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media/image6.jpg" ContentType="image/jpg"/>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4"/>
  </p:notesMasterIdLst>
  <p:sldIdLst>
    <p:sldId id="256" r:id="rId2"/>
    <p:sldId id="270" r:id="rId3"/>
    <p:sldId id="257" r:id="rId4"/>
    <p:sldId id="258" r:id="rId5"/>
    <p:sldId id="269" r:id="rId6"/>
    <p:sldId id="260" r:id="rId7"/>
    <p:sldId id="261" r:id="rId8"/>
    <p:sldId id="262" r:id="rId9"/>
    <p:sldId id="263" r:id="rId10"/>
    <p:sldId id="265" r:id="rId11"/>
    <p:sldId id="267" r:id="rId12"/>
    <p:sldId id="268" r:id="rId13"/>
  </p:sldIdLst>
  <p:sldSz cx="18288000" cy="10287000"/>
  <p:notesSz cx="18288000" cy="10287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C3772E-BEB9-4F78-8B99-07E0C42BCA5F}" v="16" dt="2024-03-12T23:20:15.875"/>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39" d="100"/>
          <a:sy n="39" d="100"/>
        </p:scale>
        <p:origin x="940" y="56"/>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rver Upgrade" userId="ae69a5dfa0564b82" providerId="LiveId" clId="{EFC3772E-BEB9-4F78-8B99-07E0C42BCA5F}"/>
    <pc:docChg chg="undo custSel addSld delSld modSld modShowInfo">
      <pc:chgData name="Server Upgrade" userId="ae69a5dfa0564b82" providerId="LiveId" clId="{EFC3772E-BEB9-4F78-8B99-07E0C42BCA5F}" dt="2024-03-12T23:29:33.274" v="401" actId="2744"/>
      <pc:docMkLst>
        <pc:docMk/>
      </pc:docMkLst>
      <pc:sldChg chg="addSp delSp modSp mod">
        <pc:chgData name="Server Upgrade" userId="ae69a5dfa0564b82" providerId="LiveId" clId="{EFC3772E-BEB9-4F78-8B99-07E0C42BCA5F}" dt="2024-03-12T23:21:38.623" v="395" actId="26606"/>
        <pc:sldMkLst>
          <pc:docMk/>
          <pc:sldMk cId="0" sldId="256"/>
        </pc:sldMkLst>
        <pc:spChg chg="mod">
          <ac:chgData name="Server Upgrade" userId="ae69a5dfa0564b82" providerId="LiveId" clId="{EFC3772E-BEB9-4F78-8B99-07E0C42BCA5F}" dt="2024-03-12T23:21:38.623" v="395" actId="26606"/>
          <ac:spMkLst>
            <pc:docMk/>
            <pc:sldMk cId="0" sldId="256"/>
            <ac:spMk id="10" creationId="{606B81C8-05B8-1B0A-C65D-B9DE4AB8D8B8}"/>
          </ac:spMkLst>
        </pc:spChg>
        <pc:spChg chg="add del mod">
          <ac:chgData name="Server Upgrade" userId="ae69a5dfa0564b82" providerId="LiveId" clId="{EFC3772E-BEB9-4F78-8B99-07E0C42BCA5F}" dt="2024-03-12T23:02:38.279" v="352"/>
          <ac:spMkLst>
            <pc:docMk/>
            <pc:sldMk cId="0" sldId="256"/>
            <ac:spMk id="11" creationId="{CFA7CBDD-1D2D-6970-E82A-87DA85BF3F40}"/>
          </ac:spMkLst>
        </pc:spChg>
        <pc:spChg chg="add mod">
          <ac:chgData name="Server Upgrade" userId="ae69a5dfa0564b82" providerId="LiveId" clId="{EFC3772E-BEB9-4F78-8B99-07E0C42BCA5F}" dt="2024-03-12T23:03:13.306" v="353" actId="767"/>
          <ac:spMkLst>
            <pc:docMk/>
            <pc:sldMk cId="0" sldId="256"/>
            <ac:spMk id="12" creationId="{26951EAE-3B02-4A43-BD55-8C5EE331E258}"/>
          </ac:spMkLst>
        </pc:spChg>
        <pc:spChg chg="mod">
          <ac:chgData name="Server Upgrade" userId="ae69a5dfa0564b82" providerId="LiveId" clId="{EFC3772E-BEB9-4F78-8B99-07E0C42BCA5F}" dt="2024-03-12T23:21:38.623" v="395" actId="26606"/>
          <ac:spMkLst>
            <pc:docMk/>
            <pc:sldMk cId="0" sldId="256"/>
            <ac:spMk id="13" creationId="{9BD2D999-93C4-F9B6-A485-64733FC67AB6}"/>
          </ac:spMkLst>
        </pc:spChg>
        <pc:spChg chg="add del mod">
          <ac:chgData name="Server Upgrade" userId="ae69a5dfa0564b82" providerId="LiveId" clId="{EFC3772E-BEB9-4F78-8B99-07E0C42BCA5F}" dt="2024-03-12T23:04:15.230" v="356"/>
          <ac:spMkLst>
            <pc:docMk/>
            <pc:sldMk cId="0" sldId="256"/>
            <ac:spMk id="14" creationId="{3C163E50-08C1-31F6-F808-77E897701855}"/>
          </ac:spMkLst>
        </pc:spChg>
        <pc:spChg chg="del">
          <ac:chgData name="Server Upgrade" userId="ae69a5dfa0564b82" providerId="LiveId" clId="{EFC3772E-BEB9-4F78-8B99-07E0C42BCA5F}" dt="2024-03-12T23:21:38.623" v="395" actId="26606"/>
          <ac:spMkLst>
            <pc:docMk/>
            <pc:sldMk cId="0" sldId="256"/>
            <ac:spMk id="31" creationId="{3ECBE1F1-D69B-4AFA-ABD5-8E41720EF6DE}"/>
          </ac:spMkLst>
        </pc:spChg>
        <pc:spChg chg="del">
          <ac:chgData name="Server Upgrade" userId="ae69a5dfa0564b82" providerId="LiveId" clId="{EFC3772E-BEB9-4F78-8B99-07E0C42BCA5F}" dt="2024-03-12T23:21:38.623" v="395" actId="26606"/>
          <ac:spMkLst>
            <pc:docMk/>
            <pc:sldMk cId="0" sldId="256"/>
            <ac:spMk id="33" creationId="{603A6265-E10C-4B85-9C20-E75FCAF9CC63}"/>
          </ac:spMkLst>
        </pc:spChg>
        <pc:spChg chg="add">
          <ac:chgData name="Server Upgrade" userId="ae69a5dfa0564b82" providerId="LiveId" clId="{EFC3772E-BEB9-4F78-8B99-07E0C42BCA5F}" dt="2024-03-12T23:21:38.623" v="395" actId="26606"/>
          <ac:spMkLst>
            <pc:docMk/>
            <pc:sldMk cId="0" sldId="256"/>
            <ac:spMk id="38" creationId="{2C61293E-6EBE-43EF-A52C-9BEBFD7679D4}"/>
          </ac:spMkLst>
        </pc:spChg>
        <pc:spChg chg="add">
          <ac:chgData name="Server Upgrade" userId="ae69a5dfa0564b82" providerId="LiveId" clId="{EFC3772E-BEB9-4F78-8B99-07E0C42BCA5F}" dt="2024-03-12T23:21:38.623" v="395" actId="26606"/>
          <ac:spMkLst>
            <pc:docMk/>
            <pc:sldMk cId="0" sldId="256"/>
            <ac:spMk id="40" creationId="{21540236-BFD5-4A9D-8840-4703E7F76825}"/>
          </ac:spMkLst>
        </pc:spChg>
        <pc:picChg chg="mod">
          <ac:chgData name="Server Upgrade" userId="ae69a5dfa0564b82" providerId="LiveId" clId="{EFC3772E-BEB9-4F78-8B99-07E0C42BCA5F}" dt="2024-03-12T23:21:38.623" v="395" actId="26606"/>
          <ac:picMkLst>
            <pc:docMk/>
            <pc:sldMk cId="0" sldId="256"/>
            <ac:picMk id="27" creationId="{7685F110-3FF7-7705-72C7-79F4A434EB74}"/>
          </ac:picMkLst>
        </pc:picChg>
      </pc:sldChg>
      <pc:sldChg chg="addSp delSp modSp mod">
        <pc:chgData name="Server Upgrade" userId="ae69a5dfa0564b82" providerId="LiveId" clId="{EFC3772E-BEB9-4F78-8B99-07E0C42BCA5F}" dt="2024-03-12T22:54:43.401" v="339" actId="5793"/>
        <pc:sldMkLst>
          <pc:docMk/>
          <pc:sldMk cId="0" sldId="257"/>
        </pc:sldMkLst>
        <pc:spChg chg="add del mod">
          <ac:chgData name="Server Upgrade" userId="ae69a5dfa0564b82" providerId="LiveId" clId="{EFC3772E-BEB9-4F78-8B99-07E0C42BCA5F}" dt="2024-03-12T22:54:43.401" v="339" actId="5793"/>
          <ac:spMkLst>
            <pc:docMk/>
            <pc:sldMk cId="0" sldId="257"/>
            <ac:spMk id="6" creationId="{65E7CD4C-A93E-2FCD-D664-5FE13832DF1F}"/>
          </ac:spMkLst>
        </pc:spChg>
        <pc:spChg chg="del">
          <ac:chgData name="Server Upgrade" userId="ae69a5dfa0564b82" providerId="LiveId" clId="{EFC3772E-BEB9-4F78-8B99-07E0C42BCA5F}" dt="2024-03-12T22:15:52.661" v="73" actId="26606"/>
          <ac:spMkLst>
            <pc:docMk/>
            <pc:sldMk cId="0" sldId="257"/>
            <ac:spMk id="32" creationId="{90D01200-0224-43C5-AB38-FB4D16B73FB7}"/>
          </ac:spMkLst>
        </pc:spChg>
        <pc:spChg chg="del">
          <ac:chgData name="Server Upgrade" userId="ae69a5dfa0564b82" providerId="LiveId" clId="{EFC3772E-BEB9-4F78-8B99-07E0C42BCA5F}" dt="2024-03-12T22:15:52.661" v="73" actId="26606"/>
          <ac:spMkLst>
            <pc:docMk/>
            <pc:sldMk cId="0" sldId="257"/>
            <ac:spMk id="33" creationId="{728A44A4-A002-4A88-9FC9-1D0566C97A47}"/>
          </ac:spMkLst>
        </pc:spChg>
        <pc:spChg chg="del">
          <ac:chgData name="Server Upgrade" userId="ae69a5dfa0564b82" providerId="LiveId" clId="{EFC3772E-BEB9-4F78-8B99-07E0C42BCA5F}" dt="2024-03-12T22:15:52.661" v="73" actId="26606"/>
          <ac:spMkLst>
            <pc:docMk/>
            <pc:sldMk cId="0" sldId="257"/>
            <ac:spMk id="34" creationId="{3E7D5C7B-DD16-401B-85CE-4AAA2A4F5136}"/>
          </ac:spMkLst>
        </pc:spChg>
        <pc:spChg chg="add mod">
          <ac:chgData name="Server Upgrade" userId="ae69a5dfa0564b82" providerId="LiveId" clId="{EFC3772E-BEB9-4F78-8B99-07E0C42BCA5F}" dt="2024-03-12T22:50:50.980" v="322" actId="26606"/>
          <ac:spMkLst>
            <pc:docMk/>
            <pc:sldMk cId="0" sldId="257"/>
            <ac:spMk id="41" creationId="{21A20A3C-B826-FBF5-D7FB-EEFDF8ED2CCD}"/>
          </ac:spMkLst>
        </pc:spChg>
        <pc:spChg chg="add del mod">
          <ac:chgData name="Server Upgrade" userId="ae69a5dfa0564b82" providerId="LiveId" clId="{EFC3772E-BEB9-4F78-8B99-07E0C42BCA5F}" dt="2024-03-12T22:50:40.235" v="320" actId="22"/>
          <ac:spMkLst>
            <pc:docMk/>
            <pc:sldMk cId="0" sldId="257"/>
            <ac:spMk id="43" creationId="{87B7B8FF-D461-4C39-B379-1B5D44DFF42E}"/>
          </ac:spMkLst>
        </pc:spChg>
        <pc:spChg chg="add del">
          <ac:chgData name="Server Upgrade" userId="ae69a5dfa0564b82" providerId="LiveId" clId="{EFC3772E-BEB9-4F78-8B99-07E0C42BCA5F}" dt="2024-03-12T22:16:04.232" v="77" actId="26606"/>
          <ac:spMkLst>
            <pc:docMk/>
            <pc:sldMk cId="0" sldId="257"/>
            <ac:spMk id="46" creationId="{2B97F24A-32CE-4C1C-A50D-3016B394DCFB}"/>
          </ac:spMkLst>
        </pc:spChg>
        <pc:spChg chg="add del">
          <ac:chgData name="Server Upgrade" userId="ae69a5dfa0564b82" providerId="LiveId" clId="{EFC3772E-BEB9-4F78-8B99-07E0C42BCA5F}" dt="2024-03-12T22:16:04.232" v="77" actId="26606"/>
          <ac:spMkLst>
            <pc:docMk/>
            <pc:sldMk cId="0" sldId="257"/>
            <ac:spMk id="48" creationId="{CD8B4F24-440B-49E9-B85D-733523DC064B}"/>
          </ac:spMkLst>
        </pc:spChg>
        <pc:spChg chg="add del">
          <ac:chgData name="Server Upgrade" userId="ae69a5dfa0564b82" providerId="LiveId" clId="{EFC3772E-BEB9-4F78-8B99-07E0C42BCA5F}" dt="2024-03-12T22:16:04.201" v="76" actId="26606"/>
          <ac:spMkLst>
            <pc:docMk/>
            <pc:sldMk cId="0" sldId="257"/>
            <ac:spMk id="53" creationId="{2B97F24A-32CE-4C1C-A50D-3016B394DCFB}"/>
          </ac:spMkLst>
        </pc:spChg>
        <pc:spChg chg="add del">
          <ac:chgData name="Server Upgrade" userId="ae69a5dfa0564b82" providerId="LiveId" clId="{EFC3772E-BEB9-4F78-8B99-07E0C42BCA5F}" dt="2024-03-12T22:16:04.201" v="76" actId="26606"/>
          <ac:spMkLst>
            <pc:docMk/>
            <pc:sldMk cId="0" sldId="257"/>
            <ac:spMk id="55" creationId="{CD8B4F24-440B-49E9-B85D-733523DC064B}"/>
          </ac:spMkLst>
        </pc:spChg>
        <pc:spChg chg="add del">
          <ac:chgData name="Server Upgrade" userId="ae69a5dfa0564b82" providerId="LiveId" clId="{EFC3772E-BEB9-4F78-8B99-07E0C42BCA5F}" dt="2024-03-12T22:16:55.916" v="87" actId="26606"/>
          <ac:spMkLst>
            <pc:docMk/>
            <pc:sldMk cId="0" sldId="257"/>
            <ac:spMk id="57" creationId="{743AA782-23D1-4521-8CAD-47662984AA08}"/>
          </ac:spMkLst>
        </pc:spChg>
        <pc:spChg chg="add del">
          <ac:chgData name="Server Upgrade" userId="ae69a5dfa0564b82" providerId="LiveId" clId="{EFC3772E-BEB9-4F78-8B99-07E0C42BCA5F}" dt="2024-03-12T22:16:55.916" v="87" actId="26606"/>
          <ac:spMkLst>
            <pc:docMk/>
            <pc:sldMk cId="0" sldId="257"/>
            <ac:spMk id="58" creationId="{71877DBC-BB60-40F0-AC93-2ACDBAAE60CE}"/>
          </ac:spMkLst>
        </pc:spChg>
        <pc:spChg chg="add del">
          <ac:chgData name="Server Upgrade" userId="ae69a5dfa0564b82" providerId="LiveId" clId="{EFC3772E-BEB9-4F78-8B99-07E0C42BCA5F}" dt="2024-03-12T22:50:50.980" v="322" actId="26606"/>
          <ac:spMkLst>
            <pc:docMk/>
            <pc:sldMk cId="0" sldId="257"/>
            <ac:spMk id="60" creationId="{743AA782-23D1-4521-8CAD-47662984AA08}"/>
          </ac:spMkLst>
        </pc:spChg>
        <pc:spChg chg="add del">
          <ac:chgData name="Server Upgrade" userId="ae69a5dfa0564b82" providerId="LiveId" clId="{EFC3772E-BEB9-4F78-8B99-07E0C42BCA5F}" dt="2024-03-12T22:50:50.980" v="322" actId="26606"/>
          <ac:spMkLst>
            <pc:docMk/>
            <pc:sldMk cId="0" sldId="257"/>
            <ac:spMk id="61" creationId="{650D18FE-0824-4A46-B22C-A86B52E5780A}"/>
          </ac:spMkLst>
        </pc:spChg>
        <pc:spChg chg="add del">
          <ac:chgData name="Server Upgrade" userId="ae69a5dfa0564b82" providerId="LiveId" clId="{EFC3772E-BEB9-4F78-8B99-07E0C42BCA5F}" dt="2024-03-12T22:16:52.027" v="86" actId="26606"/>
          <ac:spMkLst>
            <pc:docMk/>
            <pc:sldMk cId="0" sldId="257"/>
            <ac:spMk id="63" creationId="{743AA782-23D1-4521-8CAD-47662984AA08}"/>
          </ac:spMkLst>
        </pc:spChg>
        <pc:spChg chg="add del">
          <ac:chgData name="Server Upgrade" userId="ae69a5dfa0564b82" providerId="LiveId" clId="{EFC3772E-BEB9-4F78-8B99-07E0C42BCA5F}" dt="2024-03-12T22:16:52.027" v="86" actId="26606"/>
          <ac:spMkLst>
            <pc:docMk/>
            <pc:sldMk cId="0" sldId="257"/>
            <ac:spMk id="65" creationId="{71877DBC-BB60-40F0-AC93-2ACDBAAE60CE}"/>
          </ac:spMkLst>
        </pc:spChg>
        <pc:spChg chg="add">
          <ac:chgData name="Server Upgrade" userId="ae69a5dfa0564b82" providerId="LiveId" clId="{EFC3772E-BEB9-4F78-8B99-07E0C42BCA5F}" dt="2024-03-12T22:50:50.980" v="322" actId="26606"/>
          <ac:spMkLst>
            <pc:docMk/>
            <pc:sldMk cId="0" sldId="257"/>
            <ac:spMk id="66" creationId="{45D37F4E-DDB4-456B-97E0-9937730A039F}"/>
          </ac:spMkLst>
        </pc:spChg>
        <pc:spChg chg="add">
          <ac:chgData name="Server Upgrade" userId="ae69a5dfa0564b82" providerId="LiveId" clId="{EFC3772E-BEB9-4F78-8B99-07E0C42BCA5F}" dt="2024-03-12T22:50:50.980" v="322" actId="26606"/>
          <ac:spMkLst>
            <pc:docMk/>
            <pc:sldMk cId="0" sldId="257"/>
            <ac:spMk id="68" creationId="{B2DD41CD-8F47-4F56-AD12-4E2FF7696987}"/>
          </ac:spMkLst>
        </pc:spChg>
        <pc:graphicFrameChg chg="add del">
          <ac:chgData name="Server Upgrade" userId="ae69a5dfa0564b82" providerId="LiveId" clId="{EFC3772E-BEB9-4F78-8B99-07E0C42BCA5F}" dt="2024-03-12T22:50:36.533" v="317" actId="26606"/>
          <ac:graphicFrameMkLst>
            <pc:docMk/>
            <pc:sldMk cId="0" sldId="257"/>
            <ac:graphicFrameMk id="64" creationId="{75180B51-51FD-C7DA-2A41-4B6C6103EC06}"/>
          </ac:graphicFrameMkLst>
        </pc:graphicFrameChg>
        <pc:picChg chg="del">
          <ac:chgData name="Server Upgrade" userId="ae69a5dfa0564b82" providerId="LiveId" clId="{EFC3772E-BEB9-4F78-8B99-07E0C42BCA5F}" dt="2024-03-12T22:15:03.492" v="70" actId="21"/>
          <ac:picMkLst>
            <pc:docMk/>
            <pc:sldMk cId="0" sldId="257"/>
            <ac:picMk id="3" creationId="{00000000-0000-0000-0000-000000000000}"/>
          </ac:picMkLst>
        </pc:picChg>
        <pc:picChg chg="add mod">
          <ac:chgData name="Server Upgrade" userId="ae69a5dfa0564b82" providerId="LiveId" clId="{EFC3772E-BEB9-4F78-8B99-07E0C42BCA5F}" dt="2024-03-12T22:50:50.980" v="322" actId="26606"/>
          <ac:picMkLst>
            <pc:docMk/>
            <pc:sldMk cId="0" sldId="257"/>
            <ac:picMk id="12" creationId="{DC320EC0-A548-7D76-33AA-394AC00FAD00}"/>
          </ac:picMkLst>
        </pc:picChg>
      </pc:sldChg>
      <pc:sldChg chg="addSp delSp modSp mod">
        <pc:chgData name="Server Upgrade" userId="ae69a5dfa0564b82" providerId="LiveId" clId="{EFC3772E-BEB9-4F78-8B99-07E0C42BCA5F}" dt="2024-03-12T22:56:25.516" v="343" actId="20577"/>
        <pc:sldMkLst>
          <pc:docMk/>
          <pc:sldMk cId="0" sldId="258"/>
        </pc:sldMkLst>
        <pc:spChg chg="mod">
          <ac:chgData name="Server Upgrade" userId="ae69a5dfa0564b82" providerId="LiveId" clId="{EFC3772E-BEB9-4F78-8B99-07E0C42BCA5F}" dt="2024-03-12T22:56:25.516" v="343" actId="20577"/>
          <ac:spMkLst>
            <pc:docMk/>
            <pc:sldMk cId="0" sldId="258"/>
            <ac:spMk id="6" creationId="{EE9720DF-96E4-281D-1048-390C57F0B1AE}"/>
          </ac:spMkLst>
        </pc:spChg>
        <pc:spChg chg="mod">
          <ac:chgData name="Server Upgrade" userId="ae69a5dfa0564b82" providerId="LiveId" clId="{EFC3772E-BEB9-4F78-8B99-07E0C42BCA5F}" dt="2024-03-12T22:54:56.338" v="340" actId="26606"/>
          <ac:spMkLst>
            <pc:docMk/>
            <pc:sldMk cId="0" sldId="258"/>
            <ac:spMk id="8" creationId="{A64B779D-6262-519B-E97A-A109D3D3EF72}"/>
          </ac:spMkLst>
        </pc:spChg>
        <pc:spChg chg="del">
          <ac:chgData name="Server Upgrade" userId="ae69a5dfa0564b82" providerId="LiveId" clId="{EFC3772E-BEB9-4F78-8B99-07E0C42BCA5F}" dt="2024-03-12T22:54:56.338" v="340" actId="26606"/>
          <ac:spMkLst>
            <pc:docMk/>
            <pc:sldMk cId="0" sldId="258"/>
            <ac:spMk id="2078" creationId="{3E7D5C7B-DD16-401B-85CE-4AAA2A4F5136}"/>
          </ac:spMkLst>
        </pc:spChg>
        <pc:spChg chg="del">
          <ac:chgData name="Server Upgrade" userId="ae69a5dfa0564b82" providerId="LiveId" clId="{EFC3772E-BEB9-4F78-8B99-07E0C42BCA5F}" dt="2024-03-12T22:54:56.338" v="340" actId="26606"/>
          <ac:spMkLst>
            <pc:docMk/>
            <pc:sldMk cId="0" sldId="258"/>
            <ac:spMk id="2079" creationId="{90D01200-0224-43C5-AB38-FB4D16B73FB7}"/>
          </ac:spMkLst>
        </pc:spChg>
        <pc:spChg chg="del">
          <ac:chgData name="Server Upgrade" userId="ae69a5dfa0564b82" providerId="LiveId" clId="{EFC3772E-BEB9-4F78-8B99-07E0C42BCA5F}" dt="2024-03-12T22:54:56.338" v="340" actId="26606"/>
          <ac:spMkLst>
            <pc:docMk/>
            <pc:sldMk cId="0" sldId="258"/>
            <ac:spMk id="2080" creationId="{728A44A4-A002-4A88-9FC9-1D0566C97A47}"/>
          </ac:spMkLst>
        </pc:spChg>
        <pc:spChg chg="add">
          <ac:chgData name="Server Upgrade" userId="ae69a5dfa0564b82" providerId="LiveId" clId="{EFC3772E-BEB9-4F78-8B99-07E0C42BCA5F}" dt="2024-03-12T22:54:56.338" v="340" actId="26606"/>
          <ac:spMkLst>
            <pc:docMk/>
            <pc:sldMk cId="0" sldId="258"/>
            <ac:spMk id="2085" creationId="{45D37F4E-DDB4-456B-97E0-9937730A039F}"/>
          </ac:spMkLst>
        </pc:spChg>
        <pc:spChg chg="add">
          <ac:chgData name="Server Upgrade" userId="ae69a5dfa0564b82" providerId="LiveId" clId="{EFC3772E-BEB9-4F78-8B99-07E0C42BCA5F}" dt="2024-03-12T22:54:56.338" v="340" actId="26606"/>
          <ac:spMkLst>
            <pc:docMk/>
            <pc:sldMk cId="0" sldId="258"/>
            <ac:spMk id="2087" creationId="{B2DD41CD-8F47-4F56-AD12-4E2FF7696987}"/>
          </ac:spMkLst>
        </pc:spChg>
        <pc:picChg chg="mod">
          <ac:chgData name="Server Upgrade" userId="ae69a5dfa0564b82" providerId="LiveId" clId="{EFC3772E-BEB9-4F78-8B99-07E0C42BCA5F}" dt="2024-03-12T22:54:56.338" v="340" actId="26606"/>
          <ac:picMkLst>
            <pc:docMk/>
            <pc:sldMk cId="0" sldId="258"/>
            <ac:picMk id="2050" creationId="{00000000-0000-0000-0000-000000000000}"/>
          </ac:picMkLst>
        </pc:picChg>
      </pc:sldChg>
      <pc:sldChg chg="addSp delSp modSp mod">
        <pc:chgData name="Server Upgrade" userId="ae69a5dfa0564b82" providerId="LiveId" clId="{EFC3772E-BEB9-4F78-8B99-07E0C42BCA5F}" dt="2024-03-12T22:56:18.561" v="342" actId="20577"/>
        <pc:sldMkLst>
          <pc:docMk/>
          <pc:sldMk cId="0" sldId="260"/>
        </pc:sldMkLst>
        <pc:spChg chg="mod">
          <ac:chgData name="Server Upgrade" userId="ae69a5dfa0564b82" providerId="LiveId" clId="{EFC3772E-BEB9-4F78-8B99-07E0C42BCA5F}" dt="2024-03-12T22:56:18.561" v="342" actId="20577"/>
          <ac:spMkLst>
            <pc:docMk/>
            <pc:sldMk cId="0" sldId="260"/>
            <ac:spMk id="9" creationId="{A60316C7-733B-AC69-93E3-C1D9A4111D34}"/>
          </ac:spMkLst>
        </pc:spChg>
        <pc:spChg chg="mod">
          <ac:chgData name="Server Upgrade" userId="ae69a5dfa0564b82" providerId="LiveId" clId="{EFC3772E-BEB9-4F78-8B99-07E0C42BCA5F}" dt="2024-03-12T22:51:20.285" v="324" actId="26606"/>
          <ac:spMkLst>
            <pc:docMk/>
            <pc:sldMk cId="0" sldId="260"/>
            <ac:spMk id="11" creationId="{CF0BF535-2953-AE31-32A6-CF964A0B4AD2}"/>
          </ac:spMkLst>
        </pc:spChg>
        <pc:spChg chg="del">
          <ac:chgData name="Server Upgrade" userId="ae69a5dfa0564b82" providerId="LiveId" clId="{EFC3772E-BEB9-4F78-8B99-07E0C42BCA5F}" dt="2024-03-12T22:09:06.316" v="65" actId="26606"/>
          <ac:spMkLst>
            <pc:docMk/>
            <pc:sldMk cId="0" sldId="260"/>
            <ac:spMk id="16" creationId="{4F7EBAE4-9945-4473-9E34-B2C66EA0F03D}"/>
          </ac:spMkLst>
        </pc:spChg>
        <pc:spChg chg="del">
          <ac:chgData name="Server Upgrade" userId="ae69a5dfa0564b82" providerId="LiveId" clId="{EFC3772E-BEB9-4F78-8B99-07E0C42BCA5F}" dt="2024-03-12T22:09:06.316" v="65" actId="26606"/>
          <ac:spMkLst>
            <pc:docMk/>
            <pc:sldMk cId="0" sldId="260"/>
            <ac:spMk id="18" creationId="{70BEB1E7-2F88-40BC-B73D-42E5B6F80BFC}"/>
          </ac:spMkLst>
        </pc:spChg>
        <pc:spChg chg="del">
          <ac:chgData name="Server Upgrade" userId="ae69a5dfa0564b82" providerId="LiveId" clId="{EFC3772E-BEB9-4F78-8B99-07E0C42BCA5F}" dt="2024-03-12T22:09:06.316" v="65" actId="26606"/>
          <ac:spMkLst>
            <pc:docMk/>
            <pc:sldMk cId="0" sldId="260"/>
            <ac:spMk id="20" creationId="{A7B99495-F43F-4D80-A44F-2CB4764EB90B}"/>
          </ac:spMkLst>
        </pc:spChg>
        <pc:spChg chg="add del">
          <ac:chgData name="Server Upgrade" userId="ae69a5dfa0564b82" providerId="LiveId" clId="{EFC3772E-BEB9-4F78-8B99-07E0C42BCA5F}" dt="2024-03-12T22:13:26.073" v="66" actId="26606"/>
          <ac:spMkLst>
            <pc:docMk/>
            <pc:sldMk cId="0" sldId="260"/>
            <ac:spMk id="25" creationId="{8DF66CB0-1AD6-4D8C-BE70-897ADA64FEDA}"/>
          </ac:spMkLst>
        </pc:spChg>
        <pc:spChg chg="add del">
          <ac:chgData name="Server Upgrade" userId="ae69a5dfa0564b82" providerId="LiveId" clId="{EFC3772E-BEB9-4F78-8B99-07E0C42BCA5F}" dt="2024-03-12T22:13:26.073" v="66" actId="26606"/>
          <ac:spMkLst>
            <pc:docMk/>
            <pc:sldMk cId="0" sldId="260"/>
            <ac:spMk id="27" creationId="{24C3B26D-D43F-467B-B943-E20A45E780EF}"/>
          </ac:spMkLst>
        </pc:spChg>
        <pc:spChg chg="add del">
          <ac:chgData name="Server Upgrade" userId="ae69a5dfa0564b82" providerId="LiveId" clId="{EFC3772E-BEB9-4F78-8B99-07E0C42BCA5F}" dt="2024-03-12T22:51:20.285" v="324" actId="26606"/>
          <ac:spMkLst>
            <pc:docMk/>
            <pc:sldMk cId="0" sldId="260"/>
            <ac:spMk id="32" creationId="{743AA782-23D1-4521-8CAD-47662984AA08}"/>
          </ac:spMkLst>
        </pc:spChg>
        <pc:spChg chg="add del">
          <ac:chgData name="Server Upgrade" userId="ae69a5dfa0564b82" providerId="LiveId" clId="{EFC3772E-BEB9-4F78-8B99-07E0C42BCA5F}" dt="2024-03-12T22:51:20.285" v="324" actId="26606"/>
          <ac:spMkLst>
            <pc:docMk/>
            <pc:sldMk cId="0" sldId="260"/>
            <ac:spMk id="34" creationId="{71877DBC-BB60-40F0-AC93-2ACDBAAE60CE}"/>
          </ac:spMkLst>
        </pc:spChg>
        <pc:spChg chg="add">
          <ac:chgData name="Server Upgrade" userId="ae69a5dfa0564b82" providerId="LiveId" clId="{EFC3772E-BEB9-4F78-8B99-07E0C42BCA5F}" dt="2024-03-12T22:51:20.285" v="324" actId="26606"/>
          <ac:spMkLst>
            <pc:docMk/>
            <pc:sldMk cId="0" sldId="260"/>
            <ac:spMk id="39" creationId="{45D37F4E-DDB4-456B-97E0-9937730A039F}"/>
          </ac:spMkLst>
        </pc:spChg>
        <pc:spChg chg="add">
          <ac:chgData name="Server Upgrade" userId="ae69a5dfa0564b82" providerId="LiveId" clId="{EFC3772E-BEB9-4F78-8B99-07E0C42BCA5F}" dt="2024-03-12T22:51:20.285" v="324" actId="26606"/>
          <ac:spMkLst>
            <pc:docMk/>
            <pc:sldMk cId="0" sldId="260"/>
            <ac:spMk id="41" creationId="{B2DD41CD-8F47-4F56-AD12-4E2FF7696987}"/>
          </ac:spMkLst>
        </pc:spChg>
        <pc:picChg chg="mod">
          <ac:chgData name="Server Upgrade" userId="ae69a5dfa0564b82" providerId="LiveId" clId="{EFC3772E-BEB9-4F78-8B99-07E0C42BCA5F}" dt="2024-03-12T22:51:20.285" v="324" actId="26606"/>
          <ac:picMkLst>
            <pc:docMk/>
            <pc:sldMk cId="0" sldId="260"/>
            <ac:picMk id="5" creationId="{00000000-0000-0000-0000-000000000000}"/>
          </ac:picMkLst>
        </pc:picChg>
      </pc:sldChg>
      <pc:sldChg chg="addSp delSp modSp mod">
        <pc:chgData name="Server Upgrade" userId="ae69a5dfa0564b82" providerId="LiveId" clId="{EFC3772E-BEB9-4F78-8B99-07E0C42BCA5F}" dt="2024-03-12T22:53:49.490" v="333" actId="26606"/>
        <pc:sldMkLst>
          <pc:docMk/>
          <pc:sldMk cId="0" sldId="261"/>
        </pc:sldMkLst>
        <pc:spChg chg="mod">
          <ac:chgData name="Server Upgrade" userId="ae69a5dfa0564b82" providerId="LiveId" clId="{EFC3772E-BEB9-4F78-8B99-07E0C42BCA5F}" dt="2024-03-12T22:53:49.490" v="333" actId="26606"/>
          <ac:spMkLst>
            <pc:docMk/>
            <pc:sldMk cId="0" sldId="261"/>
            <ac:spMk id="17" creationId="{B10C836B-47FA-D886-77B0-A7922F27745E}"/>
          </ac:spMkLst>
        </pc:spChg>
        <pc:spChg chg="mod">
          <ac:chgData name="Server Upgrade" userId="ae69a5dfa0564b82" providerId="LiveId" clId="{EFC3772E-BEB9-4F78-8B99-07E0C42BCA5F}" dt="2024-03-12T22:53:49.490" v="333" actId="26606"/>
          <ac:spMkLst>
            <pc:docMk/>
            <pc:sldMk cId="0" sldId="261"/>
            <ac:spMk id="19" creationId="{5CE0762A-2A21-D7A2-CB0D-317240C914DD}"/>
          </ac:spMkLst>
        </pc:spChg>
        <pc:spChg chg="add del">
          <ac:chgData name="Server Upgrade" userId="ae69a5dfa0564b82" providerId="LiveId" clId="{EFC3772E-BEB9-4F78-8B99-07E0C42BCA5F}" dt="2024-03-12T22:53:49.490" v="333" actId="26606"/>
          <ac:spMkLst>
            <pc:docMk/>
            <pc:sldMk cId="0" sldId="261"/>
            <ac:spMk id="32" creationId="{90D01200-0224-43C5-AB38-FB4D16B73FB7}"/>
          </ac:spMkLst>
        </pc:spChg>
        <pc:spChg chg="add del">
          <ac:chgData name="Server Upgrade" userId="ae69a5dfa0564b82" providerId="LiveId" clId="{EFC3772E-BEB9-4F78-8B99-07E0C42BCA5F}" dt="2024-03-12T22:53:49.490" v="333" actId="26606"/>
          <ac:spMkLst>
            <pc:docMk/>
            <pc:sldMk cId="0" sldId="261"/>
            <ac:spMk id="33" creationId="{728A44A4-A002-4A88-9FC9-1D0566C97A47}"/>
          </ac:spMkLst>
        </pc:spChg>
        <pc:spChg chg="add del">
          <ac:chgData name="Server Upgrade" userId="ae69a5dfa0564b82" providerId="LiveId" clId="{EFC3772E-BEB9-4F78-8B99-07E0C42BCA5F}" dt="2024-03-12T22:53:49.490" v="333" actId="26606"/>
          <ac:spMkLst>
            <pc:docMk/>
            <pc:sldMk cId="0" sldId="261"/>
            <ac:spMk id="34" creationId="{3E7D5C7B-DD16-401B-85CE-4AAA2A4F5136}"/>
          </ac:spMkLst>
        </pc:spChg>
        <pc:spChg chg="add del">
          <ac:chgData name="Server Upgrade" userId="ae69a5dfa0564b82" providerId="LiveId" clId="{EFC3772E-BEB9-4F78-8B99-07E0C42BCA5F}" dt="2024-03-12T22:53:45.213" v="328" actId="26606"/>
          <ac:spMkLst>
            <pc:docMk/>
            <pc:sldMk cId="0" sldId="261"/>
            <ac:spMk id="39" creationId="{45D37F4E-DDB4-456B-97E0-9937730A039F}"/>
          </ac:spMkLst>
        </pc:spChg>
        <pc:spChg chg="add del">
          <ac:chgData name="Server Upgrade" userId="ae69a5dfa0564b82" providerId="LiveId" clId="{EFC3772E-BEB9-4F78-8B99-07E0C42BCA5F}" dt="2024-03-12T22:53:45.213" v="328" actId="26606"/>
          <ac:spMkLst>
            <pc:docMk/>
            <pc:sldMk cId="0" sldId="261"/>
            <ac:spMk id="41" creationId="{B2DD41CD-8F47-4F56-AD12-4E2FF7696987}"/>
          </ac:spMkLst>
        </pc:spChg>
        <pc:spChg chg="add del">
          <ac:chgData name="Server Upgrade" userId="ae69a5dfa0564b82" providerId="LiveId" clId="{EFC3772E-BEB9-4F78-8B99-07E0C42BCA5F}" dt="2024-03-12T22:53:47.238" v="330" actId="26606"/>
          <ac:spMkLst>
            <pc:docMk/>
            <pc:sldMk cId="0" sldId="261"/>
            <ac:spMk id="43" creationId="{F13C74B1-5B17-4795-BED0-7140497B445A}"/>
          </ac:spMkLst>
        </pc:spChg>
        <pc:spChg chg="add del">
          <ac:chgData name="Server Upgrade" userId="ae69a5dfa0564b82" providerId="LiveId" clId="{EFC3772E-BEB9-4F78-8B99-07E0C42BCA5F}" dt="2024-03-12T22:53:47.238" v="330" actId="26606"/>
          <ac:spMkLst>
            <pc:docMk/>
            <pc:sldMk cId="0" sldId="261"/>
            <ac:spMk id="44" creationId="{D4974D33-8DC5-464E-8C6D-BE58F0669C17}"/>
          </ac:spMkLst>
        </pc:spChg>
        <pc:spChg chg="add del">
          <ac:chgData name="Server Upgrade" userId="ae69a5dfa0564b82" providerId="LiveId" clId="{EFC3772E-BEB9-4F78-8B99-07E0C42BCA5F}" dt="2024-03-12T22:53:49.444" v="332" actId="26606"/>
          <ac:spMkLst>
            <pc:docMk/>
            <pc:sldMk cId="0" sldId="261"/>
            <ac:spMk id="46" creationId="{04812C46-200A-4DEB-A05E-3ED6C68C2387}"/>
          </ac:spMkLst>
        </pc:spChg>
        <pc:spChg chg="add del">
          <ac:chgData name="Server Upgrade" userId="ae69a5dfa0564b82" providerId="LiveId" clId="{EFC3772E-BEB9-4F78-8B99-07E0C42BCA5F}" dt="2024-03-12T22:53:49.444" v="332" actId="26606"/>
          <ac:spMkLst>
            <pc:docMk/>
            <pc:sldMk cId="0" sldId="261"/>
            <ac:spMk id="47" creationId="{D1EA859B-E555-4109-94F3-6700E046E008}"/>
          </ac:spMkLst>
        </pc:spChg>
        <pc:spChg chg="add">
          <ac:chgData name="Server Upgrade" userId="ae69a5dfa0564b82" providerId="LiveId" clId="{EFC3772E-BEB9-4F78-8B99-07E0C42BCA5F}" dt="2024-03-12T22:53:49.490" v="333" actId="26606"/>
          <ac:spMkLst>
            <pc:docMk/>
            <pc:sldMk cId="0" sldId="261"/>
            <ac:spMk id="49" creationId="{45D37F4E-DDB4-456B-97E0-9937730A039F}"/>
          </ac:spMkLst>
        </pc:spChg>
        <pc:spChg chg="add">
          <ac:chgData name="Server Upgrade" userId="ae69a5dfa0564b82" providerId="LiveId" clId="{EFC3772E-BEB9-4F78-8B99-07E0C42BCA5F}" dt="2024-03-12T22:53:49.490" v="333" actId="26606"/>
          <ac:spMkLst>
            <pc:docMk/>
            <pc:sldMk cId="0" sldId="261"/>
            <ac:spMk id="50" creationId="{B2DD41CD-8F47-4F56-AD12-4E2FF7696987}"/>
          </ac:spMkLst>
        </pc:spChg>
        <pc:grpChg chg="del">
          <ac:chgData name="Server Upgrade" userId="ae69a5dfa0564b82" providerId="LiveId" clId="{EFC3772E-BEB9-4F78-8B99-07E0C42BCA5F}" dt="2024-03-12T22:51:31.107" v="325" actId="21"/>
          <ac:grpSpMkLst>
            <pc:docMk/>
            <pc:sldMk cId="0" sldId="261"/>
            <ac:grpSpMk id="8" creationId="{00000000-0000-0000-0000-000000000000}"/>
          </ac:grpSpMkLst>
        </pc:grpChg>
        <pc:picChg chg="add mod ord">
          <ac:chgData name="Server Upgrade" userId="ae69a5dfa0564b82" providerId="LiveId" clId="{EFC3772E-BEB9-4F78-8B99-07E0C42BCA5F}" dt="2024-03-12T22:53:49.490" v="333" actId="26606"/>
          <ac:picMkLst>
            <pc:docMk/>
            <pc:sldMk cId="0" sldId="261"/>
            <ac:picMk id="21" creationId="{B2DDE06F-BCA9-E791-F21D-0170BB6F14B5}"/>
          </ac:picMkLst>
        </pc:picChg>
      </pc:sldChg>
      <pc:sldChg chg="addSp delSp modSp mod">
        <pc:chgData name="Server Upgrade" userId="ae69a5dfa0564b82" providerId="LiveId" clId="{EFC3772E-BEB9-4F78-8B99-07E0C42BCA5F}" dt="2024-03-12T23:11:03.451" v="382" actId="20577"/>
        <pc:sldMkLst>
          <pc:docMk/>
          <pc:sldMk cId="0" sldId="262"/>
        </pc:sldMkLst>
        <pc:spChg chg="mod">
          <ac:chgData name="Server Upgrade" userId="ae69a5dfa0564b82" providerId="LiveId" clId="{EFC3772E-BEB9-4F78-8B99-07E0C42BCA5F}" dt="2024-03-12T23:11:03.451" v="382" actId="20577"/>
          <ac:spMkLst>
            <pc:docMk/>
            <pc:sldMk cId="0" sldId="262"/>
            <ac:spMk id="11" creationId="{E66A2844-9930-92A4-0456-5BEFAF11D923}"/>
          </ac:spMkLst>
        </pc:spChg>
        <pc:spChg chg="mod">
          <ac:chgData name="Server Upgrade" userId="ae69a5dfa0564b82" providerId="LiveId" clId="{EFC3772E-BEB9-4F78-8B99-07E0C42BCA5F}" dt="2024-03-12T22:53:57.353" v="334" actId="26606"/>
          <ac:spMkLst>
            <pc:docMk/>
            <pc:sldMk cId="0" sldId="262"/>
            <ac:spMk id="13" creationId="{5C635130-3EEB-AF43-9E0B-BC086D389021}"/>
          </ac:spMkLst>
        </pc:spChg>
        <pc:spChg chg="add">
          <ac:chgData name="Server Upgrade" userId="ae69a5dfa0564b82" providerId="LiveId" clId="{EFC3772E-BEB9-4F78-8B99-07E0C42BCA5F}" dt="2024-03-12T22:53:57.353" v="334" actId="26606"/>
          <ac:spMkLst>
            <pc:docMk/>
            <pc:sldMk cId="0" sldId="262"/>
            <ac:spMk id="5146" creationId="{45D37F4E-DDB4-456B-97E0-9937730A039F}"/>
          </ac:spMkLst>
        </pc:spChg>
        <pc:spChg chg="add">
          <ac:chgData name="Server Upgrade" userId="ae69a5dfa0564b82" providerId="LiveId" clId="{EFC3772E-BEB9-4F78-8B99-07E0C42BCA5F}" dt="2024-03-12T22:53:57.353" v="334" actId="26606"/>
          <ac:spMkLst>
            <pc:docMk/>
            <pc:sldMk cId="0" sldId="262"/>
            <ac:spMk id="5148" creationId="{B2DD41CD-8F47-4F56-AD12-4E2FF7696987}"/>
          </ac:spMkLst>
        </pc:spChg>
        <pc:grpChg chg="del">
          <ac:chgData name="Server Upgrade" userId="ae69a5dfa0564b82" providerId="LiveId" clId="{EFC3772E-BEB9-4F78-8B99-07E0C42BCA5F}" dt="2024-03-12T22:53:57.353" v="334" actId="26606"/>
          <ac:grpSpMkLst>
            <pc:docMk/>
            <pc:sldMk cId="0" sldId="262"/>
            <ac:grpSpMk id="5140" creationId="{1FD67D68-9B83-C338-8342-3348D8F22347}"/>
          </ac:grpSpMkLst>
        </pc:grpChg>
        <pc:picChg chg="mod">
          <ac:chgData name="Server Upgrade" userId="ae69a5dfa0564b82" providerId="LiveId" clId="{EFC3772E-BEB9-4F78-8B99-07E0C42BCA5F}" dt="2024-03-12T22:53:57.353" v="334" actId="26606"/>
          <ac:picMkLst>
            <pc:docMk/>
            <pc:sldMk cId="0" sldId="262"/>
            <ac:picMk id="5122" creationId="{00000000-0000-0000-0000-000000000000}"/>
          </ac:picMkLst>
        </pc:picChg>
      </pc:sldChg>
      <pc:sldChg chg="addSp delSp modSp mod setBg setFolMasterObjs">
        <pc:chgData name="Server Upgrade" userId="ae69a5dfa0564b82" providerId="LiveId" clId="{EFC3772E-BEB9-4F78-8B99-07E0C42BCA5F}" dt="2024-03-12T23:11:44.576" v="387" actId="20577"/>
        <pc:sldMkLst>
          <pc:docMk/>
          <pc:sldMk cId="0" sldId="263"/>
        </pc:sldMkLst>
        <pc:spChg chg="del">
          <ac:chgData name="Server Upgrade" userId="ae69a5dfa0564b82" providerId="LiveId" clId="{EFC3772E-BEB9-4F78-8B99-07E0C42BCA5F}" dt="2024-03-11T22:45:37.010" v="3" actId="21"/>
          <ac:spMkLst>
            <pc:docMk/>
            <pc:sldMk cId="0" sldId="263"/>
            <ac:spMk id="2" creationId="{00000000-0000-0000-0000-000000000000}"/>
          </ac:spMkLst>
        </pc:spChg>
        <pc:spChg chg="del">
          <ac:chgData name="Server Upgrade" userId="ae69a5dfa0564b82" providerId="LiveId" clId="{EFC3772E-BEB9-4F78-8B99-07E0C42BCA5F}" dt="2024-03-11T22:45:18.995" v="0" actId="21"/>
          <ac:spMkLst>
            <pc:docMk/>
            <pc:sldMk cId="0" sldId="263"/>
            <ac:spMk id="3" creationId="{00000000-0000-0000-0000-000000000000}"/>
          </ac:spMkLst>
        </pc:spChg>
        <pc:spChg chg="del">
          <ac:chgData name="Server Upgrade" userId="ae69a5dfa0564b82" providerId="LiveId" clId="{EFC3772E-BEB9-4F78-8B99-07E0C42BCA5F}" dt="2024-03-11T22:45:25.580" v="1" actId="21"/>
          <ac:spMkLst>
            <pc:docMk/>
            <pc:sldMk cId="0" sldId="263"/>
            <ac:spMk id="4" creationId="{00000000-0000-0000-0000-000000000000}"/>
          </ac:spMkLst>
        </pc:spChg>
        <pc:spChg chg="add del mod">
          <ac:chgData name="Server Upgrade" userId="ae69a5dfa0564b82" providerId="LiveId" clId="{EFC3772E-BEB9-4F78-8B99-07E0C42BCA5F}" dt="2024-03-11T22:45:32.069" v="2" actId="21"/>
          <ac:spMkLst>
            <pc:docMk/>
            <pc:sldMk cId="0" sldId="263"/>
            <ac:spMk id="10" creationId="{ED389DE8-6B13-3615-29BD-697A2AB0BBA2}"/>
          </ac:spMkLst>
        </pc:spChg>
        <pc:spChg chg="add mod">
          <ac:chgData name="Server Upgrade" userId="ae69a5dfa0564b82" providerId="LiveId" clId="{EFC3772E-BEB9-4F78-8B99-07E0C42BCA5F}" dt="2024-03-12T23:11:44.576" v="387" actId="20577"/>
          <ac:spMkLst>
            <pc:docMk/>
            <pc:sldMk cId="0" sldId="263"/>
            <ac:spMk id="12" creationId="{C9692296-BCDE-FAD4-F01F-A18F02EE9C50}"/>
          </ac:spMkLst>
        </pc:spChg>
        <pc:spChg chg="add mod">
          <ac:chgData name="Server Upgrade" userId="ae69a5dfa0564b82" providerId="LiveId" clId="{EFC3772E-BEB9-4F78-8B99-07E0C42BCA5F}" dt="2024-03-12T22:54:02.679" v="335" actId="26606"/>
          <ac:spMkLst>
            <pc:docMk/>
            <pc:sldMk cId="0" sldId="263"/>
            <ac:spMk id="14" creationId="{97A167A4-2A64-669A-DC58-C01F2FACD8F6}"/>
          </ac:spMkLst>
        </pc:spChg>
        <pc:spChg chg="add mod">
          <ac:chgData name="Server Upgrade" userId="ae69a5dfa0564b82" providerId="LiveId" clId="{EFC3772E-BEB9-4F78-8B99-07E0C42BCA5F}" dt="2024-03-12T22:54:02.679" v="335" actId="26606"/>
          <ac:spMkLst>
            <pc:docMk/>
            <pc:sldMk cId="0" sldId="263"/>
            <ac:spMk id="17" creationId="{33716BB5-D21F-63D1-5874-596498A80048}"/>
          </ac:spMkLst>
        </pc:spChg>
        <pc:spChg chg="add del">
          <ac:chgData name="Server Upgrade" userId="ae69a5dfa0564b82" providerId="LiveId" clId="{EFC3772E-BEB9-4F78-8B99-07E0C42BCA5F}" dt="2024-03-12T21:42:37.058" v="9" actId="26606"/>
          <ac:spMkLst>
            <pc:docMk/>
            <pc:sldMk cId="0" sldId="263"/>
            <ac:spMk id="19" creationId="{CB6E2F43-29E9-49D9-91FC-E5FEFAAA70DE}"/>
          </ac:spMkLst>
        </pc:spChg>
        <pc:spChg chg="add del">
          <ac:chgData name="Server Upgrade" userId="ae69a5dfa0564b82" providerId="LiveId" clId="{EFC3772E-BEB9-4F78-8B99-07E0C42BCA5F}" dt="2024-03-12T21:42:37.058" v="9" actId="26606"/>
          <ac:spMkLst>
            <pc:docMk/>
            <pc:sldMk cId="0" sldId="263"/>
            <ac:spMk id="21" creationId="{3BA62E19-CD42-4C09-B825-844B4943D49D}"/>
          </ac:spMkLst>
        </pc:spChg>
        <pc:spChg chg="add del">
          <ac:chgData name="Server Upgrade" userId="ae69a5dfa0564b82" providerId="LiveId" clId="{EFC3772E-BEB9-4F78-8B99-07E0C42BCA5F}" dt="2024-03-12T22:54:02.679" v="335" actId="26606"/>
          <ac:spMkLst>
            <pc:docMk/>
            <pc:sldMk cId="0" sldId="263"/>
            <ac:spMk id="22" creationId="{743AA782-23D1-4521-8CAD-47662984AA08}"/>
          </ac:spMkLst>
        </pc:spChg>
        <pc:spChg chg="add del">
          <ac:chgData name="Server Upgrade" userId="ae69a5dfa0564b82" providerId="LiveId" clId="{EFC3772E-BEB9-4F78-8B99-07E0C42BCA5F}" dt="2024-03-12T21:42:37.058" v="9" actId="26606"/>
          <ac:spMkLst>
            <pc:docMk/>
            <pc:sldMk cId="0" sldId="263"/>
            <ac:spMk id="23" creationId="{8E63CC27-1C86-4653-8866-79C24C5C51FB}"/>
          </ac:spMkLst>
        </pc:spChg>
        <pc:spChg chg="add del">
          <ac:chgData name="Server Upgrade" userId="ae69a5dfa0564b82" providerId="LiveId" clId="{EFC3772E-BEB9-4F78-8B99-07E0C42BCA5F}" dt="2024-03-12T22:54:02.679" v="335" actId="26606"/>
          <ac:spMkLst>
            <pc:docMk/>
            <pc:sldMk cId="0" sldId="263"/>
            <ac:spMk id="24" creationId="{71877DBC-BB60-40F0-AC93-2ACDBAAE60CE}"/>
          </ac:spMkLst>
        </pc:spChg>
        <pc:spChg chg="add">
          <ac:chgData name="Server Upgrade" userId="ae69a5dfa0564b82" providerId="LiveId" clId="{EFC3772E-BEB9-4F78-8B99-07E0C42BCA5F}" dt="2024-03-12T22:54:02.679" v="335" actId="26606"/>
          <ac:spMkLst>
            <pc:docMk/>
            <pc:sldMk cId="0" sldId="263"/>
            <ac:spMk id="26" creationId="{45D37F4E-DDB4-456B-97E0-9937730A039F}"/>
          </ac:spMkLst>
        </pc:spChg>
        <pc:spChg chg="add del">
          <ac:chgData name="Server Upgrade" userId="ae69a5dfa0564b82" providerId="LiveId" clId="{EFC3772E-BEB9-4F78-8B99-07E0C42BCA5F}" dt="2024-03-12T21:42:39.669" v="11" actId="26606"/>
          <ac:spMkLst>
            <pc:docMk/>
            <pc:sldMk cId="0" sldId="263"/>
            <ac:spMk id="28" creationId="{B6FACB3C-9069-4791-BC5C-0DB7CD19B853}"/>
          </ac:spMkLst>
        </pc:spChg>
        <pc:spChg chg="add del">
          <ac:chgData name="Server Upgrade" userId="ae69a5dfa0564b82" providerId="LiveId" clId="{EFC3772E-BEB9-4F78-8B99-07E0C42BCA5F}" dt="2024-03-12T21:42:39.669" v="11" actId="26606"/>
          <ac:spMkLst>
            <pc:docMk/>
            <pc:sldMk cId="0" sldId="263"/>
            <ac:spMk id="29" creationId="{71F2038E-D777-4B76-81DD-DD13EE91B9DD}"/>
          </ac:spMkLst>
        </pc:spChg>
        <pc:spChg chg="add">
          <ac:chgData name="Server Upgrade" userId="ae69a5dfa0564b82" providerId="LiveId" clId="{EFC3772E-BEB9-4F78-8B99-07E0C42BCA5F}" dt="2024-03-12T22:54:02.679" v="335" actId="26606"/>
          <ac:spMkLst>
            <pc:docMk/>
            <pc:sldMk cId="0" sldId="263"/>
            <ac:spMk id="31" creationId="{B2DD41CD-8F47-4F56-AD12-4E2FF7696987}"/>
          </ac:spMkLst>
        </pc:spChg>
        <pc:spChg chg="add del">
          <ac:chgData name="Server Upgrade" userId="ae69a5dfa0564b82" providerId="LiveId" clId="{EFC3772E-BEB9-4F78-8B99-07E0C42BCA5F}" dt="2024-03-12T21:43:03.917" v="15" actId="26606"/>
          <ac:spMkLst>
            <pc:docMk/>
            <pc:sldMk cId="0" sldId="263"/>
            <ac:spMk id="32" creationId="{CB6E2F43-29E9-49D9-91FC-E5FEFAAA70DE}"/>
          </ac:spMkLst>
        </pc:spChg>
        <pc:spChg chg="add del">
          <ac:chgData name="Server Upgrade" userId="ae69a5dfa0564b82" providerId="LiveId" clId="{EFC3772E-BEB9-4F78-8B99-07E0C42BCA5F}" dt="2024-03-12T21:43:03.917" v="15" actId="26606"/>
          <ac:spMkLst>
            <pc:docMk/>
            <pc:sldMk cId="0" sldId="263"/>
            <ac:spMk id="33" creationId="{3BA62E19-CD42-4C09-B825-844B4943D49D}"/>
          </ac:spMkLst>
        </pc:spChg>
        <pc:spChg chg="add del">
          <ac:chgData name="Server Upgrade" userId="ae69a5dfa0564b82" providerId="LiveId" clId="{EFC3772E-BEB9-4F78-8B99-07E0C42BCA5F}" dt="2024-03-12T21:43:03.917" v="15" actId="26606"/>
          <ac:spMkLst>
            <pc:docMk/>
            <pc:sldMk cId="0" sldId="263"/>
            <ac:spMk id="34" creationId="{8E63CC27-1C86-4653-8866-79C24C5C51FB}"/>
          </ac:spMkLst>
        </pc:spChg>
        <pc:grpChg chg="add del mod ord">
          <ac:chgData name="Server Upgrade" userId="ae69a5dfa0564b82" providerId="LiveId" clId="{EFC3772E-BEB9-4F78-8B99-07E0C42BCA5F}" dt="2024-03-12T21:43:09.476" v="16" actId="21"/>
          <ac:grpSpMkLst>
            <pc:docMk/>
            <pc:sldMk cId="0" sldId="263"/>
            <ac:grpSpMk id="5" creationId="{00000000-0000-0000-0000-000000000000}"/>
          </ac:grpSpMkLst>
        </pc:grpChg>
        <pc:grpChg chg="add del">
          <ac:chgData name="Server Upgrade" userId="ae69a5dfa0564b82" providerId="LiveId" clId="{EFC3772E-BEB9-4F78-8B99-07E0C42BCA5F}" dt="2024-03-12T21:42:39.669" v="11" actId="26606"/>
          <ac:grpSpMkLst>
            <pc:docMk/>
            <pc:sldMk cId="0" sldId="263"/>
            <ac:grpSpMk id="30" creationId="{DD354807-230F-4402-B1B9-F733A8F1F190}"/>
          </ac:grpSpMkLst>
        </pc:grpChg>
        <pc:picChg chg="mod">
          <ac:chgData name="Server Upgrade" userId="ae69a5dfa0564b82" providerId="LiveId" clId="{EFC3772E-BEB9-4F78-8B99-07E0C42BCA5F}" dt="2024-03-12T21:43:03.917" v="15" actId="26606"/>
          <ac:picMkLst>
            <pc:docMk/>
            <pc:sldMk cId="0" sldId="263"/>
            <ac:picMk id="8" creationId="{00000000-0000-0000-0000-000000000000}"/>
          </ac:picMkLst>
        </pc:picChg>
        <pc:picChg chg="add mod">
          <ac:chgData name="Server Upgrade" userId="ae69a5dfa0564b82" providerId="LiveId" clId="{EFC3772E-BEB9-4F78-8B99-07E0C42BCA5F}" dt="2024-03-12T22:54:02.679" v="335" actId="26606"/>
          <ac:picMkLst>
            <pc:docMk/>
            <pc:sldMk cId="0" sldId="263"/>
            <ac:picMk id="16" creationId="{7B38FE83-A077-A29E-8DF4-1CFE379B067F}"/>
          </ac:picMkLst>
        </pc:picChg>
      </pc:sldChg>
      <pc:sldChg chg="addSp delSp modSp mod setBg setFolMasterObjs">
        <pc:chgData name="Server Upgrade" userId="ae69a5dfa0564b82" providerId="LiveId" clId="{EFC3772E-BEB9-4F78-8B99-07E0C42BCA5F}" dt="2024-03-12T22:56:54.026" v="345" actId="20577"/>
        <pc:sldMkLst>
          <pc:docMk/>
          <pc:sldMk cId="0" sldId="265"/>
        </pc:sldMkLst>
        <pc:spChg chg="del">
          <ac:chgData name="Server Upgrade" userId="ae69a5dfa0564b82" providerId="LiveId" clId="{EFC3772E-BEB9-4F78-8B99-07E0C42BCA5F}" dt="2024-03-12T21:48:30.336" v="24" actId="21"/>
          <ac:spMkLst>
            <pc:docMk/>
            <pc:sldMk cId="0" sldId="265"/>
            <ac:spMk id="2" creationId="{00000000-0000-0000-0000-000000000000}"/>
          </ac:spMkLst>
        </pc:spChg>
        <pc:spChg chg="del">
          <ac:chgData name="Server Upgrade" userId="ae69a5dfa0564b82" providerId="LiveId" clId="{EFC3772E-BEB9-4F78-8B99-07E0C42BCA5F}" dt="2024-03-12T21:48:25.869" v="23" actId="21"/>
          <ac:spMkLst>
            <pc:docMk/>
            <pc:sldMk cId="0" sldId="265"/>
            <ac:spMk id="3" creationId="{00000000-0000-0000-0000-000000000000}"/>
          </ac:spMkLst>
        </pc:spChg>
        <pc:spChg chg="del">
          <ac:chgData name="Server Upgrade" userId="ae69a5dfa0564b82" providerId="LiveId" clId="{EFC3772E-BEB9-4F78-8B99-07E0C42BCA5F}" dt="2024-03-12T21:48:39.179" v="26" actId="21"/>
          <ac:spMkLst>
            <pc:docMk/>
            <pc:sldMk cId="0" sldId="265"/>
            <ac:spMk id="4" creationId="{00000000-0000-0000-0000-000000000000}"/>
          </ac:spMkLst>
        </pc:spChg>
        <pc:spChg chg="del">
          <ac:chgData name="Server Upgrade" userId="ae69a5dfa0564b82" providerId="LiveId" clId="{EFC3772E-BEB9-4F78-8B99-07E0C42BCA5F}" dt="2024-03-12T21:48:54.792" v="29" actId="21"/>
          <ac:spMkLst>
            <pc:docMk/>
            <pc:sldMk cId="0" sldId="265"/>
            <ac:spMk id="5" creationId="{00000000-0000-0000-0000-000000000000}"/>
          </ac:spMkLst>
        </pc:spChg>
        <pc:spChg chg="add del mod">
          <ac:chgData name="Server Upgrade" userId="ae69a5dfa0564b82" providerId="LiveId" clId="{EFC3772E-BEB9-4F78-8B99-07E0C42BCA5F}" dt="2024-03-12T21:48:34.831" v="25" actId="21"/>
          <ac:spMkLst>
            <pc:docMk/>
            <pc:sldMk cId="0" sldId="265"/>
            <ac:spMk id="7" creationId="{024D54C0-33A3-E1AB-A239-E71F86038F55}"/>
          </ac:spMkLst>
        </pc:spChg>
        <pc:spChg chg="add del mod">
          <ac:chgData name="Server Upgrade" userId="ae69a5dfa0564b82" providerId="LiveId" clId="{EFC3772E-BEB9-4F78-8B99-07E0C42BCA5F}" dt="2024-03-12T21:48:50.980" v="28" actId="21"/>
          <ac:spMkLst>
            <pc:docMk/>
            <pc:sldMk cId="0" sldId="265"/>
            <ac:spMk id="9" creationId="{77C66BD6-E46F-B7BF-D7B0-DE83E632EDFB}"/>
          </ac:spMkLst>
        </pc:spChg>
        <pc:spChg chg="add mod ord">
          <ac:chgData name="Server Upgrade" userId="ae69a5dfa0564b82" providerId="LiveId" clId="{EFC3772E-BEB9-4F78-8B99-07E0C42BCA5F}" dt="2024-03-12T22:56:54.026" v="345" actId="20577"/>
          <ac:spMkLst>
            <pc:docMk/>
            <pc:sldMk cId="0" sldId="265"/>
            <ac:spMk id="11" creationId="{D6B8E236-F631-0D6A-83AC-26AEE019D585}"/>
          </ac:spMkLst>
        </pc:spChg>
        <pc:spChg chg="add del mod">
          <ac:chgData name="Server Upgrade" userId="ae69a5dfa0564b82" providerId="LiveId" clId="{EFC3772E-BEB9-4F78-8B99-07E0C42BCA5F}" dt="2024-03-12T21:59:02.612" v="45" actId="21"/>
          <ac:spMkLst>
            <pc:docMk/>
            <pc:sldMk cId="0" sldId="265"/>
            <ac:spMk id="13" creationId="{922B378B-BCCA-3D8A-41BF-CBCD80201F3F}"/>
          </ac:spMkLst>
        </pc:spChg>
        <pc:spChg chg="add mod ord">
          <ac:chgData name="Server Upgrade" userId="ae69a5dfa0564b82" providerId="LiveId" clId="{EFC3772E-BEB9-4F78-8B99-07E0C42BCA5F}" dt="2024-03-12T22:54:08.318" v="336" actId="26606"/>
          <ac:spMkLst>
            <pc:docMk/>
            <pc:sldMk cId="0" sldId="265"/>
            <ac:spMk id="16" creationId="{74B624BD-89EF-1F97-853A-793AC5FFACD2}"/>
          </ac:spMkLst>
        </pc:spChg>
        <pc:spChg chg="add mod ord">
          <ac:chgData name="Server Upgrade" userId="ae69a5dfa0564b82" providerId="LiveId" clId="{EFC3772E-BEB9-4F78-8B99-07E0C42BCA5F}" dt="2024-03-12T22:54:08.318" v="336" actId="26606"/>
          <ac:spMkLst>
            <pc:docMk/>
            <pc:sldMk cId="0" sldId="265"/>
            <ac:spMk id="18" creationId="{B40591C0-7B1F-EC13-0571-F716BDF5F9D4}"/>
          </ac:spMkLst>
        </pc:spChg>
        <pc:spChg chg="add del">
          <ac:chgData name="Server Upgrade" userId="ae69a5dfa0564b82" providerId="LiveId" clId="{EFC3772E-BEB9-4F78-8B99-07E0C42BCA5F}" dt="2024-03-12T21:59:49.811" v="54" actId="26606"/>
          <ac:spMkLst>
            <pc:docMk/>
            <pc:sldMk cId="0" sldId="265"/>
            <ac:spMk id="21" creationId="{743AA782-23D1-4521-8CAD-47662984AA08}"/>
          </ac:spMkLst>
        </pc:spChg>
        <pc:spChg chg="add del">
          <ac:chgData name="Server Upgrade" userId="ae69a5dfa0564b82" providerId="LiveId" clId="{EFC3772E-BEB9-4F78-8B99-07E0C42BCA5F}" dt="2024-03-12T21:59:49.811" v="54" actId="26606"/>
          <ac:spMkLst>
            <pc:docMk/>
            <pc:sldMk cId="0" sldId="265"/>
            <ac:spMk id="23" creationId="{71877DBC-BB60-40F0-AC93-2ACDBAAE60CE}"/>
          </ac:spMkLst>
        </pc:spChg>
        <pc:spChg chg="add del">
          <ac:chgData name="Server Upgrade" userId="ae69a5dfa0564b82" providerId="LiveId" clId="{EFC3772E-BEB9-4F78-8B99-07E0C42BCA5F}" dt="2024-03-12T21:59:30.983" v="49" actId="26606"/>
          <ac:spMkLst>
            <pc:docMk/>
            <pc:sldMk cId="0" sldId="265"/>
            <ac:spMk id="28" creationId="{90D01200-0224-43C5-AB38-FB4D16B73FB7}"/>
          </ac:spMkLst>
        </pc:spChg>
        <pc:spChg chg="add del">
          <ac:chgData name="Server Upgrade" userId="ae69a5dfa0564b82" providerId="LiveId" clId="{EFC3772E-BEB9-4F78-8B99-07E0C42BCA5F}" dt="2024-03-12T21:59:30.983" v="49" actId="26606"/>
          <ac:spMkLst>
            <pc:docMk/>
            <pc:sldMk cId="0" sldId="265"/>
            <ac:spMk id="30" creationId="{728A44A4-A002-4A88-9FC9-1D0566C97A47}"/>
          </ac:spMkLst>
        </pc:spChg>
        <pc:spChg chg="add del">
          <ac:chgData name="Server Upgrade" userId="ae69a5dfa0564b82" providerId="LiveId" clId="{EFC3772E-BEB9-4F78-8B99-07E0C42BCA5F}" dt="2024-03-12T21:59:30.983" v="49" actId="26606"/>
          <ac:spMkLst>
            <pc:docMk/>
            <pc:sldMk cId="0" sldId="265"/>
            <ac:spMk id="32" creationId="{3E7D5C7B-DD16-401B-85CE-4AAA2A4F5136}"/>
          </ac:spMkLst>
        </pc:spChg>
        <pc:spChg chg="add del">
          <ac:chgData name="Server Upgrade" userId="ae69a5dfa0564b82" providerId="LiveId" clId="{EFC3772E-BEB9-4F78-8B99-07E0C42BCA5F}" dt="2024-03-12T21:59:32.945" v="51" actId="26606"/>
          <ac:spMkLst>
            <pc:docMk/>
            <pc:sldMk cId="0" sldId="265"/>
            <ac:spMk id="34" creationId="{0B9EE3F3-89B7-43C3-8651-C4C96830993D}"/>
          </ac:spMkLst>
        </pc:spChg>
        <pc:spChg chg="add del">
          <ac:chgData name="Server Upgrade" userId="ae69a5dfa0564b82" providerId="LiveId" clId="{EFC3772E-BEB9-4F78-8B99-07E0C42BCA5F}" dt="2024-03-12T21:59:32.945" v="51" actId="26606"/>
          <ac:spMkLst>
            <pc:docMk/>
            <pc:sldMk cId="0" sldId="265"/>
            <ac:spMk id="35" creationId="{33AE4636-AEEC-45D6-84D4-7AC2DA48ECF8}"/>
          </ac:spMkLst>
        </pc:spChg>
        <pc:spChg chg="add del">
          <ac:chgData name="Server Upgrade" userId="ae69a5dfa0564b82" providerId="LiveId" clId="{EFC3772E-BEB9-4F78-8B99-07E0C42BCA5F}" dt="2024-03-12T21:59:32.945" v="51" actId="26606"/>
          <ac:spMkLst>
            <pc:docMk/>
            <pc:sldMk cId="0" sldId="265"/>
            <ac:spMk id="36" creationId="{8D9CE0F4-2EB2-4F1F-8AAC-DB3571D9FE10}"/>
          </ac:spMkLst>
        </pc:spChg>
        <pc:spChg chg="add del">
          <ac:chgData name="Server Upgrade" userId="ae69a5dfa0564b82" providerId="LiveId" clId="{EFC3772E-BEB9-4F78-8B99-07E0C42BCA5F}" dt="2024-03-12T21:59:49.764" v="53" actId="26606"/>
          <ac:spMkLst>
            <pc:docMk/>
            <pc:sldMk cId="0" sldId="265"/>
            <ac:spMk id="38" creationId="{04812C46-200A-4DEB-A05E-3ED6C68C2387}"/>
          </ac:spMkLst>
        </pc:spChg>
        <pc:spChg chg="add del">
          <ac:chgData name="Server Upgrade" userId="ae69a5dfa0564b82" providerId="LiveId" clId="{EFC3772E-BEB9-4F78-8B99-07E0C42BCA5F}" dt="2024-03-12T21:59:49.764" v="53" actId="26606"/>
          <ac:spMkLst>
            <pc:docMk/>
            <pc:sldMk cId="0" sldId="265"/>
            <ac:spMk id="39" creationId="{D1EA859B-E555-4109-94F3-6700E046E008}"/>
          </ac:spMkLst>
        </pc:spChg>
        <pc:spChg chg="add del">
          <ac:chgData name="Server Upgrade" userId="ae69a5dfa0564b82" providerId="LiveId" clId="{EFC3772E-BEB9-4F78-8B99-07E0C42BCA5F}" dt="2024-03-12T22:54:08.318" v="336" actId="26606"/>
          <ac:spMkLst>
            <pc:docMk/>
            <pc:sldMk cId="0" sldId="265"/>
            <ac:spMk id="41" creationId="{743AA782-23D1-4521-8CAD-47662984AA08}"/>
          </ac:spMkLst>
        </pc:spChg>
        <pc:spChg chg="add del">
          <ac:chgData name="Server Upgrade" userId="ae69a5dfa0564b82" providerId="LiveId" clId="{EFC3772E-BEB9-4F78-8B99-07E0C42BCA5F}" dt="2024-03-12T22:54:08.318" v="336" actId="26606"/>
          <ac:spMkLst>
            <pc:docMk/>
            <pc:sldMk cId="0" sldId="265"/>
            <ac:spMk id="42" creationId="{71877DBC-BB60-40F0-AC93-2ACDBAAE60CE}"/>
          </ac:spMkLst>
        </pc:spChg>
        <pc:spChg chg="add">
          <ac:chgData name="Server Upgrade" userId="ae69a5dfa0564b82" providerId="LiveId" clId="{EFC3772E-BEB9-4F78-8B99-07E0C42BCA5F}" dt="2024-03-12T22:54:08.318" v="336" actId="26606"/>
          <ac:spMkLst>
            <pc:docMk/>
            <pc:sldMk cId="0" sldId="265"/>
            <ac:spMk id="47" creationId="{45D37F4E-DDB4-456B-97E0-9937730A039F}"/>
          </ac:spMkLst>
        </pc:spChg>
        <pc:spChg chg="add">
          <ac:chgData name="Server Upgrade" userId="ae69a5dfa0564b82" providerId="LiveId" clId="{EFC3772E-BEB9-4F78-8B99-07E0C42BCA5F}" dt="2024-03-12T22:54:08.318" v="336" actId="26606"/>
          <ac:spMkLst>
            <pc:docMk/>
            <pc:sldMk cId="0" sldId="265"/>
            <ac:spMk id="49" creationId="{B2DD41CD-8F47-4F56-AD12-4E2FF7696987}"/>
          </ac:spMkLst>
        </pc:spChg>
        <pc:picChg chg="add mod">
          <ac:chgData name="Server Upgrade" userId="ae69a5dfa0564b82" providerId="LiveId" clId="{EFC3772E-BEB9-4F78-8B99-07E0C42BCA5F}" dt="2024-03-12T22:54:08.318" v="336" actId="26606"/>
          <ac:picMkLst>
            <pc:docMk/>
            <pc:sldMk cId="0" sldId="265"/>
            <ac:picMk id="15" creationId="{5DF48249-8F4A-1CEB-615D-7A685805B632}"/>
          </ac:picMkLst>
        </pc:picChg>
        <pc:picChg chg="del">
          <ac:chgData name="Server Upgrade" userId="ae69a5dfa0564b82" providerId="LiveId" clId="{EFC3772E-BEB9-4F78-8B99-07E0C42BCA5F}" dt="2024-03-12T21:48:43.563" v="27" actId="21"/>
          <ac:picMkLst>
            <pc:docMk/>
            <pc:sldMk cId="0" sldId="265"/>
            <ac:picMk id="6146" creationId="{00000000-0000-0000-0000-000000000000}"/>
          </ac:picMkLst>
        </pc:picChg>
      </pc:sldChg>
      <pc:sldChg chg="del">
        <pc:chgData name="Server Upgrade" userId="ae69a5dfa0564b82" providerId="LiveId" clId="{EFC3772E-BEB9-4F78-8B99-07E0C42BCA5F}" dt="2024-03-12T21:58:53.682" v="44" actId="2696"/>
        <pc:sldMkLst>
          <pc:docMk/>
          <pc:sldMk cId="0" sldId="266"/>
        </pc:sldMkLst>
      </pc:sldChg>
      <pc:sldChg chg="addSp delSp modSp mod setBg">
        <pc:chgData name="Server Upgrade" userId="ae69a5dfa0564b82" providerId="LiveId" clId="{EFC3772E-BEB9-4F78-8B99-07E0C42BCA5F}" dt="2024-03-12T22:57:02.029" v="346" actId="20577"/>
        <pc:sldMkLst>
          <pc:docMk/>
          <pc:sldMk cId="3264386009" sldId="267"/>
        </pc:sldMkLst>
        <pc:spChg chg="del">
          <ac:chgData name="Server Upgrade" userId="ae69a5dfa0564b82" providerId="LiveId" clId="{EFC3772E-BEB9-4F78-8B99-07E0C42BCA5F}" dt="2024-03-12T22:00:32.305" v="57" actId="21"/>
          <ac:spMkLst>
            <pc:docMk/>
            <pc:sldMk cId="3264386009" sldId="267"/>
            <ac:spMk id="2" creationId="{00000000-0000-0000-0000-000000000000}"/>
          </ac:spMkLst>
        </pc:spChg>
        <pc:spChg chg="del">
          <ac:chgData name="Server Upgrade" userId="ae69a5dfa0564b82" providerId="LiveId" clId="{EFC3772E-BEB9-4F78-8B99-07E0C42BCA5F}" dt="2024-03-12T22:00:16.526" v="55" actId="21"/>
          <ac:spMkLst>
            <pc:docMk/>
            <pc:sldMk cId="3264386009" sldId="267"/>
            <ac:spMk id="3" creationId="{00000000-0000-0000-0000-000000000000}"/>
          </ac:spMkLst>
        </pc:spChg>
        <pc:spChg chg="add del mod">
          <ac:chgData name="Server Upgrade" userId="ae69a5dfa0564b82" providerId="LiveId" clId="{EFC3772E-BEB9-4F78-8B99-07E0C42BCA5F}" dt="2024-03-12T22:00:36.454" v="58" actId="21"/>
          <ac:spMkLst>
            <pc:docMk/>
            <pc:sldMk cId="3264386009" sldId="267"/>
            <ac:spMk id="5" creationId="{6D8ED8D9-CA30-CEB3-AFE3-86AD37C2C3DC}"/>
          </ac:spMkLst>
        </pc:spChg>
        <pc:spChg chg="add del mod">
          <ac:chgData name="Server Upgrade" userId="ae69a5dfa0564b82" providerId="LiveId" clId="{EFC3772E-BEB9-4F78-8B99-07E0C42BCA5F}" dt="2024-03-12T22:00:40.081" v="59" actId="21"/>
          <ac:spMkLst>
            <pc:docMk/>
            <pc:sldMk cId="3264386009" sldId="267"/>
            <ac:spMk id="7" creationId="{234C6189-58EE-DA53-CA89-E33E90675F58}"/>
          </ac:spMkLst>
        </pc:spChg>
        <pc:spChg chg="add mod">
          <ac:chgData name="Server Upgrade" userId="ae69a5dfa0564b82" providerId="LiveId" clId="{EFC3772E-BEB9-4F78-8B99-07E0C42BCA5F}" dt="2024-03-12T22:57:02.029" v="346" actId="20577"/>
          <ac:spMkLst>
            <pc:docMk/>
            <pc:sldMk cId="3264386009" sldId="267"/>
            <ac:spMk id="9" creationId="{C33E9E42-A275-83AE-E17E-C59D9D137A5F}"/>
          </ac:spMkLst>
        </pc:spChg>
        <pc:spChg chg="add mod">
          <ac:chgData name="Server Upgrade" userId="ae69a5dfa0564b82" providerId="LiveId" clId="{EFC3772E-BEB9-4F78-8B99-07E0C42BCA5F}" dt="2024-03-12T22:54:14.446" v="337" actId="26606"/>
          <ac:spMkLst>
            <pc:docMk/>
            <pc:sldMk cId="3264386009" sldId="267"/>
            <ac:spMk id="11" creationId="{02CE14C8-CC98-7A09-0F24-CB2A2A37828A}"/>
          </ac:spMkLst>
        </pc:spChg>
        <pc:spChg chg="add del">
          <ac:chgData name="Server Upgrade" userId="ae69a5dfa0564b82" providerId="LiveId" clId="{EFC3772E-BEB9-4F78-8B99-07E0C42BCA5F}" dt="2024-03-12T22:54:14.446" v="337" actId="26606"/>
          <ac:spMkLst>
            <pc:docMk/>
            <pc:sldMk cId="3264386009" sldId="267"/>
            <ac:spMk id="1033" creationId="{45D37F4E-DDB4-456B-97E0-9937730A039F}"/>
          </ac:spMkLst>
        </pc:spChg>
        <pc:spChg chg="add del">
          <ac:chgData name="Server Upgrade" userId="ae69a5dfa0564b82" providerId="LiveId" clId="{EFC3772E-BEB9-4F78-8B99-07E0C42BCA5F}" dt="2024-03-12T22:54:14.446" v="337" actId="26606"/>
          <ac:spMkLst>
            <pc:docMk/>
            <pc:sldMk cId="3264386009" sldId="267"/>
            <ac:spMk id="1035" creationId="{B2DD41CD-8F47-4F56-AD12-4E2FF7696987}"/>
          </ac:spMkLst>
        </pc:spChg>
        <pc:spChg chg="add">
          <ac:chgData name="Server Upgrade" userId="ae69a5dfa0564b82" providerId="LiveId" clId="{EFC3772E-BEB9-4F78-8B99-07E0C42BCA5F}" dt="2024-03-12T22:54:14.446" v="337" actId="26606"/>
          <ac:spMkLst>
            <pc:docMk/>
            <pc:sldMk cId="3264386009" sldId="267"/>
            <ac:spMk id="1040" creationId="{45D37F4E-DDB4-456B-97E0-9937730A039F}"/>
          </ac:spMkLst>
        </pc:spChg>
        <pc:spChg chg="add">
          <ac:chgData name="Server Upgrade" userId="ae69a5dfa0564b82" providerId="LiveId" clId="{EFC3772E-BEB9-4F78-8B99-07E0C42BCA5F}" dt="2024-03-12T22:54:14.446" v="337" actId="26606"/>
          <ac:spMkLst>
            <pc:docMk/>
            <pc:sldMk cId="3264386009" sldId="267"/>
            <ac:spMk id="1042" creationId="{B2DD41CD-8F47-4F56-AD12-4E2FF7696987}"/>
          </ac:spMkLst>
        </pc:spChg>
        <pc:picChg chg="del">
          <ac:chgData name="Server Upgrade" userId="ae69a5dfa0564b82" providerId="LiveId" clId="{EFC3772E-BEB9-4F78-8B99-07E0C42BCA5F}" dt="2024-03-12T22:00:24.291" v="56" actId="21"/>
          <ac:picMkLst>
            <pc:docMk/>
            <pc:sldMk cId="3264386009" sldId="267"/>
            <ac:picMk id="1027" creationId="{00000000-0000-0000-0000-000000000000}"/>
          </ac:picMkLst>
        </pc:picChg>
        <pc:picChg chg="mod ord">
          <ac:chgData name="Server Upgrade" userId="ae69a5dfa0564b82" providerId="LiveId" clId="{EFC3772E-BEB9-4F78-8B99-07E0C42BCA5F}" dt="2024-03-12T22:04:15.784" v="64" actId="26606"/>
          <ac:picMkLst>
            <pc:docMk/>
            <pc:sldMk cId="3264386009" sldId="267"/>
            <ac:picMk id="1028" creationId="{00000000-0000-0000-0000-000000000000}"/>
          </ac:picMkLst>
        </pc:picChg>
      </pc:sldChg>
      <pc:sldChg chg="addSp delSp modSp mod setBg">
        <pc:chgData name="Server Upgrade" userId="ae69a5dfa0564b82" providerId="LiveId" clId="{EFC3772E-BEB9-4F78-8B99-07E0C42BCA5F}" dt="2024-03-12T22:59:05.793" v="349" actId="27309"/>
        <pc:sldMkLst>
          <pc:docMk/>
          <pc:sldMk cId="1747088733" sldId="268"/>
        </pc:sldMkLst>
        <pc:spChg chg="del">
          <ac:chgData name="Server Upgrade" userId="ae69a5dfa0564b82" providerId="LiveId" clId="{EFC3772E-BEB9-4F78-8B99-07E0C42BCA5F}" dt="2024-03-12T22:45:28.670" v="275" actId="21"/>
          <ac:spMkLst>
            <pc:docMk/>
            <pc:sldMk cId="1747088733" sldId="268"/>
            <ac:spMk id="2" creationId="{00000000-0000-0000-0000-000000000000}"/>
          </ac:spMkLst>
        </pc:spChg>
        <pc:spChg chg="del mod">
          <ac:chgData name="Server Upgrade" userId="ae69a5dfa0564b82" providerId="LiveId" clId="{EFC3772E-BEB9-4F78-8B99-07E0C42BCA5F}" dt="2024-03-12T22:45:24.827" v="274" actId="21"/>
          <ac:spMkLst>
            <pc:docMk/>
            <pc:sldMk cId="1747088733" sldId="268"/>
            <ac:spMk id="4" creationId="{00000000-0000-0000-0000-000000000000}"/>
          </ac:spMkLst>
        </pc:spChg>
        <pc:spChg chg="add del mod">
          <ac:chgData name="Server Upgrade" userId="ae69a5dfa0564b82" providerId="LiveId" clId="{EFC3772E-BEB9-4F78-8B99-07E0C42BCA5F}" dt="2024-03-12T22:45:37.904" v="276" actId="21"/>
          <ac:spMkLst>
            <pc:docMk/>
            <pc:sldMk cId="1747088733" sldId="268"/>
            <ac:spMk id="5" creationId="{7B1DD4A8-9252-6FB3-923B-683BAD67F057}"/>
          </ac:spMkLst>
        </pc:spChg>
        <pc:spChg chg="add del mod">
          <ac:chgData name="Server Upgrade" userId="ae69a5dfa0564b82" providerId="LiveId" clId="{EFC3772E-BEB9-4F78-8B99-07E0C42BCA5F}" dt="2024-03-12T22:45:42.543" v="278" actId="21"/>
          <ac:spMkLst>
            <pc:docMk/>
            <pc:sldMk cId="1747088733" sldId="268"/>
            <ac:spMk id="6" creationId="{7B1DD4A8-9252-6FB3-923B-683BAD67F057}"/>
          </ac:spMkLst>
        </pc:spChg>
        <pc:spChg chg="add mod">
          <ac:chgData name="Server Upgrade" userId="ae69a5dfa0564b82" providerId="LiveId" clId="{EFC3772E-BEB9-4F78-8B99-07E0C42BCA5F}" dt="2024-03-12T22:57:09.727" v="347" actId="20577"/>
          <ac:spMkLst>
            <pc:docMk/>
            <pc:sldMk cId="1747088733" sldId="268"/>
            <ac:spMk id="8" creationId="{1F92DC4C-52B8-28E1-5BB6-0EC3A2ABE848}"/>
          </ac:spMkLst>
        </pc:spChg>
        <pc:spChg chg="add del mod">
          <ac:chgData name="Server Upgrade" userId="ae69a5dfa0564b82" providerId="LiveId" clId="{EFC3772E-BEB9-4F78-8B99-07E0C42BCA5F}" dt="2024-03-12T22:47:11.059" v="294" actId="21"/>
          <ac:spMkLst>
            <pc:docMk/>
            <pc:sldMk cId="1747088733" sldId="268"/>
            <ac:spMk id="10" creationId="{0C753692-9707-063A-BDB1-4D403A184363}"/>
          </ac:spMkLst>
        </pc:spChg>
        <pc:spChg chg="add mod">
          <ac:chgData name="Server Upgrade" userId="ae69a5dfa0564b82" providerId="LiveId" clId="{EFC3772E-BEB9-4F78-8B99-07E0C42BCA5F}" dt="2024-03-12T22:54:22.131" v="338" actId="26606"/>
          <ac:spMkLst>
            <pc:docMk/>
            <pc:sldMk cId="1747088733" sldId="268"/>
            <ac:spMk id="12" creationId="{7902F298-0C35-8475-717A-7617838480B0}"/>
          </ac:spMkLst>
        </pc:spChg>
        <pc:spChg chg="add del">
          <ac:chgData name="Server Upgrade" userId="ae69a5dfa0564b82" providerId="LiveId" clId="{EFC3772E-BEB9-4F78-8B99-07E0C42BCA5F}" dt="2024-03-12T22:48:35.692" v="303" actId="26606"/>
          <ac:spMkLst>
            <pc:docMk/>
            <pc:sldMk cId="1747088733" sldId="268"/>
            <ac:spMk id="17" creationId="{100EDD19-6802-4EC3-95CE-CFFAB042CFD6}"/>
          </ac:spMkLst>
        </pc:spChg>
        <pc:spChg chg="add del">
          <ac:chgData name="Server Upgrade" userId="ae69a5dfa0564b82" providerId="LiveId" clId="{EFC3772E-BEB9-4F78-8B99-07E0C42BCA5F}" dt="2024-03-12T22:48:35.692" v="303" actId="26606"/>
          <ac:spMkLst>
            <pc:docMk/>
            <pc:sldMk cId="1747088733" sldId="268"/>
            <ac:spMk id="19" creationId="{DB17E863-922E-4C26-BD64-E8FD41D28661}"/>
          </ac:spMkLst>
        </pc:spChg>
        <pc:spChg chg="add del">
          <ac:chgData name="Server Upgrade" userId="ae69a5dfa0564b82" providerId="LiveId" clId="{EFC3772E-BEB9-4F78-8B99-07E0C42BCA5F}" dt="2024-03-12T22:54:22.131" v="338" actId="26606"/>
          <ac:spMkLst>
            <pc:docMk/>
            <pc:sldMk cId="1747088733" sldId="268"/>
            <ac:spMk id="24" creationId="{100EDD19-6802-4EC3-95CE-CFFAB042CFD6}"/>
          </ac:spMkLst>
        </pc:spChg>
        <pc:spChg chg="add del">
          <ac:chgData name="Server Upgrade" userId="ae69a5dfa0564b82" providerId="LiveId" clId="{EFC3772E-BEB9-4F78-8B99-07E0C42BCA5F}" dt="2024-03-12T22:54:22.131" v="338" actId="26606"/>
          <ac:spMkLst>
            <pc:docMk/>
            <pc:sldMk cId="1747088733" sldId="268"/>
            <ac:spMk id="26" creationId="{DB17E863-922E-4C26-BD64-E8FD41D28661}"/>
          </ac:spMkLst>
        </pc:spChg>
        <pc:spChg chg="add">
          <ac:chgData name="Server Upgrade" userId="ae69a5dfa0564b82" providerId="LiveId" clId="{EFC3772E-BEB9-4F78-8B99-07E0C42BCA5F}" dt="2024-03-12T22:54:22.131" v="338" actId="26606"/>
          <ac:spMkLst>
            <pc:docMk/>
            <pc:sldMk cId="1747088733" sldId="268"/>
            <ac:spMk id="31" creationId="{100EDD19-6802-4EC3-95CE-CFFAB042CFD6}"/>
          </ac:spMkLst>
        </pc:spChg>
        <pc:spChg chg="add">
          <ac:chgData name="Server Upgrade" userId="ae69a5dfa0564b82" providerId="LiveId" clId="{EFC3772E-BEB9-4F78-8B99-07E0C42BCA5F}" dt="2024-03-12T22:54:22.131" v="338" actId="26606"/>
          <ac:spMkLst>
            <pc:docMk/>
            <pc:sldMk cId="1747088733" sldId="268"/>
            <ac:spMk id="33" creationId="{DB17E863-922E-4C26-BD64-E8FD41D28661}"/>
          </ac:spMkLst>
        </pc:spChg>
        <pc:graphicFrameChg chg="add del modGraphic">
          <ac:chgData name="Server Upgrade" userId="ae69a5dfa0564b82" providerId="LiveId" clId="{EFC3772E-BEB9-4F78-8B99-07E0C42BCA5F}" dt="2024-03-12T22:59:05.793" v="349" actId="27309"/>
          <ac:graphicFrameMkLst>
            <pc:docMk/>
            <pc:sldMk cId="1747088733" sldId="268"/>
            <ac:graphicFrameMk id="14" creationId="{025BB0ED-6A15-3B19-6606-F9910259DF8F}"/>
          </ac:graphicFrameMkLst>
        </pc:graphicFrameChg>
      </pc:sldChg>
      <pc:sldChg chg="addSp delSp modSp mod">
        <pc:chgData name="Server Upgrade" userId="ae69a5dfa0564b82" providerId="LiveId" clId="{EFC3772E-BEB9-4F78-8B99-07E0C42BCA5F}" dt="2024-03-12T23:07:56.169" v="367" actId="26606"/>
        <pc:sldMkLst>
          <pc:docMk/>
          <pc:sldMk cId="3636030420" sldId="269"/>
        </pc:sldMkLst>
        <pc:spChg chg="mod">
          <ac:chgData name="Server Upgrade" userId="ae69a5dfa0564b82" providerId="LiveId" clId="{EFC3772E-BEB9-4F78-8B99-07E0C42BCA5F}" dt="2024-03-12T23:07:56.169" v="367" actId="26606"/>
          <ac:spMkLst>
            <pc:docMk/>
            <pc:sldMk cId="3636030420" sldId="269"/>
            <ac:spMk id="3" creationId="{67477F90-8487-018B-09AB-95E1D0A8ABBD}"/>
          </ac:spMkLst>
        </pc:spChg>
        <pc:spChg chg="mod">
          <ac:chgData name="Server Upgrade" userId="ae69a5dfa0564b82" providerId="LiveId" clId="{EFC3772E-BEB9-4F78-8B99-07E0C42BCA5F}" dt="2024-03-12T23:07:56.169" v="367" actId="26606"/>
          <ac:spMkLst>
            <pc:docMk/>
            <pc:sldMk cId="3636030420" sldId="269"/>
            <ac:spMk id="5" creationId="{2233113F-DAC0-228E-79DB-9423B442C472}"/>
          </ac:spMkLst>
        </pc:spChg>
        <pc:spChg chg="mod">
          <ac:chgData name="Server Upgrade" userId="ae69a5dfa0564b82" providerId="LiveId" clId="{EFC3772E-BEB9-4F78-8B99-07E0C42BCA5F}" dt="2024-03-12T22:51:09.781" v="323" actId="26606"/>
          <ac:spMkLst>
            <pc:docMk/>
            <pc:sldMk cId="3636030420" sldId="269"/>
            <ac:spMk id="11" creationId="{A0F91AC3-311A-5D6E-F72F-1E8D8E65D206}"/>
          </ac:spMkLst>
        </pc:spChg>
        <pc:spChg chg="mod ord">
          <ac:chgData name="Server Upgrade" userId="ae69a5dfa0564b82" providerId="LiveId" clId="{EFC3772E-BEB9-4F78-8B99-07E0C42BCA5F}" dt="2024-03-12T23:07:56.169" v="367" actId="26606"/>
          <ac:spMkLst>
            <pc:docMk/>
            <pc:sldMk cId="3636030420" sldId="269"/>
            <ac:spMk id="12" creationId="{6CF96BE9-4695-C32C-C50C-274DF43037E8}"/>
          </ac:spMkLst>
        </pc:spChg>
        <pc:spChg chg="del">
          <ac:chgData name="Server Upgrade" userId="ae69a5dfa0564b82" providerId="LiveId" clId="{EFC3772E-BEB9-4F78-8B99-07E0C42BCA5F}" dt="2024-03-12T22:51:09.781" v="323" actId="26606"/>
          <ac:spMkLst>
            <pc:docMk/>
            <pc:sldMk cId="3636030420" sldId="269"/>
            <ac:spMk id="16" creationId="{55F7ABCA-A68A-47DD-B732-76FF34C6FB7D}"/>
          </ac:spMkLst>
        </pc:spChg>
        <pc:spChg chg="add del">
          <ac:chgData name="Server Upgrade" userId="ae69a5dfa0564b82" providerId="LiveId" clId="{EFC3772E-BEB9-4F78-8B99-07E0C42BCA5F}" dt="2024-03-12T22:55:03.756" v="341" actId="26606"/>
          <ac:spMkLst>
            <pc:docMk/>
            <pc:sldMk cId="3636030420" sldId="269"/>
            <ac:spMk id="21" creationId="{E02239D2-A05D-4A1C-9F06-FBA7FC730E1B}"/>
          </ac:spMkLst>
        </pc:spChg>
        <pc:spChg chg="add del">
          <ac:chgData name="Server Upgrade" userId="ae69a5dfa0564b82" providerId="LiveId" clId="{EFC3772E-BEB9-4F78-8B99-07E0C42BCA5F}" dt="2024-03-12T23:07:56.169" v="367" actId="26606"/>
          <ac:spMkLst>
            <pc:docMk/>
            <pc:sldMk cId="3636030420" sldId="269"/>
            <ac:spMk id="26" creationId="{100EDD19-6802-4EC3-95CE-CFFAB042CFD6}"/>
          </ac:spMkLst>
        </pc:spChg>
        <pc:spChg chg="add del">
          <ac:chgData name="Server Upgrade" userId="ae69a5dfa0564b82" providerId="LiveId" clId="{EFC3772E-BEB9-4F78-8B99-07E0C42BCA5F}" dt="2024-03-12T23:07:56.169" v="367" actId="26606"/>
          <ac:spMkLst>
            <pc:docMk/>
            <pc:sldMk cId="3636030420" sldId="269"/>
            <ac:spMk id="28" creationId="{DB17E863-922E-4C26-BD64-E8FD41D28661}"/>
          </ac:spMkLst>
        </pc:spChg>
        <pc:spChg chg="add del">
          <ac:chgData name="Server Upgrade" userId="ae69a5dfa0564b82" providerId="LiveId" clId="{EFC3772E-BEB9-4F78-8B99-07E0C42BCA5F}" dt="2024-03-12T23:07:56.122" v="366" actId="26606"/>
          <ac:spMkLst>
            <pc:docMk/>
            <pc:sldMk cId="3636030420" sldId="269"/>
            <ac:spMk id="33" creationId="{100EDD19-6802-4EC3-95CE-CFFAB042CFD6}"/>
          </ac:spMkLst>
        </pc:spChg>
        <pc:spChg chg="add del">
          <ac:chgData name="Server Upgrade" userId="ae69a5dfa0564b82" providerId="LiveId" clId="{EFC3772E-BEB9-4F78-8B99-07E0C42BCA5F}" dt="2024-03-12T23:07:56.122" v="366" actId="26606"/>
          <ac:spMkLst>
            <pc:docMk/>
            <pc:sldMk cId="3636030420" sldId="269"/>
            <ac:spMk id="35" creationId="{DB17E863-922E-4C26-BD64-E8FD41D28661}"/>
          </ac:spMkLst>
        </pc:spChg>
        <pc:spChg chg="add">
          <ac:chgData name="Server Upgrade" userId="ae69a5dfa0564b82" providerId="LiveId" clId="{EFC3772E-BEB9-4F78-8B99-07E0C42BCA5F}" dt="2024-03-12T23:07:56.169" v="367" actId="26606"/>
          <ac:spMkLst>
            <pc:docMk/>
            <pc:sldMk cId="3636030420" sldId="269"/>
            <ac:spMk id="37" creationId="{777A147A-9ED8-46B4-8660-1B3C2AA880B5}"/>
          </ac:spMkLst>
        </pc:spChg>
        <pc:spChg chg="add">
          <ac:chgData name="Server Upgrade" userId="ae69a5dfa0564b82" providerId="LiveId" clId="{EFC3772E-BEB9-4F78-8B99-07E0C42BCA5F}" dt="2024-03-12T23:07:56.169" v="367" actId="26606"/>
          <ac:spMkLst>
            <pc:docMk/>
            <pc:sldMk cId="3636030420" sldId="269"/>
            <ac:spMk id="38" creationId="{5D6C15A0-C087-4593-8414-2B4EC1CDC3DE}"/>
          </ac:spMkLst>
        </pc:spChg>
        <pc:picChg chg="mod ord">
          <ac:chgData name="Server Upgrade" userId="ae69a5dfa0564b82" providerId="LiveId" clId="{EFC3772E-BEB9-4F78-8B99-07E0C42BCA5F}" dt="2024-03-12T22:55:03.756" v="341" actId="26606"/>
          <ac:picMkLst>
            <pc:docMk/>
            <pc:sldMk cId="3636030420" sldId="269"/>
            <ac:picMk id="10" creationId="{CA66DEF0-DA1E-7628-C5BE-EC472FBD570B}"/>
          </ac:picMkLst>
        </pc:picChg>
      </pc:sldChg>
      <pc:sldChg chg="addSp delSp new del mod">
        <pc:chgData name="Server Upgrade" userId="ae69a5dfa0564b82" providerId="LiveId" clId="{EFC3772E-BEB9-4F78-8B99-07E0C42BCA5F}" dt="2024-03-12T23:05:06.486" v="362" actId="680"/>
        <pc:sldMkLst>
          <pc:docMk/>
          <pc:sldMk cId="1411726473" sldId="270"/>
        </pc:sldMkLst>
        <pc:spChg chg="add del">
          <ac:chgData name="Server Upgrade" userId="ae69a5dfa0564b82" providerId="LiveId" clId="{EFC3772E-BEB9-4F78-8B99-07E0C42BCA5F}" dt="2024-03-12T23:05:04.683" v="361" actId="21"/>
          <ac:spMkLst>
            <pc:docMk/>
            <pc:sldMk cId="1411726473" sldId="270"/>
            <ac:spMk id="2" creationId="{9F5E3FB5-6517-F30B-0CDE-1A95720A8CE4}"/>
          </ac:spMkLst>
        </pc:spChg>
        <pc:spChg chg="add del">
          <ac:chgData name="Server Upgrade" userId="ae69a5dfa0564b82" providerId="LiveId" clId="{EFC3772E-BEB9-4F78-8B99-07E0C42BCA5F}" dt="2024-03-12T23:05:03.304" v="360" actId="21"/>
          <ac:spMkLst>
            <pc:docMk/>
            <pc:sldMk cId="1411726473" sldId="270"/>
            <ac:spMk id="3" creationId="{09604CBE-F8D8-C09B-983A-C3FADA8A1F08}"/>
          </ac:spMkLst>
        </pc:spChg>
      </pc:sldChg>
      <pc:sldChg chg="addSp delSp modSp new mod setBg">
        <pc:chgData name="Server Upgrade" userId="ae69a5dfa0564b82" providerId="LiveId" clId="{EFC3772E-BEB9-4F78-8B99-07E0C42BCA5F}" dt="2024-03-12T23:21:01.662" v="394" actId="26606"/>
        <pc:sldMkLst>
          <pc:docMk/>
          <pc:sldMk cId="1825221395" sldId="270"/>
        </pc:sldMkLst>
        <pc:spChg chg="del">
          <ac:chgData name="Server Upgrade" userId="ae69a5dfa0564b82" providerId="LiveId" clId="{EFC3772E-BEB9-4F78-8B99-07E0C42BCA5F}" dt="2024-03-12T23:14:03.479" v="389" actId="21"/>
          <ac:spMkLst>
            <pc:docMk/>
            <pc:sldMk cId="1825221395" sldId="270"/>
            <ac:spMk id="2" creationId="{A80F8A84-15C6-29B5-FE9E-A3EFD5887571}"/>
          </ac:spMkLst>
        </pc:spChg>
        <pc:spChg chg="del">
          <ac:chgData name="Server Upgrade" userId="ae69a5dfa0564b82" providerId="LiveId" clId="{EFC3772E-BEB9-4F78-8B99-07E0C42BCA5F}" dt="2024-03-12T23:14:07.867" v="390" actId="21"/>
          <ac:spMkLst>
            <pc:docMk/>
            <pc:sldMk cId="1825221395" sldId="270"/>
            <ac:spMk id="3" creationId="{788F4097-4E65-701D-2788-B1205F38B1AF}"/>
          </ac:spMkLst>
        </pc:spChg>
        <pc:spChg chg="mod ord">
          <ac:chgData name="Server Upgrade" userId="ae69a5dfa0564b82" providerId="LiveId" clId="{EFC3772E-BEB9-4F78-8B99-07E0C42BCA5F}" dt="2024-03-12T23:21:01.662" v="394" actId="26606"/>
          <ac:spMkLst>
            <pc:docMk/>
            <pc:sldMk cId="1825221395" sldId="270"/>
            <ac:spMk id="4" creationId="{B57054CE-ACDD-3F73-1E68-1744B7A28A63}"/>
          </ac:spMkLst>
        </pc:spChg>
        <pc:spChg chg="add mod">
          <ac:chgData name="Server Upgrade" userId="ae69a5dfa0564b82" providerId="LiveId" clId="{EFC3772E-BEB9-4F78-8B99-07E0C42BCA5F}" dt="2024-03-12T23:21:01.662" v="394" actId="26606"/>
          <ac:spMkLst>
            <pc:docMk/>
            <pc:sldMk cId="1825221395" sldId="270"/>
            <ac:spMk id="6" creationId="{7327FF84-5BB8-34A9-2BA3-F082C1A19887}"/>
          </ac:spMkLst>
        </pc:spChg>
        <pc:spChg chg="add">
          <ac:chgData name="Server Upgrade" userId="ae69a5dfa0564b82" providerId="LiveId" clId="{EFC3772E-BEB9-4F78-8B99-07E0C42BCA5F}" dt="2024-03-12T23:21:01.662" v="394" actId="26606"/>
          <ac:spMkLst>
            <pc:docMk/>
            <pc:sldMk cId="1825221395" sldId="270"/>
            <ac:spMk id="12" creationId="{5DCB5928-DC7D-4612-9922-441966E15627}"/>
          </ac:spMkLst>
        </pc:spChg>
        <pc:spChg chg="add">
          <ac:chgData name="Server Upgrade" userId="ae69a5dfa0564b82" providerId="LiveId" clId="{EFC3772E-BEB9-4F78-8B99-07E0C42BCA5F}" dt="2024-03-12T23:21:01.662" v="394" actId="26606"/>
          <ac:spMkLst>
            <pc:docMk/>
            <pc:sldMk cId="1825221395" sldId="270"/>
            <ac:spMk id="14" creationId="{682C1161-1736-45EC-99B7-33F3CAE9D517}"/>
          </ac:spMkLst>
        </pc:spChg>
        <pc:spChg chg="add">
          <ac:chgData name="Server Upgrade" userId="ae69a5dfa0564b82" providerId="LiveId" clId="{EFC3772E-BEB9-4F78-8B99-07E0C42BCA5F}" dt="2024-03-12T23:21:01.662" v="394" actId="26606"/>
          <ac:spMkLst>
            <pc:docMk/>
            <pc:sldMk cId="1825221395" sldId="270"/>
            <ac:spMk id="16" creationId="{84D4DDB8-B68F-45B0-9F62-C4279996F672}"/>
          </ac:spMkLst>
        </pc:spChg>
        <pc:spChg chg="add">
          <ac:chgData name="Server Upgrade" userId="ae69a5dfa0564b82" providerId="LiveId" clId="{EFC3772E-BEB9-4F78-8B99-07E0C42BCA5F}" dt="2024-03-12T23:21:01.662" v="394" actId="26606"/>
          <ac:spMkLst>
            <pc:docMk/>
            <pc:sldMk cId="1825221395" sldId="270"/>
            <ac:spMk id="18" creationId="{AF2F604E-43BE-4DC3-B983-E071523364F8}"/>
          </ac:spMkLst>
        </pc:spChg>
        <pc:spChg chg="add">
          <ac:chgData name="Server Upgrade" userId="ae69a5dfa0564b82" providerId="LiveId" clId="{EFC3772E-BEB9-4F78-8B99-07E0C42BCA5F}" dt="2024-03-12T23:21:01.662" v="394" actId="26606"/>
          <ac:spMkLst>
            <pc:docMk/>
            <pc:sldMk cId="1825221395" sldId="270"/>
            <ac:spMk id="20" creationId="{08C9B587-E65E-4B52-B37C-ABEBB6E87928}"/>
          </ac:spMkLst>
        </pc:spChg>
        <pc:graphicFrameChg chg="add mod">
          <ac:chgData name="Server Upgrade" userId="ae69a5dfa0564b82" providerId="LiveId" clId="{EFC3772E-BEB9-4F78-8B99-07E0C42BCA5F}" dt="2024-03-12T23:21:01.662" v="394" actId="26606"/>
          <ac:graphicFrameMkLst>
            <pc:docMk/>
            <pc:sldMk cId="1825221395" sldId="270"/>
            <ac:graphicFrameMk id="7" creationId="{D71FDD92-3C9D-3F4B-4CAF-28FD919FAE74}"/>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7924800" cy="51435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10358438" y="0"/>
            <a:ext cx="7924800" cy="514350"/>
          </a:xfrm>
          <a:prstGeom prst="rect">
            <a:avLst/>
          </a:prstGeom>
        </p:spPr>
        <p:txBody>
          <a:bodyPr vert="horz" lIns="91440" tIns="45720" rIns="91440" bIns="45720" rtlCol="0"/>
          <a:lstStyle>
            <a:lvl1pPr algn="r">
              <a:defRPr sz="1200"/>
            </a:lvl1pPr>
          </a:lstStyle>
          <a:p>
            <a:fld id="{47F592F6-AF78-4C02-91FD-7A44F995015A}" type="datetimeFigureOut">
              <a:rPr lang="en-US" smtClean="0"/>
              <a:t>3/11/2024</a:t>
            </a:fld>
            <a:endParaRPr lang="en-US"/>
          </a:p>
        </p:txBody>
      </p:sp>
      <p:sp>
        <p:nvSpPr>
          <p:cNvPr id="4" name="Slide Image Placeholder 3"/>
          <p:cNvSpPr>
            <a:spLocks noGrp="1" noRot="1" noChangeAspect="1"/>
          </p:cNvSpPr>
          <p:nvPr>
            <p:ph type="sldImg" idx="2"/>
          </p:nvPr>
        </p:nvSpPr>
        <p:spPr>
          <a:xfrm>
            <a:off x="5715000" y="771525"/>
            <a:ext cx="6858000" cy="3857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1828800" y="4886325"/>
            <a:ext cx="14630400" cy="46291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71063"/>
            <a:ext cx="7924800" cy="51435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10358438" y="9771063"/>
            <a:ext cx="7924800" cy="514350"/>
          </a:xfrm>
          <a:prstGeom prst="rect">
            <a:avLst/>
          </a:prstGeom>
        </p:spPr>
        <p:txBody>
          <a:bodyPr vert="horz" lIns="91440" tIns="45720" rIns="91440" bIns="45720" rtlCol="0" anchor="b"/>
          <a:lstStyle>
            <a:lvl1pPr algn="r">
              <a:defRPr sz="1200"/>
            </a:lvl1pPr>
          </a:lstStyle>
          <a:p>
            <a:fld id="{254E8ECB-FD9E-4F80-91B2-CD69141E8654}" type="slidenum">
              <a:rPr lang="en-US" smtClean="0"/>
              <a:t>‹#›</a:t>
            </a:fld>
            <a:endParaRPr lang="en-US"/>
          </a:p>
        </p:txBody>
      </p:sp>
    </p:spTree>
    <p:extLst>
      <p:ext uri="{BB962C8B-B14F-4D97-AF65-F5344CB8AC3E}">
        <p14:creationId xmlns:p14="http://schemas.microsoft.com/office/powerpoint/2010/main" val="3314786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54E8ECB-FD9E-4F80-91B2-CD69141E8654}" type="slidenum">
              <a:rPr lang="en-US" smtClean="0"/>
              <a:t>8</a:t>
            </a:fld>
            <a:endParaRPr lang="en-US"/>
          </a:p>
        </p:txBody>
      </p:sp>
    </p:spTree>
    <p:extLst>
      <p:ext uri="{BB962C8B-B14F-4D97-AF65-F5344CB8AC3E}">
        <p14:creationId xmlns:p14="http://schemas.microsoft.com/office/powerpoint/2010/main" val="29539500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3086535" y="3197633"/>
            <a:ext cx="12114928" cy="1122679"/>
          </a:xfrm>
          <a:prstGeom prst="rect">
            <a:avLst/>
          </a:prstGeom>
        </p:spPr>
        <p:txBody>
          <a:bodyPr wrap="square" lIns="0" tIns="0" rIns="0" bIns="0">
            <a:spAutoFit/>
          </a:bodyPr>
          <a:lstStyle>
            <a:lvl1pPr>
              <a:defRPr sz="7200" b="1" i="0">
                <a:solidFill>
                  <a:schemeClr val="bg1"/>
                </a:solidFill>
                <a:latin typeface="Tahoma"/>
                <a:cs typeface="Tahoma"/>
              </a:defRPr>
            </a:lvl1pPr>
          </a:lstStyle>
          <a:p>
            <a:endParaRPr/>
          </a:p>
        </p:txBody>
      </p:sp>
      <p:sp>
        <p:nvSpPr>
          <p:cNvPr id="3" name="Holder 3"/>
          <p:cNvSpPr>
            <a:spLocks noGrp="1"/>
          </p:cNvSpPr>
          <p:nvPr>
            <p:ph type="subTitle" idx="4"/>
          </p:nvPr>
        </p:nvSpPr>
        <p:spPr>
          <a:xfrm>
            <a:off x="2370316" y="5661645"/>
            <a:ext cx="13547366" cy="136397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4CC81BFA-CE41-4283-9A27-15DB662475EF}" type="datetime1">
              <a:rPr lang="en-US" smtClean="0"/>
              <a:t>3/12/2024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200" b="1" i="0">
                <a:solidFill>
                  <a:schemeClr val="bg1"/>
                </a:solidFill>
                <a:latin typeface="Tahoma"/>
                <a:cs typeface="Tahoma"/>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7FD1B685-B90B-472C-9386-E028CDC92B86}" type="datetime1">
              <a:rPr lang="en-US" smtClean="0"/>
              <a:t>3/12/2024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200" b="1" i="0">
                <a:solidFill>
                  <a:schemeClr val="bg1"/>
                </a:solidFill>
                <a:latin typeface="Tahoma"/>
                <a:cs typeface="Tahoma"/>
              </a:defRPr>
            </a:lvl1pPr>
          </a:lstStyle>
          <a:p>
            <a:endParaRPr/>
          </a:p>
        </p:txBody>
      </p:sp>
      <p:sp>
        <p:nvSpPr>
          <p:cNvPr id="3" name="Holder 3"/>
          <p:cNvSpPr>
            <a:spLocks noGrp="1"/>
          </p:cNvSpPr>
          <p:nvPr>
            <p:ph sz="half" idx="2"/>
          </p:nvPr>
        </p:nvSpPr>
        <p:spPr>
          <a:xfrm>
            <a:off x="914400" y="2366010"/>
            <a:ext cx="7955280" cy="678942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9418320" y="2366010"/>
            <a:ext cx="7955280" cy="678942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15A9BB0-56DC-4610-99E8-E4421F35D1EB}" type="datetime1">
              <a:rPr lang="en-US" smtClean="0"/>
              <a:t>3/12/2024</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18287998" y="10286999"/>
                </a:moveTo>
                <a:lnTo>
                  <a:pt x="0" y="10286999"/>
                </a:lnTo>
                <a:lnTo>
                  <a:pt x="0" y="0"/>
                </a:lnTo>
                <a:lnTo>
                  <a:pt x="18287998" y="0"/>
                </a:lnTo>
                <a:lnTo>
                  <a:pt x="18287998" y="10286999"/>
                </a:lnTo>
                <a:close/>
              </a:path>
            </a:pathLst>
          </a:custGeom>
          <a:solidFill>
            <a:srgbClr val="0C45A6"/>
          </a:solidFill>
        </p:spPr>
        <p:txBody>
          <a:bodyPr wrap="square" lIns="0" tIns="0" rIns="0" bIns="0" rtlCol="0"/>
          <a:lstStyle/>
          <a:p>
            <a:endParaRPr/>
          </a:p>
        </p:txBody>
      </p:sp>
      <p:pic>
        <p:nvPicPr>
          <p:cNvPr id="17" name="bg object 17"/>
          <p:cNvPicPr/>
          <p:nvPr/>
        </p:nvPicPr>
        <p:blipFill>
          <a:blip r:embed="rId2" cstate="print"/>
          <a:stretch>
            <a:fillRect/>
          </a:stretch>
        </p:blipFill>
        <p:spPr>
          <a:xfrm>
            <a:off x="0" y="442939"/>
            <a:ext cx="9323366" cy="8943081"/>
          </a:xfrm>
          <a:prstGeom prst="rect">
            <a:avLst/>
          </a:prstGeom>
        </p:spPr>
      </p:pic>
      <p:sp>
        <p:nvSpPr>
          <p:cNvPr id="18" name="bg object 18"/>
          <p:cNvSpPr/>
          <p:nvPr/>
        </p:nvSpPr>
        <p:spPr>
          <a:xfrm>
            <a:off x="0" y="9378186"/>
            <a:ext cx="18288000" cy="904875"/>
          </a:xfrm>
          <a:custGeom>
            <a:avLst/>
            <a:gdLst/>
            <a:ahLst/>
            <a:cxnLst/>
            <a:rect l="l" t="t" r="r" b="b"/>
            <a:pathLst>
              <a:path w="18288000" h="904875">
                <a:moveTo>
                  <a:pt x="18287998" y="904874"/>
                </a:moveTo>
                <a:lnTo>
                  <a:pt x="0" y="904874"/>
                </a:lnTo>
                <a:lnTo>
                  <a:pt x="0" y="0"/>
                </a:lnTo>
                <a:lnTo>
                  <a:pt x="18287998" y="0"/>
                </a:lnTo>
                <a:lnTo>
                  <a:pt x="18287998" y="904874"/>
                </a:lnTo>
                <a:close/>
              </a:path>
            </a:pathLst>
          </a:custGeom>
          <a:solidFill>
            <a:srgbClr val="18386F">
              <a:alpha val="67999"/>
            </a:srgbClr>
          </a:solidFill>
        </p:spPr>
        <p:txBody>
          <a:bodyPr wrap="square" lIns="0" tIns="0" rIns="0" bIns="0" rtlCol="0"/>
          <a:lstStyle/>
          <a:p>
            <a:endParaRPr/>
          </a:p>
        </p:txBody>
      </p:sp>
      <p:sp>
        <p:nvSpPr>
          <p:cNvPr id="2" name="Holder 2"/>
          <p:cNvSpPr>
            <a:spLocks noGrp="1"/>
          </p:cNvSpPr>
          <p:nvPr>
            <p:ph type="title"/>
          </p:nvPr>
        </p:nvSpPr>
        <p:spPr/>
        <p:txBody>
          <a:bodyPr lIns="0" tIns="0" rIns="0" bIns="0"/>
          <a:lstStyle>
            <a:lvl1pPr>
              <a:defRPr sz="7200" b="1" i="0">
                <a:solidFill>
                  <a:schemeClr val="bg1"/>
                </a:solidFill>
                <a:latin typeface="Tahoma"/>
                <a:cs typeface="Tahoma"/>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E37E878A-72B2-4542-850B-A74B1B210D80}" type="datetime1">
              <a:rPr lang="en-US" smtClean="0"/>
              <a:t>3/12/2024</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3401E10D-92BF-4D12-BA14-C2CE50C8B032}" type="datetime1">
              <a:rPr lang="en-US" smtClean="0"/>
              <a:t>3/12/2024</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1016000" y="1021804"/>
            <a:ext cx="8798560" cy="2205990"/>
          </a:xfrm>
          <a:prstGeom prst="rect">
            <a:avLst/>
          </a:prstGeom>
        </p:spPr>
        <p:txBody>
          <a:bodyPr wrap="square" lIns="0" tIns="0" rIns="0" bIns="0">
            <a:spAutoFit/>
          </a:bodyPr>
          <a:lstStyle>
            <a:lvl1pPr>
              <a:defRPr sz="7200" b="1" i="0">
                <a:solidFill>
                  <a:schemeClr val="bg1"/>
                </a:solidFill>
                <a:latin typeface="Tahoma"/>
                <a:cs typeface="Tahoma"/>
              </a:defRPr>
            </a:lvl1pPr>
          </a:lstStyle>
          <a:p>
            <a:endParaRPr/>
          </a:p>
        </p:txBody>
      </p:sp>
      <p:sp>
        <p:nvSpPr>
          <p:cNvPr id="3" name="Holder 3"/>
          <p:cNvSpPr>
            <a:spLocks noGrp="1"/>
          </p:cNvSpPr>
          <p:nvPr>
            <p:ph type="body" idx="1"/>
          </p:nvPr>
        </p:nvSpPr>
        <p:spPr>
          <a:xfrm>
            <a:off x="914400" y="2366010"/>
            <a:ext cx="16459200" cy="678942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6217920" y="9566910"/>
            <a:ext cx="5852160" cy="51435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914400" y="9566910"/>
            <a:ext cx="4206240" cy="514350"/>
          </a:xfrm>
          <a:prstGeom prst="rect">
            <a:avLst/>
          </a:prstGeom>
        </p:spPr>
        <p:txBody>
          <a:bodyPr wrap="square" lIns="0" tIns="0" rIns="0" bIns="0">
            <a:spAutoFit/>
          </a:bodyPr>
          <a:lstStyle>
            <a:lvl1pPr algn="l">
              <a:defRPr>
                <a:solidFill>
                  <a:schemeClr val="tx1">
                    <a:tint val="75000"/>
                  </a:schemeClr>
                </a:solidFill>
              </a:defRPr>
            </a:lvl1pPr>
          </a:lstStyle>
          <a:p>
            <a:fld id="{C0D2A5E8-E094-4B0D-97B1-8A7B97299EFF}" type="datetime1">
              <a:rPr lang="en-US" smtClean="0"/>
              <a:t>3/12/2024</a:t>
            </a:fld>
            <a:endParaRPr lang="en-US"/>
          </a:p>
        </p:txBody>
      </p:sp>
      <p:sp>
        <p:nvSpPr>
          <p:cNvPr id="6" name="Holder 6"/>
          <p:cNvSpPr>
            <a:spLocks noGrp="1"/>
          </p:cNvSpPr>
          <p:nvPr>
            <p:ph type="sldNum" sz="quarter" idx="7"/>
          </p:nvPr>
        </p:nvSpPr>
        <p:spPr>
          <a:xfrm>
            <a:off x="13167361" y="9566910"/>
            <a:ext cx="4206240" cy="51435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hf hdr="0" ftr="0" dt="0"/>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na-mic.org/wiki/Events:CTK-Workshop-June-2009" TargetMode="External"/><Relationship Id="rId2" Type="http://schemas.openxmlformats.org/officeDocument/2006/relationships/image" Target="../media/image3.jpg"/><Relationship Id="rId1" Type="http://schemas.openxmlformats.org/officeDocument/2006/relationships/slideLayout" Target="../slideLayouts/slideLayout5.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hyperlink" Target="https://wiki.cogneon.de/Siemens" TargetMode="External"/><Relationship Id="rId2" Type="http://schemas.openxmlformats.org/officeDocument/2006/relationships/image" Target="../media/image5.png"/><Relationship Id="rId1" Type="http://schemas.openxmlformats.org/officeDocument/2006/relationships/slideLayout" Target="../slideLayouts/slideLayout5.xml"/><Relationship Id="rId4"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duperrin.com/english/2013/06/28/social-media-critical-thinking/" TargetMode="External"/><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foto.wuestenigel.com/human-hand-writing-pay-of-debts-on-whiteboard/" TargetMode="External"/><Relationship Id="rId2" Type="http://schemas.openxmlformats.org/officeDocument/2006/relationships/image" Target="../media/image10.jpe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descr="Computer script on a screen">
            <a:extLst>
              <a:ext uri="{FF2B5EF4-FFF2-40B4-BE49-F238E27FC236}">
                <a16:creationId xmlns:a16="http://schemas.microsoft.com/office/drawing/2014/main" id="{7685F110-3FF7-7705-72C7-79F4A434EB74}"/>
              </a:ext>
            </a:extLst>
          </p:cNvPr>
          <p:cNvPicPr>
            <a:picLocks noChangeAspect="1"/>
          </p:cNvPicPr>
          <p:nvPr/>
        </p:nvPicPr>
        <p:blipFill rotWithShape="1">
          <a:blip r:embed="rId2"/>
          <a:srcRect l="7122" r="47547"/>
          <a:stretch/>
        </p:blipFill>
        <p:spPr>
          <a:xfrm>
            <a:off x="1" y="10"/>
            <a:ext cx="6986016" cy="10286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40"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6643" y="3562420"/>
            <a:ext cx="6365383" cy="27432"/>
          </a:xfrm>
          <a:custGeom>
            <a:avLst/>
            <a:gdLst>
              <a:gd name="connsiteX0" fmla="*/ 0 w 6365383"/>
              <a:gd name="connsiteY0" fmla="*/ 0 h 27432"/>
              <a:gd name="connsiteX1" fmla="*/ 636538 w 6365383"/>
              <a:gd name="connsiteY1" fmla="*/ 0 h 27432"/>
              <a:gd name="connsiteX2" fmla="*/ 1336730 w 6365383"/>
              <a:gd name="connsiteY2" fmla="*/ 0 h 27432"/>
              <a:gd name="connsiteX3" fmla="*/ 1909615 w 6365383"/>
              <a:gd name="connsiteY3" fmla="*/ 0 h 27432"/>
              <a:gd name="connsiteX4" fmla="*/ 2418846 w 6365383"/>
              <a:gd name="connsiteY4" fmla="*/ 0 h 27432"/>
              <a:gd name="connsiteX5" fmla="*/ 2928076 w 6365383"/>
              <a:gd name="connsiteY5" fmla="*/ 0 h 27432"/>
              <a:gd name="connsiteX6" fmla="*/ 3373653 w 6365383"/>
              <a:gd name="connsiteY6" fmla="*/ 0 h 27432"/>
              <a:gd name="connsiteX7" fmla="*/ 4137499 w 6365383"/>
              <a:gd name="connsiteY7" fmla="*/ 0 h 27432"/>
              <a:gd name="connsiteX8" fmla="*/ 4901345 w 6365383"/>
              <a:gd name="connsiteY8" fmla="*/ 0 h 27432"/>
              <a:gd name="connsiteX9" fmla="*/ 5665191 w 6365383"/>
              <a:gd name="connsiteY9" fmla="*/ 0 h 27432"/>
              <a:gd name="connsiteX10" fmla="*/ 6365383 w 6365383"/>
              <a:gd name="connsiteY10" fmla="*/ 0 h 27432"/>
              <a:gd name="connsiteX11" fmla="*/ 6365383 w 6365383"/>
              <a:gd name="connsiteY11" fmla="*/ 27432 h 27432"/>
              <a:gd name="connsiteX12" fmla="*/ 5728845 w 6365383"/>
              <a:gd name="connsiteY12" fmla="*/ 27432 h 27432"/>
              <a:gd name="connsiteX13" fmla="*/ 5028653 w 6365383"/>
              <a:gd name="connsiteY13" fmla="*/ 27432 h 27432"/>
              <a:gd name="connsiteX14" fmla="*/ 4583076 w 6365383"/>
              <a:gd name="connsiteY14" fmla="*/ 27432 h 27432"/>
              <a:gd name="connsiteX15" fmla="*/ 4137499 w 6365383"/>
              <a:gd name="connsiteY15" fmla="*/ 27432 h 27432"/>
              <a:gd name="connsiteX16" fmla="*/ 3691922 w 6365383"/>
              <a:gd name="connsiteY16" fmla="*/ 27432 h 27432"/>
              <a:gd name="connsiteX17" fmla="*/ 3182692 w 6365383"/>
              <a:gd name="connsiteY17" fmla="*/ 27432 h 27432"/>
              <a:gd name="connsiteX18" fmla="*/ 2673461 w 6365383"/>
              <a:gd name="connsiteY18" fmla="*/ 27432 h 27432"/>
              <a:gd name="connsiteX19" fmla="*/ 2164230 w 6365383"/>
              <a:gd name="connsiteY19" fmla="*/ 27432 h 27432"/>
              <a:gd name="connsiteX20" fmla="*/ 1655000 w 6365383"/>
              <a:gd name="connsiteY20" fmla="*/ 27432 h 27432"/>
              <a:gd name="connsiteX21" fmla="*/ 1145769 w 6365383"/>
              <a:gd name="connsiteY21" fmla="*/ 27432 h 27432"/>
              <a:gd name="connsiteX22" fmla="*/ 0 w 6365383"/>
              <a:gd name="connsiteY22" fmla="*/ 27432 h 27432"/>
              <a:gd name="connsiteX23" fmla="*/ 0 w 6365383"/>
              <a:gd name="connsiteY23"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6365383" h="27432" fill="none" extrusionOk="0">
                <a:moveTo>
                  <a:pt x="0" y="0"/>
                </a:moveTo>
                <a:cubicBezTo>
                  <a:pt x="164014" y="-28800"/>
                  <a:pt x="392589" y="16597"/>
                  <a:pt x="636538" y="0"/>
                </a:cubicBezTo>
                <a:cubicBezTo>
                  <a:pt x="880487" y="-16597"/>
                  <a:pt x="1095224" y="-7871"/>
                  <a:pt x="1336730" y="0"/>
                </a:cubicBezTo>
                <a:cubicBezTo>
                  <a:pt x="1578236" y="7871"/>
                  <a:pt x="1649337" y="-22384"/>
                  <a:pt x="1909615" y="0"/>
                </a:cubicBezTo>
                <a:cubicBezTo>
                  <a:pt x="2169893" y="22384"/>
                  <a:pt x="2279697" y="7436"/>
                  <a:pt x="2418846" y="0"/>
                </a:cubicBezTo>
                <a:cubicBezTo>
                  <a:pt x="2557995" y="-7436"/>
                  <a:pt x="2719158" y="24395"/>
                  <a:pt x="2928076" y="0"/>
                </a:cubicBezTo>
                <a:cubicBezTo>
                  <a:pt x="3136994" y="-24395"/>
                  <a:pt x="3236398" y="-16046"/>
                  <a:pt x="3373653" y="0"/>
                </a:cubicBezTo>
                <a:cubicBezTo>
                  <a:pt x="3510908" y="16046"/>
                  <a:pt x="3933654" y="-18835"/>
                  <a:pt x="4137499" y="0"/>
                </a:cubicBezTo>
                <a:cubicBezTo>
                  <a:pt x="4341344" y="18835"/>
                  <a:pt x="4634949" y="16518"/>
                  <a:pt x="4901345" y="0"/>
                </a:cubicBezTo>
                <a:cubicBezTo>
                  <a:pt x="5167741" y="-16518"/>
                  <a:pt x="5482502" y="-23233"/>
                  <a:pt x="5665191" y="0"/>
                </a:cubicBezTo>
                <a:cubicBezTo>
                  <a:pt x="5847880" y="23233"/>
                  <a:pt x="6038909" y="-19558"/>
                  <a:pt x="6365383" y="0"/>
                </a:cubicBezTo>
                <a:cubicBezTo>
                  <a:pt x="6366317" y="12270"/>
                  <a:pt x="6364320" y="20068"/>
                  <a:pt x="6365383" y="27432"/>
                </a:cubicBezTo>
                <a:cubicBezTo>
                  <a:pt x="6160909" y="45028"/>
                  <a:pt x="5918554" y="42323"/>
                  <a:pt x="5728845" y="27432"/>
                </a:cubicBezTo>
                <a:cubicBezTo>
                  <a:pt x="5539136" y="12541"/>
                  <a:pt x="5172149" y="23835"/>
                  <a:pt x="5028653" y="27432"/>
                </a:cubicBezTo>
                <a:cubicBezTo>
                  <a:pt x="4885157" y="31029"/>
                  <a:pt x="4768966" y="33290"/>
                  <a:pt x="4583076" y="27432"/>
                </a:cubicBezTo>
                <a:cubicBezTo>
                  <a:pt x="4397186" y="21574"/>
                  <a:pt x="4295537" y="38724"/>
                  <a:pt x="4137499" y="27432"/>
                </a:cubicBezTo>
                <a:cubicBezTo>
                  <a:pt x="3979461" y="16140"/>
                  <a:pt x="3895902" y="23317"/>
                  <a:pt x="3691922" y="27432"/>
                </a:cubicBezTo>
                <a:cubicBezTo>
                  <a:pt x="3487942" y="31547"/>
                  <a:pt x="3348597" y="42606"/>
                  <a:pt x="3182692" y="27432"/>
                </a:cubicBezTo>
                <a:cubicBezTo>
                  <a:pt x="3016787" y="12259"/>
                  <a:pt x="2922425" y="45987"/>
                  <a:pt x="2673461" y="27432"/>
                </a:cubicBezTo>
                <a:cubicBezTo>
                  <a:pt x="2424497" y="8877"/>
                  <a:pt x="2406338" y="46461"/>
                  <a:pt x="2164230" y="27432"/>
                </a:cubicBezTo>
                <a:cubicBezTo>
                  <a:pt x="1922122" y="8403"/>
                  <a:pt x="1843534" y="2368"/>
                  <a:pt x="1655000" y="27432"/>
                </a:cubicBezTo>
                <a:cubicBezTo>
                  <a:pt x="1466466" y="52497"/>
                  <a:pt x="1384300" y="39658"/>
                  <a:pt x="1145769" y="27432"/>
                </a:cubicBezTo>
                <a:cubicBezTo>
                  <a:pt x="907238" y="15206"/>
                  <a:pt x="344177" y="36391"/>
                  <a:pt x="0" y="27432"/>
                </a:cubicBezTo>
                <a:cubicBezTo>
                  <a:pt x="-1194" y="21937"/>
                  <a:pt x="1202" y="7917"/>
                  <a:pt x="0" y="0"/>
                </a:cubicBezTo>
                <a:close/>
              </a:path>
              <a:path w="6365383" h="27432" stroke="0" extrusionOk="0">
                <a:moveTo>
                  <a:pt x="0" y="0"/>
                </a:moveTo>
                <a:cubicBezTo>
                  <a:pt x="152654" y="12967"/>
                  <a:pt x="297359" y="-4977"/>
                  <a:pt x="509231" y="0"/>
                </a:cubicBezTo>
                <a:cubicBezTo>
                  <a:pt x="721103" y="4977"/>
                  <a:pt x="792740" y="-12744"/>
                  <a:pt x="954807" y="0"/>
                </a:cubicBezTo>
                <a:cubicBezTo>
                  <a:pt x="1116874" y="12744"/>
                  <a:pt x="1322429" y="24743"/>
                  <a:pt x="1464038" y="0"/>
                </a:cubicBezTo>
                <a:cubicBezTo>
                  <a:pt x="1605647" y="-24743"/>
                  <a:pt x="1947393" y="-20672"/>
                  <a:pt x="2100576" y="0"/>
                </a:cubicBezTo>
                <a:cubicBezTo>
                  <a:pt x="2253759" y="20672"/>
                  <a:pt x="2622231" y="-30966"/>
                  <a:pt x="2800769" y="0"/>
                </a:cubicBezTo>
                <a:cubicBezTo>
                  <a:pt x="2979307" y="30966"/>
                  <a:pt x="3356872" y="-13631"/>
                  <a:pt x="3564614" y="0"/>
                </a:cubicBezTo>
                <a:cubicBezTo>
                  <a:pt x="3772356" y="13631"/>
                  <a:pt x="4163183" y="-4973"/>
                  <a:pt x="4328460" y="0"/>
                </a:cubicBezTo>
                <a:cubicBezTo>
                  <a:pt x="4493737" y="4973"/>
                  <a:pt x="4672761" y="-9287"/>
                  <a:pt x="4901345" y="0"/>
                </a:cubicBezTo>
                <a:cubicBezTo>
                  <a:pt x="5129930" y="9287"/>
                  <a:pt x="5395146" y="9436"/>
                  <a:pt x="5601537" y="0"/>
                </a:cubicBezTo>
                <a:cubicBezTo>
                  <a:pt x="5807928" y="-9436"/>
                  <a:pt x="5983747" y="-13862"/>
                  <a:pt x="6365383" y="0"/>
                </a:cubicBezTo>
                <a:cubicBezTo>
                  <a:pt x="6365699" y="13405"/>
                  <a:pt x="6365869" y="14360"/>
                  <a:pt x="6365383" y="27432"/>
                </a:cubicBezTo>
                <a:cubicBezTo>
                  <a:pt x="6195306" y="29393"/>
                  <a:pt x="5872535" y="56613"/>
                  <a:pt x="5728845" y="27432"/>
                </a:cubicBezTo>
                <a:cubicBezTo>
                  <a:pt x="5585155" y="-1749"/>
                  <a:pt x="5272464" y="11679"/>
                  <a:pt x="5028653" y="27432"/>
                </a:cubicBezTo>
                <a:cubicBezTo>
                  <a:pt x="4784842" y="43185"/>
                  <a:pt x="4688244" y="28658"/>
                  <a:pt x="4455768" y="27432"/>
                </a:cubicBezTo>
                <a:cubicBezTo>
                  <a:pt x="4223293" y="26206"/>
                  <a:pt x="4032880" y="15477"/>
                  <a:pt x="3882884" y="27432"/>
                </a:cubicBezTo>
                <a:cubicBezTo>
                  <a:pt x="3732888" y="39387"/>
                  <a:pt x="3278726" y="-7170"/>
                  <a:pt x="3119038" y="27432"/>
                </a:cubicBezTo>
                <a:cubicBezTo>
                  <a:pt x="2959350" y="62034"/>
                  <a:pt x="2786856" y="40315"/>
                  <a:pt x="2609807" y="27432"/>
                </a:cubicBezTo>
                <a:cubicBezTo>
                  <a:pt x="2432758" y="14549"/>
                  <a:pt x="2064373" y="16547"/>
                  <a:pt x="1909615" y="27432"/>
                </a:cubicBezTo>
                <a:cubicBezTo>
                  <a:pt x="1754857" y="38317"/>
                  <a:pt x="1663685" y="27374"/>
                  <a:pt x="1464038" y="27432"/>
                </a:cubicBezTo>
                <a:cubicBezTo>
                  <a:pt x="1264391" y="27490"/>
                  <a:pt x="1071013" y="1487"/>
                  <a:pt x="827500" y="27432"/>
                </a:cubicBezTo>
                <a:cubicBezTo>
                  <a:pt x="583987" y="53377"/>
                  <a:pt x="349818" y="3910"/>
                  <a:pt x="0" y="27432"/>
                </a:cubicBezTo>
                <a:cubicBezTo>
                  <a:pt x="-116" y="21844"/>
                  <a:pt x="591" y="653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606B81C8-05B8-1B0A-C65D-B9DE4AB8D8B8}"/>
              </a:ext>
            </a:extLst>
          </p:cNvPr>
          <p:cNvSpPr txBox="1"/>
          <p:nvPr/>
        </p:nvSpPr>
        <p:spPr>
          <a:xfrm>
            <a:off x="7946643" y="4059936"/>
            <a:ext cx="9376665" cy="5225796"/>
          </a:xfrm>
          <a:prstGeom prst="rect">
            <a:avLst/>
          </a:prstGeom>
        </p:spPr>
        <p:txBody>
          <a:bodyPr vert="horz" lIns="91440" tIns="45720" rIns="91440" bIns="45720" rtlCol="0">
            <a:normAutofit/>
          </a:bodyPr>
          <a:lstStyle/>
          <a:p>
            <a:pPr indent="-228600" algn="l" rtl="0">
              <a:lnSpc>
                <a:spcPct val="90000"/>
              </a:lnSpc>
              <a:spcAft>
                <a:spcPts val="800"/>
              </a:spcAft>
              <a:buFont typeface="Arial" panose="020B0604020202020204" pitchFamily="34" charset="0"/>
              <a:buChar char="•"/>
            </a:pPr>
            <a:r>
              <a:rPr lang="en-US" sz="3300" kern="1200" dirty="0">
                <a:solidFill>
                  <a:schemeClr val="tx1"/>
                </a:solidFill>
                <a:effectLst/>
                <a:latin typeface="+mn-lt"/>
                <a:ea typeface="+mn-ea"/>
                <a:cs typeface="+mn-cs"/>
              </a:rPr>
              <a:t>Knowledge</a:t>
            </a:r>
            <a:r>
              <a:rPr lang="en-US" sz="3300" kern="1200" spc="-45" dirty="0">
                <a:solidFill>
                  <a:schemeClr val="tx1"/>
                </a:solidFill>
                <a:effectLst/>
                <a:latin typeface="+mn-lt"/>
                <a:ea typeface="+mn-ea"/>
                <a:cs typeface="+mn-cs"/>
              </a:rPr>
              <a:t> </a:t>
            </a:r>
            <a:r>
              <a:rPr lang="en-US" sz="3300" kern="1200" dirty="0">
                <a:solidFill>
                  <a:schemeClr val="tx1"/>
                </a:solidFill>
                <a:effectLst/>
                <a:latin typeface="+mn-lt"/>
                <a:ea typeface="+mn-ea"/>
                <a:cs typeface="+mn-cs"/>
              </a:rPr>
              <a:t>and</a:t>
            </a:r>
            <a:r>
              <a:rPr lang="en-US" sz="3300" kern="1200" spc="-35" dirty="0">
                <a:solidFill>
                  <a:schemeClr val="tx1"/>
                </a:solidFill>
                <a:effectLst/>
                <a:latin typeface="+mn-lt"/>
                <a:ea typeface="+mn-ea"/>
                <a:cs typeface="+mn-cs"/>
              </a:rPr>
              <a:t> </a:t>
            </a:r>
            <a:r>
              <a:rPr lang="en-US" sz="3300" kern="1200" dirty="0">
                <a:solidFill>
                  <a:schemeClr val="tx1"/>
                </a:solidFill>
                <a:effectLst/>
                <a:latin typeface="+mn-lt"/>
                <a:ea typeface="+mn-ea"/>
                <a:cs typeface="+mn-cs"/>
              </a:rPr>
              <a:t>Information</a:t>
            </a:r>
            <a:r>
              <a:rPr lang="en-US" sz="3300" kern="1200" spc="-30" dirty="0">
                <a:solidFill>
                  <a:schemeClr val="tx1"/>
                </a:solidFill>
                <a:effectLst/>
                <a:latin typeface="+mn-lt"/>
                <a:ea typeface="+mn-ea"/>
                <a:cs typeface="+mn-cs"/>
              </a:rPr>
              <a:t> </a:t>
            </a:r>
            <a:r>
              <a:rPr lang="en-US" sz="3300" kern="1200" dirty="0">
                <a:solidFill>
                  <a:schemeClr val="tx1"/>
                </a:solidFill>
                <a:effectLst/>
                <a:latin typeface="+mn-lt"/>
                <a:ea typeface="+mn-ea"/>
                <a:cs typeface="+mn-cs"/>
              </a:rPr>
              <a:t>Management</a:t>
            </a:r>
            <a:r>
              <a:rPr lang="en-US" sz="3300" kern="1200" spc="-35" dirty="0">
                <a:solidFill>
                  <a:schemeClr val="tx1"/>
                </a:solidFill>
                <a:effectLst/>
                <a:latin typeface="+mn-lt"/>
                <a:ea typeface="+mn-ea"/>
                <a:cs typeface="+mn-cs"/>
              </a:rPr>
              <a:t> </a:t>
            </a:r>
            <a:r>
              <a:rPr lang="en-US" sz="3300" kern="1200" dirty="0">
                <a:solidFill>
                  <a:schemeClr val="tx1"/>
                </a:solidFill>
                <a:effectLst/>
                <a:latin typeface="+mn-lt"/>
                <a:ea typeface="+mn-ea"/>
                <a:cs typeface="+mn-cs"/>
              </a:rPr>
              <a:t>Skills</a:t>
            </a:r>
            <a:r>
              <a:rPr lang="en-US" sz="3300" kern="1200" spc="-35" dirty="0">
                <a:solidFill>
                  <a:schemeClr val="tx1"/>
                </a:solidFill>
                <a:effectLst/>
                <a:latin typeface="+mn-lt"/>
                <a:ea typeface="+mn-ea"/>
                <a:cs typeface="+mn-cs"/>
              </a:rPr>
              <a:t> </a:t>
            </a:r>
            <a:r>
              <a:rPr lang="en-US" sz="3300" kern="1200" dirty="0">
                <a:solidFill>
                  <a:schemeClr val="tx1"/>
                </a:solidFill>
                <a:effectLst/>
                <a:latin typeface="+mn-lt"/>
                <a:ea typeface="+mn-ea"/>
                <a:cs typeface="+mn-cs"/>
              </a:rPr>
              <a:t>for</a:t>
            </a:r>
            <a:r>
              <a:rPr lang="en-US" sz="3300" kern="1200" spc="-35" dirty="0">
                <a:solidFill>
                  <a:schemeClr val="tx1"/>
                </a:solidFill>
                <a:effectLst/>
                <a:latin typeface="+mn-lt"/>
                <a:ea typeface="+mn-ea"/>
                <a:cs typeface="+mn-cs"/>
              </a:rPr>
              <a:t> </a:t>
            </a:r>
            <a:r>
              <a:rPr lang="en-US" sz="3300" kern="1200" dirty="0">
                <a:solidFill>
                  <a:schemeClr val="tx1"/>
                </a:solidFill>
                <a:effectLst/>
                <a:latin typeface="+mn-lt"/>
                <a:ea typeface="+mn-ea"/>
                <a:cs typeface="+mn-cs"/>
              </a:rPr>
              <a:t>the</a:t>
            </a:r>
            <a:r>
              <a:rPr lang="en-US" sz="3300" kern="1200" spc="-30" dirty="0">
                <a:solidFill>
                  <a:schemeClr val="tx1"/>
                </a:solidFill>
                <a:effectLst/>
                <a:latin typeface="+mn-lt"/>
                <a:ea typeface="+mn-ea"/>
                <a:cs typeface="+mn-cs"/>
              </a:rPr>
              <a:t> </a:t>
            </a:r>
            <a:r>
              <a:rPr lang="en-US" sz="3300" kern="1200" spc="-10" dirty="0">
                <a:solidFill>
                  <a:schemeClr val="tx1"/>
                </a:solidFill>
                <a:effectLst/>
                <a:latin typeface="+mn-lt"/>
                <a:ea typeface="+mn-ea"/>
                <a:cs typeface="+mn-cs"/>
              </a:rPr>
              <a:t>Workplace</a:t>
            </a:r>
            <a:endParaRPr lang="en-US" sz="3300" kern="1200" dirty="0">
              <a:solidFill>
                <a:schemeClr val="tx1"/>
              </a:solidFill>
              <a:effectLst/>
              <a:latin typeface="+mn-lt"/>
              <a:ea typeface="+mn-ea"/>
              <a:cs typeface="+mn-cs"/>
            </a:endParaRPr>
          </a:p>
          <a:p>
            <a:pPr indent="-228600" algn="l" rtl="0">
              <a:lnSpc>
                <a:spcPct val="90000"/>
              </a:lnSpc>
              <a:spcAft>
                <a:spcPts val="800"/>
              </a:spcAft>
              <a:buFont typeface="Arial" panose="020B0604020202020204" pitchFamily="34" charset="0"/>
              <a:buChar char="•"/>
            </a:pPr>
            <a:r>
              <a:rPr lang="en-US" sz="3300" kern="1200" dirty="0">
                <a:solidFill>
                  <a:schemeClr val="tx1"/>
                </a:solidFill>
                <a:effectLst/>
                <a:latin typeface="+mn-lt"/>
                <a:ea typeface="+mn-ea"/>
                <a:cs typeface="+mn-cs"/>
              </a:rPr>
              <a:t>Mohammed Miah 2129058</a:t>
            </a:r>
          </a:p>
          <a:p>
            <a:pPr indent="-228600" algn="l" rtl="0">
              <a:lnSpc>
                <a:spcPct val="90000"/>
              </a:lnSpc>
              <a:spcAft>
                <a:spcPts val="800"/>
              </a:spcAft>
              <a:buFont typeface="Arial" panose="020B0604020202020204" pitchFamily="34" charset="0"/>
              <a:buChar char="•"/>
            </a:pPr>
            <a:r>
              <a:rPr lang="en-US" sz="3300" kern="1200" dirty="0">
                <a:solidFill>
                  <a:schemeClr val="tx1"/>
                </a:solidFill>
                <a:effectLst/>
                <a:latin typeface="+mn-lt"/>
                <a:ea typeface="+mn-ea"/>
                <a:cs typeface="+mn-cs"/>
              </a:rPr>
              <a:t>Task 1 Individual Presentation</a:t>
            </a:r>
          </a:p>
          <a:p>
            <a:pPr indent="-228600" algn="l" rtl="0">
              <a:lnSpc>
                <a:spcPct val="90000"/>
              </a:lnSpc>
              <a:spcAft>
                <a:spcPts val="800"/>
              </a:spcAft>
              <a:buFont typeface="Arial" panose="020B0604020202020204" pitchFamily="34" charset="0"/>
              <a:buChar char="•"/>
            </a:pPr>
            <a:r>
              <a:rPr lang="en-US" sz="3300" kern="1200" dirty="0">
                <a:solidFill>
                  <a:schemeClr val="tx1"/>
                </a:solidFill>
                <a:effectLst/>
                <a:latin typeface="+mn-lt"/>
                <a:ea typeface="+mn-ea"/>
                <a:cs typeface="+mn-cs"/>
              </a:rPr>
              <a:t>Module code BMSW5106</a:t>
            </a:r>
          </a:p>
          <a:p>
            <a:pPr indent="-228600" algn="l" rtl="0">
              <a:lnSpc>
                <a:spcPct val="90000"/>
              </a:lnSpc>
              <a:spcAft>
                <a:spcPts val="800"/>
              </a:spcAft>
              <a:buFont typeface="Arial" panose="020B0604020202020204" pitchFamily="34" charset="0"/>
              <a:buChar char="•"/>
            </a:pPr>
            <a:r>
              <a:rPr lang="en-US" sz="3300" kern="1200" dirty="0">
                <a:solidFill>
                  <a:schemeClr val="tx1"/>
                </a:solidFill>
                <a:effectLst/>
                <a:latin typeface="+mn-lt"/>
                <a:ea typeface="+mn-ea"/>
                <a:cs typeface="+mn-cs"/>
              </a:rPr>
              <a:t>Lecture Dr Essa Ba</a:t>
            </a:r>
          </a:p>
        </p:txBody>
      </p:sp>
      <p:sp>
        <p:nvSpPr>
          <p:cNvPr id="13" name="Slide Number Placeholder 12">
            <a:extLst>
              <a:ext uri="{FF2B5EF4-FFF2-40B4-BE49-F238E27FC236}">
                <a16:creationId xmlns:a16="http://schemas.microsoft.com/office/drawing/2014/main" id="{9BD2D999-93C4-F9B6-A485-64733FC67AB6}"/>
              </a:ext>
            </a:extLst>
          </p:cNvPr>
          <p:cNvSpPr>
            <a:spLocks noGrp="1"/>
          </p:cNvSpPr>
          <p:nvPr>
            <p:ph type="sldNum" sz="quarter" idx="7"/>
          </p:nvPr>
        </p:nvSpPr>
        <p:spPr>
          <a:xfrm>
            <a:off x="15079467" y="9534525"/>
            <a:ext cx="1951231" cy="547687"/>
          </a:xfrm>
        </p:spPr>
        <p:txBody>
          <a:bodyPr vert="horz" lIns="91440" tIns="45720" rIns="91440" bIns="45720" rtlCol="0" anchor="ctr">
            <a:normAutofit/>
          </a:bodyPr>
          <a:lstStyle/>
          <a:p>
            <a:pPr rtl="0">
              <a:spcAft>
                <a:spcPts val="600"/>
              </a:spcAft>
              <a:defRPr/>
            </a:pPr>
            <a:fld id="{B6F15528-21DE-4FAA-801E-634DDDAF4B2B}" type="slidenum">
              <a:rPr lang="en-US" sz="1200" kern="1200" smtClean="0">
                <a:solidFill>
                  <a:prstClr val="black">
                    <a:tint val="75000"/>
                  </a:prstClr>
                </a:solidFill>
                <a:latin typeface="Calibri" panose="020F0502020204030204"/>
                <a:ea typeface="+mn-ea"/>
                <a:cs typeface="+mn-cs"/>
              </a:rPr>
              <a:pPr rtl="0">
                <a:spcAft>
                  <a:spcPts val="600"/>
                </a:spcAft>
                <a:defRPr/>
              </a:pPr>
              <a:t>1</a:t>
            </a:fld>
            <a:endParaRPr lang="en-US" sz="1200" kern="1200">
              <a:solidFill>
                <a:prstClr val="black">
                  <a:tint val="75000"/>
                </a:prstClr>
              </a:solidFill>
              <a:latin typeface="Calibri" panose="020F0502020204030204"/>
              <a:ea typeface="+mn-ea"/>
              <a:cs typeface="+mn-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38570" cy="10287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Freeform: Shape 15">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23330" cy="10287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7327FF84-5BB8-34A9-2BA3-F082C1A19887}"/>
              </a:ext>
            </a:extLst>
          </p:cNvPr>
          <p:cNvSpPr txBox="1"/>
          <p:nvPr/>
        </p:nvSpPr>
        <p:spPr>
          <a:xfrm>
            <a:off x="716971" y="1683544"/>
            <a:ext cx="6035040" cy="4806201"/>
          </a:xfrm>
          <a:prstGeom prst="rect">
            <a:avLst/>
          </a:prstGeom>
        </p:spPr>
        <p:txBody>
          <a:bodyPr vert="horz" lIns="91440" tIns="45720" rIns="91440" bIns="45720" rtlCol="0" anchor="b">
            <a:normAutofit/>
          </a:bodyPr>
          <a:lstStyle/>
          <a:p>
            <a:pPr marL="457200" algn="l" rtl="0">
              <a:lnSpc>
                <a:spcPct val="90000"/>
              </a:lnSpc>
              <a:spcBef>
                <a:spcPct val="0"/>
              </a:spcBef>
              <a:spcAft>
                <a:spcPts val="800"/>
              </a:spcAft>
            </a:pPr>
            <a:r>
              <a:rPr lang="en-US" sz="7200" b="1" kern="1200">
                <a:solidFill>
                  <a:schemeClr val="tx1"/>
                </a:solidFill>
                <a:effectLst/>
                <a:latin typeface="+mj-lt"/>
                <a:ea typeface="+mj-ea"/>
                <a:cs typeface="+mj-cs"/>
              </a:rPr>
              <a:t> </a:t>
            </a:r>
            <a:endParaRPr lang="en-US" sz="7200" kern="1200">
              <a:solidFill>
                <a:schemeClr val="tx1"/>
              </a:solidFill>
              <a:effectLst/>
              <a:latin typeface="+mj-lt"/>
              <a:ea typeface="+mj-ea"/>
              <a:cs typeface="+mj-cs"/>
            </a:endParaRPr>
          </a:p>
          <a:p>
            <a:pPr marL="457200" algn="l" rtl="0">
              <a:lnSpc>
                <a:spcPct val="90000"/>
              </a:lnSpc>
              <a:spcBef>
                <a:spcPct val="0"/>
              </a:spcBef>
              <a:spcAft>
                <a:spcPts val="800"/>
              </a:spcAft>
            </a:pPr>
            <a:r>
              <a:rPr lang="en-US" sz="7200" b="1" kern="1200">
                <a:solidFill>
                  <a:schemeClr val="tx1"/>
                </a:solidFill>
                <a:effectLst/>
                <a:latin typeface="+mj-lt"/>
                <a:ea typeface="+mj-ea"/>
                <a:cs typeface="+mj-cs"/>
              </a:rPr>
              <a:t>Table of Content </a:t>
            </a:r>
            <a:endParaRPr lang="en-US" sz="7200" kern="1200">
              <a:solidFill>
                <a:schemeClr val="tx1"/>
              </a:solidFill>
              <a:effectLst/>
              <a:latin typeface="+mj-lt"/>
              <a:ea typeface="+mj-ea"/>
              <a:cs typeface="+mj-cs"/>
            </a:endParaRPr>
          </a:p>
        </p:txBody>
      </p:sp>
      <p:sp>
        <p:nvSpPr>
          <p:cNvPr id="18" name="Rectangle 1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39882" y="520187"/>
            <a:ext cx="219456" cy="10561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3" y="6820380"/>
            <a:ext cx="6035040" cy="27432"/>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B57054CE-ACDD-3F73-1E68-1744B7A28A63}"/>
              </a:ext>
            </a:extLst>
          </p:cNvPr>
          <p:cNvSpPr>
            <a:spLocks noGrp="1"/>
          </p:cNvSpPr>
          <p:nvPr>
            <p:ph type="sldNum" sz="quarter" idx="7"/>
          </p:nvPr>
        </p:nvSpPr>
        <p:spPr>
          <a:xfrm>
            <a:off x="14771715" y="9534525"/>
            <a:ext cx="2258983" cy="547687"/>
          </a:xfrm>
        </p:spPr>
        <p:txBody>
          <a:bodyPr vert="horz" lIns="91440" tIns="45720" rIns="91440" bIns="45720" rtlCol="0" anchor="ctr">
            <a:normAutofit/>
          </a:bodyPr>
          <a:lstStyle/>
          <a:p>
            <a:pPr rtl="0">
              <a:spcAft>
                <a:spcPts val="600"/>
              </a:spcAft>
            </a:pPr>
            <a:fld id="{B6F15528-21DE-4FAA-801E-634DDDAF4B2B}" type="slidenum">
              <a:rPr lang="en-US" kern="1200">
                <a:solidFill>
                  <a:schemeClr val="tx1">
                    <a:lumMod val="50000"/>
                    <a:lumOff val="50000"/>
                  </a:schemeClr>
                </a:solidFill>
                <a:latin typeface="+mn-lt"/>
                <a:ea typeface="+mn-ea"/>
                <a:cs typeface="+mn-cs"/>
              </a:rPr>
              <a:pPr rtl="0">
                <a:spcAft>
                  <a:spcPts val="600"/>
                </a:spcAft>
              </a:pPr>
              <a:t>2</a:t>
            </a:fld>
            <a:endParaRPr lang="en-US" kern="1200">
              <a:solidFill>
                <a:schemeClr val="tx1">
                  <a:lumMod val="50000"/>
                  <a:lumOff val="50000"/>
                </a:schemeClr>
              </a:solidFill>
              <a:latin typeface="+mn-lt"/>
              <a:ea typeface="+mn-ea"/>
              <a:cs typeface="+mn-cs"/>
            </a:endParaRPr>
          </a:p>
        </p:txBody>
      </p:sp>
      <p:graphicFrame>
        <p:nvGraphicFramePr>
          <p:cNvPr id="7" name="Table 6">
            <a:extLst>
              <a:ext uri="{FF2B5EF4-FFF2-40B4-BE49-F238E27FC236}">
                <a16:creationId xmlns:a16="http://schemas.microsoft.com/office/drawing/2014/main" id="{D71FDD92-3C9D-3F4B-4CAF-28FD919FAE74}"/>
              </a:ext>
            </a:extLst>
          </p:cNvPr>
          <p:cNvGraphicFramePr>
            <a:graphicFrameLocks noGrp="1"/>
          </p:cNvGraphicFramePr>
          <p:nvPr>
            <p:extLst>
              <p:ext uri="{D42A27DB-BD31-4B8C-83A1-F6EECF244321}">
                <p14:modId xmlns:p14="http://schemas.microsoft.com/office/powerpoint/2010/main" val="2512004870"/>
              </p:ext>
            </p:extLst>
          </p:nvPr>
        </p:nvGraphicFramePr>
        <p:xfrm>
          <a:off x="8142705" y="938526"/>
          <a:ext cx="9570912" cy="8183072"/>
        </p:xfrm>
        <a:graphic>
          <a:graphicData uri="http://schemas.openxmlformats.org/drawingml/2006/table">
            <a:tbl>
              <a:tblPr firstRow="1" firstCol="1" bandRow="1">
                <a:solidFill>
                  <a:schemeClr val="bg1">
                    <a:lumMod val="95000"/>
                  </a:schemeClr>
                </a:solidFill>
                <a:tableStyleId>{5C22544A-7EE6-4342-B048-85BDC9FD1C3A}</a:tableStyleId>
              </a:tblPr>
              <a:tblGrid>
                <a:gridCol w="6389716">
                  <a:extLst>
                    <a:ext uri="{9D8B030D-6E8A-4147-A177-3AD203B41FA5}">
                      <a16:colId xmlns:a16="http://schemas.microsoft.com/office/drawing/2014/main" val="940047582"/>
                    </a:ext>
                  </a:extLst>
                </a:gridCol>
                <a:gridCol w="3181196">
                  <a:extLst>
                    <a:ext uri="{9D8B030D-6E8A-4147-A177-3AD203B41FA5}">
                      <a16:colId xmlns:a16="http://schemas.microsoft.com/office/drawing/2014/main" val="2983562711"/>
                    </a:ext>
                  </a:extLst>
                </a:gridCol>
              </a:tblGrid>
              <a:tr h="813746">
                <a:tc>
                  <a:txBody>
                    <a:bodyPr/>
                    <a:lstStyle/>
                    <a:p>
                      <a:pPr>
                        <a:lnSpc>
                          <a:spcPct val="107000"/>
                        </a:lnSpc>
                        <a:spcAft>
                          <a:spcPts val="800"/>
                        </a:spcAft>
                      </a:pPr>
                      <a:r>
                        <a:rPr lang="en-US" sz="2900" b="1" kern="100" cap="none" spc="0">
                          <a:solidFill>
                            <a:schemeClr val="tx1"/>
                          </a:solidFill>
                          <a:effectLst/>
                        </a:rPr>
                        <a:t>Introduction of Siemens </a:t>
                      </a:r>
                      <a:endParaRPr lang="en-GB" sz="29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17887" marR="126307" marT="33682" marB="252614"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pPr>
                        <a:lnSpc>
                          <a:spcPct val="107000"/>
                        </a:lnSpc>
                        <a:spcAft>
                          <a:spcPts val="800"/>
                        </a:spcAft>
                      </a:pPr>
                      <a:r>
                        <a:rPr lang="en-GB" sz="2900" b="1" kern="100" cap="none" spc="0">
                          <a:solidFill>
                            <a:schemeClr val="tx1"/>
                          </a:solidFill>
                          <a:effectLst/>
                        </a:rPr>
                        <a:t>Slide 3</a:t>
                      </a:r>
                      <a:endParaRPr lang="en-GB" sz="29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17887" marR="126307" marT="33682" marB="252614" anchor="b">
                    <a:lnL w="12700" cmpd="sng">
                      <a:noFill/>
                    </a:lnL>
                    <a:lnR w="12700" cmpd="sng">
                      <a:noFill/>
                    </a:lnR>
                    <a:lnT w="9525" cap="flat" cmpd="sng" algn="ctr">
                      <a:noFill/>
                      <a:prstDash val="solid"/>
                    </a:lnT>
                    <a:lnB w="38100" cmpd="sng">
                      <a:noFill/>
                    </a:lnB>
                    <a:solidFill>
                      <a:schemeClr val="bg1">
                        <a:lumMod val="95000"/>
                      </a:schemeClr>
                    </a:solidFill>
                  </a:tcPr>
                </a:tc>
                <a:extLst>
                  <a:ext uri="{0D108BD9-81ED-4DB2-BD59-A6C34878D82A}">
                    <a16:rowId xmlns:a16="http://schemas.microsoft.com/office/drawing/2014/main" val="676138645"/>
                  </a:ext>
                </a:extLst>
              </a:tr>
              <a:tr h="698666">
                <a:tc>
                  <a:txBody>
                    <a:bodyPr/>
                    <a:lstStyle/>
                    <a:p>
                      <a:pPr>
                        <a:lnSpc>
                          <a:spcPct val="107000"/>
                        </a:lnSpc>
                        <a:spcAft>
                          <a:spcPts val="800"/>
                        </a:spcAft>
                      </a:pPr>
                      <a:r>
                        <a:rPr lang="en-US" sz="2200" b="1" kern="100" cap="none" spc="0">
                          <a:solidFill>
                            <a:schemeClr val="tx1"/>
                          </a:solidFill>
                          <a:effectLst/>
                        </a:rPr>
                        <a:t>Introduction of Microsoft</a:t>
                      </a:r>
                      <a:r>
                        <a:rPr lang="en-US" sz="2200" b="1" kern="1200" cap="none" spc="0">
                          <a:solidFill>
                            <a:schemeClr val="tx1"/>
                          </a:solidFill>
                          <a:effectLst/>
                        </a:rPr>
                        <a:t> </a:t>
                      </a:r>
                      <a:endParaRPr lang="en-GB" sz="22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17887" marR="126307" marT="33682" marB="252614">
                    <a:lnL w="12700" cap="flat" cmpd="sng" algn="ctr">
                      <a:solidFill>
                        <a:schemeClr val="accent1"/>
                      </a:solid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a:lnSpc>
                          <a:spcPct val="107000"/>
                        </a:lnSpc>
                        <a:spcAft>
                          <a:spcPts val="800"/>
                        </a:spcAft>
                      </a:pPr>
                      <a:r>
                        <a:rPr lang="en-GB" sz="2200" kern="100" cap="none" spc="0">
                          <a:solidFill>
                            <a:schemeClr val="tx1"/>
                          </a:solidFill>
                          <a:effectLst/>
                        </a:rPr>
                        <a:t>Slide 4</a:t>
                      </a:r>
                      <a:endParaRPr lang="en-GB" sz="22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17887" marR="126307" marT="33682" marB="252614">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extLst>
                  <a:ext uri="{0D108BD9-81ED-4DB2-BD59-A6C34878D82A}">
                    <a16:rowId xmlns:a16="http://schemas.microsoft.com/office/drawing/2014/main" val="1476409029"/>
                  </a:ext>
                </a:extLst>
              </a:tr>
              <a:tr h="698666">
                <a:tc>
                  <a:txBody>
                    <a:bodyPr/>
                    <a:lstStyle/>
                    <a:p>
                      <a:pPr>
                        <a:lnSpc>
                          <a:spcPct val="107000"/>
                        </a:lnSpc>
                        <a:spcAft>
                          <a:spcPts val="800"/>
                        </a:spcAft>
                      </a:pPr>
                      <a:r>
                        <a:rPr lang="en-US" sz="2200" b="1" kern="100" cap="none" spc="0">
                          <a:solidFill>
                            <a:schemeClr val="tx1"/>
                          </a:solidFill>
                          <a:effectLst/>
                        </a:rPr>
                        <a:t>SWOT Analysis of Siemens</a:t>
                      </a:r>
                      <a:endParaRPr lang="en-GB" sz="22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17887" marR="126307" marT="33682" marB="252614">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2200" kern="100" cap="none" spc="0">
                          <a:solidFill>
                            <a:schemeClr val="tx1"/>
                          </a:solidFill>
                          <a:effectLst/>
                        </a:rPr>
                        <a:t>Slide 5</a:t>
                      </a:r>
                      <a:endParaRPr lang="en-GB" sz="22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17887" marR="126307" marT="33682" marB="252614">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794404034"/>
                  </a:ext>
                </a:extLst>
              </a:tr>
              <a:tr h="698666">
                <a:tc>
                  <a:txBody>
                    <a:bodyPr/>
                    <a:lstStyle/>
                    <a:p>
                      <a:pPr>
                        <a:lnSpc>
                          <a:spcPct val="107000"/>
                        </a:lnSpc>
                        <a:spcAft>
                          <a:spcPts val="800"/>
                        </a:spcAft>
                      </a:pPr>
                      <a:r>
                        <a:rPr lang="en-US" sz="2200" b="1" kern="100" cap="none" spc="0">
                          <a:solidFill>
                            <a:schemeClr val="tx1"/>
                          </a:solidFill>
                          <a:effectLst/>
                        </a:rPr>
                        <a:t>SWOT Analysis of Microsoft</a:t>
                      </a:r>
                      <a:r>
                        <a:rPr lang="en-US" sz="2200" b="1" kern="1200" cap="none" spc="0">
                          <a:solidFill>
                            <a:schemeClr val="tx1"/>
                          </a:solidFill>
                          <a:effectLst/>
                        </a:rPr>
                        <a:t> </a:t>
                      </a:r>
                      <a:endParaRPr lang="en-GB" sz="22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17887" marR="126307" marT="33682" marB="252614">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a:lnSpc>
                          <a:spcPct val="107000"/>
                        </a:lnSpc>
                        <a:spcAft>
                          <a:spcPts val="800"/>
                        </a:spcAft>
                      </a:pPr>
                      <a:r>
                        <a:rPr lang="en-GB" sz="2200" kern="100" cap="none" spc="0">
                          <a:solidFill>
                            <a:schemeClr val="tx1"/>
                          </a:solidFill>
                          <a:effectLst/>
                        </a:rPr>
                        <a:t>Slide 6</a:t>
                      </a:r>
                      <a:endParaRPr lang="en-GB" sz="22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17887" marR="126307" marT="33682" marB="252614">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1720332288"/>
                  </a:ext>
                </a:extLst>
              </a:tr>
              <a:tr h="698666">
                <a:tc>
                  <a:txBody>
                    <a:bodyPr/>
                    <a:lstStyle/>
                    <a:p>
                      <a:pPr>
                        <a:lnSpc>
                          <a:spcPct val="107000"/>
                        </a:lnSpc>
                        <a:spcAft>
                          <a:spcPts val="800"/>
                        </a:spcAft>
                      </a:pPr>
                      <a:r>
                        <a:rPr lang="en-US" sz="2200" b="1" kern="100" cap="none" spc="0">
                          <a:solidFill>
                            <a:schemeClr val="tx1"/>
                          </a:solidFill>
                          <a:effectLst/>
                        </a:rPr>
                        <a:t>Similarities and Differences</a:t>
                      </a:r>
                      <a:r>
                        <a:rPr lang="en-US" sz="2200" b="1" kern="1200" cap="none" spc="0">
                          <a:solidFill>
                            <a:schemeClr val="tx1"/>
                          </a:solidFill>
                          <a:effectLst/>
                        </a:rPr>
                        <a:t> </a:t>
                      </a:r>
                      <a:endParaRPr lang="en-GB" sz="22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17887" marR="126307" marT="33682" marB="252614">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2200" kern="100" cap="none" spc="0">
                          <a:solidFill>
                            <a:schemeClr val="tx1"/>
                          </a:solidFill>
                          <a:effectLst/>
                        </a:rPr>
                        <a:t>Slide 7</a:t>
                      </a:r>
                      <a:endParaRPr lang="en-GB" sz="22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17887" marR="126307" marT="33682" marB="252614">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546438388"/>
                  </a:ext>
                </a:extLst>
              </a:tr>
              <a:tr h="1059110">
                <a:tc>
                  <a:txBody>
                    <a:bodyPr/>
                    <a:lstStyle/>
                    <a:p>
                      <a:pPr>
                        <a:lnSpc>
                          <a:spcPct val="107000"/>
                        </a:lnSpc>
                        <a:spcAft>
                          <a:spcPts val="800"/>
                        </a:spcAft>
                      </a:pPr>
                      <a:r>
                        <a:rPr lang="en-US" sz="2200" b="1" kern="100" cap="none" spc="0">
                          <a:solidFill>
                            <a:schemeClr val="tx1"/>
                          </a:solidFill>
                          <a:effectLst/>
                        </a:rPr>
                        <a:t>Critical Evaluation and Knowledge</a:t>
                      </a:r>
                      <a:br>
                        <a:rPr lang="en-US" sz="2200" b="1" kern="100" cap="none" spc="0">
                          <a:solidFill>
                            <a:schemeClr val="tx1"/>
                          </a:solidFill>
                          <a:effectLst/>
                        </a:rPr>
                      </a:br>
                      <a:r>
                        <a:rPr lang="en-US" sz="2200" b="1" kern="100" cap="none" spc="0">
                          <a:solidFill>
                            <a:schemeClr val="tx1"/>
                          </a:solidFill>
                          <a:effectLst/>
                        </a:rPr>
                        <a:t>Management Systems of Siemens</a:t>
                      </a:r>
                      <a:endParaRPr lang="en-GB" sz="22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17887" marR="126307" marT="33682" marB="252614">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a:lnSpc>
                          <a:spcPct val="107000"/>
                        </a:lnSpc>
                        <a:spcAft>
                          <a:spcPts val="800"/>
                        </a:spcAft>
                      </a:pPr>
                      <a:r>
                        <a:rPr lang="en-GB" sz="2200" kern="100" cap="none" spc="0">
                          <a:solidFill>
                            <a:schemeClr val="tx1"/>
                          </a:solidFill>
                          <a:effectLst/>
                        </a:rPr>
                        <a:t>Slide 8</a:t>
                      </a:r>
                      <a:endParaRPr lang="en-GB" sz="22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17887" marR="126307" marT="33682" marB="252614">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334111359"/>
                  </a:ext>
                </a:extLst>
              </a:tr>
              <a:tr h="1059110">
                <a:tc>
                  <a:txBody>
                    <a:bodyPr/>
                    <a:lstStyle/>
                    <a:p>
                      <a:pPr>
                        <a:lnSpc>
                          <a:spcPct val="107000"/>
                        </a:lnSpc>
                        <a:spcAft>
                          <a:spcPts val="800"/>
                        </a:spcAft>
                      </a:pPr>
                      <a:r>
                        <a:rPr lang="en-US" sz="2200" b="1" kern="100" cap="none" spc="0">
                          <a:solidFill>
                            <a:schemeClr val="tx1"/>
                          </a:solidFill>
                          <a:effectLst/>
                        </a:rPr>
                        <a:t>Critical Evaluation and Knowledge</a:t>
                      </a:r>
                      <a:br>
                        <a:rPr lang="en-US" sz="2200" b="1" kern="100" cap="none" spc="0">
                          <a:solidFill>
                            <a:schemeClr val="tx1"/>
                          </a:solidFill>
                          <a:effectLst/>
                        </a:rPr>
                      </a:br>
                      <a:r>
                        <a:rPr lang="en-US" sz="2200" b="1" kern="100" cap="none" spc="0">
                          <a:solidFill>
                            <a:schemeClr val="tx1"/>
                          </a:solidFill>
                          <a:effectLst/>
                        </a:rPr>
                        <a:t>Management Systems of Microsoft</a:t>
                      </a:r>
                      <a:endParaRPr lang="en-GB" sz="22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17887" marR="126307" marT="33682" marB="252614">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2200" kern="100" cap="none" spc="0">
                          <a:solidFill>
                            <a:schemeClr val="tx1"/>
                          </a:solidFill>
                          <a:effectLst/>
                        </a:rPr>
                        <a:t>Slide 9</a:t>
                      </a:r>
                      <a:endParaRPr lang="en-GB" sz="22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17887" marR="126307" marT="33682" marB="252614">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1558972563"/>
                  </a:ext>
                </a:extLst>
              </a:tr>
              <a:tr h="1059110">
                <a:tc>
                  <a:txBody>
                    <a:bodyPr/>
                    <a:lstStyle/>
                    <a:p>
                      <a:pPr>
                        <a:lnSpc>
                          <a:spcPct val="107000"/>
                        </a:lnSpc>
                        <a:spcAft>
                          <a:spcPts val="800"/>
                        </a:spcAft>
                      </a:pPr>
                      <a:r>
                        <a:rPr lang="en-US" sz="2200" b="1" kern="100" cap="none" spc="0">
                          <a:solidFill>
                            <a:schemeClr val="tx1"/>
                          </a:solidFill>
                          <a:effectLst/>
                        </a:rPr>
                        <a:t>Recommendations for Enhancing Knowledge Management Systems</a:t>
                      </a:r>
                      <a:endParaRPr lang="en-GB" sz="22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17887" marR="126307" marT="33682" marB="252614">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a:lnSpc>
                          <a:spcPct val="107000"/>
                        </a:lnSpc>
                        <a:spcAft>
                          <a:spcPts val="800"/>
                        </a:spcAft>
                      </a:pPr>
                      <a:r>
                        <a:rPr lang="en-GB" sz="2200" kern="100" cap="none" spc="0">
                          <a:solidFill>
                            <a:schemeClr val="tx1"/>
                          </a:solidFill>
                          <a:effectLst/>
                        </a:rPr>
                        <a:t>Slide 10</a:t>
                      </a:r>
                      <a:endParaRPr lang="en-GB" sz="22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17887" marR="126307" marT="33682" marB="252614">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2637612538"/>
                  </a:ext>
                </a:extLst>
              </a:tr>
              <a:tr h="698666">
                <a:tc>
                  <a:txBody>
                    <a:bodyPr/>
                    <a:lstStyle/>
                    <a:p>
                      <a:pPr>
                        <a:lnSpc>
                          <a:spcPct val="107000"/>
                        </a:lnSpc>
                        <a:spcAft>
                          <a:spcPts val="800"/>
                        </a:spcAft>
                      </a:pPr>
                      <a:r>
                        <a:rPr lang="en-US" sz="2200" b="1" kern="100" cap="none" spc="0">
                          <a:solidFill>
                            <a:schemeClr val="tx1"/>
                          </a:solidFill>
                          <a:effectLst/>
                        </a:rPr>
                        <a:t>Conclusion</a:t>
                      </a:r>
                      <a:endParaRPr lang="en-GB" sz="22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17887" marR="126307" marT="33682" marB="252614">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a:lnSpc>
                          <a:spcPct val="107000"/>
                        </a:lnSpc>
                        <a:spcAft>
                          <a:spcPts val="800"/>
                        </a:spcAft>
                      </a:pPr>
                      <a:r>
                        <a:rPr lang="en-GB" sz="2200" kern="100" cap="none" spc="0">
                          <a:solidFill>
                            <a:schemeClr val="tx1"/>
                          </a:solidFill>
                          <a:effectLst/>
                        </a:rPr>
                        <a:t>Slide 11</a:t>
                      </a:r>
                      <a:endParaRPr lang="en-GB" sz="22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17887" marR="126307" marT="33682" marB="252614">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2271220025"/>
                  </a:ext>
                </a:extLst>
              </a:tr>
              <a:tr h="698666">
                <a:tc>
                  <a:txBody>
                    <a:bodyPr/>
                    <a:lstStyle/>
                    <a:p>
                      <a:pPr>
                        <a:lnSpc>
                          <a:spcPct val="107000"/>
                        </a:lnSpc>
                        <a:spcAft>
                          <a:spcPts val="800"/>
                        </a:spcAft>
                      </a:pPr>
                      <a:r>
                        <a:rPr lang="en-US" sz="2200" b="1" kern="100" cap="none" spc="0">
                          <a:solidFill>
                            <a:schemeClr val="tx1"/>
                          </a:solidFill>
                          <a:effectLst/>
                        </a:rPr>
                        <a:t>References</a:t>
                      </a:r>
                      <a:endParaRPr lang="en-GB" sz="2200" b="1"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17887" marR="126307" marT="33682" marB="252614">
                    <a:lnL w="12700" cap="flat" cmpd="sng" algn="ctr">
                      <a:solidFill>
                        <a:schemeClr val="accent1"/>
                      </a:solid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nSpc>
                          <a:spcPct val="107000"/>
                        </a:lnSpc>
                        <a:spcAft>
                          <a:spcPts val="800"/>
                        </a:spcAft>
                      </a:pPr>
                      <a:r>
                        <a:rPr lang="en-GB" sz="2200" kern="100" cap="none" spc="0">
                          <a:solidFill>
                            <a:schemeClr val="tx1"/>
                          </a:solidFill>
                          <a:effectLst/>
                        </a:rPr>
                        <a:t>Slide 12</a:t>
                      </a:r>
                      <a:endParaRPr lang="en-GB" sz="2200"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117887" marR="126307" marT="33682" marB="252614">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540087124"/>
                  </a:ext>
                </a:extLst>
              </a:tr>
            </a:tbl>
          </a:graphicData>
        </a:graphic>
      </p:graphicFrame>
    </p:spTree>
    <p:extLst>
      <p:ext uri="{BB962C8B-B14F-4D97-AF65-F5344CB8AC3E}">
        <p14:creationId xmlns:p14="http://schemas.microsoft.com/office/powerpoint/2010/main" val="18252213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8739" y="2522316"/>
            <a:ext cx="16459200" cy="27432"/>
          </a:xfrm>
          <a:custGeom>
            <a:avLst/>
            <a:gdLst>
              <a:gd name="connsiteX0" fmla="*/ 0 w 16459200"/>
              <a:gd name="connsiteY0" fmla="*/ 0 h 27432"/>
              <a:gd name="connsiteX1" fmla="*/ 192024 w 16459200"/>
              <a:gd name="connsiteY1" fmla="*/ 0 h 27432"/>
              <a:gd name="connsiteX2" fmla="*/ 1042416 w 16459200"/>
              <a:gd name="connsiteY2" fmla="*/ 0 h 27432"/>
              <a:gd name="connsiteX3" fmla="*/ 1728216 w 16459200"/>
              <a:gd name="connsiteY3" fmla="*/ 0 h 27432"/>
              <a:gd name="connsiteX4" fmla="*/ 1920240 w 16459200"/>
              <a:gd name="connsiteY4" fmla="*/ 0 h 27432"/>
              <a:gd name="connsiteX5" fmla="*/ 2441448 w 16459200"/>
              <a:gd name="connsiteY5" fmla="*/ 0 h 27432"/>
              <a:gd name="connsiteX6" fmla="*/ 2798064 w 16459200"/>
              <a:gd name="connsiteY6" fmla="*/ 0 h 27432"/>
              <a:gd name="connsiteX7" fmla="*/ 3648456 w 16459200"/>
              <a:gd name="connsiteY7" fmla="*/ 0 h 27432"/>
              <a:gd name="connsiteX8" fmla="*/ 4005072 w 16459200"/>
              <a:gd name="connsiteY8" fmla="*/ 0 h 27432"/>
              <a:gd name="connsiteX9" fmla="*/ 5020056 w 16459200"/>
              <a:gd name="connsiteY9" fmla="*/ 0 h 27432"/>
              <a:gd name="connsiteX10" fmla="*/ 5212080 w 16459200"/>
              <a:gd name="connsiteY10" fmla="*/ 0 h 27432"/>
              <a:gd name="connsiteX11" fmla="*/ 5568696 w 16459200"/>
              <a:gd name="connsiteY11" fmla="*/ 0 h 27432"/>
              <a:gd name="connsiteX12" fmla="*/ 6089904 w 16459200"/>
              <a:gd name="connsiteY12" fmla="*/ 0 h 27432"/>
              <a:gd name="connsiteX13" fmla="*/ 6611112 w 16459200"/>
              <a:gd name="connsiteY13" fmla="*/ 0 h 27432"/>
              <a:gd name="connsiteX14" fmla="*/ 7461504 w 16459200"/>
              <a:gd name="connsiteY14" fmla="*/ 0 h 27432"/>
              <a:gd name="connsiteX15" fmla="*/ 8476488 w 16459200"/>
              <a:gd name="connsiteY15" fmla="*/ 0 h 27432"/>
              <a:gd name="connsiteX16" fmla="*/ 9326880 w 16459200"/>
              <a:gd name="connsiteY16" fmla="*/ 0 h 27432"/>
              <a:gd name="connsiteX17" fmla="*/ 9683496 w 16459200"/>
              <a:gd name="connsiteY17" fmla="*/ 0 h 27432"/>
              <a:gd name="connsiteX18" fmla="*/ 9875520 w 16459200"/>
              <a:gd name="connsiteY18" fmla="*/ 0 h 27432"/>
              <a:gd name="connsiteX19" fmla="*/ 10067544 w 16459200"/>
              <a:gd name="connsiteY19" fmla="*/ 0 h 27432"/>
              <a:gd name="connsiteX20" fmla="*/ 10424160 w 16459200"/>
              <a:gd name="connsiteY20" fmla="*/ 0 h 27432"/>
              <a:gd name="connsiteX21" fmla="*/ 10945368 w 16459200"/>
              <a:gd name="connsiteY21" fmla="*/ 0 h 27432"/>
              <a:gd name="connsiteX22" fmla="*/ 11795760 w 16459200"/>
              <a:gd name="connsiteY22" fmla="*/ 0 h 27432"/>
              <a:gd name="connsiteX23" fmla="*/ 12152376 w 16459200"/>
              <a:gd name="connsiteY23" fmla="*/ 0 h 27432"/>
              <a:gd name="connsiteX24" fmla="*/ 12838176 w 16459200"/>
              <a:gd name="connsiteY24" fmla="*/ 0 h 27432"/>
              <a:gd name="connsiteX25" fmla="*/ 13853160 w 16459200"/>
              <a:gd name="connsiteY25" fmla="*/ 0 h 27432"/>
              <a:gd name="connsiteX26" fmla="*/ 14209776 w 16459200"/>
              <a:gd name="connsiteY26" fmla="*/ 0 h 27432"/>
              <a:gd name="connsiteX27" fmla="*/ 14895576 w 16459200"/>
              <a:gd name="connsiteY27" fmla="*/ 0 h 27432"/>
              <a:gd name="connsiteX28" fmla="*/ 15581376 w 16459200"/>
              <a:gd name="connsiteY28" fmla="*/ 0 h 27432"/>
              <a:gd name="connsiteX29" fmla="*/ 15773400 w 16459200"/>
              <a:gd name="connsiteY29" fmla="*/ 0 h 27432"/>
              <a:gd name="connsiteX30" fmla="*/ 16459200 w 16459200"/>
              <a:gd name="connsiteY30" fmla="*/ 0 h 27432"/>
              <a:gd name="connsiteX31" fmla="*/ 16459200 w 16459200"/>
              <a:gd name="connsiteY31" fmla="*/ 27432 h 27432"/>
              <a:gd name="connsiteX32" fmla="*/ 15444216 w 16459200"/>
              <a:gd name="connsiteY32" fmla="*/ 27432 h 27432"/>
              <a:gd name="connsiteX33" fmla="*/ 15087600 w 16459200"/>
              <a:gd name="connsiteY33" fmla="*/ 27432 h 27432"/>
              <a:gd name="connsiteX34" fmla="*/ 14401800 w 16459200"/>
              <a:gd name="connsiteY34" fmla="*/ 27432 h 27432"/>
              <a:gd name="connsiteX35" fmla="*/ 13551408 w 16459200"/>
              <a:gd name="connsiteY35" fmla="*/ 27432 h 27432"/>
              <a:gd name="connsiteX36" fmla="*/ 13030200 w 16459200"/>
              <a:gd name="connsiteY36" fmla="*/ 27432 h 27432"/>
              <a:gd name="connsiteX37" fmla="*/ 12179808 w 16459200"/>
              <a:gd name="connsiteY37" fmla="*/ 27432 h 27432"/>
              <a:gd name="connsiteX38" fmla="*/ 11329416 w 16459200"/>
              <a:gd name="connsiteY38" fmla="*/ 27432 h 27432"/>
              <a:gd name="connsiteX39" fmla="*/ 10479024 w 16459200"/>
              <a:gd name="connsiteY39" fmla="*/ 27432 h 27432"/>
              <a:gd name="connsiteX40" fmla="*/ 9793224 w 16459200"/>
              <a:gd name="connsiteY40" fmla="*/ 27432 h 27432"/>
              <a:gd name="connsiteX41" fmla="*/ 9436608 w 16459200"/>
              <a:gd name="connsiteY41" fmla="*/ 27432 h 27432"/>
              <a:gd name="connsiteX42" fmla="*/ 9079992 w 16459200"/>
              <a:gd name="connsiteY42" fmla="*/ 27432 h 27432"/>
              <a:gd name="connsiteX43" fmla="*/ 8229600 w 16459200"/>
              <a:gd name="connsiteY43" fmla="*/ 27432 h 27432"/>
              <a:gd name="connsiteX44" fmla="*/ 7543800 w 16459200"/>
              <a:gd name="connsiteY44" fmla="*/ 27432 h 27432"/>
              <a:gd name="connsiteX45" fmla="*/ 7187184 w 16459200"/>
              <a:gd name="connsiteY45" fmla="*/ 27432 h 27432"/>
              <a:gd name="connsiteX46" fmla="*/ 6830568 w 16459200"/>
              <a:gd name="connsiteY46" fmla="*/ 27432 h 27432"/>
              <a:gd name="connsiteX47" fmla="*/ 6473952 w 16459200"/>
              <a:gd name="connsiteY47" fmla="*/ 27432 h 27432"/>
              <a:gd name="connsiteX48" fmla="*/ 5788152 w 16459200"/>
              <a:gd name="connsiteY48" fmla="*/ 27432 h 27432"/>
              <a:gd name="connsiteX49" fmla="*/ 5431536 w 16459200"/>
              <a:gd name="connsiteY49" fmla="*/ 27432 h 27432"/>
              <a:gd name="connsiteX50" fmla="*/ 4910328 w 16459200"/>
              <a:gd name="connsiteY50" fmla="*/ 27432 h 27432"/>
              <a:gd name="connsiteX51" fmla="*/ 4389120 w 16459200"/>
              <a:gd name="connsiteY51" fmla="*/ 27432 h 27432"/>
              <a:gd name="connsiteX52" fmla="*/ 3374136 w 16459200"/>
              <a:gd name="connsiteY52" fmla="*/ 27432 h 27432"/>
              <a:gd name="connsiteX53" fmla="*/ 2852928 w 16459200"/>
              <a:gd name="connsiteY53" fmla="*/ 27432 h 27432"/>
              <a:gd name="connsiteX54" fmla="*/ 2331720 w 16459200"/>
              <a:gd name="connsiteY54" fmla="*/ 27432 h 27432"/>
              <a:gd name="connsiteX55" fmla="*/ 1316736 w 16459200"/>
              <a:gd name="connsiteY55" fmla="*/ 27432 h 27432"/>
              <a:gd name="connsiteX56" fmla="*/ 1124712 w 16459200"/>
              <a:gd name="connsiteY56" fmla="*/ 27432 h 27432"/>
              <a:gd name="connsiteX57" fmla="*/ 0 w 16459200"/>
              <a:gd name="connsiteY57" fmla="*/ 27432 h 27432"/>
              <a:gd name="connsiteX58" fmla="*/ 0 w 16459200"/>
              <a:gd name="connsiteY58"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6459200" h="27432" fill="none" extrusionOk="0">
                <a:moveTo>
                  <a:pt x="0" y="0"/>
                </a:moveTo>
                <a:cubicBezTo>
                  <a:pt x="47956" y="-7424"/>
                  <a:pt x="130909" y="-3461"/>
                  <a:pt x="192024" y="0"/>
                </a:cubicBezTo>
                <a:cubicBezTo>
                  <a:pt x="253139" y="3461"/>
                  <a:pt x="713864" y="27473"/>
                  <a:pt x="1042416" y="0"/>
                </a:cubicBezTo>
                <a:cubicBezTo>
                  <a:pt x="1370968" y="-27473"/>
                  <a:pt x="1433592" y="6590"/>
                  <a:pt x="1728216" y="0"/>
                </a:cubicBezTo>
                <a:cubicBezTo>
                  <a:pt x="2022840" y="-6590"/>
                  <a:pt x="1862554" y="2847"/>
                  <a:pt x="1920240" y="0"/>
                </a:cubicBezTo>
                <a:cubicBezTo>
                  <a:pt x="1977926" y="-2847"/>
                  <a:pt x="2325911" y="-6884"/>
                  <a:pt x="2441448" y="0"/>
                </a:cubicBezTo>
                <a:cubicBezTo>
                  <a:pt x="2556985" y="6884"/>
                  <a:pt x="2631822" y="6977"/>
                  <a:pt x="2798064" y="0"/>
                </a:cubicBezTo>
                <a:cubicBezTo>
                  <a:pt x="2964306" y="-6977"/>
                  <a:pt x="3274078" y="-12213"/>
                  <a:pt x="3648456" y="0"/>
                </a:cubicBezTo>
                <a:cubicBezTo>
                  <a:pt x="4022834" y="12213"/>
                  <a:pt x="3857573" y="-925"/>
                  <a:pt x="4005072" y="0"/>
                </a:cubicBezTo>
                <a:cubicBezTo>
                  <a:pt x="4152571" y="925"/>
                  <a:pt x="4671117" y="36098"/>
                  <a:pt x="5020056" y="0"/>
                </a:cubicBezTo>
                <a:cubicBezTo>
                  <a:pt x="5368995" y="-36098"/>
                  <a:pt x="5129234" y="2763"/>
                  <a:pt x="5212080" y="0"/>
                </a:cubicBezTo>
                <a:cubicBezTo>
                  <a:pt x="5294926" y="-2763"/>
                  <a:pt x="5456351" y="-1340"/>
                  <a:pt x="5568696" y="0"/>
                </a:cubicBezTo>
                <a:cubicBezTo>
                  <a:pt x="5681041" y="1340"/>
                  <a:pt x="5957028" y="11791"/>
                  <a:pt x="6089904" y="0"/>
                </a:cubicBezTo>
                <a:cubicBezTo>
                  <a:pt x="6222780" y="-11791"/>
                  <a:pt x="6485557" y="8010"/>
                  <a:pt x="6611112" y="0"/>
                </a:cubicBezTo>
                <a:cubicBezTo>
                  <a:pt x="6736667" y="-8010"/>
                  <a:pt x="7207166" y="34517"/>
                  <a:pt x="7461504" y="0"/>
                </a:cubicBezTo>
                <a:cubicBezTo>
                  <a:pt x="7715842" y="-34517"/>
                  <a:pt x="7997652" y="4727"/>
                  <a:pt x="8476488" y="0"/>
                </a:cubicBezTo>
                <a:cubicBezTo>
                  <a:pt x="8955324" y="-4727"/>
                  <a:pt x="9009263" y="-31226"/>
                  <a:pt x="9326880" y="0"/>
                </a:cubicBezTo>
                <a:cubicBezTo>
                  <a:pt x="9644497" y="31226"/>
                  <a:pt x="9567141" y="-14781"/>
                  <a:pt x="9683496" y="0"/>
                </a:cubicBezTo>
                <a:cubicBezTo>
                  <a:pt x="9799851" y="14781"/>
                  <a:pt x="9804032" y="8468"/>
                  <a:pt x="9875520" y="0"/>
                </a:cubicBezTo>
                <a:cubicBezTo>
                  <a:pt x="9947008" y="-8468"/>
                  <a:pt x="9977677" y="-8510"/>
                  <a:pt x="10067544" y="0"/>
                </a:cubicBezTo>
                <a:cubicBezTo>
                  <a:pt x="10157411" y="8510"/>
                  <a:pt x="10259211" y="-4808"/>
                  <a:pt x="10424160" y="0"/>
                </a:cubicBezTo>
                <a:cubicBezTo>
                  <a:pt x="10589109" y="4808"/>
                  <a:pt x="10698874" y="12995"/>
                  <a:pt x="10945368" y="0"/>
                </a:cubicBezTo>
                <a:cubicBezTo>
                  <a:pt x="11191862" y="-12995"/>
                  <a:pt x="11497620" y="30979"/>
                  <a:pt x="11795760" y="0"/>
                </a:cubicBezTo>
                <a:cubicBezTo>
                  <a:pt x="12093900" y="-30979"/>
                  <a:pt x="12033359" y="17306"/>
                  <a:pt x="12152376" y="0"/>
                </a:cubicBezTo>
                <a:cubicBezTo>
                  <a:pt x="12271393" y="-17306"/>
                  <a:pt x="12698740" y="-6151"/>
                  <a:pt x="12838176" y="0"/>
                </a:cubicBezTo>
                <a:cubicBezTo>
                  <a:pt x="12977612" y="6151"/>
                  <a:pt x="13351157" y="-21667"/>
                  <a:pt x="13853160" y="0"/>
                </a:cubicBezTo>
                <a:cubicBezTo>
                  <a:pt x="14355163" y="21667"/>
                  <a:pt x="14035345" y="-172"/>
                  <a:pt x="14209776" y="0"/>
                </a:cubicBezTo>
                <a:cubicBezTo>
                  <a:pt x="14384207" y="172"/>
                  <a:pt x="14629222" y="-31393"/>
                  <a:pt x="14895576" y="0"/>
                </a:cubicBezTo>
                <a:cubicBezTo>
                  <a:pt x="15161930" y="31393"/>
                  <a:pt x="15418721" y="3319"/>
                  <a:pt x="15581376" y="0"/>
                </a:cubicBezTo>
                <a:cubicBezTo>
                  <a:pt x="15744031" y="-3319"/>
                  <a:pt x="15695632" y="-9543"/>
                  <a:pt x="15773400" y="0"/>
                </a:cubicBezTo>
                <a:cubicBezTo>
                  <a:pt x="15851168" y="9543"/>
                  <a:pt x="16150974" y="-26032"/>
                  <a:pt x="16459200" y="0"/>
                </a:cubicBezTo>
                <a:cubicBezTo>
                  <a:pt x="16459222" y="9322"/>
                  <a:pt x="16459920" y="14106"/>
                  <a:pt x="16459200" y="27432"/>
                </a:cubicBezTo>
                <a:cubicBezTo>
                  <a:pt x="16249330" y="65783"/>
                  <a:pt x="15931504" y="34569"/>
                  <a:pt x="15444216" y="27432"/>
                </a:cubicBezTo>
                <a:cubicBezTo>
                  <a:pt x="14956928" y="20295"/>
                  <a:pt x="15245263" y="43793"/>
                  <a:pt x="15087600" y="27432"/>
                </a:cubicBezTo>
                <a:cubicBezTo>
                  <a:pt x="14929937" y="11071"/>
                  <a:pt x="14595147" y="61679"/>
                  <a:pt x="14401800" y="27432"/>
                </a:cubicBezTo>
                <a:cubicBezTo>
                  <a:pt x="14208453" y="-6815"/>
                  <a:pt x="13937267" y="-2756"/>
                  <a:pt x="13551408" y="27432"/>
                </a:cubicBezTo>
                <a:cubicBezTo>
                  <a:pt x="13165549" y="57620"/>
                  <a:pt x="13244142" y="31152"/>
                  <a:pt x="13030200" y="27432"/>
                </a:cubicBezTo>
                <a:cubicBezTo>
                  <a:pt x="12816258" y="23712"/>
                  <a:pt x="12596900" y="37491"/>
                  <a:pt x="12179808" y="27432"/>
                </a:cubicBezTo>
                <a:cubicBezTo>
                  <a:pt x="11762716" y="17373"/>
                  <a:pt x="11577023" y="27593"/>
                  <a:pt x="11329416" y="27432"/>
                </a:cubicBezTo>
                <a:cubicBezTo>
                  <a:pt x="11081809" y="27271"/>
                  <a:pt x="10723385" y="19623"/>
                  <a:pt x="10479024" y="27432"/>
                </a:cubicBezTo>
                <a:cubicBezTo>
                  <a:pt x="10234663" y="35241"/>
                  <a:pt x="9989517" y="31460"/>
                  <a:pt x="9793224" y="27432"/>
                </a:cubicBezTo>
                <a:cubicBezTo>
                  <a:pt x="9596931" y="23404"/>
                  <a:pt x="9533524" y="22036"/>
                  <a:pt x="9436608" y="27432"/>
                </a:cubicBezTo>
                <a:cubicBezTo>
                  <a:pt x="9339692" y="32828"/>
                  <a:pt x="9173466" y="18472"/>
                  <a:pt x="9079992" y="27432"/>
                </a:cubicBezTo>
                <a:cubicBezTo>
                  <a:pt x="8986518" y="36392"/>
                  <a:pt x="8593794" y="42926"/>
                  <a:pt x="8229600" y="27432"/>
                </a:cubicBezTo>
                <a:cubicBezTo>
                  <a:pt x="7865406" y="11938"/>
                  <a:pt x="7848302" y="3496"/>
                  <a:pt x="7543800" y="27432"/>
                </a:cubicBezTo>
                <a:cubicBezTo>
                  <a:pt x="7239298" y="51368"/>
                  <a:pt x="7267744" y="29308"/>
                  <a:pt x="7187184" y="27432"/>
                </a:cubicBezTo>
                <a:cubicBezTo>
                  <a:pt x="7106624" y="25556"/>
                  <a:pt x="6904393" y="10681"/>
                  <a:pt x="6830568" y="27432"/>
                </a:cubicBezTo>
                <a:cubicBezTo>
                  <a:pt x="6756743" y="44183"/>
                  <a:pt x="6651191" y="39884"/>
                  <a:pt x="6473952" y="27432"/>
                </a:cubicBezTo>
                <a:cubicBezTo>
                  <a:pt x="6296713" y="14980"/>
                  <a:pt x="6119980" y="24308"/>
                  <a:pt x="5788152" y="27432"/>
                </a:cubicBezTo>
                <a:cubicBezTo>
                  <a:pt x="5456324" y="30556"/>
                  <a:pt x="5529306" y="26210"/>
                  <a:pt x="5431536" y="27432"/>
                </a:cubicBezTo>
                <a:cubicBezTo>
                  <a:pt x="5333766" y="28654"/>
                  <a:pt x="5016672" y="6571"/>
                  <a:pt x="4910328" y="27432"/>
                </a:cubicBezTo>
                <a:cubicBezTo>
                  <a:pt x="4803984" y="48293"/>
                  <a:pt x="4553431" y="43362"/>
                  <a:pt x="4389120" y="27432"/>
                </a:cubicBezTo>
                <a:cubicBezTo>
                  <a:pt x="4224809" y="11502"/>
                  <a:pt x="3616062" y="38135"/>
                  <a:pt x="3374136" y="27432"/>
                </a:cubicBezTo>
                <a:cubicBezTo>
                  <a:pt x="3132210" y="16729"/>
                  <a:pt x="3042843" y="45542"/>
                  <a:pt x="2852928" y="27432"/>
                </a:cubicBezTo>
                <a:cubicBezTo>
                  <a:pt x="2663013" y="9322"/>
                  <a:pt x="2455267" y="47011"/>
                  <a:pt x="2331720" y="27432"/>
                </a:cubicBezTo>
                <a:cubicBezTo>
                  <a:pt x="2208173" y="7853"/>
                  <a:pt x="1589346" y="70708"/>
                  <a:pt x="1316736" y="27432"/>
                </a:cubicBezTo>
                <a:cubicBezTo>
                  <a:pt x="1044126" y="-15844"/>
                  <a:pt x="1186720" y="35239"/>
                  <a:pt x="1124712" y="27432"/>
                </a:cubicBezTo>
                <a:cubicBezTo>
                  <a:pt x="1062704" y="19625"/>
                  <a:pt x="503031" y="33212"/>
                  <a:pt x="0" y="27432"/>
                </a:cubicBezTo>
                <a:cubicBezTo>
                  <a:pt x="-1295" y="16310"/>
                  <a:pt x="-432" y="13385"/>
                  <a:pt x="0" y="0"/>
                </a:cubicBezTo>
                <a:close/>
              </a:path>
              <a:path w="16459200" h="27432" stroke="0" extrusionOk="0">
                <a:moveTo>
                  <a:pt x="0" y="0"/>
                </a:moveTo>
                <a:cubicBezTo>
                  <a:pt x="169209" y="4271"/>
                  <a:pt x="248605" y="9913"/>
                  <a:pt x="356616" y="0"/>
                </a:cubicBezTo>
                <a:cubicBezTo>
                  <a:pt x="464627" y="-9913"/>
                  <a:pt x="484749" y="7422"/>
                  <a:pt x="548640" y="0"/>
                </a:cubicBezTo>
                <a:cubicBezTo>
                  <a:pt x="612531" y="-7422"/>
                  <a:pt x="809859" y="-22"/>
                  <a:pt x="905256" y="0"/>
                </a:cubicBezTo>
                <a:cubicBezTo>
                  <a:pt x="1000653" y="22"/>
                  <a:pt x="1309175" y="26161"/>
                  <a:pt x="1591056" y="0"/>
                </a:cubicBezTo>
                <a:cubicBezTo>
                  <a:pt x="1872937" y="-26161"/>
                  <a:pt x="2030413" y="-34546"/>
                  <a:pt x="2441448" y="0"/>
                </a:cubicBezTo>
                <a:cubicBezTo>
                  <a:pt x="2852483" y="34546"/>
                  <a:pt x="3014836" y="32798"/>
                  <a:pt x="3456432" y="0"/>
                </a:cubicBezTo>
                <a:cubicBezTo>
                  <a:pt x="3898028" y="-32798"/>
                  <a:pt x="4190634" y="34192"/>
                  <a:pt x="4471416" y="0"/>
                </a:cubicBezTo>
                <a:cubicBezTo>
                  <a:pt x="4752198" y="-34192"/>
                  <a:pt x="4816290" y="10056"/>
                  <a:pt x="4992624" y="0"/>
                </a:cubicBezTo>
                <a:cubicBezTo>
                  <a:pt x="5168958" y="-10056"/>
                  <a:pt x="5425571" y="37166"/>
                  <a:pt x="5843016" y="0"/>
                </a:cubicBezTo>
                <a:cubicBezTo>
                  <a:pt x="6260461" y="-37166"/>
                  <a:pt x="6243365" y="-11909"/>
                  <a:pt x="6528816" y="0"/>
                </a:cubicBezTo>
                <a:cubicBezTo>
                  <a:pt x="6814267" y="11909"/>
                  <a:pt x="6865850" y="-3059"/>
                  <a:pt x="7050024" y="0"/>
                </a:cubicBezTo>
                <a:cubicBezTo>
                  <a:pt x="7234198" y="3059"/>
                  <a:pt x="7529059" y="-29032"/>
                  <a:pt x="7900416" y="0"/>
                </a:cubicBezTo>
                <a:cubicBezTo>
                  <a:pt x="8271773" y="29032"/>
                  <a:pt x="8040284" y="2293"/>
                  <a:pt x="8092440" y="0"/>
                </a:cubicBezTo>
                <a:cubicBezTo>
                  <a:pt x="8144596" y="-2293"/>
                  <a:pt x="8377772" y="18969"/>
                  <a:pt x="8613648" y="0"/>
                </a:cubicBezTo>
                <a:cubicBezTo>
                  <a:pt x="8849524" y="-18969"/>
                  <a:pt x="9039253" y="20479"/>
                  <a:pt x="9299448" y="0"/>
                </a:cubicBezTo>
                <a:cubicBezTo>
                  <a:pt x="9559643" y="-20479"/>
                  <a:pt x="9864452" y="14915"/>
                  <a:pt x="10149840" y="0"/>
                </a:cubicBezTo>
                <a:cubicBezTo>
                  <a:pt x="10435228" y="-14915"/>
                  <a:pt x="10504375" y="14787"/>
                  <a:pt x="10835640" y="0"/>
                </a:cubicBezTo>
                <a:cubicBezTo>
                  <a:pt x="11166905" y="-14787"/>
                  <a:pt x="11598715" y="31089"/>
                  <a:pt x="11850624" y="0"/>
                </a:cubicBezTo>
                <a:cubicBezTo>
                  <a:pt x="12102533" y="-31089"/>
                  <a:pt x="11992592" y="4447"/>
                  <a:pt x="12042648" y="0"/>
                </a:cubicBezTo>
                <a:cubicBezTo>
                  <a:pt x="12092704" y="-4447"/>
                  <a:pt x="12426578" y="2532"/>
                  <a:pt x="12728448" y="0"/>
                </a:cubicBezTo>
                <a:cubicBezTo>
                  <a:pt x="13030318" y="-2532"/>
                  <a:pt x="12877528" y="-7149"/>
                  <a:pt x="12920472" y="0"/>
                </a:cubicBezTo>
                <a:cubicBezTo>
                  <a:pt x="12963416" y="7149"/>
                  <a:pt x="13485109" y="-36483"/>
                  <a:pt x="13935456" y="0"/>
                </a:cubicBezTo>
                <a:cubicBezTo>
                  <a:pt x="14385803" y="36483"/>
                  <a:pt x="14219125" y="12279"/>
                  <a:pt x="14292072" y="0"/>
                </a:cubicBezTo>
                <a:cubicBezTo>
                  <a:pt x="14365019" y="-12279"/>
                  <a:pt x="14443877" y="8821"/>
                  <a:pt x="14484096" y="0"/>
                </a:cubicBezTo>
                <a:cubicBezTo>
                  <a:pt x="14524315" y="-8821"/>
                  <a:pt x="14905426" y="-30068"/>
                  <a:pt x="15169896" y="0"/>
                </a:cubicBezTo>
                <a:cubicBezTo>
                  <a:pt x="15434366" y="30068"/>
                  <a:pt x="15424434" y="12479"/>
                  <a:pt x="15526512" y="0"/>
                </a:cubicBezTo>
                <a:cubicBezTo>
                  <a:pt x="15628590" y="-12479"/>
                  <a:pt x="16062010" y="-12069"/>
                  <a:pt x="16459200" y="0"/>
                </a:cubicBezTo>
                <a:cubicBezTo>
                  <a:pt x="16459049" y="7706"/>
                  <a:pt x="16460087" y="13931"/>
                  <a:pt x="16459200" y="27432"/>
                </a:cubicBezTo>
                <a:cubicBezTo>
                  <a:pt x="16315339" y="20935"/>
                  <a:pt x="16231909" y="42819"/>
                  <a:pt x="16102584" y="27432"/>
                </a:cubicBezTo>
                <a:cubicBezTo>
                  <a:pt x="15973259" y="12045"/>
                  <a:pt x="15580560" y="51242"/>
                  <a:pt x="15416784" y="27432"/>
                </a:cubicBezTo>
                <a:cubicBezTo>
                  <a:pt x="15253008" y="3622"/>
                  <a:pt x="15181626" y="26334"/>
                  <a:pt x="15060168" y="27432"/>
                </a:cubicBezTo>
                <a:cubicBezTo>
                  <a:pt x="14938710" y="28530"/>
                  <a:pt x="14400846" y="21299"/>
                  <a:pt x="14209776" y="27432"/>
                </a:cubicBezTo>
                <a:cubicBezTo>
                  <a:pt x="14018706" y="33565"/>
                  <a:pt x="13805385" y="48505"/>
                  <a:pt x="13688568" y="27432"/>
                </a:cubicBezTo>
                <a:cubicBezTo>
                  <a:pt x="13571751" y="6359"/>
                  <a:pt x="13472548" y="26552"/>
                  <a:pt x="13331952" y="27432"/>
                </a:cubicBezTo>
                <a:cubicBezTo>
                  <a:pt x="13191356" y="28312"/>
                  <a:pt x="13234055" y="20883"/>
                  <a:pt x="13139928" y="27432"/>
                </a:cubicBezTo>
                <a:cubicBezTo>
                  <a:pt x="13045801" y="33981"/>
                  <a:pt x="12707747" y="18669"/>
                  <a:pt x="12454128" y="27432"/>
                </a:cubicBezTo>
                <a:cubicBezTo>
                  <a:pt x="12200509" y="36195"/>
                  <a:pt x="11974339" y="1821"/>
                  <a:pt x="11603736" y="27432"/>
                </a:cubicBezTo>
                <a:cubicBezTo>
                  <a:pt x="11233133" y="53043"/>
                  <a:pt x="11202281" y="15642"/>
                  <a:pt x="10917936" y="27432"/>
                </a:cubicBezTo>
                <a:cubicBezTo>
                  <a:pt x="10633591" y="39222"/>
                  <a:pt x="10351188" y="-7651"/>
                  <a:pt x="9902952" y="27432"/>
                </a:cubicBezTo>
                <a:cubicBezTo>
                  <a:pt x="9454716" y="62515"/>
                  <a:pt x="9540812" y="35851"/>
                  <a:pt x="9381744" y="27432"/>
                </a:cubicBezTo>
                <a:cubicBezTo>
                  <a:pt x="9222676" y="19013"/>
                  <a:pt x="9279274" y="24639"/>
                  <a:pt x="9189720" y="27432"/>
                </a:cubicBezTo>
                <a:cubicBezTo>
                  <a:pt x="9100166" y="30225"/>
                  <a:pt x="9040114" y="24993"/>
                  <a:pt x="8997696" y="27432"/>
                </a:cubicBezTo>
                <a:cubicBezTo>
                  <a:pt x="8955278" y="29871"/>
                  <a:pt x="8568270" y="-9750"/>
                  <a:pt x="8147304" y="27432"/>
                </a:cubicBezTo>
                <a:cubicBezTo>
                  <a:pt x="7726338" y="64614"/>
                  <a:pt x="7756575" y="58097"/>
                  <a:pt x="7461504" y="27432"/>
                </a:cubicBezTo>
                <a:cubicBezTo>
                  <a:pt x="7166433" y="-3233"/>
                  <a:pt x="6691777" y="23003"/>
                  <a:pt x="6446520" y="27432"/>
                </a:cubicBezTo>
                <a:cubicBezTo>
                  <a:pt x="6201263" y="31861"/>
                  <a:pt x="6055564" y="5822"/>
                  <a:pt x="5760720" y="27432"/>
                </a:cubicBezTo>
                <a:cubicBezTo>
                  <a:pt x="5465876" y="49042"/>
                  <a:pt x="5182562" y="-15037"/>
                  <a:pt x="4910328" y="27432"/>
                </a:cubicBezTo>
                <a:cubicBezTo>
                  <a:pt x="4638094" y="69901"/>
                  <a:pt x="4524349" y="1902"/>
                  <a:pt x="4224528" y="27432"/>
                </a:cubicBezTo>
                <a:cubicBezTo>
                  <a:pt x="3924707" y="52962"/>
                  <a:pt x="3780041" y="5974"/>
                  <a:pt x="3538728" y="27432"/>
                </a:cubicBezTo>
                <a:cubicBezTo>
                  <a:pt x="3297415" y="48890"/>
                  <a:pt x="3195183" y="15951"/>
                  <a:pt x="3017520" y="27432"/>
                </a:cubicBezTo>
                <a:cubicBezTo>
                  <a:pt x="2839857" y="38913"/>
                  <a:pt x="2369331" y="20768"/>
                  <a:pt x="2167128" y="27432"/>
                </a:cubicBezTo>
                <a:cubicBezTo>
                  <a:pt x="1964925" y="34096"/>
                  <a:pt x="1784521" y="20363"/>
                  <a:pt x="1481328" y="27432"/>
                </a:cubicBezTo>
                <a:cubicBezTo>
                  <a:pt x="1178135" y="34501"/>
                  <a:pt x="971590" y="55923"/>
                  <a:pt x="630936" y="27432"/>
                </a:cubicBezTo>
                <a:cubicBezTo>
                  <a:pt x="290282" y="-1059"/>
                  <a:pt x="133182" y="8818"/>
                  <a:pt x="0" y="27432"/>
                </a:cubicBezTo>
                <a:cubicBezTo>
                  <a:pt x="-1246" y="21545"/>
                  <a:pt x="-1312" y="12780"/>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65E7CD4C-A93E-2FCD-D664-5FE13832DF1F}"/>
              </a:ext>
            </a:extLst>
          </p:cNvPr>
          <p:cNvSpPr txBox="1"/>
          <p:nvPr/>
        </p:nvSpPr>
        <p:spPr>
          <a:xfrm>
            <a:off x="858739" y="3106974"/>
            <a:ext cx="10070328" cy="6178758"/>
          </a:xfrm>
          <a:prstGeom prst="rect">
            <a:avLst/>
          </a:prstGeom>
        </p:spPr>
        <p:txBody>
          <a:bodyPr vert="horz" lIns="91440" tIns="45720" rIns="91440" bIns="45720" rtlCol="0" anchor="t">
            <a:normAutofit/>
          </a:bodyPr>
          <a:lstStyle/>
          <a:p>
            <a:pPr marL="228600" algn="l" rtl="0">
              <a:lnSpc>
                <a:spcPct val="90000"/>
              </a:lnSpc>
            </a:pPr>
            <a:r>
              <a:rPr lang="en-US" sz="3300" b="1" kern="1200" dirty="0">
                <a:solidFill>
                  <a:schemeClr val="tx1"/>
                </a:solidFill>
                <a:effectLst/>
                <a:latin typeface="+mn-lt"/>
                <a:ea typeface="+mn-ea"/>
                <a:cs typeface="+mn-cs"/>
              </a:rPr>
              <a:t>Introduction of Siemens</a:t>
            </a:r>
            <a:endParaRPr lang="en-US" sz="3300" kern="1200" dirty="0">
              <a:solidFill>
                <a:schemeClr val="tx1"/>
              </a:solidFill>
              <a:effectLst/>
              <a:latin typeface="+mn-lt"/>
              <a:ea typeface="+mn-ea"/>
              <a:cs typeface="+mn-cs"/>
            </a:endParaRPr>
          </a:p>
          <a:p>
            <a:pPr marL="228600" indent="-228600" algn="l" rtl="0">
              <a:lnSpc>
                <a:spcPct val="90000"/>
              </a:lnSpc>
              <a:buFont typeface="Arial" panose="020B0604020202020204" pitchFamily="34" charset="0"/>
              <a:buChar char="•"/>
            </a:pPr>
            <a:endParaRPr lang="en-US" sz="3300" kern="1200" dirty="0">
              <a:solidFill>
                <a:schemeClr val="tx1"/>
              </a:solidFill>
              <a:effectLst/>
              <a:latin typeface="+mn-lt"/>
              <a:ea typeface="+mn-ea"/>
              <a:cs typeface="+mn-cs"/>
            </a:endParaRPr>
          </a:p>
          <a:p>
            <a:pPr marL="342900" lvl="0" indent="-228600" algn="l" rtl="0">
              <a:lnSpc>
                <a:spcPct val="90000"/>
              </a:lnSpc>
              <a:buFont typeface="Arial" panose="020B0604020202020204" pitchFamily="34" charset="0"/>
              <a:buChar char="•"/>
            </a:pPr>
            <a:r>
              <a:rPr lang="en-US" sz="3300" kern="1200" dirty="0">
                <a:solidFill>
                  <a:schemeClr val="tx1"/>
                </a:solidFill>
                <a:effectLst/>
                <a:latin typeface="+mn-lt"/>
                <a:ea typeface="+mn-ea"/>
                <a:cs typeface="+mn-cs"/>
              </a:rPr>
              <a:t>Siemens AG: The World Leader in Computerised, Robotic, and Electrical Systems.</a:t>
            </a:r>
          </a:p>
          <a:p>
            <a:pPr marL="342900" lvl="0" indent="-228600" algn="l" rtl="0">
              <a:lnSpc>
                <a:spcPct val="90000"/>
              </a:lnSpc>
              <a:buFont typeface="Arial" panose="020B0604020202020204" pitchFamily="34" charset="0"/>
              <a:buChar char="•"/>
            </a:pPr>
            <a:r>
              <a:rPr lang="en-US" sz="3300" kern="1200" dirty="0">
                <a:solidFill>
                  <a:schemeClr val="tx1"/>
                </a:solidFill>
                <a:effectLst/>
                <a:latin typeface="+mn-lt"/>
                <a:ea typeface="+mn-ea"/>
                <a:cs typeface="+mn-cs"/>
              </a:rPr>
              <a:t>Providing technology breakthroughs in medical treatment, computerization arrangements, and electrification (</a:t>
            </a:r>
            <a:r>
              <a:rPr lang="en-US" sz="3300" kern="1200" dirty="0" err="1">
                <a:solidFill>
                  <a:schemeClr val="tx1"/>
                </a:solidFill>
                <a:effectLst/>
                <a:latin typeface="+mn-lt"/>
                <a:ea typeface="+mn-ea"/>
                <a:cs typeface="+mn-cs"/>
              </a:rPr>
              <a:t>Cozmiuc</a:t>
            </a:r>
            <a:r>
              <a:rPr lang="en-US" sz="3300" kern="1200" dirty="0">
                <a:solidFill>
                  <a:schemeClr val="tx1"/>
                </a:solidFill>
                <a:effectLst/>
                <a:latin typeface="+mn-lt"/>
                <a:ea typeface="+mn-ea"/>
                <a:cs typeface="+mn-cs"/>
              </a:rPr>
              <a:t> and </a:t>
            </a:r>
            <a:r>
              <a:rPr lang="en-US" sz="3300" kern="1200" dirty="0" err="1">
                <a:solidFill>
                  <a:schemeClr val="tx1"/>
                </a:solidFill>
                <a:effectLst/>
                <a:latin typeface="+mn-lt"/>
                <a:ea typeface="+mn-ea"/>
                <a:cs typeface="+mn-cs"/>
              </a:rPr>
              <a:t>Petrisor</a:t>
            </a:r>
            <a:r>
              <a:rPr lang="en-US" sz="3300" kern="1200" dirty="0">
                <a:solidFill>
                  <a:schemeClr val="tx1"/>
                </a:solidFill>
                <a:effectLst/>
                <a:latin typeface="+mn-lt"/>
                <a:ea typeface="+mn-ea"/>
                <a:cs typeface="+mn-cs"/>
              </a:rPr>
              <a:t>, 2018). </a:t>
            </a:r>
          </a:p>
          <a:p>
            <a:pPr marL="342900" lvl="0" indent="-228600" algn="l" rtl="0">
              <a:lnSpc>
                <a:spcPct val="90000"/>
              </a:lnSpc>
              <a:buFont typeface="Arial" panose="020B0604020202020204" pitchFamily="34" charset="0"/>
              <a:buChar char="•"/>
            </a:pPr>
            <a:r>
              <a:rPr lang="en-US" sz="3300" kern="1200" dirty="0">
                <a:solidFill>
                  <a:schemeClr val="tx1"/>
                </a:solidFill>
                <a:effectLst/>
                <a:latin typeface="+mn-lt"/>
                <a:ea typeface="+mn-ea"/>
                <a:cs typeface="+mn-cs"/>
              </a:rPr>
              <a:t>Committed to enhancing expertise, productivity, and maintainability throughout businesses.</a:t>
            </a:r>
          </a:p>
          <a:p>
            <a:pPr marL="342900" lvl="0" indent="-228600" algn="l" rtl="0">
              <a:lnSpc>
                <a:spcPct val="90000"/>
              </a:lnSpc>
              <a:spcAft>
                <a:spcPts val="800"/>
              </a:spcAft>
              <a:buFont typeface="Arial" panose="020B0604020202020204" pitchFamily="34" charset="0"/>
              <a:buChar char="•"/>
            </a:pPr>
            <a:r>
              <a:rPr lang="en-US" sz="3300" kern="1200" dirty="0">
                <a:solidFill>
                  <a:schemeClr val="tx1"/>
                </a:solidFill>
                <a:effectLst/>
                <a:latin typeface="+mn-lt"/>
                <a:ea typeface="+mn-ea"/>
                <a:cs typeface="+mn-cs"/>
              </a:rPr>
              <a:t>Committed to advancing change for a worldwide impact, managing complexity, and defining trends in innovation (</a:t>
            </a:r>
            <a:r>
              <a:rPr lang="en-US" sz="3300" kern="1200" dirty="0" err="1">
                <a:solidFill>
                  <a:schemeClr val="tx1"/>
                </a:solidFill>
                <a:effectLst/>
                <a:latin typeface="+mn-lt"/>
                <a:ea typeface="+mn-ea"/>
                <a:cs typeface="+mn-cs"/>
              </a:rPr>
              <a:t>Cozmiuc</a:t>
            </a:r>
            <a:r>
              <a:rPr lang="en-US" sz="3300" kern="1200" dirty="0">
                <a:solidFill>
                  <a:schemeClr val="tx1"/>
                </a:solidFill>
                <a:effectLst/>
                <a:latin typeface="+mn-lt"/>
                <a:ea typeface="+mn-ea"/>
                <a:cs typeface="+mn-cs"/>
              </a:rPr>
              <a:t> and </a:t>
            </a:r>
            <a:r>
              <a:rPr lang="en-US" sz="3300" kern="1200" dirty="0" err="1">
                <a:solidFill>
                  <a:schemeClr val="tx1"/>
                </a:solidFill>
                <a:effectLst/>
                <a:latin typeface="+mn-lt"/>
                <a:ea typeface="+mn-ea"/>
                <a:cs typeface="+mn-cs"/>
              </a:rPr>
              <a:t>Petrisor</a:t>
            </a:r>
            <a:r>
              <a:rPr lang="en-US" sz="3300" kern="1200" dirty="0">
                <a:solidFill>
                  <a:schemeClr val="tx1"/>
                </a:solidFill>
                <a:effectLst/>
                <a:latin typeface="+mn-lt"/>
                <a:ea typeface="+mn-ea"/>
                <a:cs typeface="+mn-cs"/>
              </a:rPr>
              <a:t>, 2020).</a:t>
            </a:r>
          </a:p>
        </p:txBody>
      </p:sp>
      <p:pic>
        <p:nvPicPr>
          <p:cNvPr id="12" name="Picture 11" descr="A close-up of a logo&#10;&#10;Description automatically generated">
            <a:extLst>
              <a:ext uri="{FF2B5EF4-FFF2-40B4-BE49-F238E27FC236}">
                <a16:creationId xmlns:a16="http://schemas.microsoft.com/office/drawing/2014/main" id="{DC320EC0-A548-7D76-33AA-394AC00FAD0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348" r="10688" b="1"/>
          <a:stretch/>
        </p:blipFill>
        <p:spPr>
          <a:xfrm>
            <a:off x="11513487" y="3140964"/>
            <a:ext cx="5911596" cy="6144768"/>
          </a:xfrm>
          <a:prstGeom prst="rect">
            <a:avLst/>
          </a:prstGeom>
        </p:spPr>
      </p:pic>
      <p:sp>
        <p:nvSpPr>
          <p:cNvPr id="41" name="TextBox 40">
            <a:extLst>
              <a:ext uri="{FF2B5EF4-FFF2-40B4-BE49-F238E27FC236}">
                <a16:creationId xmlns:a16="http://schemas.microsoft.com/office/drawing/2014/main" id="{21A20A3C-B826-FBF5-D7FB-EEFDF8ED2CCD}"/>
              </a:ext>
            </a:extLst>
          </p:cNvPr>
          <p:cNvSpPr txBox="1"/>
          <p:nvPr/>
        </p:nvSpPr>
        <p:spPr>
          <a:xfrm>
            <a:off x="15118041" y="9085677"/>
            <a:ext cx="2307042"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latin typeface="+mn-lt"/>
                <a:ea typeface="+mn-ea"/>
                <a:cs typeface="+mn-cs"/>
                <a:hlinkClick r:id="rId3" tooltip="https://www.na-mic.org/wiki/Events:CTK-Workshop-June-2009">
                  <a:extLst>
                    <a:ext uri="{A12FA001-AC4F-418D-AE19-62706E023703}">
                      <ahyp:hlinkClr xmlns:ahyp="http://schemas.microsoft.com/office/drawing/2018/hyperlinkcolor" val="tx"/>
                    </a:ext>
                  </a:extLst>
                </a:hlinkClick>
              </a:rPr>
              <a:t>This Photo</a:t>
            </a:r>
            <a:r>
              <a:rPr lang="en-GB" sz="700" dirty="0">
                <a:solidFill>
                  <a:srgbClr val="FFFFFF"/>
                </a:solidFill>
                <a:latin typeface="+mn-lt"/>
                <a:ea typeface="+mn-ea"/>
                <a:cs typeface="+mn-cs"/>
              </a:rPr>
              <a:t> by Unknown Author is licensed under </a:t>
            </a:r>
            <a:r>
              <a:rPr lang="en-GB" sz="700" dirty="0">
                <a:solidFill>
                  <a:srgbClr val="FFFFFF"/>
                </a:solidFill>
                <a:latin typeface="+mn-lt"/>
                <a:ea typeface="+mn-ea"/>
                <a:cs typeface="+mn-cs"/>
                <a:hlinkClick r:id="rId4"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latin typeface="+mn-lt"/>
              <a:ea typeface="+mn-ea"/>
              <a:cs typeface="+mn-cs"/>
            </a:endParaRPr>
          </a:p>
        </p:txBody>
      </p:sp>
      <p:sp>
        <p:nvSpPr>
          <p:cNvPr id="44" name="Slide Number Placeholder 43">
            <a:extLst>
              <a:ext uri="{FF2B5EF4-FFF2-40B4-BE49-F238E27FC236}">
                <a16:creationId xmlns:a16="http://schemas.microsoft.com/office/drawing/2014/main" id="{3D853F4C-7122-395C-FB6F-4149C2431710}"/>
              </a:ext>
            </a:extLst>
          </p:cNvPr>
          <p:cNvSpPr>
            <a:spLocks noGrp="1"/>
          </p:cNvSpPr>
          <p:nvPr>
            <p:ph type="sldNum" sz="quarter" idx="7"/>
          </p:nvPr>
        </p:nvSpPr>
        <p:spPr/>
        <p:txBody>
          <a:bodyPr/>
          <a:lstStyle/>
          <a:p>
            <a:fld id="{B6F15528-21DE-4FAA-801E-634DDDAF4B2B}" type="slidenum">
              <a:rPr lang="en-GB" smtClean="0"/>
              <a:t>3</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85" name="Rectangle 208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EE9720DF-96E4-281D-1048-390C57F0B1AE}"/>
              </a:ext>
            </a:extLst>
          </p:cNvPr>
          <p:cNvSpPr txBox="1"/>
          <p:nvPr/>
        </p:nvSpPr>
        <p:spPr>
          <a:xfrm>
            <a:off x="858739" y="357808"/>
            <a:ext cx="16527780" cy="2151623"/>
          </a:xfrm>
          <a:prstGeom prst="rect">
            <a:avLst/>
          </a:prstGeom>
        </p:spPr>
        <p:txBody>
          <a:bodyPr vert="horz" lIns="91440" tIns="45720" rIns="91440" bIns="45720" rtlCol="0" anchor="b">
            <a:normAutofit/>
          </a:bodyPr>
          <a:lstStyle/>
          <a:p>
            <a:pPr algn="l" rtl="0">
              <a:lnSpc>
                <a:spcPct val="90000"/>
              </a:lnSpc>
              <a:spcBef>
                <a:spcPct val="0"/>
              </a:spcBef>
              <a:spcAft>
                <a:spcPts val="600"/>
              </a:spcAft>
            </a:pPr>
            <a:r>
              <a:rPr lang="en-US" sz="8100" kern="1200" dirty="0">
                <a:solidFill>
                  <a:schemeClr val="tx1"/>
                </a:solidFill>
                <a:effectLst/>
                <a:latin typeface="+mj-lt"/>
                <a:ea typeface="+mj-ea"/>
                <a:cs typeface="+mj-cs"/>
              </a:rPr>
              <a:t>Introduction of Microsoft</a:t>
            </a:r>
            <a:endParaRPr lang="en-US" sz="8100" kern="1200" dirty="0">
              <a:solidFill>
                <a:schemeClr val="tx1"/>
              </a:solidFill>
              <a:latin typeface="+mj-lt"/>
              <a:ea typeface="+mj-ea"/>
              <a:cs typeface="+mj-cs"/>
            </a:endParaRPr>
          </a:p>
        </p:txBody>
      </p:sp>
      <p:sp>
        <p:nvSpPr>
          <p:cNvPr id="208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8739" y="2522316"/>
            <a:ext cx="16459200" cy="27432"/>
          </a:xfrm>
          <a:custGeom>
            <a:avLst/>
            <a:gdLst>
              <a:gd name="connsiteX0" fmla="*/ 0 w 16459200"/>
              <a:gd name="connsiteY0" fmla="*/ 0 h 27432"/>
              <a:gd name="connsiteX1" fmla="*/ 192024 w 16459200"/>
              <a:gd name="connsiteY1" fmla="*/ 0 h 27432"/>
              <a:gd name="connsiteX2" fmla="*/ 1042416 w 16459200"/>
              <a:gd name="connsiteY2" fmla="*/ 0 h 27432"/>
              <a:gd name="connsiteX3" fmla="*/ 1728216 w 16459200"/>
              <a:gd name="connsiteY3" fmla="*/ 0 h 27432"/>
              <a:gd name="connsiteX4" fmla="*/ 1920240 w 16459200"/>
              <a:gd name="connsiteY4" fmla="*/ 0 h 27432"/>
              <a:gd name="connsiteX5" fmla="*/ 2441448 w 16459200"/>
              <a:gd name="connsiteY5" fmla="*/ 0 h 27432"/>
              <a:gd name="connsiteX6" fmla="*/ 2798064 w 16459200"/>
              <a:gd name="connsiteY6" fmla="*/ 0 h 27432"/>
              <a:gd name="connsiteX7" fmla="*/ 3648456 w 16459200"/>
              <a:gd name="connsiteY7" fmla="*/ 0 h 27432"/>
              <a:gd name="connsiteX8" fmla="*/ 4005072 w 16459200"/>
              <a:gd name="connsiteY8" fmla="*/ 0 h 27432"/>
              <a:gd name="connsiteX9" fmla="*/ 5020056 w 16459200"/>
              <a:gd name="connsiteY9" fmla="*/ 0 h 27432"/>
              <a:gd name="connsiteX10" fmla="*/ 5212080 w 16459200"/>
              <a:gd name="connsiteY10" fmla="*/ 0 h 27432"/>
              <a:gd name="connsiteX11" fmla="*/ 5568696 w 16459200"/>
              <a:gd name="connsiteY11" fmla="*/ 0 h 27432"/>
              <a:gd name="connsiteX12" fmla="*/ 6089904 w 16459200"/>
              <a:gd name="connsiteY12" fmla="*/ 0 h 27432"/>
              <a:gd name="connsiteX13" fmla="*/ 6611112 w 16459200"/>
              <a:gd name="connsiteY13" fmla="*/ 0 h 27432"/>
              <a:gd name="connsiteX14" fmla="*/ 7461504 w 16459200"/>
              <a:gd name="connsiteY14" fmla="*/ 0 h 27432"/>
              <a:gd name="connsiteX15" fmla="*/ 8476488 w 16459200"/>
              <a:gd name="connsiteY15" fmla="*/ 0 h 27432"/>
              <a:gd name="connsiteX16" fmla="*/ 9326880 w 16459200"/>
              <a:gd name="connsiteY16" fmla="*/ 0 h 27432"/>
              <a:gd name="connsiteX17" fmla="*/ 9683496 w 16459200"/>
              <a:gd name="connsiteY17" fmla="*/ 0 h 27432"/>
              <a:gd name="connsiteX18" fmla="*/ 9875520 w 16459200"/>
              <a:gd name="connsiteY18" fmla="*/ 0 h 27432"/>
              <a:gd name="connsiteX19" fmla="*/ 10067544 w 16459200"/>
              <a:gd name="connsiteY19" fmla="*/ 0 h 27432"/>
              <a:gd name="connsiteX20" fmla="*/ 10424160 w 16459200"/>
              <a:gd name="connsiteY20" fmla="*/ 0 h 27432"/>
              <a:gd name="connsiteX21" fmla="*/ 10945368 w 16459200"/>
              <a:gd name="connsiteY21" fmla="*/ 0 h 27432"/>
              <a:gd name="connsiteX22" fmla="*/ 11795760 w 16459200"/>
              <a:gd name="connsiteY22" fmla="*/ 0 h 27432"/>
              <a:gd name="connsiteX23" fmla="*/ 12152376 w 16459200"/>
              <a:gd name="connsiteY23" fmla="*/ 0 h 27432"/>
              <a:gd name="connsiteX24" fmla="*/ 12838176 w 16459200"/>
              <a:gd name="connsiteY24" fmla="*/ 0 h 27432"/>
              <a:gd name="connsiteX25" fmla="*/ 13853160 w 16459200"/>
              <a:gd name="connsiteY25" fmla="*/ 0 h 27432"/>
              <a:gd name="connsiteX26" fmla="*/ 14209776 w 16459200"/>
              <a:gd name="connsiteY26" fmla="*/ 0 h 27432"/>
              <a:gd name="connsiteX27" fmla="*/ 14895576 w 16459200"/>
              <a:gd name="connsiteY27" fmla="*/ 0 h 27432"/>
              <a:gd name="connsiteX28" fmla="*/ 15581376 w 16459200"/>
              <a:gd name="connsiteY28" fmla="*/ 0 h 27432"/>
              <a:gd name="connsiteX29" fmla="*/ 15773400 w 16459200"/>
              <a:gd name="connsiteY29" fmla="*/ 0 h 27432"/>
              <a:gd name="connsiteX30" fmla="*/ 16459200 w 16459200"/>
              <a:gd name="connsiteY30" fmla="*/ 0 h 27432"/>
              <a:gd name="connsiteX31" fmla="*/ 16459200 w 16459200"/>
              <a:gd name="connsiteY31" fmla="*/ 27432 h 27432"/>
              <a:gd name="connsiteX32" fmla="*/ 15444216 w 16459200"/>
              <a:gd name="connsiteY32" fmla="*/ 27432 h 27432"/>
              <a:gd name="connsiteX33" fmla="*/ 15087600 w 16459200"/>
              <a:gd name="connsiteY33" fmla="*/ 27432 h 27432"/>
              <a:gd name="connsiteX34" fmla="*/ 14401800 w 16459200"/>
              <a:gd name="connsiteY34" fmla="*/ 27432 h 27432"/>
              <a:gd name="connsiteX35" fmla="*/ 13551408 w 16459200"/>
              <a:gd name="connsiteY35" fmla="*/ 27432 h 27432"/>
              <a:gd name="connsiteX36" fmla="*/ 13030200 w 16459200"/>
              <a:gd name="connsiteY36" fmla="*/ 27432 h 27432"/>
              <a:gd name="connsiteX37" fmla="*/ 12179808 w 16459200"/>
              <a:gd name="connsiteY37" fmla="*/ 27432 h 27432"/>
              <a:gd name="connsiteX38" fmla="*/ 11329416 w 16459200"/>
              <a:gd name="connsiteY38" fmla="*/ 27432 h 27432"/>
              <a:gd name="connsiteX39" fmla="*/ 10479024 w 16459200"/>
              <a:gd name="connsiteY39" fmla="*/ 27432 h 27432"/>
              <a:gd name="connsiteX40" fmla="*/ 9793224 w 16459200"/>
              <a:gd name="connsiteY40" fmla="*/ 27432 h 27432"/>
              <a:gd name="connsiteX41" fmla="*/ 9436608 w 16459200"/>
              <a:gd name="connsiteY41" fmla="*/ 27432 h 27432"/>
              <a:gd name="connsiteX42" fmla="*/ 9079992 w 16459200"/>
              <a:gd name="connsiteY42" fmla="*/ 27432 h 27432"/>
              <a:gd name="connsiteX43" fmla="*/ 8229600 w 16459200"/>
              <a:gd name="connsiteY43" fmla="*/ 27432 h 27432"/>
              <a:gd name="connsiteX44" fmla="*/ 7543800 w 16459200"/>
              <a:gd name="connsiteY44" fmla="*/ 27432 h 27432"/>
              <a:gd name="connsiteX45" fmla="*/ 7187184 w 16459200"/>
              <a:gd name="connsiteY45" fmla="*/ 27432 h 27432"/>
              <a:gd name="connsiteX46" fmla="*/ 6830568 w 16459200"/>
              <a:gd name="connsiteY46" fmla="*/ 27432 h 27432"/>
              <a:gd name="connsiteX47" fmla="*/ 6473952 w 16459200"/>
              <a:gd name="connsiteY47" fmla="*/ 27432 h 27432"/>
              <a:gd name="connsiteX48" fmla="*/ 5788152 w 16459200"/>
              <a:gd name="connsiteY48" fmla="*/ 27432 h 27432"/>
              <a:gd name="connsiteX49" fmla="*/ 5431536 w 16459200"/>
              <a:gd name="connsiteY49" fmla="*/ 27432 h 27432"/>
              <a:gd name="connsiteX50" fmla="*/ 4910328 w 16459200"/>
              <a:gd name="connsiteY50" fmla="*/ 27432 h 27432"/>
              <a:gd name="connsiteX51" fmla="*/ 4389120 w 16459200"/>
              <a:gd name="connsiteY51" fmla="*/ 27432 h 27432"/>
              <a:gd name="connsiteX52" fmla="*/ 3374136 w 16459200"/>
              <a:gd name="connsiteY52" fmla="*/ 27432 h 27432"/>
              <a:gd name="connsiteX53" fmla="*/ 2852928 w 16459200"/>
              <a:gd name="connsiteY53" fmla="*/ 27432 h 27432"/>
              <a:gd name="connsiteX54" fmla="*/ 2331720 w 16459200"/>
              <a:gd name="connsiteY54" fmla="*/ 27432 h 27432"/>
              <a:gd name="connsiteX55" fmla="*/ 1316736 w 16459200"/>
              <a:gd name="connsiteY55" fmla="*/ 27432 h 27432"/>
              <a:gd name="connsiteX56" fmla="*/ 1124712 w 16459200"/>
              <a:gd name="connsiteY56" fmla="*/ 27432 h 27432"/>
              <a:gd name="connsiteX57" fmla="*/ 0 w 16459200"/>
              <a:gd name="connsiteY57" fmla="*/ 27432 h 27432"/>
              <a:gd name="connsiteX58" fmla="*/ 0 w 16459200"/>
              <a:gd name="connsiteY58"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6459200" h="27432" fill="none" extrusionOk="0">
                <a:moveTo>
                  <a:pt x="0" y="0"/>
                </a:moveTo>
                <a:cubicBezTo>
                  <a:pt x="47956" y="-7424"/>
                  <a:pt x="130909" y="-3461"/>
                  <a:pt x="192024" y="0"/>
                </a:cubicBezTo>
                <a:cubicBezTo>
                  <a:pt x="253139" y="3461"/>
                  <a:pt x="713864" y="27473"/>
                  <a:pt x="1042416" y="0"/>
                </a:cubicBezTo>
                <a:cubicBezTo>
                  <a:pt x="1370968" y="-27473"/>
                  <a:pt x="1433592" y="6590"/>
                  <a:pt x="1728216" y="0"/>
                </a:cubicBezTo>
                <a:cubicBezTo>
                  <a:pt x="2022840" y="-6590"/>
                  <a:pt x="1862554" y="2847"/>
                  <a:pt x="1920240" y="0"/>
                </a:cubicBezTo>
                <a:cubicBezTo>
                  <a:pt x="1977926" y="-2847"/>
                  <a:pt x="2325911" y="-6884"/>
                  <a:pt x="2441448" y="0"/>
                </a:cubicBezTo>
                <a:cubicBezTo>
                  <a:pt x="2556985" y="6884"/>
                  <a:pt x="2631822" y="6977"/>
                  <a:pt x="2798064" y="0"/>
                </a:cubicBezTo>
                <a:cubicBezTo>
                  <a:pt x="2964306" y="-6977"/>
                  <a:pt x="3274078" y="-12213"/>
                  <a:pt x="3648456" y="0"/>
                </a:cubicBezTo>
                <a:cubicBezTo>
                  <a:pt x="4022834" y="12213"/>
                  <a:pt x="3857573" y="-925"/>
                  <a:pt x="4005072" y="0"/>
                </a:cubicBezTo>
                <a:cubicBezTo>
                  <a:pt x="4152571" y="925"/>
                  <a:pt x="4671117" y="36098"/>
                  <a:pt x="5020056" y="0"/>
                </a:cubicBezTo>
                <a:cubicBezTo>
                  <a:pt x="5368995" y="-36098"/>
                  <a:pt x="5129234" y="2763"/>
                  <a:pt x="5212080" y="0"/>
                </a:cubicBezTo>
                <a:cubicBezTo>
                  <a:pt x="5294926" y="-2763"/>
                  <a:pt x="5456351" y="-1340"/>
                  <a:pt x="5568696" y="0"/>
                </a:cubicBezTo>
                <a:cubicBezTo>
                  <a:pt x="5681041" y="1340"/>
                  <a:pt x="5957028" y="11791"/>
                  <a:pt x="6089904" y="0"/>
                </a:cubicBezTo>
                <a:cubicBezTo>
                  <a:pt x="6222780" y="-11791"/>
                  <a:pt x="6485557" y="8010"/>
                  <a:pt x="6611112" y="0"/>
                </a:cubicBezTo>
                <a:cubicBezTo>
                  <a:pt x="6736667" y="-8010"/>
                  <a:pt x="7207166" y="34517"/>
                  <a:pt x="7461504" y="0"/>
                </a:cubicBezTo>
                <a:cubicBezTo>
                  <a:pt x="7715842" y="-34517"/>
                  <a:pt x="7997652" y="4727"/>
                  <a:pt x="8476488" y="0"/>
                </a:cubicBezTo>
                <a:cubicBezTo>
                  <a:pt x="8955324" y="-4727"/>
                  <a:pt x="9009263" y="-31226"/>
                  <a:pt x="9326880" y="0"/>
                </a:cubicBezTo>
                <a:cubicBezTo>
                  <a:pt x="9644497" y="31226"/>
                  <a:pt x="9567141" y="-14781"/>
                  <a:pt x="9683496" y="0"/>
                </a:cubicBezTo>
                <a:cubicBezTo>
                  <a:pt x="9799851" y="14781"/>
                  <a:pt x="9804032" y="8468"/>
                  <a:pt x="9875520" y="0"/>
                </a:cubicBezTo>
                <a:cubicBezTo>
                  <a:pt x="9947008" y="-8468"/>
                  <a:pt x="9977677" y="-8510"/>
                  <a:pt x="10067544" y="0"/>
                </a:cubicBezTo>
                <a:cubicBezTo>
                  <a:pt x="10157411" y="8510"/>
                  <a:pt x="10259211" y="-4808"/>
                  <a:pt x="10424160" y="0"/>
                </a:cubicBezTo>
                <a:cubicBezTo>
                  <a:pt x="10589109" y="4808"/>
                  <a:pt x="10698874" y="12995"/>
                  <a:pt x="10945368" y="0"/>
                </a:cubicBezTo>
                <a:cubicBezTo>
                  <a:pt x="11191862" y="-12995"/>
                  <a:pt x="11497620" y="30979"/>
                  <a:pt x="11795760" y="0"/>
                </a:cubicBezTo>
                <a:cubicBezTo>
                  <a:pt x="12093900" y="-30979"/>
                  <a:pt x="12033359" y="17306"/>
                  <a:pt x="12152376" y="0"/>
                </a:cubicBezTo>
                <a:cubicBezTo>
                  <a:pt x="12271393" y="-17306"/>
                  <a:pt x="12698740" y="-6151"/>
                  <a:pt x="12838176" y="0"/>
                </a:cubicBezTo>
                <a:cubicBezTo>
                  <a:pt x="12977612" y="6151"/>
                  <a:pt x="13351157" y="-21667"/>
                  <a:pt x="13853160" y="0"/>
                </a:cubicBezTo>
                <a:cubicBezTo>
                  <a:pt x="14355163" y="21667"/>
                  <a:pt x="14035345" y="-172"/>
                  <a:pt x="14209776" y="0"/>
                </a:cubicBezTo>
                <a:cubicBezTo>
                  <a:pt x="14384207" y="172"/>
                  <a:pt x="14629222" y="-31393"/>
                  <a:pt x="14895576" y="0"/>
                </a:cubicBezTo>
                <a:cubicBezTo>
                  <a:pt x="15161930" y="31393"/>
                  <a:pt x="15418721" y="3319"/>
                  <a:pt x="15581376" y="0"/>
                </a:cubicBezTo>
                <a:cubicBezTo>
                  <a:pt x="15744031" y="-3319"/>
                  <a:pt x="15695632" y="-9543"/>
                  <a:pt x="15773400" y="0"/>
                </a:cubicBezTo>
                <a:cubicBezTo>
                  <a:pt x="15851168" y="9543"/>
                  <a:pt x="16150974" y="-26032"/>
                  <a:pt x="16459200" y="0"/>
                </a:cubicBezTo>
                <a:cubicBezTo>
                  <a:pt x="16459222" y="9322"/>
                  <a:pt x="16459920" y="14106"/>
                  <a:pt x="16459200" y="27432"/>
                </a:cubicBezTo>
                <a:cubicBezTo>
                  <a:pt x="16249330" y="65783"/>
                  <a:pt x="15931504" y="34569"/>
                  <a:pt x="15444216" y="27432"/>
                </a:cubicBezTo>
                <a:cubicBezTo>
                  <a:pt x="14956928" y="20295"/>
                  <a:pt x="15245263" y="43793"/>
                  <a:pt x="15087600" y="27432"/>
                </a:cubicBezTo>
                <a:cubicBezTo>
                  <a:pt x="14929937" y="11071"/>
                  <a:pt x="14595147" y="61679"/>
                  <a:pt x="14401800" y="27432"/>
                </a:cubicBezTo>
                <a:cubicBezTo>
                  <a:pt x="14208453" y="-6815"/>
                  <a:pt x="13937267" y="-2756"/>
                  <a:pt x="13551408" y="27432"/>
                </a:cubicBezTo>
                <a:cubicBezTo>
                  <a:pt x="13165549" y="57620"/>
                  <a:pt x="13244142" y="31152"/>
                  <a:pt x="13030200" y="27432"/>
                </a:cubicBezTo>
                <a:cubicBezTo>
                  <a:pt x="12816258" y="23712"/>
                  <a:pt x="12596900" y="37491"/>
                  <a:pt x="12179808" y="27432"/>
                </a:cubicBezTo>
                <a:cubicBezTo>
                  <a:pt x="11762716" y="17373"/>
                  <a:pt x="11577023" y="27593"/>
                  <a:pt x="11329416" y="27432"/>
                </a:cubicBezTo>
                <a:cubicBezTo>
                  <a:pt x="11081809" y="27271"/>
                  <a:pt x="10723385" y="19623"/>
                  <a:pt x="10479024" y="27432"/>
                </a:cubicBezTo>
                <a:cubicBezTo>
                  <a:pt x="10234663" y="35241"/>
                  <a:pt x="9989517" y="31460"/>
                  <a:pt x="9793224" y="27432"/>
                </a:cubicBezTo>
                <a:cubicBezTo>
                  <a:pt x="9596931" y="23404"/>
                  <a:pt x="9533524" y="22036"/>
                  <a:pt x="9436608" y="27432"/>
                </a:cubicBezTo>
                <a:cubicBezTo>
                  <a:pt x="9339692" y="32828"/>
                  <a:pt x="9173466" y="18472"/>
                  <a:pt x="9079992" y="27432"/>
                </a:cubicBezTo>
                <a:cubicBezTo>
                  <a:pt x="8986518" y="36392"/>
                  <a:pt x="8593794" y="42926"/>
                  <a:pt x="8229600" y="27432"/>
                </a:cubicBezTo>
                <a:cubicBezTo>
                  <a:pt x="7865406" y="11938"/>
                  <a:pt x="7848302" y="3496"/>
                  <a:pt x="7543800" y="27432"/>
                </a:cubicBezTo>
                <a:cubicBezTo>
                  <a:pt x="7239298" y="51368"/>
                  <a:pt x="7267744" y="29308"/>
                  <a:pt x="7187184" y="27432"/>
                </a:cubicBezTo>
                <a:cubicBezTo>
                  <a:pt x="7106624" y="25556"/>
                  <a:pt x="6904393" y="10681"/>
                  <a:pt x="6830568" y="27432"/>
                </a:cubicBezTo>
                <a:cubicBezTo>
                  <a:pt x="6756743" y="44183"/>
                  <a:pt x="6651191" y="39884"/>
                  <a:pt x="6473952" y="27432"/>
                </a:cubicBezTo>
                <a:cubicBezTo>
                  <a:pt x="6296713" y="14980"/>
                  <a:pt x="6119980" y="24308"/>
                  <a:pt x="5788152" y="27432"/>
                </a:cubicBezTo>
                <a:cubicBezTo>
                  <a:pt x="5456324" y="30556"/>
                  <a:pt x="5529306" y="26210"/>
                  <a:pt x="5431536" y="27432"/>
                </a:cubicBezTo>
                <a:cubicBezTo>
                  <a:pt x="5333766" y="28654"/>
                  <a:pt x="5016672" y="6571"/>
                  <a:pt x="4910328" y="27432"/>
                </a:cubicBezTo>
                <a:cubicBezTo>
                  <a:pt x="4803984" y="48293"/>
                  <a:pt x="4553431" y="43362"/>
                  <a:pt x="4389120" y="27432"/>
                </a:cubicBezTo>
                <a:cubicBezTo>
                  <a:pt x="4224809" y="11502"/>
                  <a:pt x="3616062" y="38135"/>
                  <a:pt x="3374136" y="27432"/>
                </a:cubicBezTo>
                <a:cubicBezTo>
                  <a:pt x="3132210" y="16729"/>
                  <a:pt x="3042843" y="45542"/>
                  <a:pt x="2852928" y="27432"/>
                </a:cubicBezTo>
                <a:cubicBezTo>
                  <a:pt x="2663013" y="9322"/>
                  <a:pt x="2455267" y="47011"/>
                  <a:pt x="2331720" y="27432"/>
                </a:cubicBezTo>
                <a:cubicBezTo>
                  <a:pt x="2208173" y="7853"/>
                  <a:pt x="1589346" y="70708"/>
                  <a:pt x="1316736" y="27432"/>
                </a:cubicBezTo>
                <a:cubicBezTo>
                  <a:pt x="1044126" y="-15844"/>
                  <a:pt x="1186720" y="35239"/>
                  <a:pt x="1124712" y="27432"/>
                </a:cubicBezTo>
                <a:cubicBezTo>
                  <a:pt x="1062704" y="19625"/>
                  <a:pt x="503031" y="33212"/>
                  <a:pt x="0" y="27432"/>
                </a:cubicBezTo>
                <a:cubicBezTo>
                  <a:pt x="-1295" y="16310"/>
                  <a:pt x="-432" y="13385"/>
                  <a:pt x="0" y="0"/>
                </a:cubicBezTo>
                <a:close/>
              </a:path>
              <a:path w="16459200" h="27432" stroke="0" extrusionOk="0">
                <a:moveTo>
                  <a:pt x="0" y="0"/>
                </a:moveTo>
                <a:cubicBezTo>
                  <a:pt x="169209" y="4271"/>
                  <a:pt x="248605" y="9913"/>
                  <a:pt x="356616" y="0"/>
                </a:cubicBezTo>
                <a:cubicBezTo>
                  <a:pt x="464627" y="-9913"/>
                  <a:pt x="484749" y="7422"/>
                  <a:pt x="548640" y="0"/>
                </a:cubicBezTo>
                <a:cubicBezTo>
                  <a:pt x="612531" y="-7422"/>
                  <a:pt x="809859" y="-22"/>
                  <a:pt x="905256" y="0"/>
                </a:cubicBezTo>
                <a:cubicBezTo>
                  <a:pt x="1000653" y="22"/>
                  <a:pt x="1309175" y="26161"/>
                  <a:pt x="1591056" y="0"/>
                </a:cubicBezTo>
                <a:cubicBezTo>
                  <a:pt x="1872937" y="-26161"/>
                  <a:pt x="2030413" y="-34546"/>
                  <a:pt x="2441448" y="0"/>
                </a:cubicBezTo>
                <a:cubicBezTo>
                  <a:pt x="2852483" y="34546"/>
                  <a:pt x="3014836" y="32798"/>
                  <a:pt x="3456432" y="0"/>
                </a:cubicBezTo>
                <a:cubicBezTo>
                  <a:pt x="3898028" y="-32798"/>
                  <a:pt x="4190634" y="34192"/>
                  <a:pt x="4471416" y="0"/>
                </a:cubicBezTo>
                <a:cubicBezTo>
                  <a:pt x="4752198" y="-34192"/>
                  <a:pt x="4816290" y="10056"/>
                  <a:pt x="4992624" y="0"/>
                </a:cubicBezTo>
                <a:cubicBezTo>
                  <a:pt x="5168958" y="-10056"/>
                  <a:pt x="5425571" y="37166"/>
                  <a:pt x="5843016" y="0"/>
                </a:cubicBezTo>
                <a:cubicBezTo>
                  <a:pt x="6260461" y="-37166"/>
                  <a:pt x="6243365" y="-11909"/>
                  <a:pt x="6528816" y="0"/>
                </a:cubicBezTo>
                <a:cubicBezTo>
                  <a:pt x="6814267" y="11909"/>
                  <a:pt x="6865850" y="-3059"/>
                  <a:pt x="7050024" y="0"/>
                </a:cubicBezTo>
                <a:cubicBezTo>
                  <a:pt x="7234198" y="3059"/>
                  <a:pt x="7529059" y="-29032"/>
                  <a:pt x="7900416" y="0"/>
                </a:cubicBezTo>
                <a:cubicBezTo>
                  <a:pt x="8271773" y="29032"/>
                  <a:pt x="8040284" y="2293"/>
                  <a:pt x="8092440" y="0"/>
                </a:cubicBezTo>
                <a:cubicBezTo>
                  <a:pt x="8144596" y="-2293"/>
                  <a:pt x="8377772" y="18969"/>
                  <a:pt x="8613648" y="0"/>
                </a:cubicBezTo>
                <a:cubicBezTo>
                  <a:pt x="8849524" y="-18969"/>
                  <a:pt x="9039253" y="20479"/>
                  <a:pt x="9299448" y="0"/>
                </a:cubicBezTo>
                <a:cubicBezTo>
                  <a:pt x="9559643" y="-20479"/>
                  <a:pt x="9864452" y="14915"/>
                  <a:pt x="10149840" y="0"/>
                </a:cubicBezTo>
                <a:cubicBezTo>
                  <a:pt x="10435228" y="-14915"/>
                  <a:pt x="10504375" y="14787"/>
                  <a:pt x="10835640" y="0"/>
                </a:cubicBezTo>
                <a:cubicBezTo>
                  <a:pt x="11166905" y="-14787"/>
                  <a:pt x="11598715" y="31089"/>
                  <a:pt x="11850624" y="0"/>
                </a:cubicBezTo>
                <a:cubicBezTo>
                  <a:pt x="12102533" y="-31089"/>
                  <a:pt x="11992592" y="4447"/>
                  <a:pt x="12042648" y="0"/>
                </a:cubicBezTo>
                <a:cubicBezTo>
                  <a:pt x="12092704" y="-4447"/>
                  <a:pt x="12426578" y="2532"/>
                  <a:pt x="12728448" y="0"/>
                </a:cubicBezTo>
                <a:cubicBezTo>
                  <a:pt x="13030318" y="-2532"/>
                  <a:pt x="12877528" y="-7149"/>
                  <a:pt x="12920472" y="0"/>
                </a:cubicBezTo>
                <a:cubicBezTo>
                  <a:pt x="12963416" y="7149"/>
                  <a:pt x="13485109" y="-36483"/>
                  <a:pt x="13935456" y="0"/>
                </a:cubicBezTo>
                <a:cubicBezTo>
                  <a:pt x="14385803" y="36483"/>
                  <a:pt x="14219125" y="12279"/>
                  <a:pt x="14292072" y="0"/>
                </a:cubicBezTo>
                <a:cubicBezTo>
                  <a:pt x="14365019" y="-12279"/>
                  <a:pt x="14443877" y="8821"/>
                  <a:pt x="14484096" y="0"/>
                </a:cubicBezTo>
                <a:cubicBezTo>
                  <a:pt x="14524315" y="-8821"/>
                  <a:pt x="14905426" y="-30068"/>
                  <a:pt x="15169896" y="0"/>
                </a:cubicBezTo>
                <a:cubicBezTo>
                  <a:pt x="15434366" y="30068"/>
                  <a:pt x="15424434" y="12479"/>
                  <a:pt x="15526512" y="0"/>
                </a:cubicBezTo>
                <a:cubicBezTo>
                  <a:pt x="15628590" y="-12479"/>
                  <a:pt x="16062010" y="-12069"/>
                  <a:pt x="16459200" y="0"/>
                </a:cubicBezTo>
                <a:cubicBezTo>
                  <a:pt x="16459049" y="7706"/>
                  <a:pt x="16460087" y="13931"/>
                  <a:pt x="16459200" y="27432"/>
                </a:cubicBezTo>
                <a:cubicBezTo>
                  <a:pt x="16315339" y="20935"/>
                  <a:pt x="16231909" y="42819"/>
                  <a:pt x="16102584" y="27432"/>
                </a:cubicBezTo>
                <a:cubicBezTo>
                  <a:pt x="15973259" y="12045"/>
                  <a:pt x="15580560" y="51242"/>
                  <a:pt x="15416784" y="27432"/>
                </a:cubicBezTo>
                <a:cubicBezTo>
                  <a:pt x="15253008" y="3622"/>
                  <a:pt x="15181626" y="26334"/>
                  <a:pt x="15060168" y="27432"/>
                </a:cubicBezTo>
                <a:cubicBezTo>
                  <a:pt x="14938710" y="28530"/>
                  <a:pt x="14400846" y="21299"/>
                  <a:pt x="14209776" y="27432"/>
                </a:cubicBezTo>
                <a:cubicBezTo>
                  <a:pt x="14018706" y="33565"/>
                  <a:pt x="13805385" y="48505"/>
                  <a:pt x="13688568" y="27432"/>
                </a:cubicBezTo>
                <a:cubicBezTo>
                  <a:pt x="13571751" y="6359"/>
                  <a:pt x="13472548" y="26552"/>
                  <a:pt x="13331952" y="27432"/>
                </a:cubicBezTo>
                <a:cubicBezTo>
                  <a:pt x="13191356" y="28312"/>
                  <a:pt x="13234055" y="20883"/>
                  <a:pt x="13139928" y="27432"/>
                </a:cubicBezTo>
                <a:cubicBezTo>
                  <a:pt x="13045801" y="33981"/>
                  <a:pt x="12707747" y="18669"/>
                  <a:pt x="12454128" y="27432"/>
                </a:cubicBezTo>
                <a:cubicBezTo>
                  <a:pt x="12200509" y="36195"/>
                  <a:pt x="11974339" y="1821"/>
                  <a:pt x="11603736" y="27432"/>
                </a:cubicBezTo>
                <a:cubicBezTo>
                  <a:pt x="11233133" y="53043"/>
                  <a:pt x="11202281" y="15642"/>
                  <a:pt x="10917936" y="27432"/>
                </a:cubicBezTo>
                <a:cubicBezTo>
                  <a:pt x="10633591" y="39222"/>
                  <a:pt x="10351188" y="-7651"/>
                  <a:pt x="9902952" y="27432"/>
                </a:cubicBezTo>
                <a:cubicBezTo>
                  <a:pt x="9454716" y="62515"/>
                  <a:pt x="9540812" y="35851"/>
                  <a:pt x="9381744" y="27432"/>
                </a:cubicBezTo>
                <a:cubicBezTo>
                  <a:pt x="9222676" y="19013"/>
                  <a:pt x="9279274" y="24639"/>
                  <a:pt x="9189720" y="27432"/>
                </a:cubicBezTo>
                <a:cubicBezTo>
                  <a:pt x="9100166" y="30225"/>
                  <a:pt x="9040114" y="24993"/>
                  <a:pt x="8997696" y="27432"/>
                </a:cubicBezTo>
                <a:cubicBezTo>
                  <a:pt x="8955278" y="29871"/>
                  <a:pt x="8568270" y="-9750"/>
                  <a:pt x="8147304" y="27432"/>
                </a:cubicBezTo>
                <a:cubicBezTo>
                  <a:pt x="7726338" y="64614"/>
                  <a:pt x="7756575" y="58097"/>
                  <a:pt x="7461504" y="27432"/>
                </a:cubicBezTo>
                <a:cubicBezTo>
                  <a:pt x="7166433" y="-3233"/>
                  <a:pt x="6691777" y="23003"/>
                  <a:pt x="6446520" y="27432"/>
                </a:cubicBezTo>
                <a:cubicBezTo>
                  <a:pt x="6201263" y="31861"/>
                  <a:pt x="6055564" y="5822"/>
                  <a:pt x="5760720" y="27432"/>
                </a:cubicBezTo>
                <a:cubicBezTo>
                  <a:pt x="5465876" y="49042"/>
                  <a:pt x="5182562" y="-15037"/>
                  <a:pt x="4910328" y="27432"/>
                </a:cubicBezTo>
                <a:cubicBezTo>
                  <a:pt x="4638094" y="69901"/>
                  <a:pt x="4524349" y="1902"/>
                  <a:pt x="4224528" y="27432"/>
                </a:cubicBezTo>
                <a:cubicBezTo>
                  <a:pt x="3924707" y="52962"/>
                  <a:pt x="3780041" y="5974"/>
                  <a:pt x="3538728" y="27432"/>
                </a:cubicBezTo>
                <a:cubicBezTo>
                  <a:pt x="3297415" y="48890"/>
                  <a:pt x="3195183" y="15951"/>
                  <a:pt x="3017520" y="27432"/>
                </a:cubicBezTo>
                <a:cubicBezTo>
                  <a:pt x="2839857" y="38913"/>
                  <a:pt x="2369331" y="20768"/>
                  <a:pt x="2167128" y="27432"/>
                </a:cubicBezTo>
                <a:cubicBezTo>
                  <a:pt x="1964925" y="34096"/>
                  <a:pt x="1784521" y="20363"/>
                  <a:pt x="1481328" y="27432"/>
                </a:cubicBezTo>
                <a:cubicBezTo>
                  <a:pt x="1178135" y="34501"/>
                  <a:pt x="971590" y="55923"/>
                  <a:pt x="630936" y="27432"/>
                </a:cubicBezTo>
                <a:cubicBezTo>
                  <a:pt x="290282" y="-1059"/>
                  <a:pt x="133182" y="8818"/>
                  <a:pt x="0" y="27432"/>
                </a:cubicBezTo>
                <a:cubicBezTo>
                  <a:pt x="-1246" y="21545"/>
                  <a:pt x="-1312" y="12780"/>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A64B779D-6262-519B-E97A-A109D3D3EF72}"/>
              </a:ext>
            </a:extLst>
          </p:cNvPr>
          <p:cNvSpPr txBox="1"/>
          <p:nvPr/>
        </p:nvSpPr>
        <p:spPr>
          <a:xfrm>
            <a:off x="858739" y="3106974"/>
            <a:ext cx="10070328" cy="6178758"/>
          </a:xfrm>
          <a:prstGeom prst="rect">
            <a:avLst/>
          </a:prstGeom>
        </p:spPr>
        <p:txBody>
          <a:bodyPr vert="horz" lIns="91440" tIns="45720" rIns="91440" bIns="45720" rtlCol="0" anchor="t">
            <a:normAutofit/>
          </a:bodyPr>
          <a:lstStyle/>
          <a:p>
            <a:pPr indent="-228600" algn="l" rtl="0">
              <a:lnSpc>
                <a:spcPct val="90000"/>
              </a:lnSpc>
              <a:spcAft>
                <a:spcPts val="800"/>
              </a:spcAft>
              <a:buFont typeface="Arial" panose="020B0604020202020204" pitchFamily="34" charset="0"/>
              <a:buChar char="•"/>
            </a:pPr>
            <a:r>
              <a:rPr lang="en-US" sz="3300" b="1" i="1" kern="1200">
                <a:solidFill>
                  <a:schemeClr val="tx1"/>
                </a:solidFill>
                <a:effectLst/>
                <a:latin typeface="+mn-lt"/>
                <a:ea typeface="+mn-ea"/>
                <a:cs typeface="+mn-cs"/>
              </a:rPr>
              <a:t>Microsoft Corporation:</a:t>
            </a:r>
            <a:endParaRPr lang="en-US" sz="3300" kern="1200">
              <a:solidFill>
                <a:schemeClr val="tx1"/>
              </a:solidFill>
              <a:effectLst/>
              <a:latin typeface="+mn-lt"/>
              <a:ea typeface="+mn-ea"/>
              <a:cs typeface="+mn-cs"/>
            </a:endParaRPr>
          </a:p>
          <a:p>
            <a:pPr marL="342900" lvl="0" indent="-228600" algn="l" rtl="0">
              <a:lnSpc>
                <a:spcPct val="90000"/>
              </a:lnSpc>
              <a:buFont typeface="Arial" panose="020B0604020202020204" pitchFamily="34" charset="0"/>
              <a:buChar char="•"/>
            </a:pPr>
            <a:r>
              <a:rPr lang="en-US" sz="3300" kern="1200">
                <a:solidFill>
                  <a:schemeClr val="tx1"/>
                </a:solidFill>
                <a:effectLst/>
                <a:latin typeface="+mn-lt"/>
                <a:ea typeface="+mn-ea"/>
                <a:cs typeface="+mn-cs"/>
              </a:rPr>
              <a:t>Leading Global Pioneer in Devices, Cloud Administration, and Software</a:t>
            </a:r>
          </a:p>
          <a:p>
            <a:pPr marL="342900" lvl="0" indent="-228600" algn="l" rtl="0">
              <a:lnSpc>
                <a:spcPct val="90000"/>
              </a:lnSpc>
              <a:buFont typeface="Arial" panose="020B0604020202020204" pitchFamily="34" charset="0"/>
              <a:buChar char="•"/>
            </a:pPr>
            <a:r>
              <a:rPr lang="en-US" sz="3300" kern="1200">
                <a:solidFill>
                  <a:schemeClr val="tx1"/>
                </a:solidFill>
                <a:effectLst/>
                <a:latin typeface="+mn-lt"/>
                <a:ea typeface="+mn-ea"/>
                <a:cs typeface="+mn-cs"/>
              </a:rPr>
              <a:t>The cloud platform, Microsoft Office Suite, Windows, and consumer electronics like Xbox and Surface (Mistry and Misner, 2014).</a:t>
            </a:r>
          </a:p>
          <a:p>
            <a:pPr marL="342900" lvl="0" indent="-228600" algn="l" rtl="0">
              <a:lnSpc>
                <a:spcPct val="90000"/>
              </a:lnSpc>
              <a:buFont typeface="Arial" panose="020B0604020202020204" pitchFamily="34" charset="0"/>
              <a:buChar char="•"/>
            </a:pPr>
            <a:r>
              <a:rPr lang="en-US" sz="3300" kern="1200">
                <a:solidFill>
                  <a:schemeClr val="tx1"/>
                </a:solidFill>
                <a:effectLst/>
                <a:latin typeface="+mn-lt"/>
                <a:ea typeface="+mn-ea"/>
                <a:cs typeface="+mn-cs"/>
              </a:rPr>
              <a:t>Providing diverse cloud arrangements and software that improves efficiency to empower individuals and organisations.</a:t>
            </a:r>
          </a:p>
          <a:p>
            <a:pPr marL="342900" lvl="0" indent="-228600" algn="l" rtl="0">
              <a:lnSpc>
                <a:spcPct val="90000"/>
              </a:lnSpc>
              <a:spcAft>
                <a:spcPts val="800"/>
              </a:spcAft>
              <a:buFont typeface="Arial" panose="020B0604020202020204" pitchFamily="34" charset="0"/>
              <a:buChar char="•"/>
            </a:pPr>
            <a:r>
              <a:rPr lang="en-US" sz="3300" kern="1200">
                <a:solidFill>
                  <a:schemeClr val="tx1"/>
                </a:solidFill>
                <a:effectLst/>
                <a:latin typeface="+mn-lt"/>
                <a:ea typeface="+mn-ea"/>
                <a:cs typeface="+mn-cs"/>
              </a:rPr>
              <a:t>Continually improving products and services with an emphasis on transparency and supportability in order to adapt to the changing needs of customers.</a:t>
            </a:r>
          </a:p>
        </p:txBody>
      </p:sp>
      <p:pic>
        <p:nvPicPr>
          <p:cNvPr id="20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9549" r="26431"/>
          <a:stretch/>
        </p:blipFill>
        <p:spPr bwMode="auto">
          <a:xfrm>
            <a:off x="11513487" y="3140964"/>
            <a:ext cx="5911596" cy="614476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Slide Number Placeholder 8">
            <a:extLst>
              <a:ext uri="{FF2B5EF4-FFF2-40B4-BE49-F238E27FC236}">
                <a16:creationId xmlns:a16="http://schemas.microsoft.com/office/drawing/2014/main" id="{6AEFB12C-585F-0E35-A570-B6AE249F72AC}"/>
              </a:ext>
            </a:extLst>
          </p:cNvPr>
          <p:cNvSpPr>
            <a:spLocks noGrp="1"/>
          </p:cNvSpPr>
          <p:nvPr>
            <p:ph type="sldNum" sz="quarter" idx="7"/>
          </p:nvPr>
        </p:nvSpPr>
        <p:spPr/>
        <p:txBody>
          <a:bodyPr/>
          <a:lstStyle/>
          <a:p>
            <a:fld id="{B6F15528-21DE-4FAA-801E-634DDDAF4B2B}" type="slidenum">
              <a:rPr lang="en-GB" smtClean="0"/>
              <a:t>4</a:t>
            </a:fld>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7477F90-8487-018B-09AB-95E1D0A8ABBD}"/>
              </a:ext>
            </a:extLst>
          </p:cNvPr>
          <p:cNvSpPr txBox="1"/>
          <p:nvPr/>
        </p:nvSpPr>
        <p:spPr>
          <a:xfrm>
            <a:off x="1261872" y="822960"/>
            <a:ext cx="5401290" cy="8147304"/>
          </a:xfrm>
          <a:prstGeom prst="rect">
            <a:avLst/>
          </a:prstGeom>
        </p:spPr>
        <p:txBody>
          <a:bodyPr vert="horz" lIns="91440" tIns="45720" rIns="91440" bIns="45720" rtlCol="0" anchor="ctr">
            <a:normAutofit/>
          </a:bodyPr>
          <a:lstStyle/>
          <a:p>
            <a:pPr lvl="0" algn="l" rtl="0">
              <a:lnSpc>
                <a:spcPct val="90000"/>
              </a:lnSpc>
              <a:spcBef>
                <a:spcPct val="0"/>
              </a:spcBef>
              <a:spcAft>
                <a:spcPts val="800"/>
              </a:spcAft>
              <a:tabLst>
                <a:tab pos="457200" algn="l"/>
              </a:tabLst>
            </a:pPr>
            <a:r>
              <a:rPr lang="en-US" sz="8100" kern="1200" dirty="0">
                <a:solidFill>
                  <a:schemeClr val="tx1"/>
                </a:solidFill>
                <a:effectLst/>
                <a:latin typeface="+mj-lt"/>
                <a:ea typeface="+mj-ea"/>
                <a:cs typeface="+mj-cs"/>
              </a:rPr>
              <a:t>SWOT Analysis of Siemens</a:t>
            </a:r>
          </a:p>
        </p:txBody>
      </p:sp>
      <p:sp>
        <p:nvSpPr>
          <p:cNvPr id="3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815975" y="4888073"/>
            <a:ext cx="6720840" cy="27432"/>
          </a:xfrm>
          <a:custGeom>
            <a:avLst/>
            <a:gdLst>
              <a:gd name="connsiteX0" fmla="*/ 0 w 6720840"/>
              <a:gd name="connsiteY0" fmla="*/ 0 h 27432"/>
              <a:gd name="connsiteX1" fmla="*/ 672084 w 6720840"/>
              <a:gd name="connsiteY1" fmla="*/ 0 h 27432"/>
              <a:gd name="connsiteX2" fmla="*/ 1344168 w 6720840"/>
              <a:gd name="connsiteY2" fmla="*/ 0 h 27432"/>
              <a:gd name="connsiteX3" fmla="*/ 2016252 w 6720840"/>
              <a:gd name="connsiteY3" fmla="*/ 0 h 27432"/>
              <a:gd name="connsiteX4" fmla="*/ 2822753 w 6720840"/>
              <a:gd name="connsiteY4" fmla="*/ 0 h 27432"/>
              <a:gd name="connsiteX5" fmla="*/ 3562045 w 6720840"/>
              <a:gd name="connsiteY5" fmla="*/ 0 h 27432"/>
              <a:gd name="connsiteX6" fmla="*/ 4032504 w 6720840"/>
              <a:gd name="connsiteY6" fmla="*/ 0 h 27432"/>
              <a:gd name="connsiteX7" fmla="*/ 4637380 w 6720840"/>
              <a:gd name="connsiteY7" fmla="*/ 0 h 27432"/>
              <a:gd name="connsiteX8" fmla="*/ 5443880 w 6720840"/>
              <a:gd name="connsiteY8" fmla="*/ 0 h 27432"/>
              <a:gd name="connsiteX9" fmla="*/ 6115964 w 6720840"/>
              <a:gd name="connsiteY9" fmla="*/ 0 h 27432"/>
              <a:gd name="connsiteX10" fmla="*/ 6720840 w 6720840"/>
              <a:gd name="connsiteY10" fmla="*/ 0 h 27432"/>
              <a:gd name="connsiteX11" fmla="*/ 6720840 w 6720840"/>
              <a:gd name="connsiteY11" fmla="*/ 27432 h 27432"/>
              <a:gd name="connsiteX12" fmla="*/ 6183173 w 6720840"/>
              <a:gd name="connsiteY12" fmla="*/ 27432 h 27432"/>
              <a:gd name="connsiteX13" fmla="*/ 5376672 w 6720840"/>
              <a:gd name="connsiteY13" fmla="*/ 27432 h 27432"/>
              <a:gd name="connsiteX14" fmla="*/ 4839005 w 6720840"/>
              <a:gd name="connsiteY14" fmla="*/ 27432 h 27432"/>
              <a:gd name="connsiteX15" fmla="*/ 4368546 w 6720840"/>
              <a:gd name="connsiteY15" fmla="*/ 27432 h 27432"/>
              <a:gd name="connsiteX16" fmla="*/ 3898087 w 6720840"/>
              <a:gd name="connsiteY16" fmla="*/ 27432 h 27432"/>
              <a:gd name="connsiteX17" fmla="*/ 3158795 w 6720840"/>
              <a:gd name="connsiteY17" fmla="*/ 27432 h 27432"/>
              <a:gd name="connsiteX18" fmla="*/ 2688336 w 6720840"/>
              <a:gd name="connsiteY18" fmla="*/ 27432 h 27432"/>
              <a:gd name="connsiteX19" fmla="*/ 2016252 w 6720840"/>
              <a:gd name="connsiteY19" fmla="*/ 27432 h 27432"/>
              <a:gd name="connsiteX20" fmla="*/ 1478585 w 6720840"/>
              <a:gd name="connsiteY20" fmla="*/ 27432 h 27432"/>
              <a:gd name="connsiteX21" fmla="*/ 806501 w 6720840"/>
              <a:gd name="connsiteY21" fmla="*/ 27432 h 27432"/>
              <a:gd name="connsiteX22" fmla="*/ 0 w 6720840"/>
              <a:gd name="connsiteY22" fmla="*/ 27432 h 27432"/>
              <a:gd name="connsiteX23" fmla="*/ 0 w 6720840"/>
              <a:gd name="connsiteY23"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6720840" h="27432" fill="none" extrusionOk="0">
                <a:moveTo>
                  <a:pt x="0" y="0"/>
                </a:moveTo>
                <a:cubicBezTo>
                  <a:pt x="230225" y="22712"/>
                  <a:pt x="497837" y="-22454"/>
                  <a:pt x="672084" y="0"/>
                </a:cubicBezTo>
                <a:cubicBezTo>
                  <a:pt x="846331" y="22454"/>
                  <a:pt x="1065787" y="7145"/>
                  <a:pt x="1344168" y="0"/>
                </a:cubicBezTo>
                <a:cubicBezTo>
                  <a:pt x="1622549" y="-7145"/>
                  <a:pt x="1727735" y="19685"/>
                  <a:pt x="2016252" y="0"/>
                </a:cubicBezTo>
                <a:cubicBezTo>
                  <a:pt x="2304769" y="-19685"/>
                  <a:pt x="2474481" y="18666"/>
                  <a:pt x="2822753" y="0"/>
                </a:cubicBezTo>
                <a:cubicBezTo>
                  <a:pt x="3171025" y="-18666"/>
                  <a:pt x="3328492" y="-4011"/>
                  <a:pt x="3562045" y="0"/>
                </a:cubicBezTo>
                <a:cubicBezTo>
                  <a:pt x="3795598" y="4011"/>
                  <a:pt x="3934344" y="18190"/>
                  <a:pt x="4032504" y="0"/>
                </a:cubicBezTo>
                <a:cubicBezTo>
                  <a:pt x="4130664" y="-18190"/>
                  <a:pt x="4364758" y="-5129"/>
                  <a:pt x="4637380" y="0"/>
                </a:cubicBezTo>
                <a:cubicBezTo>
                  <a:pt x="4910002" y="5129"/>
                  <a:pt x="5217194" y="-8463"/>
                  <a:pt x="5443880" y="0"/>
                </a:cubicBezTo>
                <a:cubicBezTo>
                  <a:pt x="5670566" y="8463"/>
                  <a:pt x="5966429" y="-893"/>
                  <a:pt x="6115964" y="0"/>
                </a:cubicBezTo>
                <a:cubicBezTo>
                  <a:pt x="6265499" y="893"/>
                  <a:pt x="6595925" y="-18622"/>
                  <a:pt x="6720840" y="0"/>
                </a:cubicBezTo>
                <a:cubicBezTo>
                  <a:pt x="6720582" y="7487"/>
                  <a:pt x="6719919" y="19984"/>
                  <a:pt x="6720840" y="27432"/>
                </a:cubicBezTo>
                <a:cubicBezTo>
                  <a:pt x="6498484" y="41642"/>
                  <a:pt x="6403740" y="11820"/>
                  <a:pt x="6183173" y="27432"/>
                </a:cubicBezTo>
                <a:cubicBezTo>
                  <a:pt x="5962606" y="43044"/>
                  <a:pt x="5588173" y="23028"/>
                  <a:pt x="5376672" y="27432"/>
                </a:cubicBezTo>
                <a:cubicBezTo>
                  <a:pt x="5165171" y="31836"/>
                  <a:pt x="4976332" y="28258"/>
                  <a:pt x="4839005" y="27432"/>
                </a:cubicBezTo>
                <a:cubicBezTo>
                  <a:pt x="4701678" y="26606"/>
                  <a:pt x="4496355" y="47443"/>
                  <a:pt x="4368546" y="27432"/>
                </a:cubicBezTo>
                <a:cubicBezTo>
                  <a:pt x="4240737" y="7421"/>
                  <a:pt x="4061284" y="13951"/>
                  <a:pt x="3898087" y="27432"/>
                </a:cubicBezTo>
                <a:cubicBezTo>
                  <a:pt x="3734890" y="40913"/>
                  <a:pt x="3502915" y="13124"/>
                  <a:pt x="3158795" y="27432"/>
                </a:cubicBezTo>
                <a:cubicBezTo>
                  <a:pt x="2814675" y="41740"/>
                  <a:pt x="2835392" y="27235"/>
                  <a:pt x="2688336" y="27432"/>
                </a:cubicBezTo>
                <a:cubicBezTo>
                  <a:pt x="2541280" y="27629"/>
                  <a:pt x="2307706" y="60476"/>
                  <a:pt x="2016252" y="27432"/>
                </a:cubicBezTo>
                <a:cubicBezTo>
                  <a:pt x="1724798" y="-5612"/>
                  <a:pt x="1733667" y="27732"/>
                  <a:pt x="1478585" y="27432"/>
                </a:cubicBezTo>
                <a:cubicBezTo>
                  <a:pt x="1223503" y="27132"/>
                  <a:pt x="1078527" y="31851"/>
                  <a:pt x="806501" y="27432"/>
                </a:cubicBezTo>
                <a:cubicBezTo>
                  <a:pt x="534475" y="23013"/>
                  <a:pt x="221411" y="-1678"/>
                  <a:pt x="0" y="27432"/>
                </a:cubicBezTo>
                <a:cubicBezTo>
                  <a:pt x="-14" y="18173"/>
                  <a:pt x="-517" y="8990"/>
                  <a:pt x="0" y="0"/>
                </a:cubicBezTo>
                <a:close/>
              </a:path>
              <a:path w="6720840" h="27432" stroke="0" extrusionOk="0">
                <a:moveTo>
                  <a:pt x="0" y="0"/>
                </a:moveTo>
                <a:cubicBezTo>
                  <a:pt x="124531" y="-22389"/>
                  <a:pt x="354282" y="5467"/>
                  <a:pt x="604876" y="0"/>
                </a:cubicBezTo>
                <a:cubicBezTo>
                  <a:pt x="855470" y="-5467"/>
                  <a:pt x="967013" y="22460"/>
                  <a:pt x="1075334" y="0"/>
                </a:cubicBezTo>
                <a:cubicBezTo>
                  <a:pt x="1183655" y="-22460"/>
                  <a:pt x="1610061" y="34787"/>
                  <a:pt x="1881835" y="0"/>
                </a:cubicBezTo>
                <a:cubicBezTo>
                  <a:pt x="2153609" y="-34787"/>
                  <a:pt x="2307152" y="13752"/>
                  <a:pt x="2486711" y="0"/>
                </a:cubicBezTo>
                <a:cubicBezTo>
                  <a:pt x="2666270" y="-13752"/>
                  <a:pt x="2890091" y="-12576"/>
                  <a:pt x="3091586" y="0"/>
                </a:cubicBezTo>
                <a:cubicBezTo>
                  <a:pt x="3293082" y="12576"/>
                  <a:pt x="3715287" y="-3114"/>
                  <a:pt x="3898087" y="0"/>
                </a:cubicBezTo>
                <a:cubicBezTo>
                  <a:pt x="4080887" y="3114"/>
                  <a:pt x="4270844" y="15240"/>
                  <a:pt x="4435754" y="0"/>
                </a:cubicBezTo>
                <a:cubicBezTo>
                  <a:pt x="4600664" y="-15240"/>
                  <a:pt x="4997045" y="-22440"/>
                  <a:pt x="5242255" y="0"/>
                </a:cubicBezTo>
                <a:cubicBezTo>
                  <a:pt x="5487465" y="22440"/>
                  <a:pt x="5701832" y="1667"/>
                  <a:pt x="6048756" y="0"/>
                </a:cubicBezTo>
                <a:cubicBezTo>
                  <a:pt x="6395680" y="-1667"/>
                  <a:pt x="6436180" y="8118"/>
                  <a:pt x="6720840" y="0"/>
                </a:cubicBezTo>
                <a:cubicBezTo>
                  <a:pt x="6720009" y="6329"/>
                  <a:pt x="6721244" y="16858"/>
                  <a:pt x="6720840" y="27432"/>
                </a:cubicBezTo>
                <a:cubicBezTo>
                  <a:pt x="6355819" y="6368"/>
                  <a:pt x="6238603" y="9637"/>
                  <a:pt x="5981548" y="27432"/>
                </a:cubicBezTo>
                <a:cubicBezTo>
                  <a:pt x="5724493" y="45227"/>
                  <a:pt x="5501077" y="1054"/>
                  <a:pt x="5175047" y="27432"/>
                </a:cubicBezTo>
                <a:cubicBezTo>
                  <a:pt x="4849017" y="53810"/>
                  <a:pt x="4559292" y="-3445"/>
                  <a:pt x="4368546" y="27432"/>
                </a:cubicBezTo>
                <a:cubicBezTo>
                  <a:pt x="4177800" y="58309"/>
                  <a:pt x="4094337" y="39926"/>
                  <a:pt x="3830879" y="27432"/>
                </a:cubicBezTo>
                <a:cubicBezTo>
                  <a:pt x="3567421" y="14938"/>
                  <a:pt x="3376102" y="1847"/>
                  <a:pt x="3158795" y="27432"/>
                </a:cubicBezTo>
                <a:cubicBezTo>
                  <a:pt x="2941488" y="53017"/>
                  <a:pt x="2565542" y="53678"/>
                  <a:pt x="2352294" y="27432"/>
                </a:cubicBezTo>
                <a:cubicBezTo>
                  <a:pt x="2139046" y="1186"/>
                  <a:pt x="1869687" y="11507"/>
                  <a:pt x="1680210" y="27432"/>
                </a:cubicBezTo>
                <a:cubicBezTo>
                  <a:pt x="1490733" y="43357"/>
                  <a:pt x="1411517" y="33447"/>
                  <a:pt x="1209751" y="27432"/>
                </a:cubicBezTo>
                <a:cubicBezTo>
                  <a:pt x="1007985" y="21417"/>
                  <a:pt x="885144" y="31673"/>
                  <a:pt x="672084" y="27432"/>
                </a:cubicBezTo>
                <a:cubicBezTo>
                  <a:pt x="459024" y="23191"/>
                  <a:pt x="153553" y="25175"/>
                  <a:pt x="0" y="27432"/>
                </a:cubicBezTo>
                <a:cubicBezTo>
                  <a:pt x="-177" y="19307"/>
                  <a:pt x="-1145" y="917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233113F-DAC0-228E-79DB-9423B442C472}"/>
              </a:ext>
            </a:extLst>
          </p:cNvPr>
          <p:cNvSpPr txBox="1"/>
          <p:nvPr/>
        </p:nvSpPr>
        <p:spPr>
          <a:xfrm>
            <a:off x="7689627" y="828136"/>
            <a:ext cx="9336502" cy="8147304"/>
          </a:xfrm>
          <a:prstGeom prst="rect">
            <a:avLst/>
          </a:prstGeom>
        </p:spPr>
        <p:txBody>
          <a:bodyPr vert="horz" lIns="91440" tIns="45720" rIns="91440" bIns="45720" rtlCol="0" anchor="ctr">
            <a:normAutofit/>
          </a:bodyPr>
          <a:lstStyle/>
          <a:p>
            <a:pPr marL="342900" lvl="0" indent="-228600" algn="l" rtl="0">
              <a:lnSpc>
                <a:spcPct val="90000"/>
              </a:lnSpc>
              <a:spcAft>
                <a:spcPts val="800"/>
              </a:spcAft>
              <a:buFont typeface="Arial" panose="020B0604020202020204" pitchFamily="34" charset="0"/>
              <a:buChar char="•"/>
              <a:tabLst>
                <a:tab pos="457200" algn="l"/>
              </a:tabLst>
            </a:pPr>
            <a:r>
              <a:rPr lang="en-US" sz="2800" b="1" i="1" kern="1200">
                <a:solidFill>
                  <a:schemeClr val="tx1"/>
                </a:solidFill>
                <a:effectLst/>
                <a:latin typeface="+mn-lt"/>
                <a:ea typeface="+mn-ea"/>
                <a:cs typeface="+mn-cs"/>
              </a:rPr>
              <a:t>Strengths: </a:t>
            </a:r>
            <a:endParaRPr lang="en-US" sz="2800" kern="1200">
              <a:solidFill>
                <a:schemeClr val="tx1"/>
              </a:solidFill>
              <a:effectLst/>
              <a:latin typeface="+mn-lt"/>
              <a:ea typeface="+mn-ea"/>
              <a:cs typeface="+mn-cs"/>
            </a:endParaRPr>
          </a:p>
          <a:p>
            <a:pPr marL="342900" lvl="0" indent="-228600" algn="l" rtl="0">
              <a:lnSpc>
                <a:spcPct val="90000"/>
              </a:lnSpc>
              <a:spcAft>
                <a:spcPts val="800"/>
              </a:spcAft>
              <a:buFont typeface="Arial" panose="020B0604020202020204" pitchFamily="34" charset="0"/>
              <a:buChar char="•"/>
              <a:tabLst>
                <a:tab pos="457200" algn="l"/>
              </a:tabLst>
            </a:pPr>
            <a:r>
              <a:rPr lang="en-US" sz="2800" kern="1200">
                <a:solidFill>
                  <a:schemeClr val="tx1"/>
                </a:solidFill>
                <a:effectLst/>
                <a:latin typeface="+mn-lt"/>
                <a:ea typeface="+mn-ea"/>
                <a:cs typeface="+mn-cs"/>
              </a:rPr>
              <a:t>Solid understanding of the board structure, utilising a wide range of skills for quick creation and adjusted plans.</a:t>
            </a:r>
          </a:p>
          <a:p>
            <a:pPr marL="342900" lvl="0" indent="-228600" algn="l" rtl="0">
              <a:lnSpc>
                <a:spcPct val="90000"/>
              </a:lnSpc>
              <a:spcAft>
                <a:spcPts val="800"/>
              </a:spcAft>
              <a:buFont typeface="Arial" panose="020B0604020202020204" pitchFamily="34" charset="0"/>
              <a:buChar char="•"/>
              <a:tabLst>
                <a:tab pos="457200" algn="l"/>
              </a:tabLst>
            </a:pPr>
            <a:r>
              <a:rPr lang="en-US" sz="2800" b="1" i="1" kern="1200">
                <a:solidFill>
                  <a:schemeClr val="tx1"/>
                </a:solidFill>
                <a:effectLst/>
                <a:latin typeface="+mn-lt"/>
                <a:ea typeface="+mn-ea"/>
                <a:cs typeface="+mn-cs"/>
              </a:rPr>
              <a:t>Weaknesses:</a:t>
            </a:r>
            <a:endParaRPr lang="en-US" sz="2800" kern="1200">
              <a:solidFill>
                <a:schemeClr val="tx1"/>
              </a:solidFill>
              <a:effectLst/>
              <a:latin typeface="+mn-lt"/>
              <a:ea typeface="+mn-ea"/>
              <a:cs typeface="+mn-cs"/>
            </a:endParaRPr>
          </a:p>
          <a:p>
            <a:pPr marL="342900" lvl="0" indent="-228600" algn="l" rtl="0">
              <a:lnSpc>
                <a:spcPct val="90000"/>
              </a:lnSpc>
              <a:spcAft>
                <a:spcPts val="800"/>
              </a:spcAft>
              <a:buFont typeface="Arial" panose="020B0604020202020204" pitchFamily="34" charset="0"/>
              <a:buChar char="•"/>
              <a:tabLst>
                <a:tab pos="457200" algn="l"/>
              </a:tabLst>
            </a:pPr>
            <a:r>
              <a:rPr lang="en-US" sz="2800" kern="1200">
                <a:solidFill>
                  <a:schemeClr val="tx1"/>
                </a:solidFill>
                <a:effectLst/>
                <a:latin typeface="+mn-lt"/>
                <a:ea typeface="+mn-ea"/>
                <a:cs typeface="+mn-cs"/>
              </a:rPr>
              <a:t>Knowledge silos, dependency on outside vendors, and challenges managing vast amounts of data for meaningful experiences are all results of organisational complexity (Al Mamun, 2020).</a:t>
            </a:r>
          </a:p>
          <a:p>
            <a:pPr marL="342900" lvl="0" indent="-228600" algn="l" rtl="0">
              <a:lnSpc>
                <a:spcPct val="90000"/>
              </a:lnSpc>
              <a:spcAft>
                <a:spcPts val="800"/>
              </a:spcAft>
              <a:buFont typeface="Arial" panose="020B0604020202020204" pitchFamily="34" charset="0"/>
              <a:buChar char="•"/>
              <a:tabLst>
                <a:tab pos="457200" algn="l"/>
              </a:tabLst>
            </a:pPr>
            <a:r>
              <a:rPr lang="en-US" sz="2800" b="1" i="1" kern="1200">
                <a:solidFill>
                  <a:schemeClr val="tx1"/>
                </a:solidFill>
                <a:effectLst/>
                <a:latin typeface="+mn-lt"/>
                <a:ea typeface="+mn-ea"/>
                <a:cs typeface="+mn-cs"/>
              </a:rPr>
              <a:t>Opportunities: </a:t>
            </a:r>
            <a:endParaRPr lang="en-US" sz="2800" kern="1200">
              <a:solidFill>
                <a:schemeClr val="tx1"/>
              </a:solidFill>
              <a:effectLst/>
              <a:latin typeface="+mn-lt"/>
              <a:ea typeface="+mn-ea"/>
              <a:cs typeface="+mn-cs"/>
            </a:endParaRPr>
          </a:p>
          <a:p>
            <a:pPr marL="342900" lvl="0" indent="-228600" algn="l" rtl="0">
              <a:lnSpc>
                <a:spcPct val="90000"/>
              </a:lnSpc>
              <a:spcAft>
                <a:spcPts val="800"/>
              </a:spcAft>
              <a:buFont typeface="Arial" panose="020B0604020202020204" pitchFamily="34" charset="0"/>
              <a:buChar char="•"/>
              <a:tabLst>
                <a:tab pos="457200" algn="l"/>
              </a:tabLst>
            </a:pPr>
            <a:r>
              <a:rPr lang="en-US" sz="2800" kern="1200">
                <a:solidFill>
                  <a:schemeClr val="tx1"/>
                </a:solidFill>
                <a:effectLst/>
                <a:latin typeface="+mn-lt"/>
                <a:ea typeface="+mn-ea"/>
                <a:cs typeface="+mn-cs"/>
              </a:rPr>
              <a:t>utilising knowledge of environmentally friendly solutions to solve problems arising from nature, exploring new commercial markets, and exchanging recommended practices.</a:t>
            </a:r>
          </a:p>
          <a:p>
            <a:pPr marL="342900" lvl="0" indent="-228600" algn="l" rtl="0">
              <a:lnSpc>
                <a:spcPct val="90000"/>
              </a:lnSpc>
              <a:spcAft>
                <a:spcPts val="800"/>
              </a:spcAft>
              <a:buFont typeface="Arial" panose="020B0604020202020204" pitchFamily="34" charset="0"/>
              <a:buChar char="•"/>
              <a:tabLst>
                <a:tab pos="457200" algn="l"/>
              </a:tabLst>
            </a:pPr>
            <a:r>
              <a:rPr lang="en-US" sz="2800" b="1" i="1" kern="1200">
                <a:solidFill>
                  <a:schemeClr val="tx1"/>
                </a:solidFill>
                <a:effectLst/>
                <a:latin typeface="+mn-lt"/>
                <a:ea typeface="+mn-ea"/>
                <a:cs typeface="+mn-cs"/>
              </a:rPr>
              <a:t>Threats: </a:t>
            </a:r>
            <a:endParaRPr lang="en-US" sz="2800" kern="1200">
              <a:solidFill>
                <a:schemeClr val="tx1"/>
              </a:solidFill>
              <a:effectLst/>
              <a:latin typeface="+mn-lt"/>
              <a:ea typeface="+mn-ea"/>
              <a:cs typeface="+mn-cs"/>
            </a:endParaRPr>
          </a:p>
          <a:p>
            <a:pPr marL="342900" lvl="0" indent="-228600" algn="l" rtl="0">
              <a:lnSpc>
                <a:spcPct val="90000"/>
              </a:lnSpc>
              <a:spcAft>
                <a:spcPts val="800"/>
              </a:spcAft>
              <a:buFont typeface="Arial" panose="020B0604020202020204" pitchFamily="34" charset="0"/>
              <a:buChar char="•"/>
              <a:tabLst>
                <a:tab pos="457200" algn="l"/>
              </a:tabLst>
            </a:pPr>
            <a:r>
              <a:rPr lang="en-US" sz="2800" kern="1200">
                <a:solidFill>
                  <a:schemeClr val="tx1"/>
                </a:solidFill>
                <a:effectLst/>
                <a:latin typeface="+mn-lt"/>
                <a:ea typeface="+mn-ea"/>
                <a:cs typeface="+mn-cs"/>
              </a:rPr>
              <a:t>Competitive pressure, rapid technological advancements demanding constant change, and vital organisation security that risks damaging reputation and information integrity (Bredimas, Kugeler, and Fütterer, 2014).</a:t>
            </a:r>
          </a:p>
        </p:txBody>
      </p:sp>
      <p:sp>
        <p:nvSpPr>
          <p:cNvPr id="12" name="Slide Number Placeholder 11">
            <a:extLst>
              <a:ext uri="{FF2B5EF4-FFF2-40B4-BE49-F238E27FC236}">
                <a16:creationId xmlns:a16="http://schemas.microsoft.com/office/drawing/2014/main" id="{6CF96BE9-4695-C32C-C50C-274DF43037E8}"/>
              </a:ext>
            </a:extLst>
          </p:cNvPr>
          <p:cNvSpPr>
            <a:spLocks noGrp="1"/>
          </p:cNvSpPr>
          <p:nvPr>
            <p:ph type="sldNum" sz="quarter" idx="7"/>
          </p:nvPr>
        </p:nvSpPr>
        <p:spPr>
          <a:xfrm>
            <a:off x="12915900" y="9534525"/>
            <a:ext cx="4114800" cy="547687"/>
          </a:xfrm>
        </p:spPr>
        <p:txBody>
          <a:bodyPr vert="horz" lIns="91440" tIns="45720" rIns="91440" bIns="45720" rtlCol="0" anchor="ctr">
            <a:normAutofit/>
          </a:bodyPr>
          <a:lstStyle/>
          <a:p>
            <a:pPr rtl="0">
              <a:spcAft>
                <a:spcPts val="600"/>
              </a:spcAft>
            </a:pPr>
            <a:fld id="{B6F15528-21DE-4FAA-801E-634DDDAF4B2B}" type="slidenum">
              <a:rPr lang="en-US" sz="1200" kern="1200" smtClean="0">
                <a:latin typeface="+mn-lt"/>
                <a:ea typeface="+mn-ea"/>
                <a:cs typeface="+mn-cs"/>
              </a:rPr>
              <a:pPr rtl="0">
                <a:spcAft>
                  <a:spcPts val="600"/>
                </a:spcAft>
              </a:pPr>
              <a:t>5</a:t>
            </a:fld>
            <a:endParaRPr lang="en-US" sz="1200" kern="1200">
              <a:latin typeface="+mn-lt"/>
              <a:ea typeface="+mn-ea"/>
              <a:cs typeface="+mn-cs"/>
            </a:endParaRPr>
          </a:p>
        </p:txBody>
      </p:sp>
      <p:pic>
        <p:nvPicPr>
          <p:cNvPr id="10" name="Picture 9">
            <a:extLst>
              <a:ext uri="{FF2B5EF4-FFF2-40B4-BE49-F238E27FC236}">
                <a16:creationId xmlns:a16="http://schemas.microsoft.com/office/drawing/2014/main" id="{CA66DEF0-DA1E-7628-C5BE-EC472FBD570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57350" y="1235535"/>
            <a:ext cx="1123950" cy="269748"/>
          </a:xfrm>
          <a:prstGeom prst="rect">
            <a:avLst/>
          </a:prstGeom>
        </p:spPr>
      </p:pic>
      <p:sp>
        <p:nvSpPr>
          <p:cNvPr id="11" name="TextBox 10">
            <a:extLst>
              <a:ext uri="{FF2B5EF4-FFF2-40B4-BE49-F238E27FC236}">
                <a16:creationId xmlns:a16="http://schemas.microsoft.com/office/drawing/2014/main" id="{A0F91AC3-311A-5D6E-F72F-1E8D8E65D206}"/>
              </a:ext>
            </a:extLst>
          </p:cNvPr>
          <p:cNvSpPr txBox="1"/>
          <p:nvPr/>
        </p:nvSpPr>
        <p:spPr>
          <a:xfrm>
            <a:off x="16101183" y="10086945"/>
            <a:ext cx="2186817"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latin typeface="+mn-lt"/>
                <a:ea typeface="+mn-ea"/>
                <a:cs typeface="+mn-cs"/>
                <a:hlinkClick r:id="rId3" tooltip="https://wiki.cogneon.de/Siemens">
                  <a:extLst>
                    <a:ext uri="{A12FA001-AC4F-418D-AE19-62706E023703}">
                      <ahyp:hlinkClr xmlns:ahyp="http://schemas.microsoft.com/office/drawing/2018/hyperlinkcolor" val="tx"/>
                    </a:ext>
                  </a:extLst>
                </a:hlinkClick>
              </a:rPr>
              <a:t>This Photo</a:t>
            </a:r>
            <a:r>
              <a:rPr lang="en-GB" sz="700" dirty="0">
                <a:solidFill>
                  <a:srgbClr val="FFFFFF"/>
                </a:solidFill>
                <a:latin typeface="+mn-lt"/>
                <a:ea typeface="+mn-ea"/>
                <a:cs typeface="+mn-cs"/>
              </a:rPr>
              <a:t> by Unknown Author is licensed under </a:t>
            </a:r>
            <a:r>
              <a:rPr lang="en-GB" sz="700" dirty="0">
                <a:solidFill>
                  <a:srgbClr val="FFFFFF"/>
                </a:solidFill>
                <a:latin typeface="+mn-lt"/>
                <a:ea typeface="+mn-ea"/>
                <a:cs typeface="+mn-cs"/>
                <a:hlinkClick r:id="rId4"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latin typeface="+mn-lt"/>
              <a:ea typeface="+mn-ea"/>
              <a:cs typeface="+mn-cs"/>
            </a:endParaRPr>
          </a:p>
        </p:txBody>
      </p:sp>
    </p:spTree>
    <p:extLst>
      <p:ext uri="{BB962C8B-B14F-4D97-AF65-F5344CB8AC3E}">
        <p14:creationId xmlns:p14="http://schemas.microsoft.com/office/powerpoint/2010/main" val="3636030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A60316C7-733B-AC69-93E3-C1D9A4111D34}"/>
              </a:ext>
            </a:extLst>
          </p:cNvPr>
          <p:cNvSpPr txBox="1"/>
          <p:nvPr/>
        </p:nvSpPr>
        <p:spPr>
          <a:xfrm>
            <a:off x="858739" y="357808"/>
            <a:ext cx="16527780" cy="2151623"/>
          </a:xfrm>
          <a:prstGeom prst="rect">
            <a:avLst/>
          </a:prstGeom>
        </p:spPr>
        <p:txBody>
          <a:bodyPr vert="horz" lIns="91440" tIns="45720" rIns="91440" bIns="45720" rtlCol="0" anchor="b">
            <a:normAutofit/>
          </a:bodyPr>
          <a:lstStyle/>
          <a:p>
            <a:pPr marL="457200" algn="l" rtl="0">
              <a:lnSpc>
                <a:spcPct val="90000"/>
              </a:lnSpc>
              <a:spcBef>
                <a:spcPct val="0"/>
              </a:spcBef>
              <a:spcAft>
                <a:spcPts val="800"/>
              </a:spcAft>
            </a:pPr>
            <a:r>
              <a:rPr lang="en-US" sz="8100" b="1" kern="1200" dirty="0">
                <a:solidFill>
                  <a:schemeClr val="tx1"/>
                </a:solidFill>
                <a:effectLst/>
                <a:latin typeface="+mj-lt"/>
                <a:ea typeface="+mj-ea"/>
                <a:cs typeface="+mj-cs"/>
              </a:rPr>
              <a:t>SWOT Analysis of Microsoft</a:t>
            </a:r>
            <a:endParaRPr lang="en-US" sz="8100" kern="1200" dirty="0">
              <a:solidFill>
                <a:schemeClr val="tx1"/>
              </a:solidFill>
              <a:effectLst/>
              <a:latin typeface="+mj-lt"/>
              <a:ea typeface="+mj-ea"/>
              <a:cs typeface="+mj-cs"/>
            </a:endParaRPr>
          </a:p>
        </p:txBody>
      </p:sp>
      <p:sp>
        <p:nvSpPr>
          <p:cNvPr id="4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8739" y="2522316"/>
            <a:ext cx="16459200" cy="27432"/>
          </a:xfrm>
          <a:custGeom>
            <a:avLst/>
            <a:gdLst>
              <a:gd name="connsiteX0" fmla="*/ 0 w 16459200"/>
              <a:gd name="connsiteY0" fmla="*/ 0 h 27432"/>
              <a:gd name="connsiteX1" fmla="*/ 192024 w 16459200"/>
              <a:gd name="connsiteY1" fmla="*/ 0 h 27432"/>
              <a:gd name="connsiteX2" fmla="*/ 1042416 w 16459200"/>
              <a:gd name="connsiteY2" fmla="*/ 0 h 27432"/>
              <a:gd name="connsiteX3" fmla="*/ 1728216 w 16459200"/>
              <a:gd name="connsiteY3" fmla="*/ 0 h 27432"/>
              <a:gd name="connsiteX4" fmla="*/ 1920240 w 16459200"/>
              <a:gd name="connsiteY4" fmla="*/ 0 h 27432"/>
              <a:gd name="connsiteX5" fmla="*/ 2441448 w 16459200"/>
              <a:gd name="connsiteY5" fmla="*/ 0 h 27432"/>
              <a:gd name="connsiteX6" fmla="*/ 2798064 w 16459200"/>
              <a:gd name="connsiteY6" fmla="*/ 0 h 27432"/>
              <a:gd name="connsiteX7" fmla="*/ 3648456 w 16459200"/>
              <a:gd name="connsiteY7" fmla="*/ 0 h 27432"/>
              <a:gd name="connsiteX8" fmla="*/ 4005072 w 16459200"/>
              <a:gd name="connsiteY8" fmla="*/ 0 h 27432"/>
              <a:gd name="connsiteX9" fmla="*/ 5020056 w 16459200"/>
              <a:gd name="connsiteY9" fmla="*/ 0 h 27432"/>
              <a:gd name="connsiteX10" fmla="*/ 5212080 w 16459200"/>
              <a:gd name="connsiteY10" fmla="*/ 0 h 27432"/>
              <a:gd name="connsiteX11" fmla="*/ 5568696 w 16459200"/>
              <a:gd name="connsiteY11" fmla="*/ 0 h 27432"/>
              <a:gd name="connsiteX12" fmla="*/ 6089904 w 16459200"/>
              <a:gd name="connsiteY12" fmla="*/ 0 h 27432"/>
              <a:gd name="connsiteX13" fmla="*/ 6611112 w 16459200"/>
              <a:gd name="connsiteY13" fmla="*/ 0 h 27432"/>
              <a:gd name="connsiteX14" fmla="*/ 7461504 w 16459200"/>
              <a:gd name="connsiteY14" fmla="*/ 0 h 27432"/>
              <a:gd name="connsiteX15" fmla="*/ 8476488 w 16459200"/>
              <a:gd name="connsiteY15" fmla="*/ 0 h 27432"/>
              <a:gd name="connsiteX16" fmla="*/ 9326880 w 16459200"/>
              <a:gd name="connsiteY16" fmla="*/ 0 h 27432"/>
              <a:gd name="connsiteX17" fmla="*/ 9683496 w 16459200"/>
              <a:gd name="connsiteY17" fmla="*/ 0 h 27432"/>
              <a:gd name="connsiteX18" fmla="*/ 9875520 w 16459200"/>
              <a:gd name="connsiteY18" fmla="*/ 0 h 27432"/>
              <a:gd name="connsiteX19" fmla="*/ 10067544 w 16459200"/>
              <a:gd name="connsiteY19" fmla="*/ 0 h 27432"/>
              <a:gd name="connsiteX20" fmla="*/ 10424160 w 16459200"/>
              <a:gd name="connsiteY20" fmla="*/ 0 h 27432"/>
              <a:gd name="connsiteX21" fmla="*/ 10945368 w 16459200"/>
              <a:gd name="connsiteY21" fmla="*/ 0 h 27432"/>
              <a:gd name="connsiteX22" fmla="*/ 11795760 w 16459200"/>
              <a:gd name="connsiteY22" fmla="*/ 0 h 27432"/>
              <a:gd name="connsiteX23" fmla="*/ 12152376 w 16459200"/>
              <a:gd name="connsiteY23" fmla="*/ 0 h 27432"/>
              <a:gd name="connsiteX24" fmla="*/ 12838176 w 16459200"/>
              <a:gd name="connsiteY24" fmla="*/ 0 h 27432"/>
              <a:gd name="connsiteX25" fmla="*/ 13853160 w 16459200"/>
              <a:gd name="connsiteY25" fmla="*/ 0 h 27432"/>
              <a:gd name="connsiteX26" fmla="*/ 14209776 w 16459200"/>
              <a:gd name="connsiteY26" fmla="*/ 0 h 27432"/>
              <a:gd name="connsiteX27" fmla="*/ 14895576 w 16459200"/>
              <a:gd name="connsiteY27" fmla="*/ 0 h 27432"/>
              <a:gd name="connsiteX28" fmla="*/ 15581376 w 16459200"/>
              <a:gd name="connsiteY28" fmla="*/ 0 h 27432"/>
              <a:gd name="connsiteX29" fmla="*/ 15773400 w 16459200"/>
              <a:gd name="connsiteY29" fmla="*/ 0 h 27432"/>
              <a:gd name="connsiteX30" fmla="*/ 16459200 w 16459200"/>
              <a:gd name="connsiteY30" fmla="*/ 0 h 27432"/>
              <a:gd name="connsiteX31" fmla="*/ 16459200 w 16459200"/>
              <a:gd name="connsiteY31" fmla="*/ 27432 h 27432"/>
              <a:gd name="connsiteX32" fmla="*/ 15444216 w 16459200"/>
              <a:gd name="connsiteY32" fmla="*/ 27432 h 27432"/>
              <a:gd name="connsiteX33" fmla="*/ 15087600 w 16459200"/>
              <a:gd name="connsiteY33" fmla="*/ 27432 h 27432"/>
              <a:gd name="connsiteX34" fmla="*/ 14401800 w 16459200"/>
              <a:gd name="connsiteY34" fmla="*/ 27432 h 27432"/>
              <a:gd name="connsiteX35" fmla="*/ 13551408 w 16459200"/>
              <a:gd name="connsiteY35" fmla="*/ 27432 h 27432"/>
              <a:gd name="connsiteX36" fmla="*/ 13030200 w 16459200"/>
              <a:gd name="connsiteY36" fmla="*/ 27432 h 27432"/>
              <a:gd name="connsiteX37" fmla="*/ 12179808 w 16459200"/>
              <a:gd name="connsiteY37" fmla="*/ 27432 h 27432"/>
              <a:gd name="connsiteX38" fmla="*/ 11329416 w 16459200"/>
              <a:gd name="connsiteY38" fmla="*/ 27432 h 27432"/>
              <a:gd name="connsiteX39" fmla="*/ 10479024 w 16459200"/>
              <a:gd name="connsiteY39" fmla="*/ 27432 h 27432"/>
              <a:gd name="connsiteX40" fmla="*/ 9793224 w 16459200"/>
              <a:gd name="connsiteY40" fmla="*/ 27432 h 27432"/>
              <a:gd name="connsiteX41" fmla="*/ 9436608 w 16459200"/>
              <a:gd name="connsiteY41" fmla="*/ 27432 h 27432"/>
              <a:gd name="connsiteX42" fmla="*/ 9079992 w 16459200"/>
              <a:gd name="connsiteY42" fmla="*/ 27432 h 27432"/>
              <a:gd name="connsiteX43" fmla="*/ 8229600 w 16459200"/>
              <a:gd name="connsiteY43" fmla="*/ 27432 h 27432"/>
              <a:gd name="connsiteX44" fmla="*/ 7543800 w 16459200"/>
              <a:gd name="connsiteY44" fmla="*/ 27432 h 27432"/>
              <a:gd name="connsiteX45" fmla="*/ 7187184 w 16459200"/>
              <a:gd name="connsiteY45" fmla="*/ 27432 h 27432"/>
              <a:gd name="connsiteX46" fmla="*/ 6830568 w 16459200"/>
              <a:gd name="connsiteY46" fmla="*/ 27432 h 27432"/>
              <a:gd name="connsiteX47" fmla="*/ 6473952 w 16459200"/>
              <a:gd name="connsiteY47" fmla="*/ 27432 h 27432"/>
              <a:gd name="connsiteX48" fmla="*/ 5788152 w 16459200"/>
              <a:gd name="connsiteY48" fmla="*/ 27432 h 27432"/>
              <a:gd name="connsiteX49" fmla="*/ 5431536 w 16459200"/>
              <a:gd name="connsiteY49" fmla="*/ 27432 h 27432"/>
              <a:gd name="connsiteX50" fmla="*/ 4910328 w 16459200"/>
              <a:gd name="connsiteY50" fmla="*/ 27432 h 27432"/>
              <a:gd name="connsiteX51" fmla="*/ 4389120 w 16459200"/>
              <a:gd name="connsiteY51" fmla="*/ 27432 h 27432"/>
              <a:gd name="connsiteX52" fmla="*/ 3374136 w 16459200"/>
              <a:gd name="connsiteY52" fmla="*/ 27432 h 27432"/>
              <a:gd name="connsiteX53" fmla="*/ 2852928 w 16459200"/>
              <a:gd name="connsiteY53" fmla="*/ 27432 h 27432"/>
              <a:gd name="connsiteX54" fmla="*/ 2331720 w 16459200"/>
              <a:gd name="connsiteY54" fmla="*/ 27432 h 27432"/>
              <a:gd name="connsiteX55" fmla="*/ 1316736 w 16459200"/>
              <a:gd name="connsiteY55" fmla="*/ 27432 h 27432"/>
              <a:gd name="connsiteX56" fmla="*/ 1124712 w 16459200"/>
              <a:gd name="connsiteY56" fmla="*/ 27432 h 27432"/>
              <a:gd name="connsiteX57" fmla="*/ 0 w 16459200"/>
              <a:gd name="connsiteY57" fmla="*/ 27432 h 27432"/>
              <a:gd name="connsiteX58" fmla="*/ 0 w 16459200"/>
              <a:gd name="connsiteY58"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6459200" h="27432" fill="none" extrusionOk="0">
                <a:moveTo>
                  <a:pt x="0" y="0"/>
                </a:moveTo>
                <a:cubicBezTo>
                  <a:pt x="47956" y="-7424"/>
                  <a:pt x="130909" y="-3461"/>
                  <a:pt x="192024" y="0"/>
                </a:cubicBezTo>
                <a:cubicBezTo>
                  <a:pt x="253139" y="3461"/>
                  <a:pt x="713864" y="27473"/>
                  <a:pt x="1042416" y="0"/>
                </a:cubicBezTo>
                <a:cubicBezTo>
                  <a:pt x="1370968" y="-27473"/>
                  <a:pt x="1433592" y="6590"/>
                  <a:pt x="1728216" y="0"/>
                </a:cubicBezTo>
                <a:cubicBezTo>
                  <a:pt x="2022840" y="-6590"/>
                  <a:pt x="1862554" y="2847"/>
                  <a:pt x="1920240" y="0"/>
                </a:cubicBezTo>
                <a:cubicBezTo>
                  <a:pt x="1977926" y="-2847"/>
                  <a:pt x="2325911" y="-6884"/>
                  <a:pt x="2441448" y="0"/>
                </a:cubicBezTo>
                <a:cubicBezTo>
                  <a:pt x="2556985" y="6884"/>
                  <a:pt x="2631822" y="6977"/>
                  <a:pt x="2798064" y="0"/>
                </a:cubicBezTo>
                <a:cubicBezTo>
                  <a:pt x="2964306" y="-6977"/>
                  <a:pt x="3274078" y="-12213"/>
                  <a:pt x="3648456" y="0"/>
                </a:cubicBezTo>
                <a:cubicBezTo>
                  <a:pt x="4022834" y="12213"/>
                  <a:pt x="3857573" y="-925"/>
                  <a:pt x="4005072" y="0"/>
                </a:cubicBezTo>
                <a:cubicBezTo>
                  <a:pt x="4152571" y="925"/>
                  <a:pt x="4671117" y="36098"/>
                  <a:pt x="5020056" y="0"/>
                </a:cubicBezTo>
                <a:cubicBezTo>
                  <a:pt x="5368995" y="-36098"/>
                  <a:pt x="5129234" y="2763"/>
                  <a:pt x="5212080" y="0"/>
                </a:cubicBezTo>
                <a:cubicBezTo>
                  <a:pt x="5294926" y="-2763"/>
                  <a:pt x="5456351" y="-1340"/>
                  <a:pt x="5568696" y="0"/>
                </a:cubicBezTo>
                <a:cubicBezTo>
                  <a:pt x="5681041" y="1340"/>
                  <a:pt x="5957028" y="11791"/>
                  <a:pt x="6089904" y="0"/>
                </a:cubicBezTo>
                <a:cubicBezTo>
                  <a:pt x="6222780" y="-11791"/>
                  <a:pt x="6485557" y="8010"/>
                  <a:pt x="6611112" y="0"/>
                </a:cubicBezTo>
                <a:cubicBezTo>
                  <a:pt x="6736667" y="-8010"/>
                  <a:pt x="7207166" y="34517"/>
                  <a:pt x="7461504" y="0"/>
                </a:cubicBezTo>
                <a:cubicBezTo>
                  <a:pt x="7715842" y="-34517"/>
                  <a:pt x="7997652" y="4727"/>
                  <a:pt x="8476488" y="0"/>
                </a:cubicBezTo>
                <a:cubicBezTo>
                  <a:pt x="8955324" y="-4727"/>
                  <a:pt x="9009263" y="-31226"/>
                  <a:pt x="9326880" y="0"/>
                </a:cubicBezTo>
                <a:cubicBezTo>
                  <a:pt x="9644497" y="31226"/>
                  <a:pt x="9567141" y="-14781"/>
                  <a:pt x="9683496" y="0"/>
                </a:cubicBezTo>
                <a:cubicBezTo>
                  <a:pt x="9799851" y="14781"/>
                  <a:pt x="9804032" y="8468"/>
                  <a:pt x="9875520" y="0"/>
                </a:cubicBezTo>
                <a:cubicBezTo>
                  <a:pt x="9947008" y="-8468"/>
                  <a:pt x="9977677" y="-8510"/>
                  <a:pt x="10067544" y="0"/>
                </a:cubicBezTo>
                <a:cubicBezTo>
                  <a:pt x="10157411" y="8510"/>
                  <a:pt x="10259211" y="-4808"/>
                  <a:pt x="10424160" y="0"/>
                </a:cubicBezTo>
                <a:cubicBezTo>
                  <a:pt x="10589109" y="4808"/>
                  <a:pt x="10698874" y="12995"/>
                  <a:pt x="10945368" y="0"/>
                </a:cubicBezTo>
                <a:cubicBezTo>
                  <a:pt x="11191862" y="-12995"/>
                  <a:pt x="11497620" y="30979"/>
                  <a:pt x="11795760" y="0"/>
                </a:cubicBezTo>
                <a:cubicBezTo>
                  <a:pt x="12093900" y="-30979"/>
                  <a:pt x="12033359" y="17306"/>
                  <a:pt x="12152376" y="0"/>
                </a:cubicBezTo>
                <a:cubicBezTo>
                  <a:pt x="12271393" y="-17306"/>
                  <a:pt x="12698740" y="-6151"/>
                  <a:pt x="12838176" y="0"/>
                </a:cubicBezTo>
                <a:cubicBezTo>
                  <a:pt x="12977612" y="6151"/>
                  <a:pt x="13351157" y="-21667"/>
                  <a:pt x="13853160" y="0"/>
                </a:cubicBezTo>
                <a:cubicBezTo>
                  <a:pt x="14355163" y="21667"/>
                  <a:pt x="14035345" y="-172"/>
                  <a:pt x="14209776" y="0"/>
                </a:cubicBezTo>
                <a:cubicBezTo>
                  <a:pt x="14384207" y="172"/>
                  <a:pt x="14629222" y="-31393"/>
                  <a:pt x="14895576" y="0"/>
                </a:cubicBezTo>
                <a:cubicBezTo>
                  <a:pt x="15161930" y="31393"/>
                  <a:pt x="15418721" y="3319"/>
                  <a:pt x="15581376" y="0"/>
                </a:cubicBezTo>
                <a:cubicBezTo>
                  <a:pt x="15744031" y="-3319"/>
                  <a:pt x="15695632" y="-9543"/>
                  <a:pt x="15773400" y="0"/>
                </a:cubicBezTo>
                <a:cubicBezTo>
                  <a:pt x="15851168" y="9543"/>
                  <a:pt x="16150974" y="-26032"/>
                  <a:pt x="16459200" y="0"/>
                </a:cubicBezTo>
                <a:cubicBezTo>
                  <a:pt x="16459222" y="9322"/>
                  <a:pt x="16459920" y="14106"/>
                  <a:pt x="16459200" y="27432"/>
                </a:cubicBezTo>
                <a:cubicBezTo>
                  <a:pt x="16249330" y="65783"/>
                  <a:pt x="15931504" y="34569"/>
                  <a:pt x="15444216" y="27432"/>
                </a:cubicBezTo>
                <a:cubicBezTo>
                  <a:pt x="14956928" y="20295"/>
                  <a:pt x="15245263" y="43793"/>
                  <a:pt x="15087600" y="27432"/>
                </a:cubicBezTo>
                <a:cubicBezTo>
                  <a:pt x="14929937" y="11071"/>
                  <a:pt x="14595147" y="61679"/>
                  <a:pt x="14401800" y="27432"/>
                </a:cubicBezTo>
                <a:cubicBezTo>
                  <a:pt x="14208453" y="-6815"/>
                  <a:pt x="13937267" y="-2756"/>
                  <a:pt x="13551408" y="27432"/>
                </a:cubicBezTo>
                <a:cubicBezTo>
                  <a:pt x="13165549" y="57620"/>
                  <a:pt x="13244142" y="31152"/>
                  <a:pt x="13030200" y="27432"/>
                </a:cubicBezTo>
                <a:cubicBezTo>
                  <a:pt x="12816258" y="23712"/>
                  <a:pt x="12596900" y="37491"/>
                  <a:pt x="12179808" y="27432"/>
                </a:cubicBezTo>
                <a:cubicBezTo>
                  <a:pt x="11762716" y="17373"/>
                  <a:pt x="11577023" y="27593"/>
                  <a:pt x="11329416" y="27432"/>
                </a:cubicBezTo>
                <a:cubicBezTo>
                  <a:pt x="11081809" y="27271"/>
                  <a:pt x="10723385" y="19623"/>
                  <a:pt x="10479024" y="27432"/>
                </a:cubicBezTo>
                <a:cubicBezTo>
                  <a:pt x="10234663" y="35241"/>
                  <a:pt x="9989517" y="31460"/>
                  <a:pt x="9793224" y="27432"/>
                </a:cubicBezTo>
                <a:cubicBezTo>
                  <a:pt x="9596931" y="23404"/>
                  <a:pt x="9533524" y="22036"/>
                  <a:pt x="9436608" y="27432"/>
                </a:cubicBezTo>
                <a:cubicBezTo>
                  <a:pt x="9339692" y="32828"/>
                  <a:pt x="9173466" y="18472"/>
                  <a:pt x="9079992" y="27432"/>
                </a:cubicBezTo>
                <a:cubicBezTo>
                  <a:pt x="8986518" y="36392"/>
                  <a:pt x="8593794" y="42926"/>
                  <a:pt x="8229600" y="27432"/>
                </a:cubicBezTo>
                <a:cubicBezTo>
                  <a:pt x="7865406" y="11938"/>
                  <a:pt x="7848302" y="3496"/>
                  <a:pt x="7543800" y="27432"/>
                </a:cubicBezTo>
                <a:cubicBezTo>
                  <a:pt x="7239298" y="51368"/>
                  <a:pt x="7267744" y="29308"/>
                  <a:pt x="7187184" y="27432"/>
                </a:cubicBezTo>
                <a:cubicBezTo>
                  <a:pt x="7106624" y="25556"/>
                  <a:pt x="6904393" y="10681"/>
                  <a:pt x="6830568" y="27432"/>
                </a:cubicBezTo>
                <a:cubicBezTo>
                  <a:pt x="6756743" y="44183"/>
                  <a:pt x="6651191" y="39884"/>
                  <a:pt x="6473952" y="27432"/>
                </a:cubicBezTo>
                <a:cubicBezTo>
                  <a:pt x="6296713" y="14980"/>
                  <a:pt x="6119980" y="24308"/>
                  <a:pt x="5788152" y="27432"/>
                </a:cubicBezTo>
                <a:cubicBezTo>
                  <a:pt x="5456324" y="30556"/>
                  <a:pt x="5529306" y="26210"/>
                  <a:pt x="5431536" y="27432"/>
                </a:cubicBezTo>
                <a:cubicBezTo>
                  <a:pt x="5333766" y="28654"/>
                  <a:pt x="5016672" y="6571"/>
                  <a:pt x="4910328" y="27432"/>
                </a:cubicBezTo>
                <a:cubicBezTo>
                  <a:pt x="4803984" y="48293"/>
                  <a:pt x="4553431" y="43362"/>
                  <a:pt x="4389120" y="27432"/>
                </a:cubicBezTo>
                <a:cubicBezTo>
                  <a:pt x="4224809" y="11502"/>
                  <a:pt x="3616062" y="38135"/>
                  <a:pt x="3374136" y="27432"/>
                </a:cubicBezTo>
                <a:cubicBezTo>
                  <a:pt x="3132210" y="16729"/>
                  <a:pt x="3042843" y="45542"/>
                  <a:pt x="2852928" y="27432"/>
                </a:cubicBezTo>
                <a:cubicBezTo>
                  <a:pt x="2663013" y="9322"/>
                  <a:pt x="2455267" y="47011"/>
                  <a:pt x="2331720" y="27432"/>
                </a:cubicBezTo>
                <a:cubicBezTo>
                  <a:pt x="2208173" y="7853"/>
                  <a:pt x="1589346" y="70708"/>
                  <a:pt x="1316736" y="27432"/>
                </a:cubicBezTo>
                <a:cubicBezTo>
                  <a:pt x="1044126" y="-15844"/>
                  <a:pt x="1186720" y="35239"/>
                  <a:pt x="1124712" y="27432"/>
                </a:cubicBezTo>
                <a:cubicBezTo>
                  <a:pt x="1062704" y="19625"/>
                  <a:pt x="503031" y="33212"/>
                  <a:pt x="0" y="27432"/>
                </a:cubicBezTo>
                <a:cubicBezTo>
                  <a:pt x="-1295" y="16310"/>
                  <a:pt x="-432" y="13385"/>
                  <a:pt x="0" y="0"/>
                </a:cubicBezTo>
                <a:close/>
              </a:path>
              <a:path w="16459200" h="27432" stroke="0" extrusionOk="0">
                <a:moveTo>
                  <a:pt x="0" y="0"/>
                </a:moveTo>
                <a:cubicBezTo>
                  <a:pt x="169209" y="4271"/>
                  <a:pt x="248605" y="9913"/>
                  <a:pt x="356616" y="0"/>
                </a:cubicBezTo>
                <a:cubicBezTo>
                  <a:pt x="464627" y="-9913"/>
                  <a:pt x="484749" y="7422"/>
                  <a:pt x="548640" y="0"/>
                </a:cubicBezTo>
                <a:cubicBezTo>
                  <a:pt x="612531" y="-7422"/>
                  <a:pt x="809859" y="-22"/>
                  <a:pt x="905256" y="0"/>
                </a:cubicBezTo>
                <a:cubicBezTo>
                  <a:pt x="1000653" y="22"/>
                  <a:pt x="1309175" y="26161"/>
                  <a:pt x="1591056" y="0"/>
                </a:cubicBezTo>
                <a:cubicBezTo>
                  <a:pt x="1872937" y="-26161"/>
                  <a:pt x="2030413" y="-34546"/>
                  <a:pt x="2441448" y="0"/>
                </a:cubicBezTo>
                <a:cubicBezTo>
                  <a:pt x="2852483" y="34546"/>
                  <a:pt x="3014836" y="32798"/>
                  <a:pt x="3456432" y="0"/>
                </a:cubicBezTo>
                <a:cubicBezTo>
                  <a:pt x="3898028" y="-32798"/>
                  <a:pt x="4190634" y="34192"/>
                  <a:pt x="4471416" y="0"/>
                </a:cubicBezTo>
                <a:cubicBezTo>
                  <a:pt x="4752198" y="-34192"/>
                  <a:pt x="4816290" y="10056"/>
                  <a:pt x="4992624" y="0"/>
                </a:cubicBezTo>
                <a:cubicBezTo>
                  <a:pt x="5168958" y="-10056"/>
                  <a:pt x="5425571" y="37166"/>
                  <a:pt x="5843016" y="0"/>
                </a:cubicBezTo>
                <a:cubicBezTo>
                  <a:pt x="6260461" y="-37166"/>
                  <a:pt x="6243365" y="-11909"/>
                  <a:pt x="6528816" y="0"/>
                </a:cubicBezTo>
                <a:cubicBezTo>
                  <a:pt x="6814267" y="11909"/>
                  <a:pt x="6865850" y="-3059"/>
                  <a:pt x="7050024" y="0"/>
                </a:cubicBezTo>
                <a:cubicBezTo>
                  <a:pt x="7234198" y="3059"/>
                  <a:pt x="7529059" y="-29032"/>
                  <a:pt x="7900416" y="0"/>
                </a:cubicBezTo>
                <a:cubicBezTo>
                  <a:pt x="8271773" y="29032"/>
                  <a:pt x="8040284" y="2293"/>
                  <a:pt x="8092440" y="0"/>
                </a:cubicBezTo>
                <a:cubicBezTo>
                  <a:pt x="8144596" y="-2293"/>
                  <a:pt x="8377772" y="18969"/>
                  <a:pt x="8613648" y="0"/>
                </a:cubicBezTo>
                <a:cubicBezTo>
                  <a:pt x="8849524" y="-18969"/>
                  <a:pt x="9039253" y="20479"/>
                  <a:pt x="9299448" y="0"/>
                </a:cubicBezTo>
                <a:cubicBezTo>
                  <a:pt x="9559643" y="-20479"/>
                  <a:pt x="9864452" y="14915"/>
                  <a:pt x="10149840" y="0"/>
                </a:cubicBezTo>
                <a:cubicBezTo>
                  <a:pt x="10435228" y="-14915"/>
                  <a:pt x="10504375" y="14787"/>
                  <a:pt x="10835640" y="0"/>
                </a:cubicBezTo>
                <a:cubicBezTo>
                  <a:pt x="11166905" y="-14787"/>
                  <a:pt x="11598715" y="31089"/>
                  <a:pt x="11850624" y="0"/>
                </a:cubicBezTo>
                <a:cubicBezTo>
                  <a:pt x="12102533" y="-31089"/>
                  <a:pt x="11992592" y="4447"/>
                  <a:pt x="12042648" y="0"/>
                </a:cubicBezTo>
                <a:cubicBezTo>
                  <a:pt x="12092704" y="-4447"/>
                  <a:pt x="12426578" y="2532"/>
                  <a:pt x="12728448" y="0"/>
                </a:cubicBezTo>
                <a:cubicBezTo>
                  <a:pt x="13030318" y="-2532"/>
                  <a:pt x="12877528" y="-7149"/>
                  <a:pt x="12920472" y="0"/>
                </a:cubicBezTo>
                <a:cubicBezTo>
                  <a:pt x="12963416" y="7149"/>
                  <a:pt x="13485109" y="-36483"/>
                  <a:pt x="13935456" y="0"/>
                </a:cubicBezTo>
                <a:cubicBezTo>
                  <a:pt x="14385803" y="36483"/>
                  <a:pt x="14219125" y="12279"/>
                  <a:pt x="14292072" y="0"/>
                </a:cubicBezTo>
                <a:cubicBezTo>
                  <a:pt x="14365019" y="-12279"/>
                  <a:pt x="14443877" y="8821"/>
                  <a:pt x="14484096" y="0"/>
                </a:cubicBezTo>
                <a:cubicBezTo>
                  <a:pt x="14524315" y="-8821"/>
                  <a:pt x="14905426" y="-30068"/>
                  <a:pt x="15169896" y="0"/>
                </a:cubicBezTo>
                <a:cubicBezTo>
                  <a:pt x="15434366" y="30068"/>
                  <a:pt x="15424434" y="12479"/>
                  <a:pt x="15526512" y="0"/>
                </a:cubicBezTo>
                <a:cubicBezTo>
                  <a:pt x="15628590" y="-12479"/>
                  <a:pt x="16062010" y="-12069"/>
                  <a:pt x="16459200" y="0"/>
                </a:cubicBezTo>
                <a:cubicBezTo>
                  <a:pt x="16459049" y="7706"/>
                  <a:pt x="16460087" y="13931"/>
                  <a:pt x="16459200" y="27432"/>
                </a:cubicBezTo>
                <a:cubicBezTo>
                  <a:pt x="16315339" y="20935"/>
                  <a:pt x="16231909" y="42819"/>
                  <a:pt x="16102584" y="27432"/>
                </a:cubicBezTo>
                <a:cubicBezTo>
                  <a:pt x="15973259" y="12045"/>
                  <a:pt x="15580560" y="51242"/>
                  <a:pt x="15416784" y="27432"/>
                </a:cubicBezTo>
                <a:cubicBezTo>
                  <a:pt x="15253008" y="3622"/>
                  <a:pt x="15181626" y="26334"/>
                  <a:pt x="15060168" y="27432"/>
                </a:cubicBezTo>
                <a:cubicBezTo>
                  <a:pt x="14938710" y="28530"/>
                  <a:pt x="14400846" y="21299"/>
                  <a:pt x="14209776" y="27432"/>
                </a:cubicBezTo>
                <a:cubicBezTo>
                  <a:pt x="14018706" y="33565"/>
                  <a:pt x="13805385" y="48505"/>
                  <a:pt x="13688568" y="27432"/>
                </a:cubicBezTo>
                <a:cubicBezTo>
                  <a:pt x="13571751" y="6359"/>
                  <a:pt x="13472548" y="26552"/>
                  <a:pt x="13331952" y="27432"/>
                </a:cubicBezTo>
                <a:cubicBezTo>
                  <a:pt x="13191356" y="28312"/>
                  <a:pt x="13234055" y="20883"/>
                  <a:pt x="13139928" y="27432"/>
                </a:cubicBezTo>
                <a:cubicBezTo>
                  <a:pt x="13045801" y="33981"/>
                  <a:pt x="12707747" y="18669"/>
                  <a:pt x="12454128" y="27432"/>
                </a:cubicBezTo>
                <a:cubicBezTo>
                  <a:pt x="12200509" y="36195"/>
                  <a:pt x="11974339" y="1821"/>
                  <a:pt x="11603736" y="27432"/>
                </a:cubicBezTo>
                <a:cubicBezTo>
                  <a:pt x="11233133" y="53043"/>
                  <a:pt x="11202281" y="15642"/>
                  <a:pt x="10917936" y="27432"/>
                </a:cubicBezTo>
                <a:cubicBezTo>
                  <a:pt x="10633591" y="39222"/>
                  <a:pt x="10351188" y="-7651"/>
                  <a:pt x="9902952" y="27432"/>
                </a:cubicBezTo>
                <a:cubicBezTo>
                  <a:pt x="9454716" y="62515"/>
                  <a:pt x="9540812" y="35851"/>
                  <a:pt x="9381744" y="27432"/>
                </a:cubicBezTo>
                <a:cubicBezTo>
                  <a:pt x="9222676" y="19013"/>
                  <a:pt x="9279274" y="24639"/>
                  <a:pt x="9189720" y="27432"/>
                </a:cubicBezTo>
                <a:cubicBezTo>
                  <a:pt x="9100166" y="30225"/>
                  <a:pt x="9040114" y="24993"/>
                  <a:pt x="8997696" y="27432"/>
                </a:cubicBezTo>
                <a:cubicBezTo>
                  <a:pt x="8955278" y="29871"/>
                  <a:pt x="8568270" y="-9750"/>
                  <a:pt x="8147304" y="27432"/>
                </a:cubicBezTo>
                <a:cubicBezTo>
                  <a:pt x="7726338" y="64614"/>
                  <a:pt x="7756575" y="58097"/>
                  <a:pt x="7461504" y="27432"/>
                </a:cubicBezTo>
                <a:cubicBezTo>
                  <a:pt x="7166433" y="-3233"/>
                  <a:pt x="6691777" y="23003"/>
                  <a:pt x="6446520" y="27432"/>
                </a:cubicBezTo>
                <a:cubicBezTo>
                  <a:pt x="6201263" y="31861"/>
                  <a:pt x="6055564" y="5822"/>
                  <a:pt x="5760720" y="27432"/>
                </a:cubicBezTo>
                <a:cubicBezTo>
                  <a:pt x="5465876" y="49042"/>
                  <a:pt x="5182562" y="-15037"/>
                  <a:pt x="4910328" y="27432"/>
                </a:cubicBezTo>
                <a:cubicBezTo>
                  <a:pt x="4638094" y="69901"/>
                  <a:pt x="4524349" y="1902"/>
                  <a:pt x="4224528" y="27432"/>
                </a:cubicBezTo>
                <a:cubicBezTo>
                  <a:pt x="3924707" y="52962"/>
                  <a:pt x="3780041" y="5974"/>
                  <a:pt x="3538728" y="27432"/>
                </a:cubicBezTo>
                <a:cubicBezTo>
                  <a:pt x="3297415" y="48890"/>
                  <a:pt x="3195183" y="15951"/>
                  <a:pt x="3017520" y="27432"/>
                </a:cubicBezTo>
                <a:cubicBezTo>
                  <a:pt x="2839857" y="38913"/>
                  <a:pt x="2369331" y="20768"/>
                  <a:pt x="2167128" y="27432"/>
                </a:cubicBezTo>
                <a:cubicBezTo>
                  <a:pt x="1964925" y="34096"/>
                  <a:pt x="1784521" y="20363"/>
                  <a:pt x="1481328" y="27432"/>
                </a:cubicBezTo>
                <a:cubicBezTo>
                  <a:pt x="1178135" y="34501"/>
                  <a:pt x="971590" y="55923"/>
                  <a:pt x="630936" y="27432"/>
                </a:cubicBezTo>
                <a:cubicBezTo>
                  <a:pt x="290282" y="-1059"/>
                  <a:pt x="133182" y="8818"/>
                  <a:pt x="0" y="27432"/>
                </a:cubicBezTo>
                <a:cubicBezTo>
                  <a:pt x="-1246" y="21545"/>
                  <a:pt x="-1312" y="12780"/>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CF0BF535-2953-AE31-32A6-CF964A0B4AD2}"/>
              </a:ext>
            </a:extLst>
          </p:cNvPr>
          <p:cNvSpPr txBox="1"/>
          <p:nvPr/>
        </p:nvSpPr>
        <p:spPr>
          <a:xfrm>
            <a:off x="858739" y="3106974"/>
            <a:ext cx="10070328" cy="6178758"/>
          </a:xfrm>
          <a:prstGeom prst="rect">
            <a:avLst/>
          </a:prstGeom>
        </p:spPr>
        <p:txBody>
          <a:bodyPr vert="horz" lIns="91440" tIns="45720" rIns="91440" bIns="45720" rtlCol="0" anchor="t">
            <a:normAutofit/>
          </a:bodyPr>
          <a:lstStyle/>
          <a:p>
            <a:pPr indent="-228600" algn="l" rtl="0">
              <a:lnSpc>
                <a:spcPct val="90000"/>
              </a:lnSpc>
              <a:spcAft>
                <a:spcPts val="800"/>
              </a:spcAft>
              <a:buFont typeface="Arial" panose="020B0604020202020204" pitchFamily="34" charset="0"/>
              <a:buChar char="•"/>
            </a:pPr>
            <a:r>
              <a:rPr lang="en-US" sz="2300" b="1" kern="1200">
                <a:solidFill>
                  <a:schemeClr val="tx1"/>
                </a:solidFill>
                <a:effectLst/>
                <a:latin typeface="+mn-lt"/>
                <a:ea typeface="+mn-ea"/>
                <a:cs typeface="+mn-cs"/>
              </a:rPr>
              <a:t>Strengths: </a:t>
            </a:r>
            <a:endParaRPr lang="en-US" sz="2300" kern="1200">
              <a:solidFill>
                <a:schemeClr val="tx1"/>
              </a:solidFill>
              <a:effectLst/>
              <a:latin typeface="+mn-lt"/>
              <a:ea typeface="+mn-ea"/>
              <a:cs typeface="+mn-cs"/>
            </a:endParaRPr>
          </a:p>
          <a:p>
            <a:pPr marL="342900" lvl="0" indent="-228600" algn="l" rtl="0">
              <a:lnSpc>
                <a:spcPct val="90000"/>
              </a:lnSpc>
              <a:spcAft>
                <a:spcPts val="800"/>
              </a:spcAft>
              <a:buFont typeface="Arial" panose="020B0604020202020204" pitchFamily="34" charset="0"/>
              <a:buChar char="•"/>
              <a:tabLst>
                <a:tab pos="457200" algn="l"/>
              </a:tabLst>
            </a:pPr>
            <a:r>
              <a:rPr lang="en-US" sz="2300" kern="1200">
                <a:solidFill>
                  <a:schemeClr val="tx1"/>
                </a:solidFill>
                <a:effectLst/>
                <a:latin typeface="+mn-lt"/>
                <a:ea typeface="+mn-ea"/>
                <a:cs typeface="+mn-cs"/>
              </a:rPr>
              <a:t>Decades of expertise in computerised administrations and software development; a strong ecosystem that includes Windows, Office, Azure, and LinkedIn; and a culture that encourages collaboration and knowledge production. </a:t>
            </a:r>
          </a:p>
          <a:p>
            <a:pPr marL="228600" indent="-228600" algn="l" rtl="0">
              <a:lnSpc>
                <a:spcPct val="90000"/>
              </a:lnSpc>
              <a:spcAft>
                <a:spcPts val="800"/>
              </a:spcAft>
              <a:buFont typeface="Arial" panose="020B0604020202020204" pitchFamily="34" charset="0"/>
              <a:buChar char="•"/>
            </a:pPr>
            <a:r>
              <a:rPr lang="en-US" sz="2300" b="1" kern="1200">
                <a:solidFill>
                  <a:schemeClr val="tx1"/>
                </a:solidFill>
                <a:effectLst/>
                <a:latin typeface="+mn-lt"/>
                <a:ea typeface="+mn-ea"/>
                <a:cs typeface="+mn-cs"/>
              </a:rPr>
              <a:t>Weaknesses: </a:t>
            </a:r>
            <a:endParaRPr lang="en-US" sz="2300" kern="1200">
              <a:solidFill>
                <a:schemeClr val="tx1"/>
              </a:solidFill>
              <a:effectLst/>
              <a:latin typeface="+mn-lt"/>
              <a:ea typeface="+mn-ea"/>
              <a:cs typeface="+mn-cs"/>
            </a:endParaRPr>
          </a:p>
          <a:p>
            <a:pPr marL="342900" lvl="0" indent="-228600" algn="l" rtl="0">
              <a:lnSpc>
                <a:spcPct val="90000"/>
              </a:lnSpc>
              <a:spcAft>
                <a:spcPts val="800"/>
              </a:spcAft>
              <a:buFont typeface="Arial" panose="020B0604020202020204" pitchFamily="34" charset="0"/>
              <a:buChar char="•"/>
              <a:tabLst>
                <a:tab pos="457200" algn="l"/>
              </a:tabLst>
            </a:pPr>
            <a:r>
              <a:rPr lang="en-US" sz="2300" kern="1200">
                <a:solidFill>
                  <a:schemeClr val="tx1"/>
                </a:solidFill>
                <a:effectLst/>
                <a:latin typeface="+mn-lt"/>
                <a:ea typeface="+mn-ea"/>
                <a:cs typeface="+mn-cs"/>
              </a:rPr>
              <a:t>Lack of consistency in data sets hinders the exchange of knowledge, and reliance on Windows OS generates revenue but creates a vulnerability in terms of advertising elements (Becker and Huang, 2018).</a:t>
            </a:r>
          </a:p>
          <a:p>
            <a:pPr marL="228600" indent="-228600" algn="l" rtl="0">
              <a:lnSpc>
                <a:spcPct val="90000"/>
              </a:lnSpc>
              <a:spcAft>
                <a:spcPts val="800"/>
              </a:spcAft>
              <a:buFont typeface="Arial" panose="020B0604020202020204" pitchFamily="34" charset="0"/>
              <a:buChar char="•"/>
            </a:pPr>
            <a:r>
              <a:rPr lang="en-US" sz="2300" kern="1200">
                <a:solidFill>
                  <a:schemeClr val="tx1"/>
                </a:solidFill>
                <a:effectLst/>
                <a:latin typeface="+mn-lt"/>
                <a:ea typeface="+mn-ea"/>
                <a:cs typeface="+mn-cs"/>
              </a:rPr>
              <a:t> </a:t>
            </a:r>
            <a:r>
              <a:rPr lang="en-US" sz="2300" b="1" kern="1200">
                <a:solidFill>
                  <a:schemeClr val="tx1"/>
                </a:solidFill>
                <a:effectLst/>
                <a:latin typeface="+mn-lt"/>
                <a:ea typeface="+mn-ea"/>
                <a:cs typeface="+mn-cs"/>
              </a:rPr>
              <a:t>Opportunities: </a:t>
            </a:r>
            <a:endParaRPr lang="en-US" sz="2300" kern="1200">
              <a:solidFill>
                <a:schemeClr val="tx1"/>
              </a:solidFill>
              <a:effectLst/>
              <a:latin typeface="+mn-lt"/>
              <a:ea typeface="+mn-ea"/>
              <a:cs typeface="+mn-cs"/>
            </a:endParaRPr>
          </a:p>
          <a:p>
            <a:pPr marL="342900" lvl="0" indent="-228600" algn="l" rtl="0">
              <a:lnSpc>
                <a:spcPct val="90000"/>
              </a:lnSpc>
              <a:spcAft>
                <a:spcPts val="800"/>
              </a:spcAft>
              <a:buFont typeface="Arial" panose="020B0604020202020204" pitchFamily="34" charset="0"/>
              <a:buChar char="•"/>
              <a:tabLst>
                <a:tab pos="457200" algn="l"/>
              </a:tabLst>
            </a:pPr>
            <a:r>
              <a:rPr lang="en-US" sz="2300" kern="1200">
                <a:solidFill>
                  <a:schemeClr val="tx1"/>
                </a:solidFill>
                <a:effectLst/>
                <a:latin typeface="+mn-lt"/>
                <a:ea typeface="+mn-ea"/>
                <a:cs typeface="+mn-cs"/>
              </a:rPr>
              <a:t>Using LinkedIn procurement for better coordinated effort and experiences, the board leverages cloud processing and artificial intelligence for smart knowledge.</a:t>
            </a:r>
          </a:p>
          <a:p>
            <a:pPr marL="228600" indent="-228600" algn="l" rtl="0">
              <a:lnSpc>
                <a:spcPct val="90000"/>
              </a:lnSpc>
              <a:spcAft>
                <a:spcPts val="800"/>
              </a:spcAft>
              <a:buFont typeface="Arial" panose="020B0604020202020204" pitchFamily="34" charset="0"/>
              <a:buChar char="•"/>
            </a:pPr>
            <a:r>
              <a:rPr lang="en-US" sz="2300" b="1" kern="1200">
                <a:solidFill>
                  <a:schemeClr val="tx1"/>
                </a:solidFill>
                <a:effectLst/>
                <a:latin typeface="+mn-lt"/>
                <a:ea typeface="+mn-ea"/>
                <a:cs typeface="+mn-cs"/>
              </a:rPr>
              <a:t>Threats:</a:t>
            </a:r>
            <a:endParaRPr lang="en-US" sz="2300" kern="1200">
              <a:solidFill>
                <a:schemeClr val="tx1"/>
              </a:solidFill>
              <a:effectLst/>
              <a:latin typeface="+mn-lt"/>
              <a:ea typeface="+mn-ea"/>
              <a:cs typeface="+mn-cs"/>
            </a:endParaRPr>
          </a:p>
          <a:p>
            <a:pPr marL="342900" lvl="0" indent="-228600" algn="l" rtl="0">
              <a:lnSpc>
                <a:spcPct val="90000"/>
              </a:lnSpc>
              <a:spcAft>
                <a:spcPts val="800"/>
              </a:spcAft>
              <a:buFont typeface="Arial" panose="020B0604020202020204" pitchFamily="34" charset="0"/>
              <a:buChar char="•"/>
            </a:pPr>
            <a:r>
              <a:rPr lang="en-US" sz="2300" kern="1200">
                <a:solidFill>
                  <a:schemeClr val="tx1"/>
                </a:solidFill>
                <a:effectLst/>
                <a:latin typeface="+mn-lt"/>
                <a:ea typeface="+mn-ea"/>
                <a:cs typeface="+mn-cs"/>
              </a:rPr>
              <a:t>Retaliation from providers of cloud services and open-source software, lawful challenges and antitrust investigations, risks to network security including data breaches and reputational damage (Odom, 2013).</a:t>
            </a:r>
          </a:p>
        </p:txBody>
      </p:sp>
      <p:pic>
        <p:nvPicPr>
          <p:cNvPr id="5" name="object 5"/>
          <p:cNvPicPr/>
          <p:nvPr/>
        </p:nvPicPr>
        <p:blipFill rotWithShape="1">
          <a:blip r:embed="rId2" cstate="print"/>
          <a:srcRect t="765" r="-9" b="25300"/>
          <a:stretch/>
        </p:blipFill>
        <p:spPr>
          <a:xfrm>
            <a:off x="11513487" y="3140964"/>
            <a:ext cx="5911596" cy="6144768"/>
          </a:xfrm>
          <a:prstGeom prst="rect">
            <a:avLst/>
          </a:prstGeom>
        </p:spPr>
      </p:pic>
      <p:sp>
        <p:nvSpPr>
          <p:cNvPr id="12" name="Slide Number Placeholder 11">
            <a:extLst>
              <a:ext uri="{FF2B5EF4-FFF2-40B4-BE49-F238E27FC236}">
                <a16:creationId xmlns:a16="http://schemas.microsoft.com/office/drawing/2014/main" id="{8FD7B290-7E75-EF0A-59F6-4521BADC045C}"/>
              </a:ext>
            </a:extLst>
          </p:cNvPr>
          <p:cNvSpPr>
            <a:spLocks noGrp="1"/>
          </p:cNvSpPr>
          <p:nvPr>
            <p:ph type="sldNum" sz="quarter" idx="7"/>
          </p:nvPr>
        </p:nvSpPr>
        <p:spPr/>
        <p:txBody>
          <a:bodyPr/>
          <a:lstStyle/>
          <a:p>
            <a:fld id="{B6F15528-21DE-4FAA-801E-634DDDAF4B2B}" type="slidenum">
              <a:rPr lang="en-GB" smtClean="0"/>
              <a:t>6</a:t>
            </a:fld>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B10C836B-47FA-D886-77B0-A7922F27745E}"/>
              </a:ext>
            </a:extLst>
          </p:cNvPr>
          <p:cNvSpPr txBox="1"/>
          <p:nvPr/>
        </p:nvSpPr>
        <p:spPr>
          <a:xfrm>
            <a:off x="858739" y="357808"/>
            <a:ext cx="16527780" cy="2151623"/>
          </a:xfrm>
          <a:prstGeom prst="rect">
            <a:avLst/>
          </a:prstGeom>
        </p:spPr>
        <p:txBody>
          <a:bodyPr vert="horz" lIns="91440" tIns="45720" rIns="91440" bIns="45720" rtlCol="0" anchor="b">
            <a:normAutofit/>
          </a:bodyPr>
          <a:lstStyle/>
          <a:p>
            <a:pPr algn="l" rtl="0">
              <a:lnSpc>
                <a:spcPct val="90000"/>
              </a:lnSpc>
              <a:spcBef>
                <a:spcPct val="0"/>
              </a:spcBef>
              <a:spcAft>
                <a:spcPts val="800"/>
              </a:spcAft>
            </a:pPr>
            <a:r>
              <a:rPr lang="en-US" sz="8100" b="1" kern="1200" dirty="0">
                <a:solidFill>
                  <a:schemeClr val="tx1"/>
                </a:solidFill>
                <a:effectLst/>
                <a:latin typeface="+mj-lt"/>
                <a:ea typeface="+mj-ea"/>
                <a:cs typeface="+mj-cs"/>
              </a:rPr>
              <a:t>Similarities and Differences</a:t>
            </a:r>
            <a:endParaRPr lang="en-US" sz="8100" kern="1200" dirty="0">
              <a:solidFill>
                <a:schemeClr val="tx1"/>
              </a:solidFill>
              <a:effectLst/>
              <a:latin typeface="+mj-lt"/>
              <a:ea typeface="+mj-ea"/>
              <a:cs typeface="+mj-cs"/>
            </a:endParaRPr>
          </a:p>
        </p:txBody>
      </p:sp>
      <p:sp>
        <p:nvSpPr>
          <p:cNvPr id="5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8739" y="2522316"/>
            <a:ext cx="16459200" cy="27432"/>
          </a:xfrm>
          <a:custGeom>
            <a:avLst/>
            <a:gdLst>
              <a:gd name="connsiteX0" fmla="*/ 0 w 16459200"/>
              <a:gd name="connsiteY0" fmla="*/ 0 h 27432"/>
              <a:gd name="connsiteX1" fmla="*/ 192024 w 16459200"/>
              <a:gd name="connsiteY1" fmla="*/ 0 h 27432"/>
              <a:gd name="connsiteX2" fmla="*/ 1042416 w 16459200"/>
              <a:gd name="connsiteY2" fmla="*/ 0 h 27432"/>
              <a:gd name="connsiteX3" fmla="*/ 1728216 w 16459200"/>
              <a:gd name="connsiteY3" fmla="*/ 0 h 27432"/>
              <a:gd name="connsiteX4" fmla="*/ 1920240 w 16459200"/>
              <a:gd name="connsiteY4" fmla="*/ 0 h 27432"/>
              <a:gd name="connsiteX5" fmla="*/ 2441448 w 16459200"/>
              <a:gd name="connsiteY5" fmla="*/ 0 h 27432"/>
              <a:gd name="connsiteX6" fmla="*/ 2798064 w 16459200"/>
              <a:gd name="connsiteY6" fmla="*/ 0 h 27432"/>
              <a:gd name="connsiteX7" fmla="*/ 3648456 w 16459200"/>
              <a:gd name="connsiteY7" fmla="*/ 0 h 27432"/>
              <a:gd name="connsiteX8" fmla="*/ 4005072 w 16459200"/>
              <a:gd name="connsiteY8" fmla="*/ 0 h 27432"/>
              <a:gd name="connsiteX9" fmla="*/ 5020056 w 16459200"/>
              <a:gd name="connsiteY9" fmla="*/ 0 h 27432"/>
              <a:gd name="connsiteX10" fmla="*/ 5212080 w 16459200"/>
              <a:gd name="connsiteY10" fmla="*/ 0 h 27432"/>
              <a:gd name="connsiteX11" fmla="*/ 5568696 w 16459200"/>
              <a:gd name="connsiteY11" fmla="*/ 0 h 27432"/>
              <a:gd name="connsiteX12" fmla="*/ 6089904 w 16459200"/>
              <a:gd name="connsiteY12" fmla="*/ 0 h 27432"/>
              <a:gd name="connsiteX13" fmla="*/ 6611112 w 16459200"/>
              <a:gd name="connsiteY13" fmla="*/ 0 h 27432"/>
              <a:gd name="connsiteX14" fmla="*/ 7461504 w 16459200"/>
              <a:gd name="connsiteY14" fmla="*/ 0 h 27432"/>
              <a:gd name="connsiteX15" fmla="*/ 8476488 w 16459200"/>
              <a:gd name="connsiteY15" fmla="*/ 0 h 27432"/>
              <a:gd name="connsiteX16" fmla="*/ 9326880 w 16459200"/>
              <a:gd name="connsiteY16" fmla="*/ 0 h 27432"/>
              <a:gd name="connsiteX17" fmla="*/ 9683496 w 16459200"/>
              <a:gd name="connsiteY17" fmla="*/ 0 h 27432"/>
              <a:gd name="connsiteX18" fmla="*/ 9875520 w 16459200"/>
              <a:gd name="connsiteY18" fmla="*/ 0 h 27432"/>
              <a:gd name="connsiteX19" fmla="*/ 10067544 w 16459200"/>
              <a:gd name="connsiteY19" fmla="*/ 0 h 27432"/>
              <a:gd name="connsiteX20" fmla="*/ 10424160 w 16459200"/>
              <a:gd name="connsiteY20" fmla="*/ 0 h 27432"/>
              <a:gd name="connsiteX21" fmla="*/ 10945368 w 16459200"/>
              <a:gd name="connsiteY21" fmla="*/ 0 h 27432"/>
              <a:gd name="connsiteX22" fmla="*/ 11795760 w 16459200"/>
              <a:gd name="connsiteY22" fmla="*/ 0 h 27432"/>
              <a:gd name="connsiteX23" fmla="*/ 12152376 w 16459200"/>
              <a:gd name="connsiteY23" fmla="*/ 0 h 27432"/>
              <a:gd name="connsiteX24" fmla="*/ 12838176 w 16459200"/>
              <a:gd name="connsiteY24" fmla="*/ 0 h 27432"/>
              <a:gd name="connsiteX25" fmla="*/ 13853160 w 16459200"/>
              <a:gd name="connsiteY25" fmla="*/ 0 h 27432"/>
              <a:gd name="connsiteX26" fmla="*/ 14209776 w 16459200"/>
              <a:gd name="connsiteY26" fmla="*/ 0 h 27432"/>
              <a:gd name="connsiteX27" fmla="*/ 14895576 w 16459200"/>
              <a:gd name="connsiteY27" fmla="*/ 0 h 27432"/>
              <a:gd name="connsiteX28" fmla="*/ 15581376 w 16459200"/>
              <a:gd name="connsiteY28" fmla="*/ 0 h 27432"/>
              <a:gd name="connsiteX29" fmla="*/ 15773400 w 16459200"/>
              <a:gd name="connsiteY29" fmla="*/ 0 h 27432"/>
              <a:gd name="connsiteX30" fmla="*/ 16459200 w 16459200"/>
              <a:gd name="connsiteY30" fmla="*/ 0 h 27432"/>
              <a:gd name="connsiteX31" fmla="*/ 16459200 w 16459200"/>
              <a:gd name="connsiteY31" fmla="*/ 27432 h 27432"/>
              <a:gd name="connsiteX32" fmla="*/ 15444216 w 16459200"/>
              <a:gd name="connsiteY32" fmla="*/ 27432 h 27432"/>
              <a:gd name="connsiteX33" fmla="*/ 15087600 w 16459200"/>
              <a:gd name="connsiteY33" fmla="*/ 27432 h 27432"/>
              <a:gd name="connsiteX34" fmla="*/ 14401800 w 16459200"/>
              <a:gd name="connsiteY34" fmla="*/ 27432 h 27432"/>
              <a:gd name="connsiteX35" fmla="*/ 13551408 w 16459200"/>
              <a:gd name="connsiteY35" fmla="*/ 27432 h 27432"/>
              <a:gd name="connsiteX36" fmla="*/ 13030200 w 16459200"/>
              <a:gd name="connsiteY36" fmla="*/ 27432 h 27432"/>
              <a:gd name="connsiteX37" fmla="*/ 12179808 w 16459200"/>
              <a:gd name="connsiteY37" fmla="*/ 27432 h 27432"/>
              <a:gd name="connsiteX38" fmla="*/ 11329416 w 16459200"/>
              <a:gd name="connsiteY38" fmla="*/ 27432 h 27432"/>
              <a:gd name="connsiteX39" fmla="*/ 10479024 w 16459200"/>
              <a:gd name="connsiteY39" fmla="*/ 27432 h 27432"/>
              <a:gd name="connsiteX40" fmla="*/ 9793224 w 16459200"/>
              <a:gd name="connsiteY40" fmla="*/ 27432 h 27432"/>
              <a:gd name="connsiteX41" fmla="*/ 9436608 w 16459200"/>
              <a:gd name="connsiteY41" fmla="*/ 27432 h 27432"/>
              <a:gd name="connsiteX42" fmla="*/ 9079992 w 16459200"/>
              <a:gd name="connsiteY42" fmla="*/ 27432 h 27432"/>
              <a:gd name="connsiteX43" fmla="*/ 8229600 w 16459200"/>
              <a:gd name="connsiteY43" fmla="*/ 27432 h 27432"/>
              <a:gd name="connsiteX44" fmla="*/ 7543800 w 16459200"/>
              <a:gd name="connsiteY44" fmla="*/ 27432 h 27432"/>
              <a:gd name="connsiteX45" fmla="*/ 7187184 w 16459200"/>
              <a:gd name="connsiteY45" fmla="*/ 27432 h 27432"/>
              <a:gd name="connsiteX46" fmla="*/ 6830568 w 16459200"/>
              <a:gd name="connsiteY46" fmla="*/ 27432 h 27432"/>
              <a:gd name="connsiteX47" fmla="*/ 6473952 w 16459200"/>
              <a:gd name="connsiteY47" fmla="*/ 27432 h 27432"/>
              <a:gd name="connsiteX48" fmla="*/ 5788152 w 16459200"/>
              <a:gd name="connsiteY48" fmla="*/ 27432 h 27432"/>
              <a:gd name="connsiteX49" fmla="*/ 5431536 w 16459200"/>
              <a:gd name="connsiteY49" fmla="*/ 27432 h 27432"/>
              <a:gd name="connsiteX50" fmla="*/ 4910328 w 16459200"/>
              <a:gd name="connsiteY50" fmla="*/ 27432 h 27432"/>
              <a:gd name="connsiteX51" fmla="*/ 4389120 w 16459200"/>
              <a:gd name="connsiteY51" fmla="*/ 27432 h 27432"/>
              <a:gd name="connsiteX52" fmla="*/ 3374136 w 16459200"/>
              <a:gd name="connsiteY52" fmla="*/ 27432 h 27432"/>
              <a:gd name="connsiteX53" fmla="*/ 2852928 w 16459200"/>
              <a:gd name="connsiteY53" fmla="*/ 27432 h 27432"/>
              <a:gd name="connsiteX54" fmla="*/ 2331720 w 16459200"/>
              <a:gd name="connsiteY54" fmla="*/ 27432 h 27432"/>
              <a:gd name="connsiteX55" fmla="*/ 1316736 w 16459200"/>
              <a:gd name="connsiteY55" fmla="*/ 27432 h 27432"/>
              <a:gd name="connsiteX56" fmla="*/ 1124712 w 16459200"/>
              <a:gd name="connsiteY56" fmla="*/ 27432 h 27432"/>
              <a:gd name="connsiteX57" fmla="*/ 0 w 16459200"/>
              <a:gd name="connsiteY57" fmla="*/ 27432 h 27432"/>
              <a:gd name="connsiteX58" fmla="*/ 0 w 16459200"/>
              <a:gd name="connsiteY58"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6459200" h="27432" fill="none" extrusionOk="0">
                <a:moveTo>
                  <a:pt x="0" y="0"/>
                </a:moveTo>
                <a:cubicBezTo>
                  <a:pt x="47956" y="-7424"/>
                  <a:pt x="130909" y="-3461"/>
                  <a:pt x="192024" y="0"/>
                </a:cubicBezTo>
                <a:cubicBezTo>
                  <a:pt x="253139" y="3461"/>
                  <a:pt x="713864" y="27473"/>
                  <a:pt x="1042416" y="0"/>
                </a:cubicBezTo>
                <a:cubicBezTo>
                  <a:pt x="1370968" y="-27473"/>
                  <a:pt x="1433592" y="6590"/>
                  <a:pt x="1728216" y="0"/>
                </a:cubicBezTo>
                <a:cubicBezTo>
                  <a:pt x="2022840" y="-6590"/>
                  <a:pt x="1862554" y="2847"/>
                  <a:pt x="1920240" y="0"/>
                </a:cubicBezTo>
                <a:cubicBezTo>
                  <a:pt x="1977926" y="-2847"/>
                  <a:pt x="2325911" y="-6884"/>
                  <a:pt x="2441448" y="0"/>
                </a:cubicBezTo>
                <a:cubicBezTo>
                  <a:pt x="2556985" y="6884"/>
                  <a:pt x="2631822" y="6977"/>
                  <a:pt x="2798064" y="0"/>
                </a:cubicBezTo>
                <a:cubicBezTo>
                  <a:pt x="2964306" y="-6977"/>
                  <a:pt x="3274078" y="-12213"/>
                  <a:pt x="3648456" y="0"/>
                </a:cubicBezTo>
                <a:cubicBezTo>
                  <a:pt x="4022834" y="12213"/>
                  <a:pt x="3857573" y="-925"/>
                  <a:pt x="4005072" y="0"/>
                </a:cubicBezTo>
                <a:cubicBezTo>
                  <a:pt x="4152571" y="925"/>
                  <a:pt x="4671117" y="36098"/>
                  <a:pt x="5020056" y="0"/>
                </a:cubicBezTo>
                <a:cubicBezTo>
                  <a:pt x="5368995" y="-36098"/>
                  <a:pt x="5129234" y="2763"/>
                  <a:pt x="5212080" y="0"/>
                </a:cubicBezTo>
                <a:cubicBezTo>
                  <a:pt x="5294926" y="-2763"/>
                  <a:pt x="5456351" y="-1340"/>
                  <a:pt x="5568696" y="0"/>
                </a:cubicBezTo>
                <a:cubicBezTo>
                  <a:pt x="5681041" y="1340"/>
                  <a:pt x="5957028" y="11791"/>
                  <a:pt x="6089904" y="0"/>
                </a:cubicBezTo>
                <a:cubicBezTo>
                  <a:pt x="6222780" y="-11791"/>
                  <a:pt x="6485557" y="8010"/>
                  <a:pt x="6611112" y="0"/>
                </a:cubicBezTo>
                <a:cubicBezTo>
                  <a:pt x="6736667" y="-8010"/>
                  <a:pt x="7207166" y="34517"/>
                  <a:pt x="7461504" y="0"/>
                </a:cubicBezTo>
                <a:cubicBezTo>
                  <a:pt x="7715842" y="-34517"/>
                  <a:pt x="7997652" y="4727"/>
                  <a:pt x="8476488" y="0"/>
                </a:cubicBezTo>
                <a:cubicBezTo>
                  <a:pt x="8955324" y="-4727"/>
                  <a:pt x="9009263" y="-31226"/>
                  <a:pt x="9326880" y="0"/>
                </a:cubicBezTo>
                <a:cubicBezTo>
                  <a:pt x="9644497" y="31226"/>
                  <a:pt x="9567141" y="-14781"/>
                  <a:pt x="9683496" y="0"/>
                </a:cubicBezTo>
                <a:cubicBezTo>
                  <a:pt x="9799851" y="14781"/>
                  <a:pt x="9804032" y="8468"/>
                  <a:pt x="9875520" y="0"/>
                </a:cubicBezTo>
                <a:cubicBezTo>
                  <a:pt x="9947008" y="-8468"/>
                  <a:pt x="9977677" y="-8510"/>
                  <a:pt x="10067544" y="0"/>
                </a:cubicBezTo>
                <a:cubicBezTo>
                  <a:pt x="10157411" y="8510"/>
                  <a:pt x="10259211" y="-4808"/>
                  <a:pt x="10424160" y="0"/>
                </a:cubicBezTo>
                <a:cubicBezTo>
                  <a:pt x="10589109" y="4808"/>
                  <a:pt x="10698874" y="12995"/>
                  <a:pt x="10945368" y="0"/>
                </a:cubicBezTo>
                <a:cubicBezTo>
                  <a:pt x="11191862" y="-12995"/>
                  <a:pt x="11497620" y="30979"/>
                  <a:pt x="11795760" y="0"/>
                </a:cubicBezTo>
                <a:cubicBezTo>
                  <a:pt x="12093900" y="-30979"/>
                  <a:pt x="12033359" y="17306"/>
                  <a:pt x="12152376" y="0"/>
                </a:cubicBezTo>
                <a:cubicBezTo>
                  <a:pt x="12271393" y="-17306"/>
                  <a:pt x="12698740" y="-6151"/>
                  <a:pt x="12838176" y="0"/>
                </a:cubicBezTo>
                <a:cubicBezTo>
                  <a:pt x="12977612" y="6151"/>
                  <a:pt x="13351157" y="-21667"/>
                  <a:pt x="13853160" y="0"/>
                </a:cubicBezTo>
                <a:cubicBezTo>
                  <a:pt x="14355163" y="21667"/>
                  <a:pt x="14035345" y="-172"/>
                  <a:pt x="14209776" y="0"/>
                </a:cubicBezTo>
                <a:cubicBezTo>
                  <a:pt x="14384207" y="172"/>
                  <a:pt x="14629222" y="-31393"/>
                  <a:pt x="14895576" y="0"/>
                </a:cubicBezTo>
                <a:cubicBezTo>
                  <a:pt x="15161930" y="31393"/>
                  <a:pt x="15418721" y="3319"/>
                  <a:pt x="15581376" y="0"/>
                </a:cubicBezTo>
                <a:cubicBezTo>
                  <a:pt x="15744031" y="-3319"/>
                  <a:pt x="15695632" y="-9543"/>
                  <a:pt x="15773400" y="0"/>
                </a:cubicBezTo>
                <a:cubicBezTo>
                  <a:pt x="15851168" y="9543"/>
                  <a:pt x="16150974" y="-26032"/>
                  <a:pt x="16459200" y="0"/>
                </a:cubicBezTo>
                <a:cubicBezTo>
                  <a:pt x="16459222" y="9322"/>
                  <a:pt x="16459920" y="14106"/>
                  <a:pt x="16459200" y="27432"/>
                </a:cubicBezTo>
                <a:cubicBezTo>
                  <a:pt x="16249330" y="65783"/>
                  <a:pt x="15931504" y="34569"/>
                  <a:pt x="15444216" y="27432"/>
                </a:cubicBezTo>
                <a:cubicBezTo>
                  <a:pt x="14956928" y="20295"/>
                  <a:pt x="15245263" y="43793"/>
                  <a:pt x="15087600" y="27432"/>
                </a:cubicBezTo>
                <a:cubicBezTo>
                  <a:pt x="14929937" y="11071"/>
                  <a:pt x="14595147" y="61679"/>
                  <a:pt x="14401800" y="27432"/>
                </a:cubicBezTo>
                <a:cubicBezTo>
                  <a:pt x="14208453" y="-6815"/>
                  <a:pt x="13937267" y="-2756"/>
                  <a:pt x="13551408" y="27432"/>
                </a:cubicBezTo>
                <a:cubicBezTo>
                  <a:pt x="13165549" y="57620"/>
                  <a:pt x="13244142" y="31152"/>
                  <a:pt x="13030200" y="27432"/>
                </a:cubicBezTo>
                <a:cubicBezTo>
                  <a:pt x="12816258" y="23712"/>
                  <a:pt x="12596900" y="37491"/>
                  <a:pt x="12179808" y="27432"/>
                </a:cubicBezTo>
                <a:cubicBezTo>
                  <a:pt x="11762716" y="17373"/>
                  <a:pt x="11577023" y="27593"/>
                  <a:pt x="11329416" y="27432"/>
                </a:cubicBezTo>
                <a:cubicBezTo>
                  <a:pt x="11081809" y="27271"/>
                  <a:pt x="10723385" y="19623"/>
                  <a:pt x="10479024" y="27432"/>
                </a:cubicBezTo>
                <a:cubicBezTo>
                  <a:pt x="10234663" y="35241"/>
                  <a:pt x="9989517" y="31460"/>
                  <a:pt x="9793224" y="27432"/>
                </a:cubicBezTo>
                <a:cubicBezTo>
                  <a:pt x="9596931" y="23404"/>
                  <a:pt x="9533524" y="22036"/>
                  <a:pt x="9436608" y="27432"/>
                </a:cubicBezTo>
                <a:cubicBezTo>
                  <a:pt x="9339692" y="32828"/>
                  <a:pt x="9173466" y="18472"/>
                  <a:pt x="9079992" y="27432"/>
                </a:cubicBezTo>
                <a:cubicBezTo>
                  <a:pt x="8986518" y="36392"/>
                  <a:pt x="8593794" y="42926"/>
                  <a:pt x="8229600" y="27432"/>
                </a:cubicBezTo>
                <a:cubicBezTo>
                  <a:pt x="7865406" y="11938"/>
                  <a:pt x="7848302" y="3496"/>
                  <a:pt x="7543800" y="27432"/>
                </a:cubicBezTo>
                <a:cubicBezTo>
                  <a:pt x="7239298" y="51368"/>
                  <a:pt x="7267744" y="29308"/>
                  <a:pt x="7187184" y="27432"/>
                </a:cubicBezTo>
                <a:cubicBezTo>
                  <a:pt x="7106624" y="25556"/>
                  <a:pt x="6904393" y="10681"/>
                  <a:pt x="6830568" y="27432"/>
                </a:cubicBezTo>
                <a:cubicBezTo>
                  <a:pt x="6756743" y="44183"/>
                  <a:pt x="6651191" y="39884"/>
                  <a:pt x="6473952" y="27432"/>
                </a:cubicBezTo>
                <a:cubicBezTo>
                  <a:pt x="6296713" y="14980"/>
                  <a:pt x="6119980" y="24308"/>
                  <a:pt x="5788152" y="27432"/>
                </a:cubicBezTo>
                <a:cubicBezTo>
                  <a:pt x="5456324" y="30556"/>
                  <a:pt x="5529306" y="26210"/>
                  <a:pt x="5431536" y="27432"/>
                </a:cubicBezTo>
                <a:cubicBezTo>
                  <a:pt x="5333766" y="28654"/>
                  <a:pt x="5016672" y="6571"/>
                  <a:pt x="4910328" y="27432"/>
                </a:cubicBezTo>
                <a:cubicBezTo>
                  <a:pt x="4803984" y="48293"/>
                  <a:pt x="4553431" y="43362"/>
                  <a:pt x="4389120" y="27432"/>
                </a:cubicBezTo>
                <a:cubicBezTo>
                  <a:pt x="4224809" y="11502"/>
                  <a:pt x="3616062" y="38135"/>
                  <a:pt x="3374136" y="27432"/>
                </a:cubicBezTo>
                <a:cubicBezTo>
                  <a:pt x="3132210" y="16729"/>
                  <a:pt x="3042843" y="45542"/>
                  <a:pt x="2852928" y="27432"/>
                </a:cubicBezTo>
                <a:cubicBezTo>
                  <a:pt x="2663013" y="9322"/>
                  <a:pt x="2455267" y="47011"/>
                  <a:pt x="2331720" y="27432"/>
                </a:cubicBezTo>
                <a:cubicBezTo>
                  <a:pt x="2208173" y="7853"/>
                  <a:pt x="1589346" y="70708"/>
                  <a:pt x="1316736" y="27432"/>
                </a:cubicBezTo>
                <a:cubicBezTo>
                  <a:pt x="1044126" y="-15844"/>
                  <a:pt x="1186720" y="35239"/>
                  <a:pt x="1124712" y="27432"/>
                </a:cubicBezTo>
                <a:cubicBezTo>
                  <a:pt x="1062704" y="19625"/>
                  <a:pt x="503031" y="33212"/>
                  <a:pt x="0" y="27432"/>
                </a:cubicBezTo>
                <a:cubicBezTo>
                  <a:pt x="-1295" y="16310"/>
                  <a:pt x="-432" y="13385"/>
                  <a:pt x="0" y="0"/>
                </a:cubicBezTo>
                <a:close/>
              </a:path>
              <a:path w="16459200" h="27432" stroke="0" extrusionOk="0">
                <a:moveTo>
                  <a:pt x="0" y="0"/>
                </a:moveTo>
                <a:cubicBezTo>
                  <a:pt x="169209" y="4271"/>
                  <a:pt x="248605" y="9913"/>
                  <a:pt x="356616" y="0"/>
                </a:cubicBezTo>
                <a:cubicBezTo>
                  <a:pt x="464627" y="-9913"/>
                  <a:pt x="484749" y="7422"/>
                  <a:pt x="548640" y="0"/>
                </a:cubicBezTo>
                <a:cubicBezTo>
                  <a:pt x="612531" y="-7422"/>
                  <a:pt x="809859" y="-22"/>
                  <a:pt x="905256" y="0"/>
                </a:cubicBezTo>
                <a:cubicBezTo>
                  <a:pt x="1000653" y="22"/>
                  <a:pt x="1309175" y="26161"/>
                  <a:pt x="1591056" y="0"/>
                </a:cubicBezTo>
                <a:cubicBezTo>
                  <a:pt x="1872937" y="-26161"/>
                  <a:pt x="2030413" y="-34546"/>
                  <a:pt x="2441448" y="0"/>
                </a:cubicBezTo>
                <a:cubicBezTo>
                  <a:pt x="2852483" y="34546"/>
                  <a:pt x="3014836" y="32798"/>
                  <a:pt x="3456432" y="0"/>
                </a:cubicBezTo>
                <a:cubicBezTo>
                  <a:pt x="3898028" y="-32798"/>
                  <a:pt x="4190634" y="34192"/>
                  <a:pt x="4471416" y="0"/>
                </a:cubicBezTo>
                <a:cubicBezTo>
                  <a:pt x="4752198" y="-34192"/>
                  <a:pt x="4816290" y="10056"/>
                  <a:pt x="4992624" y="0"/>
                </a:cubicBezTo>
                <a:cubicBezTo>
                  <a:pt x="5168958" y="-10056"/>
                  <a:pt x="5425571" y="37166"/>
                  <a:pt x="5843016" y="0"/>
                </a:cubicBezTo>
                <a:cubicBezTo>
                  <a:pt x="6260461" y="-37166"/>
                  <a:pt x="6243365" y="-11909"/>
                  <a:pt x="6528816" y="0"/>
                </a:cubicBezTo>
                <a:cubicBezTo>
                  <a:pt x="6814267" y="11909"/>
                  <a:pt x="6865850" y="-3059"/>
                  <a:pt x="7050024" y="0"/>
                </a:cubicBezTo>
                <a:cubicBezTo>
                  <a:pt x="7234198" y="3059"/>
                  <a:pt x="7529059" y="-29032"/>
                  <a:pt x="7900416" y="0"/>
                </a:cubicBezTo>
                <a:cubicBezTo>
                  <a:pt x="8271773" y="29032"/>
                  <a:pt x="8040284" y="2293"/>
                  <a:pt x="8092440" y="0"/>
                </a:cubicBezTo>
                <a:cubicBezTo>
                  <a:pt x="8144596" y="-2293"/>
                  <a:pt x="8377772" y="18969"/>
                  <a:pt x="8613648" y="0"/>
                </a:cubicBezTo>
                <a:cubicBezTo>
                  <a:pt x="8849524" y="-18969"/>
                  <a:pt x="9039253" y="20479"/>
                  <a:pt x="9299448" y="0"/>
                </a:cubicBezTo>
                <a:cubicBezTo>
                  <a:pt x="9559643" y="-20479"/>
                  <a:pt x="9864452" y="14915"/>
                  <a:pt x="10149840" y="0"/>
                </a:cubicBezTo>
                <a:cubicBezTo>
                  <a:pt x="10435228" y="-14915"/>
                  <a:pt x="10504375" y="14787"/>
                  <a:pt x="10835640" y="0"/>
                </a:cubicBezTo>
                <a:cubicBezTo>
                  <a:pt x="11166905" y="-14787"/>
                  <a:pt x="11598715" y="31089"/>
                  <a:pt x="11850624" y="0"/>
                </a:cubicBezTo>
                <a:cubicBezTo>
                  <a:pt x="12102533" y="-31089"/>
                  <a:pt x="11992592" y="4447"/>
                  <a:pt x="12042648" y="0"/>
                </a:cubicBezTo>
                <a:cubicBezTo>
                  <a:pt x="12092704" y="-4447"/>
                  <a:pt x="12426578" y="2532"/>
                  <a:pt x="12728448" y="0"/>
                </a:cubicBezTo>
                <a:cubicBezTo>
                  <a:pt x="13030318" y="-2532"/>
                  <a:pt x="12877528" y="-7149"/>
                  <a:pt x="12920472" y="0"/>
                </a:cubicBezTo>
                <a:cubicBezTo>
                  <a:pt x="12963416" y="7149"/>
                  <a:pt x="13485109" y="-36483"/>
                  <a:pt x="13935456" y="0"/>
                </a:cubicBezTo>
                <a:cubicBezTo>
                  <a:pt x="14385803" y="36483"/>
                  <a:pt x="14219125" y="12279"/>
                  <a:pt x="14292072" y="0"/>
                </a:cubicBezTo>
                <a:cubicBezTo>
                  <a:pt x="14365019" y="-12279"/>
                  <a:pt x="14443877" y="8821"/>
                  <a:pt x="14484096" y="0"/>
                </a:cubicBezTo>
                <a:cubicBezTo>
                  <a:pt x="14524315" y="-8821"/>
                  <a:pt x="14905426" y="-30068"/>
                  <a:pt x="15169896" y="0"/>
                </a:cubicBezTo>
                <a:cubicBezTo>
                  <a:pt x="15434366" y="30068"/>
                  <a:pt x="15424434" y="12479"/>
                  <a:pt x="15526512" y="0"/>
                </a:cubicBezTo>
                <a:cubicBezTo>
                  <a:pt x="15628590" y="-12479"/>
                  <a:pt x="16062010" y="-12069"/>
                  <a:pt x="16459200" y="0"/>
                </a:cubicBezTo>
                <a:cubicBezTo>
                  <a:pt x="16459049" y="7706"/>
                  <a:pt x="16460087" y="13931"/>
                  <a:pt x="16459200" y="27432"/>
                </a:cubicBezTo>
                <a:cubicBezTo>
                  <a:pt x="16315339" y="20935"/>
                  <a:pt x="16231909" y="42819"/>
                  <a:pt x="16102584" y="27432"/>
                </a:cubicBezTo>
                <a:cubicBezTo>
                  <a:pt x="15973259" y="12045"/>
                  <a:pt x="15580560" y="51242"/>
                  <a:pt x="15416784" y="27432"/>
                </a:cubicBezTo>
                <a:cubicBezTo>
                  <a:pt x="15253008" y="3622"/>
                  <a:pt x="15181626" y="26334"/>
                  <a:pt x="15060168" y="27432"/>
                </a:cubicBezTo>
                <a:cubicBezTo>
                  <a:pt x="14938710" y="28530"/>
                  <a:pt x="14400846" y="21299"/>
                  <a:pt x="14209776" y="27432"/>
                </a:cubicBezTo>
                <a:cubicBezTo>
                  <a:pt x="14018706" y="33565"/>
                  <a:pt x="13805385" y="48505"/>
                  <a:pt x="13688568" y="27432"/>
                </a:cubicBezTo>
                <a:cubicBezTo>
                  <a:pt x="13571751" y="6359"/>
                  <a:pt x="13472548" y="26552"/>
                  <a:pt x="13331952" y="27432"/>
                </a:cubicBezTo>
                <a:cubicBezTo>
                  <a:pt x="13191356" y="28312"/>
                  <a:pt x="13234055" y="20883"/>
                  <a:pt x="13139928" y="27432"/>
                </a:cubicBezTo>
                <a:cubicBezTo>
                  <a:pt x="13045801" y="33981"/>
                  <a:pt x="12707747" y="18669"/>
                  <a:pt x="12454128" y="27432"/>
                </a:cubicBezTo>
                <a:cubicBezTo>
                  <a:pt x="12200509" y="36195"/>
                  <a:pt x="11974339" y="1821"/>
                  <a:pt x="11603736" y="27432"/>
                </a:cubicBezTo>
                <a:cubicBezTo>
                  <a:pt x="11233133" y="53043"/>
                  <a:pt x="11202281" y="15642"/>
                  <a:pt x="10917936" y="27432"/>
                </a:cubicBezTo>
                <a:cubicBezTo>
                  <a:pt x="10633591" y="39222"/>
                  <a:pt x="10351188" y="-7651"/>
                  <a:pt x="9902952" y="27432"/>
                </a:cubicBezTo>
                <a:cubicBezTo>
                  <a:pt x="9454716" y="62515"/>
                  <a:pt x="9540812" y="35851"/>
                  <a:pt x="9381744" y="27432"/>
                </a:cubicBezTo>
                <a:cubicBezTo>
                  <a:pt x="9222676" y="19013"/>
                  <a:pt x="9279274" y="24639"/>
                  <a:pt x="9189720" y="27432"/>
                </a:cubicBezTo>
                <a:cubicBezTo>
                  <a:pt x="9100166" y="30225"/>
                  <a:pt x="9040114" y="24993"/>
                  <a:pt x="8997696" y="27432"/>
                </a:cubicBezTo>
                <a:cubicBezTo>
                  <a:pt x="8955278" y="29871"/>
                  <a:pt x="8568270" y="-9750"/>
                  <a:pt x="8147304" y="27432"/>
                </a:cubicBezTo>
                <a:cubicBezTo>
                  <a:pt x="7726338" y="64614"/>
                  <a:pt x="7756575" y="58097"/>
                  <a:pt x="7461504" y="27432"/>
                </a:cubicBezTo>
                <a:cubicBezTo>
                  <a:pt x="7166433" y="-3233"/>
                  <a:pt x="6691777" y="23003"/>
                  <a:pt x="6446520" y="27432"/>
                </a:cubicBezTo>
                <a:cubicBezTo>
                  <a:pt x="6201263" y="31861"/>
                  <a:pt x="6055564" y="5822"/>
                  <a:pt x="5760720" y="27432"/>
                </a:cubicBezTo>
                <a:cubicBezTo>
                  <a:pt x="5465876" y="49042"/>
                  <a:pt x="5182562" y="-15037"/>
                  <a:pt x="4910328" y="27432"/>
                </a:cubicBezTo>
                <a:cubicBezTo>
                  <a:pt x="4638094" y="69901"/>
                  <a:pt x="4524349" y="1902"/>
                  <a:pt x="4224528" y="27432"/>
                </a:cubicBezTo>
                <a:cubicBezTo>
                  <a:pt x="3924707" y="52962"/>
                  <a:pt x="3780041" y="5974"/>
                  <a:pt x="3538728" y="27432"/>
                </a:cubicBezTo>
                <a:cubicBezTo>
                  <a:pt x="3297415" y="48890"/>
                  <a:pt x="3195183" y="15951"/>
                  <a:pt x="3017520" y="27432"/>
                </a:cubicBezTo>
                <a:cubicBezTo>
                  <a:pt x="2839857" y="38913"/>
                  <a:pt x="2369331" y="20768"/>
                  <a:pt x="2167128" y="27432"/>
                </a:cubicBezTo>
                <a:cubicBezTo>
                  <a:pt x="1964925" y="34096"/>
                  <a:pt x="1784521" y="20363"/>
                  <a:pt x="1481328" y="27432"/>
                </a:cubicBezTo>
                <a:cubicBezTo>
                  <a:pt x="1178135" y="34501"/>
                  <a:pt x="971590" y="55923"/>
                  <a:pt x="630936" y="27432"/>
                </a:cubicBezTo>
                <a:cubicBezTo>
                  <a:pt x="290282" y="-1059"/>
                  <a:pt x="133182" y="8818"/>
                  <a:pt x="0" y="27432"/>
                </a:cubicBezTo>
                <a:cubicBezTo>
                  <a:pt x="-1246" y="21545"/>
                  <a:pt x="-1312" y="12780"/>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5CE0762A-2A21-D7A2-CB0D-317240C914DD}"/>
              </a:ext>
            </a:extLst>
          </p:cNvPr>
          <p:cNvSpPr txBox="1"/>
          <p:nvPr/>
        </p:nvSpPr>
        <p:spPr>
          <a:xfrm>
            <a:off x="858739" y="3106974"/>
            <a:ext cx="10070328" cy="6178758"/>
          </a:xfrm>
          <a:prstGeom prst="rect">
            <a:avLst/>
          </a:prstGeom>
        </p:spPr>
        <p:txBody>
          <a:bodyPr vert="horz" lIns="91440" tIns="45720" rIns="91440" bIns="45720" rtlCol="0" anchor="t">
            <a:normAutofit/>
          </a:bodyPr>
          <a:lstStyle/>
          <a:p>
            <a:pPr marL="342900" lvl="0" indent="-228600" algn="l" rtl="0">
              <a:lnSpc>
                <a:spcPct val="90000"/>
              </a:lnSpc>
              <a:buFont typeface="Arial" panose="020B0604020202020204" pitchFamily="34" charset="0"/>
              <a:buChar char="•"/>
            </a:pPr>
            <a:r>
              <a:rPr lang="en-US" sz="3100" b="1" kern="1200">
                <a:solidFill>
                  <a:schemeClr val="tx1"/>
                </a:solidFill>
                <a:effectLst/>
                <a:latin typeface="+mn-lt"/>
                <a:ea typeface="+mn-ea"/>
                <a:cs typeface="+mn-cs"/>
              </a:rPr>
              <a:t>Strategic Significance: </a:t>
            </a:r>
            <a:r>
              <a:rPr lang="en-US" sz="3100" kern="1200">
                <a:solidFill>
                  <a:schemeClr val="tx1"/>
                </a:solidFill>
                <a:effectLst/>
                <a:latin typeface="+mn-lt"/>
                <a:ea typeface="+mn-ea"/>
                <a:cs typeface="+mn-cs"/>
              </a:rPr>
              <a:t>Siemens and Microsoft share the belief that information management plays a fundamental role in promoting strategic growth, elevating seriousness, and improving organisational performance (Warner, 2019).</a:t>
            </a:r>
          </a:p>
          <a:p>
            <a:pPr marL="342900" lvl="0" indent="-228600" algn="l" rtl="0">
              <a:lnSpc>
                <a:spcPct val="90000"/>
              </a:lnSpc>
              <a:buFont typeface="Arial" panose="020B0604020202020204" pitchFamily="34" charset="0"/>
              <a:buChar char="•"/>
            </a:pPr>
            <a:r>
              <a:rPr lang="en-US" sz="3100" b="1" kern="1200">
                <a:solidFill>
                  <a:schemeClr val="tx1"/>
                </a:solidFill>
                <a:effectLst/>
                <a:latin typeface="+mn-lt"/>
                <a:ea typeface="+mn-ea"/>
                <a:cs typeface="+mn-cs"/>
              </a:rPr>
              <a:t>Investment in Development Platforms: </a:t>
            </a:r>
            <a:r>
              <a:rPr lang="en-US" sz="3100" kern="1200">
                <a:solidFill>
                  <a:schemeClr val="tx1"/>
                </a:solidFill>
                <a:effectLst/>
                <a:latin typeface="+mn-lt"/>
                <a:ea typeface="+mn-ea"/>
                <a:cs typeface="+mn-cs"/>
              </a:rPr>
              <a:t>The two organisations have made significant investments in cooperative apparatuses and advancement platforms to facilitate information sharing and collaborative efforts amongst their representatives (Creek and David, 2019).</a:t>
            </a:r>
          </a:p>
          <a:p>
            <a:pPr marL="342900" lvl="0" indent="-228600" algn="l" rtl="0">
              <a:lnSpc>
                <a:spcPct val="90000"/>
              </a:lnSpc>
              <a:spcAft>
                <a:spcPts val="800"/>
              </a:spcAft>
              <a:buFont typeface="Arial" panose="020B0604020202020204" pitchFamily="34" charset="0"/>
              <a:buChar char="•"/>
            </a:pPr>
            <a:r>
              <a:rPr lang="en-US" sz="3100" b="1" kern="1200">
                <a:solidFill>
                  <a:schemeClr val="tx1"/>
                </a:solidFill>
                <a:effectLst/>
                <a:latin typeface="+mn-lt"/>
                <a:ea typeface="+mn-ea"/>
                <a:cs typeface="+mn-cs"/>
              </a:rPr>
              <a:t>Normal Challenges: </a:t>
            </a:r>
            <a:r>
              <a:rPr lang="en-US" sz="3100" kern="1200">
                <a:solidFill>
                  <a:schemeClr val="tx1"/>
                </a:solidFill>
                <a:effectLst/>
                <a:latin typeface="+mn-lt"/>
                <a:ea typeface="+mn-ea"/>
                <a:cs typeface="+mn-cs"/>
              </a:rPr>
              <a:t>Similar issues that Siemens and Microsoft must deal with include organisational complexity, encryption, and security risks to the organisation. These issues call for strategic management to reduce risks (Longhurst et al., 2020).</a:t>
            </a:r>
          </a:p>
        </p:txBody>
      </p:sp>
      <p:pic>
        <p:nvPicPr>
          <p:cNvPr id="21" name="Picture 20" descr="Abstract background of glass molecules">
            <a:extLst>
              <a:ext uri="{FF2B5EF4-FFF2-40B4-BE49-F238E27FC236}">
                <a16:creationId xmlns:a16="http://schemas.microsoft.com/office/drawing/2014/main" id="{B2DDE06F-BCA9-E791-F21D-0170BB6F14B5}"/>
              </a:ext>
            </a:extLst>
          </p:cNvPr>
          <p:cNvPicPr>
            <a:picLocks noChangeAspect="1"/>
          </p:cNvPicPr>
          <p:nvPr/>
        </p:nvPicPr>
        <p:blipFill rotWithShape="1">
          <a:blip r:embed="rId2">
            <a:extLst>
              <a:ext uri="{28A0092B-C50C-407E-A947-70E740481C1C}">
                <a14:useLocalDpi xmlns:a14="http://schemas.microsoft.com/office/drawing/2010/main" val="0"/>
              </a:ext>
            </a:extLst>
          </a:blip>
          <a:srcRect l="10467" r="35417"/>
          <a:stretch/>
        </p:blipFill>
        <p:spPr>
          <a:xfrm>
            <a:off x="11513487" y="3140964"/>
            <a:ext cx="5911596" cy="6144768"/>
          </a:xfrm>
          <a:prstGeom prst="rect">
            <a:avLst/>
          </a:prstGeom>
        </p:spPr>
      </p:pic>
      <p:sp>
        <p:nvSpPr>
          <p:cNvPr id="22" name="Slide Number Placeholder 21">
            <a:extLst>
              <a:ext uri="{FF2B5EF4-FFF2-40B4-BE49-F238E27FC236}">
                <a16:creationId xmlns:a16="http://schemas.microsoft.com/office/drawing/2014/main" id="{4F752033-69C3-AF99-BD27-94EE01855F64}"/>
              </a:ext>
            </a:extLst>
          </p:cNvPr>
          <p:cNvSpPr>
            <a:spLocks noGrp="1"/>
          </p:cNvSpPr>
          <p:nvPr>
            <p:ph type="sldNum" sz="quarter" idx="7"/>
          </p:nvPr>
        </p:nvSpPr>
        <p:spPr/>
        <p:txBody>
          <a:bodyPr/>
          <a:lstStyle/>
          <a:p>
            <a:fld id="{B6F15528-21DE-4FAA-801E-634DDDAF4B2B}" type="slidenum">
              <a:rPr lang="en-GB" smtClean="0"/>
              <a:t>7</a:t>
            </a:fld>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46" name="Rectangle 514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E66A2844-9930-92A4-0456-5BEFAF11D923}"/>
              </a:ext>
            </a:extLst>
          </p:cNvPr>
          <p:cNvSpPr txBox="1"/>
          <p:nvPr/>
        </p:nvSpPr>
        <p:spPr>
          <a:xfrm>
            <a:off x="858739" y="357808"/>
            <a:ext cx="16527780" cy="2151623"/>
          </a:xfrm>
          <a:prstGeom prst="rect">
            <a:avLst/>
          </a:prstGeom>
        </p:spPr>
        <p:txBody>
          <a:bodyPr vert="horz" lIns="91440" tIns="45720" rIns="91440" bIns="45720" rtlCol="0" anchor="b">
            <a:normAutofit/>
          </a:bodyPr>
          <a:lstStyle/>
          <a:p>
            <a:pPr algn="l" rtl="0">
              <a:lnSpc>
                <a:spcPct val="90000"/>
              </a:lnSpc>
              <a:spcBef>
                <a:spcPct val="0"/>
              </a:spcBef>
              <a:spcAft>
                <a:spcPts val="800"/>
              </a:spcAft>
            </a:pPr>
            <a:r>
              <a:rPr lang="en-US" sz="7500" b="1" kern="1200" dirty="0">
                <a:solidFill>
                  <a:schemeClr val="tx1"/>
                </a:solidFill>
                <a:effectLst/>
                <a:latin typeface="+mj-lt"/>
                <a:ea typeface="+mj-ea"/>
                <a:cs typeface="+mj-cs"/>
              </a:rPr>
              <a:t>Critical Evaluation </a:t>
            </a:r>
            <a:r>
              <a:rPr lang="en-US" sz="7500" b="1" kern="1200" dirty="0">
                <a:solidFill>
                  <a:schemeClr val="tx1"/>
                </a:solidFill>
                <a:latin typeface="+mj-lt"/>
                <a:ea typeface="+mj-ea"/>
                <a:cs typeface="+mj-cs"/>
              </a:rPr>
              <a:t>and</a:t>
            </a:r>
            <a:r>
              <a:rPr lang="en-US" sz="7500" b="1" kern="1200" dirty="0">
                <a:solidFill>
                  <a:schemeClr val="tx1"/>
                </a:solidFill>
                <a:effectLst/>
                <a:latin typeface="+mj-lt"/>
                <a:ea typeface="+mj-ea"/>
                <a:cs typeface="+mj-cs"/>
              </a:rPr>
              <a:t> Knowledge</a:t>
            </a:r>
            <a:br>
              <a:rPr lang="en-US" sz="7500" b="1" kern="1200" dirty="0">
                <a:solidFill>
                  <a:schemeClr val="tx1"/>
                </a:solidFill>
                <a:effectLst/>
                <a:latin typeface="+mj-lt"/>
                <a:ea typeface="+mj-ea"/>
                <a:cs typeface="+mj-cs"/>
              </a:rPr>
            </a:br>
            <a:r>
              <a:rPr lang="en-US" sz="7500" b="1" kern="1200" dirty="0">
                <a:solidFill>
                  <a:schemeClr val="tx1"/>
                </a:solidFill>
                <a:effectLst/>
                <a:latin typeface="+mj-lt"/>
                <a:ea typeface="+mj-ea"/>
                <a:cs typeface="+mj-cs"/>
              </a:rPr>
              <a:t>Management Systems of Siemens</a:t>
            </a:r>
            <a:endParaRPr lang="en-US" sz="7500" kern="1200" dirty="0">
              <a:solidFill>
                <a:schemeClr val="tx1"/>
              </a:solidFill>
              <a:effectLst/>
              <a:latin typeface="+mj-lt"/>
              <a:ea typeface="+mj-ea"/>
              <a:cs typeface="+mj-cs"/>
            </a:endParaRPr>
          </a:p>
        </p:txBody>
      </p:sp>
      <p:sp>
        <p:nvSpPr>
          <p:cNvPr id="514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8739" y="2522316"/>
            <a:ext cx="16459200" cy="27432"/>
          </a:xfrm>
          <a:custGeom>
            <a:avLst/>
            <a:gdLst>
              <a:gd name="connsiteX0" fmla="*/ 0 w 16459200"/>
              <a:gd name="connsiteY0" fmla="*/ 0 h 27432"/>
              <a:gd name="connsiteX1" fmla="*/ 192024 w 16459200"/>
              <a:gd name="connsiteY1" fmla="*/ 0 h 27432"/>
              <a:gd name="connsiteX2" fmla="*/ 1042416 w 16459200"/>
              <a:gd name="connsiteY2" fmla="*/ 0 h 27432"/>
              <a:gd name="connsiteX3" fmla="*/ 1728216 w 16459200"/>
              <a:gd name="connsiteY3" fmla="*/ 0 h 27432"/>
              <a:gd name="connsiteX4" fmla="*/ 1920240 w 16459200"/>
              <a:gd name="connsiteY4" fmla="*/ 0 h 27432"/>
              <a:gd name="connsiteX5" fmla="*/ 2441448 w 16459200"/>
              <a:gd name="connsiteY5" fmla="*/ 0 h 27432"/>
              <a:gd name="connsiteX6" fmla="*/ 2798064 w 16459200"/>
              <a:gd name="connsiteY6" fmla="*/ 0 h 27432"/>
              <a:gd name="connsiteX7" fmla="*/ 3648456 w 16459200"/>
              <a:gd name="connsiteY7" fmla="*/ 0 h 27432"/>
              <a:gd name="connsiteX8" fmla="*/ 4005072 w 16459200"/>
              <a:gd name="connsiteY8" fmla="*/ 0 h 27432"/>
              <a:gd name="connsiteX9" fmla="*/ 5020056 w 16459200"/>
              <a:gd name="connsiteY9" fmla="*/ 0 h 27432"/>
              <a:gd name="connsiteX10" fmla="*/ 5212080 w 16459200"/>
              <a:gd name="connsiteY10" fmla="*/ 0 h 27432"/>
              <a:gd name="connsiteX11" fmla="*/ 5568696 w 16459200"/>
              <a:gd name="connsiteY11" fmla="*/ 0 h 27432"/>
              <a:gd name="connsiteX12" fmla="*/ 6089904 w 16459200"/>
              <a:gd name="connsiteY12" fmla="*/ 0 h 27432"/>
              <a:gd name="connsiteX13" fmla="*/ 6611112 w 16459200"/>
              <a:gd name="connsiteY13" fmla="*/ 0 h 27432"/>
              <a:gd name="connsiteX14" fmla="*/ 7461504 w 16459200"/>
              <a:gd name="connsiteY14" fmla="*/ 0 h 27432"/>
              <a:gd name="connsiteX15" fmla="*/ 8476488 w 16459200"/>
              <a:gd name="connsiteY15" fmla="*/ 0 h 27432"/>
              <a:gd name="connsiteX16" fmla="*/ 9326880 w 16459200"/>
              <a:gd name="connsiteY16" fmla="*/ 0 h 27432"/>
              <a:gd name="connsiteX17" fmla="*/ 9683496 w 16459200"/>
              <a:gd name="connsiteY17" fmla="*/ 0 h 27432"/>
              <a:gd name="connsiteX18" fmla="*/ 9875520 w 16459200"/>
              <a:gd name="connsiteY18" fmla="*/ 0 h 27432"/>
              <a:gd name="connsiteX19" fmla="*/ 10067544 w 16459200"/>
              <a:gd name="connsiteY19" fmla="*/ 0 h 27432"/>
              <a:gd name="connsiteX20" fmla="*/ 10424160 w 16459200"/>
              <a:gd name="connsiteY20" fmla="*/ 0 h 27432"/>
              <a:gd name="connsiteX21" fmla="*/ 10945368 w 16459200"/>
              <a:gd name="connsiteY21" fmla="*/ 0 h 27432"/>
              <a:gd name="connsiteX22" fmla="*/ 11795760 w 16459200"/>
              <a:gd name="connsiteY22" fmla="*/ 0 h 27432"/>
              <a:gd name="connsiteX23" fmla="*/ 12152376 w 16459200"/>
              <a:gd name="connsiteY23" fmla="*/ 0 h 27432"/>
              <a:gd name="connsiteX24" fmla="*/ 12838176 w 16459200"/>
              <a:gd name="connsiteY24" fmla="*/ 0 h 27432"/>
              <a:gd name="connsiteX25" fmla="*/ 13853160 w 16459200"/>
              <a:gd name="connsiteY25" fmla="*/ 0 h 27432"/>
              <a:gd name="connsiteX26" fmla="*/ 14209776 w 16459200"/>
              <a:gd name="connsiteY26" fmla="*/ 0 h 27432"/>
              <a:gd name="connsiteX27" fmla="*/ 14895576 w 16459200"/>
              <a:gd name="connsiteY27" fmla="*/ 0 h 27432"/>
              <a:gd name="connsiteX28" fmla="*/ 15581376 w 16459200"/>
              <a:gd name="connsiteY28" fmla="*/ 0 h 27432"/>
              <a:gd name="connsiteX29" fmla="*/ 15773400 w 16459200"/>
              <a:gd name="connsiteY29" fmla="*/ 0 h 27432"/>
              <a:gd name="connsiteX30" fmla="*/ 16459200 w 16459200"/>
              <a:gd name="connsiteY30" fmla="*/ 0 h 27432"/>
              <a:gd name="connsiteX31" fmla="*/ 16459200 w 16459200"/>
              <a:gd name="connsiteY31" fmla="*/ 27432 h 27432"/>
              <a:gd name="connsiteX32" fmla="*/ 15444216 w 16459200"/>
              <a:gd name="connsiteY32" fmla="*/ 27432 h 27432"/>
              <a:gd name="connsiteX33" fmla="*/ 15087600 w 16459200"/>
              <a:gd name="connsiteY33" fmla="*/ 27432 h 27432"/>
              <a:gd name="connsiteX34" fmla="*/ 14401800 w 16459200"/>
              <a:gd name="connsiteY34" fmla="*/ 27432 h 27432"/>
              <a:gd name="connsiteX35" fmla="*/ 13551408 w 16459200"/>
              <a:gd name="connsiteY35" fmla="*/ 27432 h 27432"/>
              <a:gd name="connsiteX36" fmla="*/ 13030200 w 16459200"/>
              <a:gd name="connsiteY36" fmla="*/ 27432 h 27432"/>
              <a:gd name="connsiteX37" fmla="*/ 12179808 w 16459200"/>
              <a:gd name="connsiteY37" fmla="*/ 27432 h 27432"/>
              <a:gd name="connsiteX38" fmla="*/ 11329416 w 16459200"/>
              <a:gd name="connsiteY38" fmla="*/ 27432 h 27432"/>
              <a:gd name="connsiteX39" fmla="*/ 10479024 w 16459200"/>
              <a:gd name="connsiteY39" fmla="*/ 27432 h 27432"/>
              <a:gd name="connsiteX40" fmla="*/ 9793224 w 16459200"/>
              <a:gd name="connsiteY40" fmla="*/ 27432 h 27432"/>
              <a:gd name="connsiteX41" fmla="*/ 9436608 w 16459200"/>
              <a:gd name="connsiteY41" fmla="*/ 27432 h 27432"/>
              <a:gd name="connsiteX42" fmla="*/ 9079992 w 16459200"/>
              <a:gd name="connsiteY42" fmla="*/ 27432 h 27432"/>
              <a:gd name="connsiteX43" fmla="*/ 8229600 w 16459200"/>
              <a:gd name="connsiteY43" fmla="*/ 27432 h 27432"/>
              <a:gd name="connsiteX44" fmla="*/ 7543800 w 16459200"/>
              <a:gd name="connsiteY44" fmla="*/ 27432 h 27432"/>
              <a:gd name="connsiteX45" fmla="*/ 7187184 w 16459200"/>
              <a:gd name="connsiteY45" fmla="*/ 27432 h 27432"/>
              <a:gd name="connsiteX46" fmla="*/ 6830568 w 16459200"/>
              <a:gd name="connsiteY46" fmla="*/ 27432 h 27432"/>
              <a:gd name="connsiteX47" fmla="*/ 6473952 w 16459200"/>
              <a:gd name="connsiteY47" fmla="*/ 27432 h 27432"/>
              <a:gd name="connsiteX48" fmla="*/ 5788152 w 16459200"/>
              <a:gd name="connsiteY48" fmla="*/ 27432 h 27432"/>
              <a:gd name="connsiteX49" fmla="*/ 5431536 w 16459200"/>
              <a:gd name="connsiteY49" fmla="*/ 27432 h 27432"/>
              <a:gd name="connsiteX50" fmla="*/ 4910328 w 16459200"/>
              <a:gd name="connsiteY50" fmla="*/ 27432 h 27432"/>
              <a:gd name="connsiteX51" fmla="*/ 4389120 w 16459200"/>
              <a:gd name="connsiteY51" fmla="*/ 27432 h 27432"/>
              <a:gd name="connsiteX52" fmla="*/ 3374136 w 16459200"/>
              <a:gd name="connsiteY52" fmla="*/ 27432 h 27432"/>
              <a:gd name="connsiteX53" fmla="*/ 2852928 w 16459200"/>
              <a:gd name="connsiteY53" fmla="*/ 27432 h 27432"/>
              <a:gd name="connsiteX54" fmla="*/ 2331720 w 16459200"/>
              <a:gd name="connsiteY54" fmla="*/ 27432 h 27432"/>
              <a:gd name="connsiteX55" fmla="*/ 1316736 w 16459200"/>
              <a:gd name="connsiteY55" fmla="*/ 27432 h 27432"/>
              <a:gd name="connsiteX56" fmla="*/ 1124712 w 16459200"/>
              <a:gd name="connsiteY56" fmla="*/ 27432 h 27432"/>
              <a:gd name="connsiteX57" fmla="*/ 0 w 16459200"/>
              <a:gd name="connsiteY57" fmla="*/ 27432 h 27432"/>
              <a:gd name="connsiteX58" fmla="*/ 0 w 16459200"/>
              <a:gd name="connsiteY58"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6459200" h="27432" fill="none" extrusionOk="0">
                <a:moveTo>
                  <a:pt x="0" y="0"/>
                </a:moveTo>
                <a:cubicBezTo>
                  <a:pt x="47956" y="-7424"/>
                  <a:pt x="130909" y="-3461"/>
                  <a:pt x="192024" y="0"/>
                </a:cubicBezTo>
                <a:cubicBezTo>
                  <a:pt x="253139" y="3461"/>
                  <a:pt x="713864" y="27473"/>
                  <a:pt x="1042416" y="0"/>
                </a:cubicBezTo>
                <a:cubicBezTo>
                  <a:pt x="1370968" y="-27473"/>
                  <a:pt x="1433592" y="6590"/>
                  <a:pt x="1728216" y="0"/>
                </a:cubicBezTo>
                <a:cubicBezTo>
                  <a:pt x="2022840" y="-6590"/>
                  <a:pt x="1862554" y="2847"/>
                  <a:pt x="1920240" y="0"/>
                </a:cubicBezTo>
                <a:cubicBezTo>
                  <a:pt x="1977926" y="-2847"/>
                  <a:pt x="2325911" y="-6884"/>
                  <a:pt x="2441448" y="0"/>
                </a:cubicBezTo>
                <a:cubicBezTo>
                  <a:pt x="2556985" y="6884"/>
                  <a:pt x="2631822" y="6977"/>
                  <a:pt x="2798064" y="0"/>
                </a:cubicBezTo>
                <a:cubicBezTo>
                  <a:pt x="2964306" y="-6977"/>
                  <a:pt x="3274078" y="-12213"/>
                  <a:pt x="3648456" y="0"/>
                </a:cubicBezTo>
                <a:cubicBezTo>
                  <a:pt x="4022834" y="12213"/>
                  <a:pt x="3857573" y="-925"/>
                  <a:pt x="4005072" y="0"/>
                </a:cubicBezTo>
                <a:cubicBezTo>
                  <a:pt x="4152571" y="925"/>
                  <a:pt x="4671117" y="36098"/>
                  <a:pt x="5020056" y="0"/>
                </a:cubicBezTo>
                <a:cubicBezTo>
                  <a:pt x="5368995" y="-36098"/>
                  <a:pt x="5129234" y="2763"/>
                  <a:pt x="5212080" y="0"/>
                </a:cubicBezTo>
                <a:cubicBezTo>
                  <a:pt x="5294926" y="-2763"/>
                  <a:pt x="5456351" y="-1340"/>
                  <a:pt x="5568696" y="0"/>
                </a:cubicBezTo>
                <a:cubicBezTo>
                  <a:pt x="5681041" y="1340"/>
                  <a:pt x="5957028" y="11791"/>
                  <a:pt x="6089904" y="0"/>
                </a:cubicBezTo>
                <a:cubicBezTo>
                  <a:pt x="6222780" y="-11791"/>
                  <a:pt x="6485557" y="8010"/>
                  <a:pt x="6611112" y="0"/>
                </a:cubicBezTo>
                <a:cubicBezTo>
                  <a:pt x="6736667" y="-8010"/>
                  <a:pt x="7207166" y="34517"/>
                  <a:pt x="7461504" y="0"/>
                </a:cubicBezTo>
                <a:cubicBezTo>
                  <a:pt x="7715842" y="-34517"/>
                  <a:pt x="7997652" y="4727"/>
                  <a:pt x="8476488" y="0"/>
                </a:cubicBezTo>
                <a:cubicBezTo>
                  <a:pt x="8955324" y="-4727"/>
                  <a:pt x="9009263" y="-31226"/>
                  <a:pt x="9326880" y="0"/>
                </a:cubicBezTo>
                <a:cubicBezTo>
                  <a:pt x="9644497" y="31226"/>
                  <a:pt x="9567141" y="-14781"/>
                  <a:pt x="9683496" y="0"/>
                </a:cubicBezTo>
                <a:cubicBezTo>
                  <a:pt x="9799851" y="14781"/>
                  <a:pt x="9804032" y="8468"/>
                  <a:pt x="9875520" y="0"/>
                </a:cubicBezTo>
                <a:cubicBezTo>
                  <a:pt x="9947008" y="-8468"/>
                  <a:pt x="9977677" y="-8510"/>
                  <a:pt x="10067544" y="0"/>
                </a:cubicBezTo>
                <a:cubicBezTo>
                  <a:pt x="10157411" y="8510"/>
                  <a:pt x="10259211" y="-4808"/>
                  <a:pt x="10424160" y="0"/>
                </a:cubicBezTo>
                <a:cubicBezTo>
                  <a:pt x="10589109" y="4808"/>
                  <a:pt x="10698874" y="12995"/>
                  <a:pt x="10945368" y="0"/>
                </a:cubicBezTo>
                <a:cubicBezTo>
                  <a:pt x="11191862" y="-12995"/>
                  <a:pt x="11497620" y="30979"/>
                  <a:pt x="11795760" y="0"/>
                </a:cubicBezTo>
                <a:cubicBezTo>
                  <a:pt x="12093900" y="-30979"/>
                  <a:pt x="12033359" y="17306"/>
                  <a:pt x="12152376" y="0"/>
                </a:cubicBezTo>
                <a:cubicBezTo>
                  <a:pt x="12271393" y="-17306"/>
                  <a:pt x="12698740" y="-6151"/>
                  <a:pt x="12838176" y="0"/>
                </a:cubicBezTo>
                <a:cubicBezTo>
                  <a:pt x="12977612" y="6151"/>
                  <a:pt x="13351157" y="-21667"/>
                  <a:pt x="13853160" y="0"/>
                </a:cubicBezTo>
                <a:cubicBezTo>
                  <a:pt x="14355163" y="21667"/>
                  <a:pt x="14035345" y="-172"/>
                  <a:pt x="14209776" y="0"/>
                </a:cubicBezTo>
                <a:cubicBezTo>
                  <a:pt x="14384207" y="172"/>
                  <a:pt x="14629222" y="-31393"/>
                  <a:pt x="14895576" y="0"/>
                </a:cubicBezTo>
                <a:cubicBezTo>
                  <a:pt x="15161930" y="31393"/>
                  <a:pt x="15418721" y="3319"/>
                  <a:pt x="15581376" y="0"/>
                </a:cubicBezTo>
                <a:cubicBezTo>
                  <a:pt x="15744031" y="-3319"/>
                  <a:pt x="15695632" y="-9543"/>
                  <a:pt x="15773400" y="0"/>
                </a:cubicBezTo>
                <a:cubicBezTo>
                  <a:pt x="15851168" y="9543"/>
                  <a:pt x="16150974" y="-26032"/>
                  <a:pt x="16459200" y="0"/>
                </a:cubicBezTo>
                <a:cubicBezTo>
                  <a:pt x="16459222" y="9322"/>
                  <a:pt x="16459920" y="14106"/>
                  <a:pt x="16459200" y="27432"/>
                </a:cubicBezTo>
                <a:cubicBezTo>
                  <a:pt x="16249330" y="65783"/>
                  <a:pt x="15931504" y="34569"/>
                  <a:pt x="15444216" y="27432"/>
                </a:cubicBezTo>
                <a:cubicBezTo>
                  <a:pt x="14956928" y="20295"/>
                  <a:pt x="15245263" y="43793"/>
                  <a:pt x="15087600" y="27432"/>
                </a:cubicBezTo>
                <a:cubicBezTo>
                  <a:pt x="14929937" y="11071"/>
                  <a:pt x="14595147" y="61679"/>
                  <a:pt x="14401800" y="27432"/>
                </a:cubicBezTo>
                <a:cubicBezTo>
                  <a:pt x="14208453" y="-6815"/>
                  <a:pt x="13937267" y="-2756"/>
                  <a:pt x="13551408" y="27432"/>
                </a:cubicBezTo>
                <a:cubicBezTo>
                  <a:pt x="13165549" y="57620"/>
                  <a:pt x="13244142" y="31152"/>
                  <a:pt x="13030200" y="27432"/>
                </a:cubicBezTo>
                <a:cubicBezTo>
                  <a:pt x="12816258" y="23712"/>
                  <a:pt x="12596900" y="37491"/>
                  <a:pt x="12179808" y="27432"/>
                </a:cubicBezTo>
                <a:cubicBezTo>
                  <a:pt x="11762716" y="17373"/>
                  <a:pt x="11577023" y="27593"/>
                  <a:pt x="11329416" y="27432"/>
                </a:cubicBezTo>
                <a:cubicBezTo>
                  <a:pt x="11081809" y="27271"/>
                  <a:pt x="10723385" y="19623"/>
                  <a:pt x="10479024" y="27432"/>
                </a:cubicBezTo>
                <a:cubicBezTo>
                  <a:pt x="10234663" y="35241"/>
                  <a:pt x="9989517" y="31460"/>
                  <a:pt x="9793224" y="27432"/>
                </a:cubicBezTo>
                <a:cubicBezTo>
                  <a:pt x="9596931" y="23404"/>
                  <a:pt x="9533524" y="22036"/>
                  <a:pt x="9436608" y="27432"/>
                </a:cubicBezTo>
                <a:cubicBezTo>
                  <a:pt x="9339692" y="32828"/>
                  <a:pt x="9173466" y="18472"/>
                  <a:pt x="9079992" y="27432"/>
                </a:cubicBezTo>
                <a:cubicBezTo>
                  <a:pt x="8986518" y="36392"/>
                  <a:pt x="8593794" y="42926"/>
                  <a:pt x="8229600" y="27432"/>
                </a:cubicBezTo>
                <a:cubicBezTo>
                  <a:pt x="7865406" y="11938"/>
                  <a:pt x="7848302" y="3496"/>
                  <a:pt x="7543800" y="27432"/>
                </a:cubicBezTo>
                <a:cubicBezTo>
                  <a:pt x="7239298" y="51368"/>
                  <a:pt x="7267744" y="29308"/>
                  <a:pt x="7187184" y="27432"/>
                </a:cubicBezTo>
                <a:cubicBezTo>
                  <a:pt x="7106624" y="25556"/>
                  <a:pt x="6904393" y="10681"/>
                  <a:pt x="6830568" y="27432"/>
                </a:cubicBezTo>
                <a:cubicBezTo>
                  <a:pt x="6756743" y="44183"/>
                  <a:pt x="6651191" y="39884"/>
                  <a:pt x="6473952" y="27432"/>
                </a:cubicBezTo>
                <a:cubicBezTo>
                  <a:pt x="6296713" y="14980"/>
                  <a:pt x="6119980" y="24308"/>
                  <a:pt x="5788152" y="27432"/>
                </a:cubicBezTo>
                <a:cubicBezTo>
                  <a:pt x="5456324" y="30556"/>
                  <a:pt x="5529306" y="26210"/>
                  <a:pt x="5431536" y="27432"/>
                </a:cubicBezTo>
                <a:cubicBezTo>
                  <a:pt x="5333766" y="28654"/>
                  <a:pt x="5016672" y="6571"/>
                  <a:pt x="4910328" y="27432"/>
                </a:cubicBezTo>
                <a:cubicBezTo>
                  <a:pt x="4803984" y="48293"/>
                  <a:pt x="4553431" y="43362"/>
                  <a:pt x="4389120" y="27432"/>
                </a:cubicBezTo>
                <a:cubicBezTo>
                  <a:pt x="4224809" y="11502"/>
                  <a:pt x="3616062" y="38135"/>
                  <a:pt x="3374136" y="27432"/>
                </a:cubicBezTo>
                <a:cubicBezTo>
                  <a:pt x="3132210" y="16729"/>
                  <a:pt x="3042843" y="45542"/>
                  <a:pt x="2852928" y="27432"/>
                </a:cubicBezTo>
                <a:cubicBezTo>
                  <a:pt x="2663013" y="9322"/>
                  <a:pt x="2455267" y="47011"/>
                  <a:pt x="2331720" y="27432"/>
                </a:cubicBezTo>
                <a:cubicBezTo>
                  <a:pt x="2208173" y="7853"/>
                  <a:pt x="1589346" y="70708"/>
                  <a:pt x="1316736" y="27432"/>
                </a:cubicBezTo>
                <a:cubicBezTo>
                  <a:pt x="1044126" y="-15844"/>
                  <a:pt x="1186720" y="35239"/>
                  <a:pt x="1124712" y="27432"/>
                </a:cubicBezTo>
                <a:cubicBezTo>
                  <a:pt x="1062704" y="19625"/>
                  <a:pt x="503031" y="33212"/>
                  <a:pt x="0" y="27432"/>
                </a:cubicBezTo>
                <a:cubicBezTo>
                  <a:pt x="-1295" y="16310"/>
                  <a:pt x="-432" y="13385"/>
                  <a:pt x="0" y="0"/>
                </a:cubicBezTo>
                <a:close/>
              </a:path>
              <a:path w="16459200" h="27432" stroke="0" extrusionOk="0">
                <a:moveTo>
                  <a:pt x="0" y="0"/>
                </a:moveTo>
                <a:cubicBezTo>
                  <a:pt x="169209" y="4271"/>
                  <a:pt x="248605" y="9913"/>
                  <a:pt x="356616" y="0"/>
                </a:cubicBezTo>
                <a:cubicBezTo>
                  <a:pt x="464627" y="-9913"/>
                  <a:pt x="484749" y="7422"/>
                  <a:pt x="548640" y="0"/>
                </a:cubicBezTo>
                <a:cubicBezTo>
                  <a:pt x="612531" y="-7422"/>
                  <a:pt x="809859" y="-22"/>
                  <a:pt x="905256" y="0"/>
                </a:cubicBezTo>
                <a:cubicBezTo>
                  <a:pt x="1000653" y="22"/>
                  <a:pt x="1309175" y="26161"/>
                  <a:pt x="1591056" y="0"/>
                </a:cubicBezTo>
                <a:cubicBezTo>
                  <a:pt x="1872937" y="-26161"/>
                  <a:pt x="2030413" y="-34546"/>
                  <a:pt x="2441448" y="0"/>
                </a:cubicBezTo>
                <a:cubicBezTo>
                  <a:pt x="2852483" y="34546"/>
                  <a:pt x="3014836" y="32798"/>
                  <a:pt x="3456432" y="0"/>
                </a:cubicBezTo>
                <a:cubicBezTo>
                  <a:pt x="3898028" y="-32798"/>
                  <a:pt x="4190634" y="34192"/>
                  <a:pt x="4471416" y="0"/>
                </a:cubicBezTo>
                <a:cubicBezTo>
                  <a:pt x="4752198" y="-34192"/>
                  <a:pt x="4816290" y="10056"/>
                  <a:pt x="4992624" y="0"/>
                </a:cubicBezTo>
                <a:cubicBezTo>
                  <a:pt x="5168958" y="-10056"/>
                  <a:pt x="5425571" y="37166"/>
                  <a:pt x="5843016" y="0"/>
                </a:cubicBezTo>
                <a:cubicBezTo>
                  <a:pt x="6260461" y="-37166"/>
                  <a:pt x="6243365" y="-11909"/>
                  <a:pt x="6528816" y="0"/>
                </a:cubicBezTo>
                <a:cubicBezTo>
                  <a:pt x="6814267" y="11909"/>
                  <a:pt x="6865850" y="-3059"/>
                  <a:pt x="7050024" y="0"/>
                </a:cubicBezTo>
                <a:cubicBezTo>
                  <a:pt x="7234198" y="3059"/>
                  <a:pt x="7529059" y="-29032"/>
                  <a:pt x="7900416" y="0"/>
                </a:cubicBezTo>
                <a:cubicBezTo>
                  <a:pt x="8271773" y="29032"/>
                  <a:pt x="8040284" y="2293"/>
                  <a:pt x="8092440" y="0"/>
                </a:cubicBezTo>
                <a:cubicBezTo>
                  <a:pt x="8144596" y="-2293"/>
                  <a:pt x="8377772" y="18969"/>
                  <a:pt x="8613648" y="0"/>
                </a:cubicBezTo>
                <a:cubicBezTo>
                  <a:pt x="8849524" y="-18969"/>
                  <a:pt x="9039253" y="20479"/>
                  <a:pt x="9299448" y="0"/>
                </a:cubicBezTo>
                <a:cubicBezTo>
                  <a:pt x="9559643" y="-20479"/>
                  <a:pt x="9864452" y="14915"/>
                  <a:pt x="10149840" y="0"/>
                </a:cubicBezTo>
                <a:cubicBezTo>
                  <a:pt x="10435228" y="-14915"/>
                  <a:pt x="10504375" y="14787"/>
                  <a:pt x="10835640" y="0"/>
                </a:cubicBezTo>
                <a:cubicBezTo>
                  <a:pt x="11166905" y="-14787"/>
                  <a:pt x="11598715" y="31089"/>
                  <a:pt x="11850624" y="0"/>
                </a:cubicBezTo>
                <a:cubicBezTo>
                  <a:pt x="12102533" y="-31089"/>
                  <a:pt x="11992592" y="4447"/>
                  <a:pt x="12042648" y="0"/>
                </a:cubicBezTo>
                <a:cubicBezTo>
                  <a:pt x="12092704" y="-4447"/>
                  <a:pt x="12426578" y="2532"/>
                  <a:pt x="12728448" y="0"/>
                </a:cubicBezTo>
                <a:cubicBezTo>
                  <a:pt x="13030318" y="-2532"/>
                  <a:pt x="12877528" y="-7149"/>
                  <a:pt x="12920472" y="0"/>
                </a:cubicBezTo>
                <a:cubicBezTo>
                  <a:pt x="12963416" y="7149"/>
                  <a:pt x="13485109" y="-36483"/>
                  <a:pt x="13935456" y="0"/>
                </a:cubicBezTo>
                <a:cubicBezTo>
                  <a:pt x="14385803" y="36483"/>
                  <a:pt x="14219125" y="12279"/>
                  <a:pt x="14292072" y="0"/>
                </a:cubicBezTo>
                <a:cubicBezTo>
                  <a:pt x="14365019" y="-12279"/>
                  <a:pt x="14443877" y="8821"/>
                  <a:pt x="14484096" y="0"/>
                </a:cubicBezTo>
                <a:cubicBezTo>
                  <a:pt x="14524315" y="-8821"/>
                  <a:pt x="14905426" y="-30068"/>
                  <a:pt x="15169896" y="0"/>
                </a:cubicBezTo>
                <a:cubicBezTo>
                  <a:pt x="15434366" y="30068"/>
                  <a:pt x="15424434" y="12479"/>
                  <a:pt x="15526512" y="0"/>
                </a:cubicBezTo>
                <a:cubicBezTo>
                  <a:pt x="15628590" y="-12479"/>
                  <a:pt x="16062010" y="-12069"/>
                  <a:pt x="16459200" y="0"/>
                </a:cubicBezTo>
                <a:cubicBezTo>
                  <a:pt x="16459049" y="7706"/>
                  <a:pt x="16460087" y="13931"/>
                  <a:pt x="16459200" y="27432"/>
                </a:cubicBezTo>
                <a:cubicBezTo>
                  <a:pt x="16315339" y="20935"/>
                  <a:pt x="16231909" y="42819"/>
                  <a:pt x="16102584" y="27432"/>
                </a:cubicBezTo>
                <a:cubicBezTo>
                  <a:pt x="15973259" y="12045"/>
                  <a:pt x="15580560" y="51242"/>
                  <a:pt x="15416784" y="27432"/>
                </a:cubicBezTo>
                <a:cubicBezTo>
                  <a:pt x="15253008" y="3622"/>
                  <a:pt x="15181626" y="26334"/>
                  <a:pt x="15060168" y="27432"/>
                </a:cubicBezTo>
                <a:cubicBezTo>
                  <a:pt x="14938710" y="28530"/>
                  <a:pt x="14400846" y="21299"/>
                  <a:pt x="14209776" y="27432"/>
                </a:cubicBezTo>
                <a:cubicBezTo>
                  <a:pt x="14018706" y="33565"/>
                  <a:pt x="13805385" y="48505"/>
                  <a:pt x="13688568" y="27432"/>
                </a:cubicBezTo>
                <a:cubicBezTo>
                  <a:pt x="13571751" y="6359"/>
                  <a:pt x="13472548" y="26552"/>
                  <a:pt x="13331952" y="27432"/>
                </a:cubicBezTo>
                <a:cubicBezTo>
                  <a:pt x="13191356" y="28312"/>
                  <a:pt x="13234055" y="20883"/>
                  <a:pt x="13139928" y="27432"/>
                </a:cubicBezTo>
                <a:cubicBezTo>
                  <a:pt x="13045801" y="33981"/>
                  <a:pt x="12707747" y="18669"/>
                  <a:pt x="12454128" y="27432"/>
                </a:cubicBezTo>
                <a:cubicBezTo>
                  <a:pt x="12200509" y="36195"/>
                  <a:pt x="11974339" y="1821"/>
                  <a:pt x="11603736" y="27432"/>
                </a:cubicBezTo>
                <a:cubicBezTo>
                  <a:pt x="11233133" y="53043"/>
                  <a:pt x="11202281" y="15642"/>
                  <a:pt x="10917936" y="27432"/>
                </a:cubicBezTo>
                <a:cubicBezTo>
                  <a:pt x="10633591" y="39222"/>
                  <a:pt x="10351188" y="-7651"/>
                  <a:pt x="9902952" y="27432"/>
                </a:cubicBezTo>
                <a:cubicBezTo>
                  <a:pt x="9454716" y="62515"/>
                  <a:pt x="9540812" y="35851"/>
                  <a:pt x="9381744" y="27432"/>
                </a:cubicBezTo>
                <a:cubicBezTo>
                  <a:pt x="9222676" y="19013"/>
                  <a:pt x="9279274" y="24639"/>
                  <a:pt x="9189720" y="27432"/>
                </a:cubicBezTo>
                <a:cubicBezTo>
                  <a:pt x="9100166" y="30225"/>
                  <a:pt x="9040114" y="24993"/>
                  <a:pt x="8997696" y="27432"/>
                </a:cubicBezTo>
                <a:cubicBezTo>
                  <a:pt x="8955278" y="29871"/>
                  <a:pt x="8568270" y="-9750"/>
                  <a:pt x="8147304" y="27432"/>
                </a:cubicBezTo>
                <a:cubicBezTo>
                  <a:pt x="7726338" y="64614"/>
                  <a:pt x="7756575" y="58097"/>
                  <a:pt x="7461504" y="27432"/>
                </a:cubicBezTo>
                <a:cubicBezTo>
                  <a:pt x="7166433" y="-3233"/>
                  <a:pt x="6691777" y="23003"/>
                  <a:pt x="6446520" y="27432"/>
                </a:cubicBezTo>
                <a:cubicBezTo>
                  <a:pt x="6201263" y="31861"/>
                  <a:pt x="6055564" y="5822"/>
                  <a:pt x="5760720" y="27432"/>
                </a:cubicBezTo>
                <a:cubicBezTo>
                  <a:pt x="5465876" y="49042"/>
                  <a:pt x="5182562" y="-15037"/>
                  <a:pt x="4910328" y="27432"/>
                </a:cubicBezTo>
                <a:cubicBezTo>
                  <a:pt x="4638094" y="69901"/>
                  <a:pt x="4524349" y="1902"/>
                  <a:pt x="4224528" y="27432"/>
                </a:cubicBezTo>
                <a:cubicBezTo>
                  <a:pt x="3924707" y="52962"/>
                  <a:pt x="3780041" y="5974"/>
                  <a:pt x="3538728" y="27432"/>
                </a:cubicBezTo>
                <a:cubicBezTo>
                  <a:pt x="3297415" y="48890"/>
                  <a:pt x="3195183" y="15951"/>
                  <a:pt x="3017520" y="27432"/>
                </a:cubicBezTo>
                <a:cubicBezTo>
                  <a:pt x="2839857" y="38913"/>
                  <a:pt x="2369331" y="20768"/>
                  <a:pt x="2167128" y="27432"/>
                </a:cubicBezTo>
                <a:cubicBezTo>
                  <a:pt x="1964925" y="34096"/>
                  <a:pt x="1784521" y="20363"/>
                  <a:pt x="1481328" y="27432"/>
                </a:cubicBezTo>
                <a:cubicBezTo>
                  <a:pt x="1178135" y="34501"/>
                  <a:pt x="971590" y="55923"/>
                  <a:pt x="630936" y="27432"/>
                </a:cubicBezTo>
                <a:cubicBezTo>
                  <a:pt x="290282" y="-1059"/>
                  <a:pt x="133182" y="8818"/>
                  <a:pt x="0" y="27432"/>
                </a:cubicBezTo>
                <a:cubicBezTo>
                  <a:pt x="-1246" y="21545"/>
                  <a:pt x="-1312" y="12780"/>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5C635130-3EEB-AF43-9E0B-BC086D389021}"/>
              </a:ext>
            </a:extLst>
          </p:cNvPr>
          <p:cNvSpPr txBox="1"/>
          <p:nvPr/>
        </p:nvSpPr>
        <p:spPr>
          <a:xfrm>
            <a:off x="858739" y="3106974"/>
            <a:ext cx="10070328" cy="6178758"/>
          </a:xfrm>
          <a:prstGeom prst="rect">
            <a:avLst/>
          </a:prstGeom>
        </p:spPr>
        <p:txBody>
          <a:bodyPr vert="horz" lIns="91440" tIns="45720" rIns="91440" bIns="45720" rtlCol="0" anchor="t">
            <a:normAutofit/>
          </a:bodyPr>
          <a:lstStyle/>
          <a:p>
            <a:pPr marL="342900" lvl="0" indent="-228600" algn="l" rtl="0">
              <a:lnSpc>
                <a:spcPct val="90000"/>
              </a:lnSpc>
              <a:buFont typeface="Arial" panose="020B0604020202020204" pitchFamily="34" charset="0"/>
              <a:buChar char="•"/>
            </a:pPr>
            <a:r>
              <a:rPr lang="en-US" sz="2300" b="1" kern="1200">
                <a:solidFill>
                  <a:schemeClr val="tx1"/>
                </a:solidFill>
                <a:effectLst/>
                <a:latin typeface="+mn-lt"/>
                <a:ea typeface="+mn-ea"/>
                <a:cs typeface="+mn-cs"/>
              </a:rPr>
              <a:t>Comprehensive KM Program: </a:t>
            </a:r>
            <a:r>
              <a:rPr lang="en-US" sz="2300" kern="1200">
                <a:solidFill>
                  <a:schemeClr val="tx1"/>
                </a:solidFill>
                <a:effectLst/>
                <a:latin typeface="+mn-lt"/>
                <a:ea typeface="+mn-ea"/>
                <a:cs typeface="+mn-cs"/>
              </a:rPr>
              <a:t>Siemens implements a comprehensive knowledge management (KM) programme that uses tools, processes, and technologies to support the generation, exchange, and use of information throughout its speciality units.</a:t>
            </a:r>
          </a:p>
          <a:p>
            <a:pPr marL="342900" lvl="0" indent="-228600" algn="l" rtl="0">
              <a:lnSpc>
                <a:spcPct val="90000"/>
              </a:lnSpc>
              <a:buFont typeface="Arial" panose="020B0604020202020204" pitchFamily="34" charset="0"/>
              <a:buChar char="•"/>
            </a:pPr>
            <a:endParaRPr lang="en-US" sz="2300" kern="1200">
              <a:solidFill>
                <a:schemeClr val="tx1"/>
              </a:solidFill>
              <a:effectLst/>
              <a:latin typeface="+mn-lt"/>
              <a:ea typeface="+mn-ea"/>
              <a:cs typeface="+mn-cs"/>
            </a:endParaRPr>
          </a:p>
          <a:p>
            <a:pPr marL="342900" lvl="0" indent="-228600" algn="l" rtl="0">
              <a:lnSpc>
                <a:spcPct val="90000"/>
              </a:lnSpc>
              <a:buFont typeface="Arial" panose="020B0604020202020204" pitchFamily="34" charset="0"/>
              <a:buChar char="•"/>
            </a:pPr>
            <a:r>
              <a:rPr lang="en-US" sz="2300" b="1" kern="1200">
                <a:solidFill>
                  <a:schemeClr val="tx1"/>
                </a:solidFill>
                <a:effectLst/>
                <a:latin typeface="+mn-lt"/>
                <a:ea typeface="+mn-ea"/>
                <a:cs typeface="+mn-cs"/>
              </a:rPr>
              <a:t>Solid Organizational Culture: </a:t>
            </a:r>
            <a:r>
              <a:rPr lang="en-US" sz="2300" kern="1200">
                <a:solidFill>
                  <a:schemeClr val="tx1"/>
                </a:solidFill>
                <a:effectLst/>
                <a:latin typeface="+mn-lt"/>
                <a:ea typeface="+mn-ea"/>
                <a:cs typeface="+mn-cs"/>
              </a:rPr>
              <a:t>Siemens cultivates a culture of collaboration and education, which is supported by training programmes and knowledge-sharing strategies that enhance workforce growth .</a:t>
            </a:r>
          </a:p>
          <a:p>
            <a:pPr marL="114300" lvl="0" indent="-228600" algn="l" rtl="0">
              <a:lnSpc>
                <a:spcPct val="90000"/>
              </a:lnSpc>
              <a:buFont typeface="Arial" panose="020B0604020202020204" pitchFamily="34" charset="0"/>
              <a:buChar char="•"/>
            </a:pPr>
            <a:endParaRPr lang="en-US" sz="2300" kern="1200">
              <a:solidFill>
                <a:schemeClr val="tx1"/>
              </a:solidFill>
              <a:effectLst/>
              <a:latin typeface="+mn-lt"/>
              <a:ea typeface="+mn-ea"/>
              <a:cs typeface="+mn-cs"/>
            </a:endParaRPr>
          </a:p>
          <a:p>
            <a:pPr marL="400050" lvl="0" indent="-228600" algn="l" rtl="0">
              <a:lnSpc>
                <a:spcPct val="90000"/>
              </a:lnSpc>
              <a:spcAft>
                <a:spcPts val="800"/>
              </a:spcAft>
              <a:buFont typeface="Arial" panose="020B0604020202020204" pitchFamily="34" charset="0"/>
              <a:buChar char="•"/>
            </a:pPr>
            <a:r>
              <a:rPr lang="en-US" sz="2300" b="1" kern="1200">
                <a:solidFill>
                  <a:schemeClr val="tx1"/>
                </a:solidFill>
                <a:effectLst/>
                <a:latin typeface="+mn-lt"/>
                <a:ea typeface="+mn-ea"/>
                <a:cs typeface="+mn-cs"/>
              </a:rPr>
              <a:t>High level IT Foundation: </a:t>
            </a:r>
            <a:r>
              <a:rPr lang="en-US" sz="2300" kern="1200">
                <a:solidFill>
                  <a:schemeClr val="tx1"/>
                </a:solidFill>
                <a:effectLst/>
                <a:latin typeface="+mn-lt"/>
                <a:ea typeface="+mn-ea"/>
                <a:cs typeface="+mn-cs"/>
              </a:rPr>
              <a:t>Siemens provides advanced IT infrastructure, such as intranet access points, collaborative tools, and information research frameworks, to effectively gather, store, and distribute knowledge.</a:t>
            </a:r>
          </a:p>
          <a:p>
            <a:pPr marL="400050" lvl="0" indent="-228600" algn="l" rtl="0">
              <a:lnSpc>
                <a:spcPct val="90000"/>
              </a:lnSpc>
              <a:spcAft>
                <a:spcPts val="800"/>
              </a:spcAft>
              <a:buFont typeface="Arial" panose="020B0604020202020204" pitchFamily="34" charset="0"/>
              <a:buChar char="•"/>
            </a:pPr>
            <a:r>
              <a:rPr lang="en-US" sz="2300" b="1" kern="1200">
                <a:solidFill>
                  <a:schemeClr val="tx1"/>
                </a:solidFill>
                <a:effectLst/>
                <a:latin typeface="+mn-lt"/>
                <a:ea typeface="+mn-ea"/>
                <a:cs typeface="+mn-cs"/>
              </a:rPr>
              <a:t>Challenges and Opportunities:  </a:t>
            </a:r>
            <a:r>
              <a:rPr lang="en-US" sz="2300" kern="1200">
                <a:solidFill>
                  <a:schemeClr val="tx1"/>
                </a:solidFill>
                <a:effectLst/>
                <a:latin typeface="+mn-lt"/>
                <a:ea typeface="+mn-ea"/>
                <a:cs typeface="+mn-cs"/>
              </a:rPr>
              <a:t>Siemens' organisational complexity makes it difficult to modify its KM methodology; however, it can improve knowledge recovery and spur development by combining emerging technologies like artificial intelligence with formalised processes, strengthened associations, and other measures (Creek and David, 2019).</a:t>
            </a:r>
          </a:p>
        </p:txBody>
      </p:sp>
      <p:pic>
        <p:nvPicPr>
          <p:cNvPr id="512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1106" r="24839"/>
          <a:stretch/>
        </p:blipFill>
        <p:spPr bwMode="auto">
          <a:xfrm>
            <a:off x="11513487" y="3140964"/>
            <a:ext cx="5911596" cy="6144768"/>
          </a:xfrm>
          <a:prstGeom prst="rect">
            <a:avLst/>
          </a:prstGeom>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 name="Slide Number Placeholder 13">
            <a:extLst>
              <a:ext uri="{FF2B5EF4-FFF2-40B4-BE49-F238E27FC236}">
                <a16:creationId xmlns:a16="http://schemas.microsoft.com/office/drawing/2014/main" id="{7E3A192F-83D4-D51B-9C19-BF103EEADF45}"/>
              </a:ext>
            </a:extLst>
          </p:cNvPr>
          <p:cNvSpPr>
            <a:spLocks noGrp="1"/>
          </p:cNvSpPr>
          <p:nvPr>
            <p:ph type="sldNum" sz="quarter" idx="7"/>
          </p:nvPr>
        </p:nvSpPr>
        <p:spPr/>
        <p:txBody>
          <a:bodyPr/>
          <a:lstStyle/>
          <a:p>
            <a:fld id="{B6F15528-21DE-4FAA-801E-634DDDAF4B2B}" type="slidenum">
              <a:rPr lang="en-GB" smtClean="0"/>
              <a:t>8</a:t>
            </a:fld>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C9692296-BCDE-FAD4-F01F-A18F02EE9C50}"/>
              </a:ext>
            </a:extLst>
          </p:cNvPr>
          <p:cNvSpPr txBox="1"/>
          <p:nvPr/>
        </p:nvSpPr>
        <p:spPr>
          <a:xfrm>
            <a:off x="858739" y="357808"/>
            <a:ext cx="16527780" cy="2151623"/>
          </a:xfrm>
          <a:prstGeom prst="rect">
            <a:avLst/>
          </a:prstGeom>
        </p:spPr>
        <p:txBody>
          <a:bodyPr vert="horz" lIns="91440" tIns="45720" rIns="91440" bIns="45720" rtlCol="0" anchor="b">
            <a:normAutofit/>
          </a:bodyPr>
          <a:lstStyle/>
          <a:p>
            <a:pPr algn="l" rtl="0">
              <a:lnSpc>
                <a:spcPct val="90000"/>
              </a:lnSpc>
              <a:spcBef>
                <a:spcPct val="0"/>
              </a:spcBef>
              <a:spcAft>
                <a:spcPts val="800"/>
              </a:spcAft>
            </a:pPr>
            <a:r>
              <a:rPr lang="en-US" sz="7500" b="1" kern="1200" dirty="0">
                <a:solidFill>
                  <a:schemeClr val="tx1"/>
                </a:solidFill>
                <a:effectLst/>
                <a:latin typeface="+mj-lt"/>
                <a:ea typeface="+mj-ea"/>
                <a:cs typeface="+mj-cs"/>
              </a:rPr>
              <a:t>Critical Evaluation </a:t>
            </a:r>
            <a:r>
              <a:rPr lang="en-US" sz="7500" b="1" kern="1200" dirty="0">
                <a:solidFill>
                  <a:schemeClr val="tx1"/>
                </a:solidFill>
                <a:latin typeface="+mj-lt"/>
                <a:ea typeface="+mj-ea"/>
                <a:cs typeface="+mj-cs"/>
              </a:rPr>
              <a:t>and</a:t>
            </a:r>
            <a:r>
              <a:rPr lang="en-US" sz="7500" b="1" kern="1200" dirty="0">
                <a:solidFill>
                  <a:schemeClr val="tx1"/>
                </a:solidFill>
                <a:effectLst/>
                <a:latin typeface="+mj-lt"/>
                <a:ea typeface="+mj-ea"/>
                <a:cs typeface="+mj-cs"/>
              </a:rPr>
              <a:t> Knowledge</a:t>
            </a:r>
            <a:br>
              <a:rPr lang="en-US" sz="7500" b="1" kern="1200" dirty="0">
                <a:solidFill>
                  <a:schemeClr val="tx1"/>
                </a:solidFill>
                <a:effectLst/>
                <a:latin typeface="+mj-lt"/>
                <a:ea typeface="+mj-ea"/>
                <a:cs typeface="+mj-cs"/>
              </a:rPr>
            </a:br>
            <a:r>
              <a:rPr lang="en-US" sz="7500" b="1" kern="1200" dirty="0">
                <a:solidFill>
                  <a:schemeClr val="tx1"/>
                </a:solidFill>
                <a:effectLst/>
                <a:latin typeface="+mj-lt"/>
                <a:ea typeface="+mj-ea"/>
                <a:cs typeface="+mj-cs"/>
              </a:rPr>
              <a:t>Management Systems of Microsoft</a:t>
            </a:r>
            <a:endParaRPr lang="en-US" sz="7500" kern="1200" dirty="0">
              <a:solidFill>
                <a:schemeClr val="tx1"/>
              </a:solidFill>
              <a:effectLst/>
              <a:latin typeface="+mj-lt"/>
              <a:ea typeface="+mj-ea"/>
              <a:cs typeface="+mj-cs"/>
            </a:endParaRPr>
          </a:p>
        </p:txBody>
      </p:sp>
      <p:sp>
        <p:nvSpPr>
          <p:cNvPr id="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8739" y="2522316"/>
            <a:ext cx="16459200" cy="27432"/>
          </a:xfrm>
          <a:custGeom>
            <a:avLst/>
            <a:gdLst>
              <a:gd name="connsiteX0" fmla="*/ 0 w 16459200"/>
              <a:gd name="connsiteY0" fmla="*/ 0 h 27432"/>
              <a:gd name="connsiteX1" fmla="*/ 192024 w 16459200"/>
              <a:gd name="connsiteY1" fmla="*/ 0 h 27432"/>
              <a:gd name="connsiteX2" fmla="*/ 1042416 w 16459200"/>
              <a:gd name="connsiteY2" fmla="*/ 0 h 27432"/>
              <a:gd name="connsiteX3" fmla="*/ 1728216 w 16459200"/>
              <a:gd name="connsiteY3" fmla="*/ 0 h 27432"/>
              <a:gd name="connsiteX4" fmla="*/ 1920240 w 16459200"/>
              <a:gd name="connsiteY4" fmla="*/ 0 h 27432"/>
              <a:gd name="connsiteX5" fmla="*/ 2441448 w 16459200"/>
              <a:gd name="connsiteY5" fmla="*/ 0 h 27432"/>
              <a:gd name="connsiteX6" fmla="*/ 2798064 w 16459200"/>
              <a:gd name="connsiteY6" fmla="*/ 0 h 27432"/>
              <a:gd name="connsiteX7" fmla="*/ 3648456 w 16459200"/>
              <a:gd name="connsiteY7" fmla="*/ 0 h 27432"/>
              <a:gd name="connsiteX8" fmla="*/ 4005072 w 16459200"/>
              <a:gd name="connsiteY8" fmla="*/ 0 h 27432"/>
              <a:gd name="connsiteX9" fmla="*/ 5020056 w 16459200"/>
              <a:gd name="connsiteY9" fmla="*/ 0 h 27432"/>
              <a:gd name="connsiteX10" fmla="*/ 5212080 w 16459200"/>
              <a:gd name="connsiteY10" fmla="*/ 0 h 27432"/>
              <a:gd name="connsiteX11" fmla="*/ 5568696 w 16459200"/>
              <a:gd name="connsiteY11" fmla="*/ 0 h 27432"/>
              <a:gd name="connsiteX12" fmla="*/ 6089904 w 16459200"/>
              <a:gd name="connsiteY12" fmla="*/ 0 h 27432"/>
              <a:gd name="connsiteX13" fmla="*/ 6611112 w 16459200"/>
              <a:gd name="connsiteY13" fmla="*/ 0 h 27432"/>
              <a:gd name="connsiteX14" fmla="*/ 7461504 w 16459200"/>
              <a:gd name="connsiteY14" fmla="*/ 0 h 27432"/>
              <a:gd name="connsiteX15" fmla="*/ 8476488 w 16459200"/>
              <a:gd name="connsiteY15" fmla="*/ 0 h 27432"/>
              <a:gd name="connsiteX16" fmla="*/ 9326880 w 16459200"/>
              <a:gd name="connsiteY16" fmla="*/ 0 h 27432"/>
              <a:gd name="connsiteX17" fmla="*/ 9683496 w 16459200"/>
              <a:gd name="connsiteY17" fmla="*/ 0 h 27432"/>
              <a:gd name="connsiteX18" fmla="*/ 9875520 w 16459200"/>
              <a:gd name="connsiteY18" fmla="*/ 0 h 27432"/>
              <a:gd name="connsiteX19" fmla="*/ 10067544 w 16459200"/>
              <a:gd name="connsiteY19" fmla="*/ 0 h 27432"/>
              <a:gd name="connsiteX20" fmla="*/ 10424160 w 16459200"/>
              <a:gd name="connsiteY20" fmla="*/ 0 h 27432"/>
              <a:gd name="connsiteX21" fmla="*/ 10945368 w 16459200"/>
              <a:gd name="connsiteY21" fmla="*/ 0 h 27432"/>
              <a:gd name="connsiteX22" fmla="*/ 11795760 w 16459200"/>
              <a:gd name="connsiteY22" fmla="*/ 0 h 27432"/>
              <a:gd name="connsiteX23" fmla="*/ 12152376 w 16459200"/>
              <a:gd name="connsiteY23" fmla="*/ 0 h 27432"/>
              <a:gd name="connsiteX24" fmla="*/ 12838176 w 16459200"/>
              <a:gd name="connsiteY24" fmla="*/ 0 h 27432"/>
              <a:gd name="connsiteX25" fmla="*/ 13853160 w 16459200"/>
              <a:gd name="connsiteY25" fmla="*/ 0 h 27432"/>
              <a:gd name="connsiteX26" fmla="*/ 14209776 w 16459200"/>
              <a:gd name="connsiteY26" fmla="*/ 0 h 27432"/>
              <a:gd name="connsiteX27" fmla="*/ 14895576 w 16459200"/>
              <a:gd name="connsiteY27" fmla="*/ 0 h 27432"/>
              <a:gd name="connsiteX28" fmla="*/ 15581376 w 16459200"/>
              <a:gd name="connsiteY28" fmla="*/ 0 h 27432"/>
              <a:gd name="connsiteX29" fmla="*/ 15773400 w 16459200"/>
              <a:gd name="connsiteY29" fmla="*/ 0 h 27432"/>
              <a:gd name="connsiteX30" fmla="*/ 16459200 w 16459200"/>
              <a:gd name="connsiteY30" fmla="*/ 0 h 27432"/>
              <a:gd name="connsiteX31" fmla="*/ 16459200 w 16459200"/>
              <a:gd name="connsiteY31" fmla="*/ 27432 h 27432"/>
              <a:gd name="connsiteX32" fmla="*/ 15444216 w 16459200"/>
              <a:gd name="connsiteY32" fmla="*/ 27432 h 27432"/>
              <a:gd name="connsiteX33" fmla="*/ 15087600 w 16459200"/>
              <a:gd name="connsiteY33" fmla="*/ 27432 h 27432"/>
              <a:gd name="connsiteX34" fmla="*/ 14401800 w 16459200"/>
              <a:gd name="connsiteY34" fmla="*/ 27432 h 27432"/>
              <a:gd name="connsiteX35" fmla="*/ 13551408 w 16459200"/>
              <a:gd name="connsiteY35" fmla="*/ 27432 h 27432"/>
              <a:gd name="connsiteX36" fmla="*/ 13030200 w 16459200"/>
              <a:gd name="connsiteY36" fmla="*/ 27432 h 27432"/>
              <a:gd name="connsiteX37" fmla="*/ 12179808 w 16459200"/>
              <a:gd name="connsiteY37" fmla="*/ 27432 h 27432"/>
              <a:gd name="connsiteX38" fmla="*/ 11329416 w 16459200"/>
              <a:gd name="connsiteY38" fmla="*/ 27432 h 27432"/>
              <a:gd name="connsiteX39" fmla="*/ 10479024 w 16459200"/>
              <a:gd name="connsiteY39" fmla="*/ 27432 h 27432"/>
              <a:gd name="connsiteX40" fmla="*/ 9793224 w 16459200"/>
              <a:gd name="connsiteY40" fmla="*/ 27432 h 27432"/>
              <a:gd name="connsiteX41" fmla="*/ 9436608 w 16459200"/>
              <a:gd name="connsiteY41" fmla="*/ 27432 h 27432"/>
              <a:gd name="connsiteX42" fmla="*/ 9079992 w 16459200"/>
              <a:gd name="connsiteY42" fmla="*/ 27432 h 27432"/>
              <a:gd name="connsiteX43" fmla="*/ 8229600 w 16459200"/>
              <a:gd name="connsiteY43" fmla="*/ 27432 h 27432"/>
              <a:gd name="connsiteX44" fmla="*/ 7543800 w 16459200"/>
              <a:gd name="connsiteY44" fmla="*/ 27432 h 27432"/>
              <a:gd name="connsiteX45" fmla="*/ 7187184 w 16459200"/>
              <a:gd name="connsiteY45" fmla="*/ 27432 h 27432"/>
              <a:gd name="connsiteX46" fmla="*/ 6830568 w 16459200"/>
              <a:gd name="connsiteY46" fmla="*/ 27432 h 27432"/>
              <a:gd name="connsiteX47" fmla="*/ 6473952 w 16459200"/>
              <a:gd name="connsiteY47" fmla="*/ 27432 h 27432"/>
              <a:gd name="connsiteX48" fmla="*/ 5788152 w 16459200"/>
              <a:gd name="connsiteY48" fmla="*/ 27432 h 27432"/>
              <a:gd name="connsiteX49" fmla="*/ 5431536 w 16459200"/>
              <a:gd name="connsiteY49" fmla="*/ 27432 h 27432"/>
              <a:gd name="connsiteX50" fmla="*/ 4910328 w 16459200"/>
              <a:gd name="connsiteY50" fmla="*/ 27432 h 27432"/>
              <a:gd name="connsiteX51" fmla="*/ 4389120 w 16459200"/>
              <a:gd name="connsiteY51" fmla="*/ 27432 h 27432"/>
              <a:gd name="connsiteX52" fmla="*/ 3374136 w 16459200"/>
              <a:gd name="connsiteY52" fmla="*/ 27432 h 27432"/>
              <a:gd name="connsiteX53" fmla="*/ 2852928 w 16459200"/>
              <a:gd name="connsiteY53" fmla="*/ 27432 h 27432"/>
              <a:gd name="connsiteX54" fmla="*/ 2331720 w 16459200"/>
              <a:gd name="connsiteY54" fmla="*/ 27432 h 27432"/>
              <a:gd name="connsiteX55" fmla="*/ 1316736 w 16459200"/>
              <a:gd name="connsiteY55" fmla="*/ 27432 h 27432"/>
              <a:gd name="connsiteX56" fmla="*/ 1124712 w 16459200"/>
              <a:gd name="connsiteY56" fmla="*/ 27432 h 27432"/>
              <a:gd name="connsiteX57" fmla="*/ 0 w 16459200"/>
              <a:gd name="connsiteY57" fmla="*/ 27432 h 27432"/>
              <a:gd name="connsiteX58" fmla="*/ 0 w 16459200"/>
              <a:gd name="connsiteY58"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6459200" h="27432" fill="none" extrusionOk="0">
                <a:moveTo>
                  <a:pt x="0" y="0"/>
                </a:moveTo>
                <a:cubicBezTo>
                  <a:pt x="47956" y="-7424"/>
                  <a:pt x="130909" y="-3461"/>
                  <a:pt x="192024" y="0"/>
                </a:cubicBezTo>
                <a:cubicBezTo>
                  <a:pt x="253139" y="3461"/>
                  <a:pt x="713864" y="27473"/>
                  <a:pt x="1042416" y="0"/>
                </a:cubicBezTo>
                <a:cubicBezTo>
                  <a:pt x="1370968" y="-27473"/>
                  <a:pt x="1433592" y="6590"/>
                  <a:pt x="1728216" y="0"/>
                </a:cubicBezTo>
                <a:cubicBezTo>
                  <a:pt x="2022840" y="-6590"/>
                  <a:pt x="1862554" y="2847"/>
                  <a:pt x="1920240" y="0"/>
                </a:cubicBezTo>
                <a:cubicBezTo>
                  <a:pt x="1977926" y="-2847"/>
                  <a:pt x="2325911" y="-6884"/>
                  <a:pt x="2441448" y="0"/>
                </a:cubicBezTo>
                <a:cubicBezTo>
                  <a:pt x="2556985" y="6884"/>
                  <a:pt x="2631822" y="6977"/>
                  <a:pt x="2798064" y="0"/>
                </a:cubicBezTo>
                <a:cubicBezTo>
                  <a:pt x="2964306" y="-6977"/>
                  <a:pt x="3274078" y="-12213"/>
                  <a:pt x="3648456" y="0"/>
                </a:cubicBezTo>
                <a:cubicBezTo>
                  <a:pt x="4022834" y="12213"/>
                  <a:pt x="3857573" y="-925"/>
                  <a:pt x="4005072" y="0"/>
                </a:cubicBezTo>
                <a:cubicBezTo>
                  <a:pt x="4152571" y="925"/>
                  <a:pt x="4671117" y="36098"/>
                  <a:pt x="5020056" y="0"/>
                </a:cubicBezTo>
                <a:cubicBezTo>
                  <a:pt x="5368995" y="-36098"/>
                  <a:pt x="5129234" y="2763"/>
                  <a:pt x="5212080" y="0"/>
                </a:cubicBezTo>
                <a:cubicBezTo>
                  <a:pt x="5294926" y="-2763"/>
                  <a:pt x="5456351" y="-1340"/>
                  <a:pt x="5568696" y="0"/>
                </a:cubicBezTo>
                <a:cubicBezTo>
                  <a:pt x="5681041" y="1340"/>
                  <a:pt x="5957028" y="11791"/>
                  <a:pt x="6089904" y="0"/>
                </a:cubicBezTo>
                <a:cubicBezTo>
                  <a:pt x="6222780" y="-11791"/>
                  <a:pt x="6485557" y="8010"/>
                  <a:pt x="6611112" y="0"/>
                </a:cubicBezTo>
                <a:cubicBezTo>
                  <a:pt x="6736667" y="-8010"/>
                  <a:pt x="7207166" y="34517"/>
                  <a:pt x="7461504" y="0"/>
                </a:cubicBezTo>
                <a:cubicBezTo>
                  <a:pt x="7715842" y="-34517"/>
                  <a:pt x="7997652" y="4727"/>
                  <a:pt x="8476488" y="0"/>
                </a:cubicBezTo>
                <a:cubicBezTo>
                  <a:pt x="8955324" y="-4727"/>
                  <a:pt x="9009263" y="-31226"/>
                  <a:pt x="9326880" y="0"/>
                </a:cubicBezTo>
                <a:cubicBezTo>
                  <a:pt x="9644497" y="31226"/>
                  <a:pt x="9567141" y="-14781"/>
                  <a:pt x="9683496" y="0"/>
                </a:cubicBezTo>
                <a:cubicBezTo>
                  <a:pt x="9799851" y="14781"/>
                  <a:pt x="9804032" y="8468"/>
                  <a:pt x="9875520" y="0"/>
                </a:cubicBezTo>
                <a:cubicBezTo>
                  <a:pt x="9947008" y="-8468"/>
                  <a:pt x="9977677" y="-8510"/>
                  <a:pt x="10067544" y="0"/>
                </a:cubicBezTo>
                <a:cubicBezTo>
                  <a:pt x="10157411" y="8510"/>
                  <a:pt x="10259211" y="-4808"/>
                  <a:pt x="10424160" y="0"/>
                </a:cubicBezTo>
                <a:cubicBezTo>
                  <a:pt x="10589109" y="4808"/>
                  <a:pt x="10698874" y="12995"/>
                  <a:pt x="10945368" y="0"/>
                </a:cubicBezTo>
                <a:cubicBezTo>
                  <a:pt x="11191862" y="-12995"/>
                  <a:pt x="11497620" y="30979"/>
                  <a:pt x="11795760" y="0"/>
                </a:cubicBezTo>
                <a:cubicBezTo>
                  <a:pt x="12093900" y="-30979"/>
                  <a:pt x="12033359" y="17306"/>
                  <a:pt x="12152376" y="0"/>
                </a:cubicBezTo>
                <a:cubicBezTo>
                  <a:pt x="12271393" y="-17306"/>
                  <a:pt x="12698740" y="-6151"/>
                  <a:pt x="12838176" y="0"/>
                </a:cubicBezTo>
                <a:cubicBezTo>
                  <a:pt x="12977612" y="6151"/>
                  <a:pt x="13351157" y="-21667"/>
                  <a:pt x="13853160" y="0"/>
                </a:cubicBezTo>
                <a:cubicBezTo>
                  <a:pt x="14355163" y="21667"/>
                  <a:pt x="14035345" y="-172"/>
                  <a:pt x="14209776" y="0"/>
                </a:cubicBezTo>
                <a:cubicBezTo>
                  <a:pt x="14384207" y="172"/>
                  <a:pt x="14629222" y="-31393"/>
                  <a:pt x="14895576" y="0"/>
                </a:cubicBezTo>
                <a:cubicBezTo>
                  <a:pt x="15161930" y="31393"/>
                  <a:pt x="15418721" y="3319"/>
                  <a:pt x="15581376" y="0"/>
                </a:cubicBezTo>
                <a:cubicBezTo>
                  <a:pt x="15744031" y="-3319"/>
                  <a:pt x="15695632" y="-9543"/>
                  <a:pt x="15773400" y="0"/>
                </a:cubicBezTo>
                <a:cubicBezTo>
                  <a:pt x="15851168" y="9543"/>
                  <a:pt x="16150974" y="-26032"/>
                  <a:pt x="16459200" y="0"/>
                </a:cubicBezTo>
                <a:cubicBezTo>
                  <a:pt x="16459222" y="9322"/>
                  <a:pt x="16459920" y="14106"/>
                  <a:pt x="16459200" y="27432"/>
                </a:cubicBezTo>
                <a:cubicBezTo>
                  <a:pt x="16249330" y="65783"/>
                  <a:pt x="15931504" y="34569"/>
                  <a:pt x="15444216" y="27432"/>
                </a:cubicBezTo>
                <a:cubicBezTo>
                  <a:pt x="14956928" y="20295"/>
                  <a:pt x="15245263" y="43793"/>
                  <a:pt x="15087600" y="27432"/>
                </a:cubicBezTo>
                <a:cubicBezTo>
                  <a:pt x="14929937" y="11071"/>
                  <a:pt x="14595147" y="61679"/>
                  <a:pt x="14401800" y="27432"/>
                </a:cubicBezTo>
                <a:cubicBezTo>
                  <a:pt x="14208453" y="-6815"/>
                  <a:pt x="13937267" y="-2756"/>
                  <a:pt x="13551408" y="27432"/>
                </a:cubicBezTo>
                <a:cubicBezTo>
                  <a:pt x="13165549" y="57620"/>
                  <a:pt x="13244142" y="31152"/>
                  <a:pt x="13030200" y="27432"/>
                </a:cubicBezTo>
                <a:cubicBezTo>
                  <a:pt x="12816258" y="23712"/>
                  <a:pt x="12596900" y="37491"/>
                  <a:pt x="12179808" y="27432"/>
                </a:cubicBezTo>
                <a:cubicBezTo>
                  <a:pt x="11762716" y="17373"/>
                  <a:pt x="11577023" y="27593"/>
                  <a:pt x="11329416" y="27432"/>
                </a:cubicBezTo>
                <a:cubicBezTo>
                  <a:pt x="11081809" y="27271"/>
                  <a:pt x="10723385" y="19623"/>
                  <a:pt x="10479024" y="27432"/>
                </a:cubicBezTo>
                <a:cubicBezTo>
                  <a:pt x="10234663" y="35241"/>
                  <a:pt x="9989517" y="31460"/>
                  <a:pt x="9793224" y="27432"/>
                </a:cubicBezTo>
                <a:cubicBezTo>
                  <a:pt x="9596931" y="23404"/>
                  <a:pt x="9533524" y="22036"/>
                  <a:pt x="9436608" y="27432"/>
                </a:cubicBezTo>
                <a:cubicBezTo>
                  <a:pt x="9339692" y="32828"/>
                  <a:pt x="9173466" y="18472"/>
                  <a:pt x="9079992" y="27432"/>
                </a:cubicBezTo>
                <a:cubicBezTo>
                  <a:pt x="8986518" y="36392"/>
                  <a:pt x="8593794" y="42926"/>
                  <a:pt x="8229600" y="27432"/>
                </a:cubicBezTo>
                <a:cubicBezTo>
                  <a:pt x="7865406" y="11938"/>
                  <a:pt x="7848302" y="3496"/>
                  <a:pt x="7543800" y="27432"/>
                </a:cubicBezTo>
                <a:cubicBezTo>
                  <a:pt x="7239298" y="51368"/>
                  <a:pt x="7267744" y="29308"/>
                  <a:pt x="7187184" y="27432"/>
                </a:cubicBezTo>
                <a:cubicBezTo>
                  <a:pt x="7106624" y="25556"/>
                  <a:pt x="6904393" y="10681"/>
                  <a:pt x="6830568" y="27432"/>
                </a:cubicBezTo>
                <a:cubicBezTo>
                  <a:pt x="6756743" y="44183"/>
                  <a:pt x="6651191" y="39884"/>
                  <a:pt x="6473952" y="27432"/>
                </a:cubicBezTo>
                <a:cubicBezTo>
                  <a:pt x="6296713" y="14980"/>
                  <a:pt x="6119980" y="24308"/>
                  <a:pt x="5788152" y="27432"/>
                </a:cubicBezTo>
                <a:cubicBezTo>
                  <a:pt x="5456324" y="30556"/>
                  <a:pt x="5529306" y="26210"/>
                  <a:pt x="5431536" y="27432"/>
                </a:cubicBezTo>
                <a:cubicBezTo>
                  <a:pt x="5333766" y="28654"/>
                  <a:pt x="5016672" y="6571"/>
                  <a:pt x="4910328" y="27432"/>
                </a:cubicBezTo>
                <a:cubicBezTo>
                  <a:pt x="4803984" y="48293"/>
                  <a:pt x="4553431" y="43362"/>
                  <a:pt x="4389120" y="27432"/>
                </a:cubicBezTo>
                <a:cubicBezTo>
                  <a:pt x="4224809" y="11502"/>
                  <a:pt x="3616062" y="38135"/>
                  <a:pt x="3374136" y="27432"/>
                </a:cubicBezTo>
                <a:cubicBezTo>
                  <a:pt x="3132210" y="16729"/>
                  <a:pt x="3042843" y="45542"/>
                  <a:pt x="2852928" y="27432"/>
                </a:cubicBezTo>
                <a:cubicBezTo>
                  <a:pt x="2663013" y="9322"/>
                  <a:pt x="2455267" y="47011"/>
                  <a:pt x="2331720" y="27432"/>
                </a:cubicBezTo>
                <a:cubicBezTo>
                  <a:pt x="2208173" y="7853"/>
                  <a:pt x="1589346" y="70708"/>
                  <a:pt x="1316736" y="27432"/>
                </a:cubicBezTo>
                <a:cubicBezTo>
                  <a:pt x="1044126" y="-15844"/>
                  <a:pt x="1186720" y="35239"/>
                  <a:pt x="1124712" y="27432"/>
                </a:cubicBezTo>
                <a:cubicBezTo>
                  <a:pt x="1062704" y="19625"/>
                  <a:pt x="503031" y="33212"/>
                  <a:pt x="0" y="27432"/>
                </a:cubicBezTo>
                <a:cubicBezTo>
                  <a:pt x="-1295" y="16310"/>
                  <a:pt x="-432" y="13385"/>
                  <a:pt x="0" y="0"/>
                </a:cubicBezTo>
                <a:close/>
              </a:path>
              <a:path w="16459200" h="27432" stroke="0" extrusionOk="0">
                <a:moveTo>
                  <a:pt x="0" y="0"/>
                </a:moveTo>
                <a:cubicBezTo>
                  <a:pt x="169209" y="4271"/>
                  <a:pt x="248605" y="9913"/>
                  <a:pt x="356616" y="0"/>
                </a:cubicBezTo>
                <a:cubicBezTo>
                  <a:pt x="464627" y="-9913"/>
                  <a:pt x="484749" y="7422"/>
                  <a:pt x="548640" y="0"/>
                </a:cubicBezTo>
                <a:cubicBezTo>
                  <a:pt x="612531" y="-7422"/>
                  <a:pt x="809859" y="-22"/>
                  <a:pt x="905256" y="0"/>
                </a:cubicBezTo>
                <a:cubicBezTo>
                  <a:pt x="1000653" y="22"/>
                  <a:pt x="1309175" y="26161"/>
                  <a:pt x="1591056" y="0"/>
                </a:cubicBezTo>
                <a:cubicBezTo>
                  <a:pt x="1872937" y="-26161"/>
                  <a:pt x="2030413" y="-34546"/>
                  <a:pt x="2441448" y="0"/>
                </a:cubicBezTo>
                <a:cubicBezTo>
                  <a:pt x="2852483" y="34546"/>
                  <a:pt x="3014836" y="32798"/>
                  <a:pt x="3456432" y="0"/>
                </a:cubicBezTo>
                <a:cubicBezTo>
                  <a:pt x="3898028" y="-32798"/>
                  <a:pt x="4190634" y="34192"/>
                  <a:pt x="4471416" y="0"/>
                </a:cubicBezTo>
                <a:cubicBezTo>
                  <a:pt x="4752198" y="-34192"/>
                  <a:pt x="4816290" y="10056"/>
                  <a:pt x="4992624" y="0"/>
                </a:cubicBezTo>
                <a:cubicBezTo>
                  <a:pt x="5168958" y="-10056"/>
                  <a:pt x="5425571" y="37166"/>
                  <a:pt x="5843016" y="0"/>
                </a:cubicBezTo>
                <a:cubicBezTo>
                  <a:pt x="6260461" y="-37166"/>
                  <a:pt x="6243365" y="-11909"/>
                  <a:pt x="6528816" y="0"/>
                </a:cubicBezTo>
                <a:cubicBezTo>
                  <a:pt x="6814267" y="11909"/>
                  <a:pt x="6865850" y="-3059"/>
                  <a:pt x="7050024" y="0"/>
                </a:cubicBezTo>
                <a:cubicBezTo>
                  <a:pt x="7234198" y="3059"/>
                  <a:pt x="7529059" y="-29032"/>
                  <a:pt x="7900416" y="0"/>
                </a:cubicBezTo>
                <a:cubicBezTo>
                  <a:pt x="8271773" y="29032"/>
                  <a:pt x="8040284" y="2293"/>
                  <a:pt x="8092440" y="0"/>
                </a:cubicBezTo>
                <a:cubicBezTo>
                  <a:pt x="8144596" y="-2293"/>
                  <a:pt x="8377772" y="18969"/>
                  <a:pt x="8613648" y="0"/>
                </a:cubicBezTo>
                <a:cubicBezTo>
                  <a:pt x="8849524" y="-18969"/>
                  <a:pt x="9039253" y="20479"/>
                  <a:pt x="9299448" y="0"/>
                </a:cubicBezTo>
                <a:cubicBezTo>
                  <a:pt x="9559643" y="-20479"/>
                  <a:pt x="9864452" y="14915"/>
                  <a:pt x="10149840" y="0"/>
                </a:cubicBezTo>
                <a:cubicBezTo>
                  <a:pt x="10435228" y="-14915"/>
                  <a:pt x="10504375" y="14787"/>
                  <a:pt x="10835640" y="0"/>
                </a:cubicBezTo>
                <a:cubicBezTo>
                  <a:pt x="11166905" y="-14787"/>
                  <a:pt x="11598715" y="31089"/>
                  <a:pt x="11850624" y="0"/>
                </a:cubicBezTo>
                <a:cubicBezTo>
                  <a:pt x="12102533" y="-31089"/>
                  <a:pt x="11992592" y="4447"/>
                  <a:pt x="12042648" y="0"/>
                </a:cubicBezTo>
                <a:cubicBezTo>
                  <a:pt x="12092704" y="-4447"/>
                  <a:pt x="12426578" y="2532"/>
                  <a:pt x="12728448" y="0"/>
                </a:cubicBezTo>
                <a:cubicBezTo>
                  <a:pt x="13030318" y="-2532"/>
                  <a:pt x="12877528" y="-7149"/>
                  <a:pt x="12920472" y="0"/>
                </a:cubicBezTo>
                <a:cubicBezTo>
                  <a:pt x="12963416" y="7149"/>
                  <a:pt x="13485109" y="-36483"/>
                  <a:pt x="13935456" y="0"/>
                </a:cubicBezTo>
                <a:cubicBezTo>
                  <a:pt x="14385803" y="36483"/>
                  <a:pt x="14219125" y="12279"/>
                  <a:pt x="14292072" y="0"/>
                </a:cubicBezTo>
                <a:cubicBezTo>
                  <a:pt x="14365019" y="-12279"/>
                  <a:pt x="14443877" y="8821"/>
                  <a:pt x="14484096" y="0"/>
                </a:cubicBezTo>
                <a:cubicBezTo>
                  <a:pt x="14524315" y="-8821"/>
                  <a:pt x="14905426" y="-30068"/>
                  <a:pt x="15169896" y="0"/>
                </a:cubicBezTo>
                <a:cubicBezTo>
                  <a:pt x="15434366" y="30068"/>
                  <a:pt x="15424434" y="12479"/>
                  <a:pt x="15526512" y="0"/>
                </a:cubicBezTo>
                <a:cubicBezTo>
                  <a:pt x="15628590" y="-12479"/>
                  <a:pt x="16062010" y="-12069"/>
                  <a:pt x="16459200" y="0"/>
                </a:cubicBezTo>
                <a:cubicBezTo>
                  <a:pt x="16459049" y="7706"/>
                  <a:pt x="16460087" y="13931"/>
                  <a:pt x="16459200" y="27432"/>
                </a:cubicBezTo>
                <a:cubicBezTo>
                  <a:pt x="16315339" y="20935"/>
                  <a:pt x="16231909" y="42819"/>
                  <a:pt x="16102584" y="27432"/>
                </a:cubicBezTo>
                <a:cubicBezTo>
                  <a:pt x="15973259" y="12045"/>
                  <a:pt x="15580560" y="51242"/>
                  <a:pt x="15416784" y="27432"/>
                </a:cubicBezTo>
                <a:cubicBezTo>
                  <a:pt x="15253008" y="3622"/>
                  <a:pt x="15181626" y="26334"/>
                  <a:pt x="15060168" y="27432"/>
                </a:cubicBezTo>
                <a:cubicBezTo>
                  <a:pt x="14938710" y="28530"/>
                  <a:pt x="14400846" y="21299"/>
                  <a:pt x="14209776" y="27432"/>
                </a:cubicBezTo>
                <a:cubicBezTo>
                  <a:pt x="14018706" y="33565"/>
                  <a:pt x="13805385" y="48505"/>
                  <a:pt x="13688568" y="27432"/>
                </a:cubicBezTo>
                <a:cubicBezTo>
                  <a:pt x="13571751" y="6359"/>
                  <a:pt x="13472548" y="26552"/>
                  <a:pt x="13331952" y="27432"/>
                </a:cubicBezTo>
                <a:cubicBezTo>
                  <a:pt x="13191356" y="28312"/>
                  <a:pt x="13234055" y="20883"/>
                  <a:pt x="13139928" y="27432"/>
                </a:cubicBezTo>
                <a:cubicBezTo>
                  <a:pt x="13045801" y="33981"/>
                  <a:pt x="12707747" y="18669"/>
                  <a:pt x="12454128" y="27432"/>
                </a:cubicBezTo>
                <a:cubicBezTo>
                  <a:pt x="12200509" y="36195"/>
                  <a:pt x="11974339" y="1821"/>
                  <a:pt x="11603736" y="27432"/>
                </a:cubicBezTo>
                <a:cubicBezTo>
                  <a:pt x="11233133" y="53043"/>
                  <a:pt x="11202281" y="15642"/>
                  <a:pt x="10917936" y="27432"/>
                </a:cubicBezTo>
                <a:cubicBezTo>
                  <a:pt x="10633591" y="39222"/>
                  <a:pt x="10351188" y="-7651"/>
                  <a:pt x="9902952" y="27432"/>
                </a:cubicBezTo>
                <a:cubicBezTo>
                  <a:pt x="9454716" y="62515"/>
                  <a:pt x="9540812" y="35851"/>
                  <a:pt x="9381744" y="27432"/>
                </a:cubicBezTo>
                <a:cubicBezTo>
                  <a:pt x="9222676" y="19013"/>
                  <a:pt x="9279274" y="24639"/>
                  <a:pt x="9189720" y="27432"/>
                </a:cubicBezTo>
                <a:cubicBezTo>
                  <a:pt x="9100166" y="30225"/>
                  <a:pt x="9040114" y="24993"/>
                  <a:pt x="8997696" y="27432"/>
                </a:cubicBezTo>
                <a:cubicBezTo>
                  <a:pt x="8955278" y="29871"/>
                  <a:pt x="8568270" y="-9750"/>
                  <a:pt x="8147304" y="27432"/>
                </a:cubicBezTo>
                <a:cubicBezTo>
                  <a:pt x="7726338" y="64614"/>
                  <a:pt x="7756575" y="58097"/>
                  <a:pt x="7461504" y="27432"/>
                </a:cubicBezTo>
                <a:cubicBezTo>
                  <a:pt x="7166433" y="-3233"/>
                  <a:pt x="6691777" y="23003"/>
                  <a:pt x="6446520" y="27432"/>
                </a:cubicBezTo>
                <a:cubicBezTo>
                  <a:pt x="6201263" y="31861"/>
                  <a:pt x="6055564" y="5822"/>
                  <a:pt x="5760720" y="27432"/>
                </a:cubicBezTo>
                <a:cubicBezTo>
                  <a:pt x="5465876" y="49042"/>
                  <a:pt x="5182562" y="-15037"/>
                  <a:pt x="4910328" y="27432"/>
                </a:cubicBezTo>
                <a:cubicBezTo>
                  <a:pt x="4638094" y="69901"/>
                  <a:pt x="4524349" y="1902"/>
                  <a:pt x="4224528" y="27432"/>
                </a:cubicBezTo>
                <a:cubicBezTo>
                  <a:pt x="3924707" y="52962"/>
                  <a:pt x="3780041" y="5974"/>
                  <a:pt x="3538728" y="27432"/>
                </a:cubicBezTo>
                <a:cubicBezTo>
                  <a:pt x="3297415" y="48890"/>
                  <a:pt x="3195183" y="15951"/>
                  <a:pt x="3017520" y="27432"/>
                </a:cubicBezTo>
                <a:cubicBezTo>
                  <a:pt x="2839857" y="38913"/>
                  <a:pt x="2369331" y="20768"/>
                  <a:pt x="2167128" y="27432"/>
                </a:cubicBezTo>
                <a:cubicBezTo>
                  <a:pt x="1964925" y="34096"/>
                  <a:pt x="1784521" y="20363"/>
                  <a:pt x="1481328" y="27432"/>
                </a:cubicBezTo>
                <a:cubicBezTo>
                  <a:pt x="1178135" y="34501"/>
                  <a:pt x="971590" y="55923"/>
                  <a:pt x="630936" y="27432"/>
                </a:cubicBezTo>
                <a:cubicBezTo>
                  <a:pt x="290282" y="-1059"/>
                  <a:pt x="133182" y="8818"/>
                  <a:pt x="0" y="27432"/>
                </a:cubicBezTo>
                <a:cubicBezTo>
                  <a:pt x="-1246" y="21545"/>
                  <a:pt x="-1312" y="12780"/>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97A167A4-2A64-669A-DC58-C01F2FACD8F6}"/>
              </a:ext>
            </a:extLst>
          </p:cNvPr>
          <p:cNvSpPr txBox="1"/>
          <p:nvPr/>
        </p:nvSpPr>
        <p:spPr>
          <a:xfrm>
            <a:off x="858739" y="3106974"/>
            <a:ext cx="10070328" cy="6178758"/>
          </a:xfrm>
          <a:prstGeom prst="rect">
            <a:avLst/>
          </a:prstGeom>
        </p:spPr>
        <p:txBody>
          <a:bodyPr vert="horz" lIns="91440" tIns="45720" rIns="91440" bIns="45720" rtlCol="0" anchor="t">
            <a:normAutofit/>
          </a:bodyPr>
          <a:lstStyle/>
          <a:p>
            <a:pPr indent="-228600" algn="l" rtl="0">
              <a:lnSpc>
                <a:spcPct val="90000"/>
              </a:lnSpc>
              <a:spcAft>
                <a:spcPts val="800"/>
              </a:spcAft>
              <a:buFont typeface="Arial" panose="020B0604020202020204" pitchFamily="34" charset="0"/>
              <a:buChar char="•"/>
            </a:pPr>
            <a:r>
              <a:rPr lang="en-US" sz="2300" b="1" kern="1200">
                <a:solidFill>
                  <a:schemeClr val="tx1"/>
                </a:solidFill>
                <a:effectLst/>
                <a:latin typeface="+mn-lt"/>
                <a:ea typeface="+mn-ea"/>
                <a:cs typeface="+mn-cs"/>
              </a:rPr>
              <a:t>Robust KM Ecosystem:</a:t>
            </a:r>
            <a:r>
              <a:rPr lang="en-US" sz="2300" kern="1200">
                <a:solidFill>
                  <a:schemeClr val="tx1"/>
                </a:solidFill>
                <a:effectLst/>
                <a:latin typeface="+mn-lt"/>
                <a:ea typeface="+mn-ea"/>
                <a:cs typeface="+mn-cs"/>
              </a:rPr>
              <a:t> With tools and systems like Microsoft Groups, SharePoint, and Yammer, Microsoft has established a strong information management ecosystem that promotes constant collaboration and knowledge sharing.</a:t>
            </a:r>
          </a:p>
          <a:p>
            <a:pPr indent="-228600" algn="l" rtl="0">
              <a:lnSpc>
                <a:spcPct val="90000"/>
              </a:lnSpc>
              <a:spcAft>
                <a:spcPts val="800"/>
              </a:spcAft>
              <a:buFont typeface="Arial" panose="020B0604020202020204" pitchFamily="34" charset="0"/>
              <a:buChar char="•"/>
            </a:pPr>
            <a:r>
              <a:rPr lang="en-US" sz="2300" b="1" kern="1200">
                <a:solidFill>
                  <a:schemeClr val="tx1"/>
                </a:solidFill>
                <a:effectLst/>
                <a:latin typeface="+mn-lt"/>
                <a:ea typeface="+mn-ea"/>
                <a:cs typeface="+mn-cs"/>
              </a:rPr>
              <a:t>Culture of Development: </a:t>
            </a:r>
            <a:r>
              <a:rPr lang="en-US" sz="2300" kern="1200">
                <a:solidFill>
                  <a:schemeClr val="tx1"/>
                </a:solidFill>
                <a:effectLst/>
                <a:latin typeface="+mn-lt"/>
                <a:ea typeface="+mn-ea"/>
                <a:cs typeface="+mn-cs"/>
              </a:rPr>
              <a:t>Within the organisation, Microsoft cultivates a culture of openness, progress, and responsiveness that promotes collaboration and knowledge sharing among its employees .</a:t>
            </a:r>
          </a:p>
          <a:p>
            <a:pPr indent="-228600" algn="l" rtl="0">
              <a:lnSpc>
                <a:spcPct val="90000"/>
              </a:lnSpc>
              <a:spcAft>
                <a:spcPts val="800"/>
              </a:spcAft>
              <a:buFont typeface="Arial" panose="020B0604020202020204" pitchFamily="34" charset="0"/>
              <a:buChar char="•"/>
            </a:pPr>
            <a:r>
              <a:rPr lang="en-US" sz="2300" b="1" kern="1200">
                <a:solidFill>
                  <a:schemeClr val="tx1"/>
                </a:solidFill>
                <a:effectLst/>
                <a:latin typeface="+mn-lt"/>
                <a:ea typeface="+mn-ea"/>
                <a:cs typeface="+mn-cs"/>
              </a:rPr>
              <a:t>Usage of Cutting-edge Analytics and AI</a:t>
            </a:r>
            <a:r>
              <a:rPr lang="en-US" sz="2300" kern="1200">
                <a:solidFill>
                  <a:schemeClr val="tx1"/>
                </a:solidFill>
                <a:effectLst/>
                <a:latin typeface="+mn-lt"/>
                <a:ea typeface="+mn-ea"/>
                <a:cs typeface="+mn-cs"/>
              </a:rPr>
              <a:t> Microsoft leverages advanced analytics and artificial intelligence (AI) experiences to deconstruct customer behaviour, distinguish experiences from information, and provide workers with useful advice and knowledge, hence enhancing knowledge utilisation.</a:t>
            </a:r>
          </a:p>
          <a:p>
            <a:pPr indent="-228600" algn="l" rtl="0">
              <a:lnSpc>
                <a:spcPct val="90000"/>
              </a:lnSpc>
              <a:spcAft>
                <a:spcPts val="800"/>
              </a:spcAft>
              <a:buFont typeface="Arial" panose="020B0604020202020204" pitchFamily="34" charset="0"/>
              <a:buChar char="•"/>
            </a:pPr>
            <a:r>
              <a:rPr lang="en-US" sz="2300" b="1" kern="1200">
                <a:solidFill>
                  <a:schemeClr val="tx1"/>
                </a:solidFill>
                <a:effectLst/>
                <a:latin typeface="+mn-lt"/>
                <a:ea typeface="+mn-ea"/>
                <a:cs typeface="+mn-cs"/>
              </a:rPr>
              <a:t>Challenges and Procedures: </a:t>
            </a:r>
            <a:r>
              <a:rPr lang="en-US" sz="2300" kern="1200">
                <a:solidFill>
                  <a:schemeClr val="tx1"/>
                </a:solidFill>
                <a:effectLst/>
                <a:latin typeface="+mn-lt"/>
                <a:ea typeface="+mn-ea"/>
                <a:cs typeface="+mn-cs"/>
              </a:rPr>
              <a:t>Microsoft can overcome obstacles like data silos and knowledge maintenance practices by implementing strategies like rewards programmes, recognition systems, and AI-powered knowledge disclosure and proposal frameworks that are customised to each worker's work, preferences, and interests.</a:t>
            </a:r>
          </a:p>
        </p:txBody>
      </p:sp>
      <p:pic>
        <p:nvPicPr>
          <p:cNvPr id="16" name="Picture 15" descr="A diagram of critical thinking&#10;&#10;Description automatically generated">
            <a:extLst>
              <a:ext uri="{FF2B5EF4-FFF2-40B4-BE49-F238E27FC236}">
                <a16:creationId xmlns:a16="http://schemas.microsoft.com/office/drawing/2014/main" id="{7B38FE83-A077-A29E-8DF4-1CFE379B067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464" r="22572"/>
          <a:stretch/>
        </p:blipFill>
        <p:spPr>
          <a:xfrm>
            <a:off x="11513487" y="3140964"/>
            <a:ext cx="5911596" cy="6144768"/>
          </a:xfrm>
          <a:prstGeom prst="rect">
            <a:avLst/>
          </a:prstGeom>
        </p:spPr>
      </p:pic>
      <p:sp>
        <p:nvSpPr>
          <p:cNvPr id="17" name="TextBox 16">
            <a:extLst>
              <a:ext uri="{FF2B5EF4-FFF2-40B4-BE49-F238E27FC236}">
                <a16:creationId xmlns:a16="http://schemas.microsoft.com/office/drawing/2014/main" id="{33716BB5-D21F-63D1-5874-596498A80048}"/>
              </a:ext>
            </a:extLst>
          </p:cNvPr>
          <p:cNvSpPr txBox="1"/>
          <p:nvPr/>
        </p:nvSpPr>
        <p:spPr>
          <a:xfrm>
            <a:off x="14984992" y="9085677"/>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latin typeface="+mn-lt"/>
                <a:ea typeface="+mn-ea"/>
                <a:cs typeface="+mn-cs"/>
                <a:hlinkClick r:id="rId3" tooltip="http://www.duperrin.com/english/2013/06/28/social-media-critical-thinking/">
                  <a:extLst>
                    <a:ext uri="{A12FA001-AC4F-418D-AE19-62706E023703}">
                      <ahyp:hlinkClr xmlns:ahyp="http://schemas.microsoft.com/office/drawing/2018/hyperlinkcolor" val="tx"/>
                    </a:ext>
                  </a:extLst>
                </a:hlinkClick>
              </a:rPr>
              <a:t>This Photo</a:t>
            </a:r>
            <a:r>
              <a:rPr lang="en-GB" sz="700">
                <a:solidFill>
                  <a:srgbClr val="FFFFFF"/>
                </a:solidFill>
                <a:latin typeface="+mn-lt"/>
                <a:ea typeface="+mn-ea"/>
                <a:cs typeface="+mn-cs"/>
              </a:rPr>
              <a:t> by Unknown Author is licensed under </a:t>
            </a:r>
            <a:r>
              <a:rPr lang="en-GB" sz="700">
                <a:solidFill>
                  <a:srgbClr val="FFFFFF"/>
                </a:solidFill>
                <a:latin typeface="+mn-lt"/>
                <a:ea typeface="+mn-ea"/>
                <a:cs typeface="+mn-cs"/>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latin typeface="+mn-lt"/>
              <a:ea typeface="+mn-ea"/>
              <a:cs typeface="+mn-cs"/>
            </a:endParaRPr>
          </a:p>
        </p:txBody>
      </p:sp>
      <p:sp>
        <p:nvSpPr>
          <p:cNvPr id="18" name="Slide Number Placeholder 17">
            <a:extLst>
              <a:ext uri="{FF2B5EF4-FFF2-40B4-BE49-F238E27FC236}">
                <a16:creationId xmlns:a16="http://schemas.microsoft.com/office/drawing/2014/main" id="{63C55ABF-A3EC-74B7-7752-7E26D94037A5}"/>
              </a:ext>
            </a:extLst>
          </p:cNvPr>
          <p:cNvSpPr>
            <a:spLocks noGrp="1"/>
          </p:cNvSpPr>
          <p:nvPr>
            <p:ph type="sldNum" sz="quarter" idx="7"/>
          </p:nvPr>
        </p:nvSpPr>
        <p:spPr/>
        <p:txBody>
          <a:bodyPr/>
          <a:lstStyle/>
          <a:p>
            <a:fld id="{B6F15528-21DE-4FAA-801E-634DDDAF4B2B}" type="slidenum">
              <a:rPr lang="en-GB" smtClean="0"/>
              <a:t>9</a:t>
            </a:fld>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D6B8E236-F631-0D6A-83AC-26AEE019D585}"/>
              </a:ext>
            </a:extLst>
          </p:cNvPr>
          <p:cNvSpPr txBox="1"/>
          <p:nvPr/>
        </p:nvSpPr>
        <p:spPr>
          <a:xfrm>
            <a:off x="858739" y="357808"/>
            <a:ext cx="16527780" cy="2151623"/>
          </a:xfrm>
          <a:prstGeom prst="rect">
            <a:avLst/>
          </a:prstGeom>
        </p:spPr>
        <p:txBody>
          <a:bodyPr vert="horz" lIns="91440" tIns="45720" rIns="91440" bIns="45720" rtlCol="0" anchor="b">
            <a:normAutofit/>
          </a:bodyPr>
          <a:lstStyle/>
          <a:p>
            <a:pPr algn="l" rtl="0">
              <a:lnSpc>
                <a:spcPct val="90000"/>
              </a:lnSpc>
              <a:spcBef>
                <a:spcPct val="0"/>
              </a:spcBef>
              <a:spcAft>
                <a:spcPts val="800"/>
              </a:spcAft>
            </a:pPr>
            <a:r>
              <a:rPr lang="en-US" sz="7500" b="1" kern="1200" dirty="0">
                <a:solidFill>
                  <a:schemeClr val="tx1"/>
                </a:solidFill>
                <a:effectLst/>
                <a:latin typeface="+mj-lt"/>
                <a:ea typeface="+mj-ea"/>
                <a:cs typeface="+mj-cs"/>
              </a:rPr>
              <a:t>Recommendations for Enhancing Knowledge Management Systems</a:t>
            </a:r>
            <a:endParaRPr lang="en-US" sz="7500" kern="1200" dirty="0">
              <a:solidFill>
                <a:schemeClr val="tx1"/>
              </a:solidFill>
              <a:effectLst/>
              <a:latin typeface="+mj-lt"/>
              <a:ea typeface="+mj-ea"/>
              <a:cs typeface="+mj-cs"/>
            </a:endParaRPr>
          </a:p>
        </p:txBody>
      </p:sp>
      <p:sp>
        <p:nvSpPr>
          <p:cNvPr id="4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8739" y="2522316"/>
            <a:ext cx="16459200" cy="27432"/>
          </a:xfrm>
          <a:custGeom>
            <a:avLst/>
            <a:gdLst>
              <a:gd name="connsiteX0" fmla="*/ 0 w 16459200"/>
              <a:gd name="connsiteY0" fmla="*/ 0 h 27432"/>
              <a:gd name="connsiteX1" fmla="*/ 192024 w 16459200"/>
              <a:gd name="connsiteY1" fmla="*/ 0 h 27432"/>
              <a:gd name="connsiteX2" fmla="*/ 1042416 w 16459200"/>
              <a:gd name="connsiteY2" fmla="*/ 0 h 27432"/>
              <a:gd name="connsiteX3" fmla="*/ 1728216 w 16459200"/>
              <a:gd name="connsiteY3" fmla="*/ 0 h 27432"/>
              <a:gd name="connsiteX4" fmla="*/ 1920240 w 16459200"/>
              <a:gd name="connsiteY4" fmla="*/ 0 h 27432"/>
              <a:gd name="connsiteX5" fmla="*/ 2441448 w 16459200"/>
              <a:gd name="connsiteY5" fmla="*/ 0 h 27432"/>
              <a:gd name="connsiteX6" fmla="*/ 2798064 w 16459200"/>
              <a:gd name="connsiteY6" fmla="*/ 0 h 27432"/>
              <a:gd name="connsiteX7" fmla="*/ 3648456 w 16459200"/>
              <a:gd name="connsiteY7" fmla="*/ 0 h 27432"/>
              <a:gd name="connsiteX8" fmla="*/ 4005072 w 16459200"/>
              <a:gd name="connsiteY8" fmla="*/ 0 h 27432"/>
              <a:gd name="connsiteX9" fmla="*/ 5020056 w 16459200"/>
              <a:gd name="connsiteY9" fmla="*/ 0 h 27432"/>
              <a:gd name="connsiteX10" fmla="*/ 5212080 w 16459200"/>
              <a:gd name="connsiteY10" fmla="*/ 0 h 27432"/>
              <a:gd name="connsiteX11" fmla="*/ 5568696 w 16459200"/>
              <a:gd name="connsiteY11" fmla="*/ 0 h 27432"/>
              <a:gd name="connsiteX12" fmla="*/ 6089904 w 16459200"/>
              <a:gd name="connsiteY12" fmla="*/ 0 h 27432"/>
              <a:gd name="connsiteX13" fmla="*/ 6611112 w 16459200"/>
              <a:gd name="connsiteY13" fmla="*/ 0 h 27432"/>
              <a:gd name="connsiteX14" fmla="*/ 7461504 w 16459200"/>
              <a:gd name="connsiteY14" fmla="*/ 0 h 27432"/>
              <a:gd name="connsiteX15" fmla="*/ 8476488 w 16459200"/>
              <a:gd name="connsiteY15" fmla="*/ 0 h 27432"/>
              <a:gd name="connsiteX16" fmla="*/ 9326880 w 16459200"/>
              <a:gd name="connsiteY16" fmla="*/ 0 h 27432"/>
              <a:gd name="connsiteX17" fmla="*/ 9683496 w 16459200"/>
              <a:gd name="connsiteY17" fmla="*/ 0 h 27432"/>
              <a:gd name="connsiteX18" fmla="*/ 9875520 w 16459200"/>
              <a:gd name="connsiteY18" fmla="*/ 0 h 27432"/>
              <a:gd name="connsiteX19" fmla="*/ 10067544 w 16459200"/>
              <a:gd name="connsiteY19" fmla="*/ 0 h 27432"/>
              <a:gd name="connsiteX20" fmla="*/ 10424160 w 16459200"/>
              <a:gd name="connsiteY20" fmla="*/ 0 h 27432"/>
              <a:gd name="connsiteX21" fmla="*/ 10945368 w 16459200"/>
              <a:gd name="connsiteY21" fmla="*/ 0 h 27432"/>
              <a:gd name="connsiteX22" fmla="*/ 11795760 w 16459200"/>
              <a:gd name="connsiteY22" fmla="*/ 0 h 27432"/>
              <a:gd name="connsiteX23" fmla="*/ 12152376 w 16459200"/>
              <a:gd name="connsiteY23" fmla="*/ 0 h 27432"/>
              <a:gd name="connsiteX24" fmla="*/ 12838176 w 16459200"/>
              <a:gd name="connsiteY24" fmla="*/ 0 h 27432"/>
              <a:gd name="connsiteX25" fmla="*/ 13853160 w 16459200"/>
              <a:gd name="connsiteY25" fmla="*/ 0 h 27432"/>
              <a:gd name="connsiteX26" fmla="*/ 14209776 w 16459200"/>
              <a:gd name="connsiteY26" fmla="*/ 0 h 27432"/>
              <a:gd name="connsiteX27" fmla="*/ 14895576 w 16459200"/>
              <a:gd name="connsiteY27" fmla="*/ 0 h 27432"/>
              <a:gd name="connsiteX28" fmla="*/ 15581376 w 16459200"/>
              <a:gd name="connsiteY28" fmla="*/ 0 h 27432"/>
              <a:gd name="connsiteX29" fmla="*/ 15773400 w 16459200"/>
              <a:gd name="connsiteY29" fmla="*/ 0 h 27432"/>
              <a:gd name="connsiteX30" fmla="*/ 16459200 w 16459200"/>
              <a:gd name="connsiteY30" fmla="*/ 0 h 27432"/>
              <a:gd name="connsiteX31" fmla="*/ 16459200 w 16459200"/>
              <a:gd name="connsiteY31" fmla="*/ 27432 h 27432"/>
              <a:gd name="connsiteX32" fmla="*/ 15444216 w 16459200"/>
              <a:gd name="connsiteY32" fmla="*/ 27432 h 27432"/>
              <a:gd name="connsiteX33" fmla="*/ 15087600 w 16459200"/>
              <a:gd name="connsiteY33" fmla="*/ 27432 h 27432"/>
              <a:gd name="connsiteX34" fmla="*/ 14401800 w 16459200"/>
              <a:gd name="connsiteY34" fmla="*/ 27432 h 27432"/>
              <a:gd name="connsiteX35" fmla="*/ 13551408 w 16459200"/>
              <a:gd name="connsiteY35" fmla="*/ 27432 h 27432"/>
              <a:gd name="connsiteX36" fmla="*/ 13030200 w 16459200"/>
              <a:gd name="connsiteY36" fmla="*/ 27432 h 27432"/>
              <a:gd name="connsiteX37" fmla="*/ 12179808 w 16459200"/>
              <a:gd name="connsiteY37" fmla="*/ 27432 h 27432"/>
              <a:gd name="connsiteX38" fmla="*/ 11329416 w 16459200"/>
              <a:gd name="connsiteY38" fmla="*/ 27432 h 27432"/>
              <a:gd name="connsiteX39" fmla="*/ 10479024 w 16459200"/>
              <a:gd name="connsiteY39" fmla="*/ 27432 h 27432"/>
              <a:gd name="connsiteX40" fmla="*/ 9793224 w 16459200"/>
              <a:gd name="connsiteY40" fmla="*/ 27432 h 27432"/>
              <a:gd name="connsiteX41" fmla="*/ 9436608 w 16459200"/>
              <a:gd name="connsiteY41" fmla="*/ 27432 h 27432"/>
              <a:gd name="connsiteX42" fmla="*/ 9079992 w 16459200"/>
              <a:gd name="connsiteY42" fmla="*/ 27432 h 27432"/>
              <a:gd name="connsiteX43" fmla="*/ 8229600 w 16459200"/>
              <a:gd name="connsiteY43" fmla="*/ 27432 h 27432"/>
              <a:gd name="connsiteX44" fmla="*/ 7543800 w 16459200"/>
              <a:gd name="connsiteY44" fmla="*/ 27432 h 27432"/>
              <a:gd name="connsiteX45" fmla="*/ 7187184 w 16459200"/>
              <a:gd name="connsiteY45" fmla="*/ 27432 h 27432"/>
              <a:gd name="connsiteX46" fmla="*/ 6830568 w 16459200"/>
              <a:gd name="connsiteY46" fmla="*/ 27432 h 27432"/>
              <a:gd name="connsiteX47" fmla="*/ 6473952 w 16459200"/>
              <a:gd name="connsiteY47" fmla="*/ 27432 h 27432"/>
              <a:gd name="connsiteX48" fmla="*/ 5788152 w 16459200"/>
              <a:gd name="connsiteY48" fmla="*/ 27432 h 27432"/>
              <a:gd name="connsiteX49" fmla="*/ 5431536 w 16459200"/>
              <a:gd name="connsiteY49" fmla="*/ 27432 h 27432"/>
              <a:gd name="connsiteX50" fmla="*/ 4910328 w 16459200"/>
              <a:gd name="connsiteY50" fmla="*/ 27432 h 27432"/>
              <a:gd name="connsiteX51" fmla="*/ 4389120 w 16459200"/>
              <a:gd name="connsiteY51" fmla="*/ 27432 h 27432"/>
              <a:gd name="connsiteX52" fmla="*/ 3374136 w 16459200"/>
              <a:gd name="connsiteY52" fmla="*/ 27432 h 27432"/>
              <a:gd name="connsiteX53" fmla="*/ 2852928 w 16459200"/>
              <a:gd name="connsiteY53" fmla="*/ 27432 h 27432"/>
              <a:gd name="connsiteX54" fmla="*/ 2331720 w 16459200"/>
              <a:gd name="connsiteY54" fmla="*/ 27432 h 27432"/>
              <a:gd name="connsiteX55" fmla="*/ 1316736 w 16459200"/>
              <a:gd name="connsiteY55" fmla="*/ 27432 h 27432"/>
              <a:gd name="connsiteX56" fmla="*/ 1124712 w 16459200"/>
              <a:gd name="connsiteY56" fmla="*/ 27432 h 27432"/>
              <a:gd name="connsiteX57" fmla="*/ 0 w 16459200"/>
              <a:gd name="connsiteY57" fmla="*/ 27432 h 27432"/>
              <a:gd name="connsiteX58" fmla="*/ 0 w 16459200"/>
              <a:gd name="connsiteY58"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6459200" h="27432" fill="none" extrusionOk="0">
                <a:moveTo>
                  <a:pt x="0" y="0"/>
                </a:moveTo>
                <a:cubicBezTo>
                  <a:pt x="47956" y="-7424"/>
                  <a:pt x="130909" y="-3461"/>
                  <a:pt x="192024" y="0"/>
                </a:cubicBezTo>
                <a:cubicBezTo>
                  <a:pt x="253139" y="3461"/>
                  <a:pt x="713864" y="27473"/>
                  <a:pt x="1042416" y="0"/>
                </a:cubicBezTo>
                <a:cubicBezTo>
                  <a:pt x="1370968" y="-27473"/>
                  <a:pt x="1433592" y="6590"/>
                  <a:pt x="1728216" y="0"/>
                </a:cubicBezTo>
                <a:cubicBezTo>
                  <a:pt x="2022840" y="-6590"/>
                  <a:pt x="1862554" y="2847"/>
                  <a:pt x="1920240" y="0"/>
                </a:cubicBezTo>
                <a:cubicBezTo>
                  <a:pt x="1977926" y="-2847"/>
                  <a:pt x="2325911" y="-6884"/>
                  <a:pt x="2441448" y="0"/>
                </a:cubicBezTo>
                <a:cubicBezTo>
                  <a:pt x="2556985" y="6884"/>
                  <a:pt x="2631822" y="6977"/>
                  <a:pt x="2798064" y="0"/>
                </a:cubicBezTo>
                <a:cubicBezTo>
                  <a:pt x="2964306" y="-6977"/>
                  <a:pt x="3274078" y="-12213"/>
                  <a:pt x="3648456" y="0"/>
                </a:cubicBezTo>
                <a:cubicBezTo>
                  <a:pt x="4022834" y="12213"/>
                  <a:pt x="3857573" y="-925"/>
                  <a:pt x="4005072" y="0"/>
                </a:cubicBezTo>
                <a:cubicBezTo>
                  <a:pt x="4152571" y="925"/>
                  <a:pt x="4671117" y="36098"/>
                  <a:pt x="5020056" y="0"/>
                </a:cubicBezTo>
                <a:cubicBezTo>
                  <a:pt x="5368995" y="-36098"/>
                  <a:pt x="5129234" y="2763"/>
                  <a:pt x="5212080" y="0"/>
                </a:cubicBezTo>
                <a:cubicBezTo>
                  <a:pt x="5294926" y="-2763"/>
                  <a:pt x="5456351" y="-1340"/>
                  <a:pt x="5568696" y="0"/>
                </a:cubicBezTo>
                <a:cubicBezTo>
                  <a:pt x="5681041" y="1340"/>
                  <a:pt x="5957028" y="11791"/>
                  <a:pt x="6089904" y="0"/>
                </a:cubicBezTo>
                <a:cubicBezTo>
                  <a:pt x="6222780" y="-11791"/>
                  <a:pt x="6485557" y="8010"/>
                  <a:pt x="6611112" y="0"/>
                </a:cubicBezTo>
                <a:cubicBezTo>
                  <a:pt x="6736667" y="-8010"/>
                  <a:pt x="7207166" y="34517"/>
                  <a:pt x="7461504" y="0"/>
                </a:cubicBezTo>
                <a:cubicBezTo>
                  <a:pt x="7715842" y="-34517"/>
                  <a:pt x="7997652" y="4727"/>
                  <a:pt x="8476488" y="0"/>
                </a:cubicBezTo>
                <a:cubicBezTo>
                  <a:pt x="8955324" y="-4727"/>
                  <a:pt x="9009263" y="-31226"/>
                  <a:pt x="9326880" y="0"/>
                </a:cubicBezTo>
                <a:cubicBezTo>
                  <a:pt x="9644497" y="31226"/>
                  <a:pt x="9567141" y="-14781"/>
                  <a:pt x="9683496" y="0"/>
                </a:cubicBezTo>
                <a:cubicBezTo>
                  <a:pt x="9799851" y="14781"/>
                  <a:pt x="9804032" y="8468"/>
                  <a:pt x="9875520" y="0"/>
                </a:cubicBezTo>
                <a:cubicBezTo>
                  <a:pt x="9947008" y="-8468"/>
                  <a:pt x="9977677" y="-8510"/>
                  <a:pt x="10067544" y="0"/>
                </a:cubicBezTo>
                <a:cubicBezTo>
                  <a:pt x="10157411" y="8510"/>
                  <a:pt x="10259211" y="-4808"/>
                  <a:pt x="10424160" y="0"/>
                </a:cubicBezTo>
                <a:cubicBezTo>
                  <a:pt x="10589109" y="4808"/>
                  <a:pt x="10698874" y="12995"/>
                  <a:pt x="10945368" y="0"/>
                </a:cubicBezTo>
                <a:cubicBezTo>
                  <a:pt x="11191862" y="-12995"/>
                  <a:pt x="11497620" y="30979"/>
                  <a:pt x="11795760" y="0"/>
                </a:cubicBezTo>
                <a:cubicBezTo>
                  <a:pt x="12093900" y="-30979"/>
                  <a:pt x="12033359" y="17306"/>
                  <a:pt x="12152376" y="0"/>
                </a:cubicBezTo>
                <a:cubicBezTo>
                  <a:pt x="12271393" y="-17306"/>
                  <a:pt x="12698740" y="-6151"/>
                  <a:pt x="12838176" y="0"/>
                </a:cubicBezTo>
                <a:cubicBezTo>
                  <a:pt x="12977612" y="6151"/>
                  <a:pt x="13351157" y="-21667"/>
                  <a:pt x="13853160" y="0"/>
                </a:cubicBezTo>
                <a:cubicBezTo>
                  <a:pt x="14355163" y="21667"/>
                  <a:pt x="14035345" y="-172"/>
                  <a:pt x="14209776" y="0"/>
                </a:cubicBezTo>
                <a:cubicBezTo>
                  <a:pt x="14384207" y="172"/>
                  <a:pt x="14629222" y="-31393"/>
                  <a:pt x="14895576" y="0"/>
                </a:cubicBezTo>
                <a:cubicBezTo>
                  <a:pt x="15161930" y="31393"/>
                  <a:pt x="15418721" y="3319"/>
                  <a:pt x="15581376" y="0"/>
                </a:cubicBezTo>
                <a:cubicBezTo>
                  <a:pt x="15744031" y="-3319"/>
                  <a:pt x="15695632" y="-9543"/>
                  <a:pt x="15773400" y="0"/>
                </a:cubicBezTo>
                <a:cubicBezTo>
                  <a:pt x="15851168" y="9543"/>
                  <a:pt x="16150974" y="-26032"/>
                  <a:pt x="16459200" y="0"/>
                </a:cubicBezTo>
                <a:cubicBezTo>
                  <a:pt x="16459222" y="9322"/>
                  <a:pt x="16459920" y="14106"/>
                  <a:pt x="16459200" y="27432"/>
                </a:cubicBezTo>
                <a:cubicBezTo>
                  <a:pt x="16249330" y="65783"/>
                  <a:pt x="15931504" y="34569"/>
                  <a:pt x="15444216" y="27432"/>
                </a:cubicBezTo>
                <a:cubicBezTo>
                  <a:pt x="14956928" y="20295"/>
                  <a:pt x="15245263" y="43793"/>
                  <a:pt x="15087600" y="27432"/>
                </a:cubicBezTo>
                <a:cubicBezTo>
                  <a:pt x="14929937" y="11071"/>
                  <a:pt x="14595147" y="61679"/>
                  <a:pt x="14401800" y="27432"/>
                </a:cubicBezTo>
                <a:cubicBezTo>
                  <a:pt x="14208453" y="-6815"/>
                  <a:pt x="13937267" y="-2756"/>
                  <a:pt x="13551408" y="27432"/>
                </a:cubicBezTo>
                <a:cubicBezTo>
                  <a:pt x="13165549" y="57620"/>
                  <a:pt x="13244142" y="31152"/>
                  <a:pt x="13030200" y="27432"/>
                </a:cubicBezTo>
                <a:cubicBezTo>
                  <a:pt x="12816258" y="23712"/>
                  <a:pt x="12596900" y="37491"/>
                  <a:pt x="12179808" y="27432"/>
                </a:cubicBezTo>
                <a:cubicBezTo>
                  <a:pt x="11762716" y="17373"/>
                  <a:pt x="11577023" y="27593"/>
                  <a:pt x="11329416" y="27432"/>
                </a:cubicBezTo>
                <a:cubicBezTo>
                  <a:pt x="11081809" y="27271"/>
                  <a:pt x="10723385" y="19623"/>
                  <a:pt x="10479024" y="27432"/>
                </a:cubicBezTo>
                <a:cubicBezTo>
                  <a:pt x="10234663" y="35241"/>
                  <a:pt x="9989517" y="31460"/>
                  <a:pt x="9793224" y="27432"/>
                </a:cubicBezTo>
                <a:cubicBezTo>
                  <a:pt x="9596931" y="23404"/>
                  <a:pt x="9533524" y="22036"/>
                  <a:pt x="9436608" y="27432"/>
                </a:cubicBezTo>
                <a:cubicBezTo>
                  <a:pt x="9339692" y="32828"/>
                  <a:pt x="9173466" y="18472"/>
                  <a:pt x="9079992" y="27432"/>
                </a:cubicBezTo>
                <a:cubicBezTo>
                  <a:pt x="8986518" y="36392"/>
                  <a:pt x="8593794" y="42926"/>
                  <a:pt x="8229600" y="27432"/>
                </a:cubicBezTo>
                <a:cubicBezTo>
                  <a:pt x="7865406" y="11938"/>
                  <a:pt x="7848302" y="3496"/>
                  <a:pt x="7543800" y="27432"/>
                </a:cubicBezTo>
                <a:cubicBezTo>
                  <a:pt x="7239298" y="51368"/>
                  <a:pt x="7267744" y="29308"/>
                  <a:pt x="7187184" y="27432"/>
                </a:cubicBezTo>
                <a:cubicBezTo>
                  <a:pt x="7106624" y="25556"/>
                  <a:pt x="6904393" y="10681"/>
                  <a:pt x="6830568" y="27432"/>
                </a:cubicBezTo>
                <a:cubicBezTo>
                  <a:pt x="6756743" y="44183"/>
                  <a:pt x="6651191" y="39884"/>
                  <a:pt x="6473952" y="27432"/>
                </a:cubicBezTo>
                <a:cubicBezTo>
                  <a:pt x="6296713" y="14980"/>
                  <a:pt x="6119980" y="24308"/>
                  <a:pt x="5788152" y="27432"/>
                </a:cubicBezTo>
                <a:cubicBezTo>
                  <a:pt x="5456324" y="30556"/>
                  <a:pt x="5529306" y="26210"/>
                  <a:pt x="5431536" y="27432"/>
                </a:cubicBezTo>
                <a:cubicBezTo>
                  <a:pt x="5333766" y="28654"/>
                  <a:pt x="5016672" y="6571"/>
                  <a:pt x="4910328" y="27432"/>
                </a:cubicBezTo>
                <a:cubicBezTo>
                  <a:pt x="4803984" y="48293"/>
                  <a:pt x="4553431" y="43362"/>
                  <a:pt x="4389120" y="27432"/>
                </a:cubicBezTo>
                <a:cubicBezTo>
                  <a:pt x="4224809" y="11502"/>
                  <a:pt x="3616062" y="38135"/>
                  <a:pt x="3374136" y="27432"/>
                </a:cubicBezTo>
                <a:cubicBezTo>
                  <a:pt x="3132210" y="16729"/>
                  <a:pt x="3042843" y="45542"/>
                  <a:pt x="2852928" y="27432"/>
                </a:cubicBezTo>
                <a:cubicBezTo>
                  <a:pt x="2663013" y="9322"/>
                  <a:pt x="2455267" y="47011"/>
                  <a:pt x="2331720" y="27432"/>
                </a:cubicBezTo>
                <a:cubicBezTo>
                  <a:pt x="2208173" y="7853"/>
                  <a:pt x="1589346" y="70708"/>
                  <a:pt x="1316736" y="27432"/>
                </a:cubicBezTo>
                <a:cubicBezTo>
                  <a:pt x="1044126" y="-15844"/>
                  <a:pt x="1186720" y="35239"/>
                  <a:pt x="1124712" y="27432"/>
                </a:cubicBezTo>
                <a:cubicBezTo>
                  <a:pt x="1062704" y="19625"/>
                  <a:pt x="503031" y="33212"/>
                  <a:pt x="0" y="27432"/>
                </a:cubicBezTo>
                <a:cubicBezTo>
                  <a:pt x="-1295" y="16310"/>
                  <a:pt x="-432" y="13385"/>
                  <a:pt x="0" y="0"/>
                </a:cubicBezTo>
                <a:close/>
              </a:path>
              <a:path w="16459200" h="27432" stroke="0" extrusionOk="0">
                <a:moveTo>
                  <a:pt x="0" y="0"/>
                </a:moveTo>
                <a:cubicBezTo>
                  <a:pt x="169209" y="4271"/>
                  <a:pt x="248605" y="9913"/>
                  <a:pt x="356616" y="0"/>
                </a:cubicBezTo>
                <a:cubicBezTo>
                  <a:pt x="464627" y="-9913"/>
                  <a:pt x="484749" y="7422"/>
                  <a:pt x="548640" y="0"/>
                </a:cubicBezTo>
                <a:cubicBezTo>
                  <a:pt x="612531" y="-7422"/>
                  <a:pt x="809859" y="-22"/>
                  <a:pt x="905256" y="0"/>
                </a:cubicBezTo>
                <a:cubicBezTo>
                  <a:pt x="1000653" y="22"/>
                  <a:pt x="1309175" y="26161"/>
                  <a:pt x="1591056" y="0"/>
                </a:cubicBezTo>
                <a:cubicBezTo>
                  <a:pt x="1872937" y="-26161"/>
                  <a:pt x="2030413" y="-34546"/>
                  <a:pt x="2441448" y="0"/>
                </a:cubicBezTo>
                <a:cubicBezTo>
                  <a:pt x="2852483" y="34546"/>
                  <a:pt x="3014836" y="32798"/>
                  <a:pt x="3456432" y="0"/>
                </a:cubicBezTo>
                <a:cubicBezTo>
                  <a:pt x="3898028" y="-32798"/>
                  <a:pt x="4190634" y="34192"/>
                  <a:pt x="4471416" y="0"/>
                </a:cubicBezTo>
                <a:cubicBezTo>
                  <a:pt x="4752198" y="-34192"/>
                  <a:pt x="4816290" y="10056"/>
                  <a:pt x="4992624" y="0"/>
                </a:cubicBezTo>
                <a:cubicBezTo>
                  <a:pt x="5168958" y="-10056"/>
                  <a:pt x="5425571" y="37166"/>
                  <a:pt x="5843016" y="0"/>
                </a:cubicBezTo>
                <a:cubicBezTo>
                  <a:pt x="6260461" y="-37166"/>
                  <a:pt x="6243365" y="-11909"/>
                  <a:pt x="6528816" y="0"/>
                </a:cubicBezTo>
                <a:cubicBezTo>
                  <a:pt x="6814267" y="11909"/>
                  <a:pt x="6865850" y="-3059"/>
                  <a:pt x="7050024" y="0"/>
                </a:cubicBezTo>
                <a:cubicBezTo>
                  <a:pt x="7234198" y="3059"/>
                  <a:pt x="7529059" y="-29032"/>
                  <a:pt x="7900416" y="0"/>
                </a:cubicBezTo>
                <a:cubicBezTo>
                  <a:pt x="8271773" y="29032"/>
                  <a:pt x="8040284" y="2293"/>
                  <a:pt x="8092440" y="0"/>
                </a:cubicBezTo>
                <a:cubicBezTo>
                  <a:pt x="8144596" y="-2293"/>
                  <a:pt x="8377772" y="18969"/>
                  <a:pt x="8613648" y="0"/>
                </a:cubicBezTo>
                <a:cubicBezTo>
                  <a:pt x="8849524" y="-18969"/>
                  <a:pt x="9039253" y="20479"/>
                  <a:pt x="9299448" y="0"/>
                </a:cubicBezTo>
                <a:cubicBezTo>
                  <a:pt x="9559643" y="-20479"/>
                  <a:pt x="9864452" y="14915"/>
                  <a:pt x="10149840" y="0"/>
                </a:cubicBezTo>
                <a:cubicBezTo>
                  <a:pt x="10435228" y="-14915"/>
                  <a:pt x="10504375" y="14787"/>
                  <a:pt x="10835640" y="0"/>
                </a:cubicBezTo>
                <a:cubicBezTo>
                  <a:pt x="11166905" y="-14787"/>
                  <a:pt x="11598715" y="31089"/>
                  <a:pt x="11850624" y="0"/>
                </a:cubicBezTo>
                <a:cubicBezTo>
                  <a:pt x="12102533" y="-31089"/>
                  <a:pt x="11992592" y="4447"/>
                  <a:pt x="12042648" y="0"/>
                </a:cubicBezTo>
                <a:cubicBezTo>
                  <a:pt x="12092704" y="-4447"/>
                  <a:pt x="12426578" y="2532"/>
                  <a:pt x="12728448" y="0"/>
                </a:cubicBezTo>
                <a:cubicBezTo>
                  <a:pt x="13030318" y="-2532"/>
                  <a:pt x="12877528" y="-7149"/>
                  <a:pt x="12920472" y="0"/>
                </a:cubicBezTo>
                <a:cubicBezTo>
                  <a:pt x="12963416" y="7149"/>
                  <a:pt x="13485109" y="-36483"/>
                  <a:pt x="13935456" y="0"/>
                </a:cubicBezTo>
                <a:cubicBezTo>
                  <a:pt x="14385803" y="36483"/>
                  <a:pt x="14219125" y="12279"/>
                  <a:pt x="14292072" y="0"/>
                </a:cubicBezTo>
                <a:cubicBezTo>
                  <a:pt x="14365019" y="-12279"/>
                  <a:pt x="14443877" y="8821"/>
                  <a:pt x="14484096" y="0"/>
                </a:cubicBezTo>
                <a:cubicBezTo>
                  <a:pt x="14524315" y="-8821"/>
                  <a:pt x="14905426" y="-30068"/>
                  <a:pt x="15169896" y="0"/>
                </a:cubicBezTo>
                <a:cubicBezTo>
                  <a:pt x="15434366" y="30068"/>
                  <a:pt x="15424434" y="12479"/>
                  <a:pt x="15526512" y="0"/>
                </a:cubicBezTo>
                <a:cubicBezTo>
                  <a:pt x="15628590" y="-12479"/>
                  <a:pt x="16062010" y="-12069"/>
                  <a:pt x="16459200" y="0"/>
                </a:cubicBezTo>
                <a:cubicBezTo>
                  <a:pt x="16459049" y="7706"/>
                  <a:pt x="16460087" y="13931"/>
                  <a:pt x="16459200" y="27432"/>
                </a:cubicBezTo>
                <a:cubicBezTo>
                  <a:pt x="16315339" y="20935"/>
                  <a:pt x="16231909" y="42819"/>
                  <a:pt x="16102584" y="27432"/>
                </a:cubicBezTo>
                <a:cubicBezTo>
                  <a:pt x="15973259" y="12045"/>
                  <a:pt x="15580560" y="51242"/>
                  <a:pt x="15416784" y="27432"/>
                </a:cubicBezTo>
                <a:cubicBezTo>
                  <a:pt x="15253008" y="3622"/>
                  <a:pt x="15181626" y="26334"/>
                  <a:pt x="15060168" y="27432"/>
                </a:cubicBezTo>
                <a:cubicBezTo>
                  <a:pt x="14938710" y="28530"/>
                  <a:pt x="14400846" y="21299"/>
                  <a:pt x="14209776" y="27432"/>
                </a:cubicBezTo>
                <a:cubicBezTo>
                  <a:pt x="14018706" y="33565"/>
                  <a:pt x="13805385" y="48505"/>
                  <a:pt x="13688568" y="27432"/>
                </a:cubicBezTo>
                <a:cubicBezTo>
                  <a:pt x="13571751" y="6359"/>
                  <a:pt x="13472548" y="26552"/>
                  <a:pt x="13331952" y="27432"/>
                </a:cubicBezTo>
                <a:cubicBezTo>
                  <a:pt x="13191356" y="28312"/>
                  <a:pt x="13234055" y="20883"/>
                  <a:pt x="13139928" y="27432"/>
                </a:cubicBezTo>
                <a:cubicBezTo>
                  <a:pt x="13045801" y="33981"/>
                  <a:pt x="12707747" y="18669"/>
                  <a:pt x="12454128" y="27432"/>
                </a:cubicBezTo>
                <a:cubicBezTo>
                  <a:pt x="12200509" y="36195"/>
                  <a:pt x="11974339" y="1821"/>
                  <a:pt x="11603736" y="27432"/>
                </a:cubicBezTo>
                <a:cubicBezTo>
                  <a:pt x="11233133" y="53043"/>
                  <a:pt x="11202281" y="15642"/>
                  <a:pt x="10917936" y="27432"/>
                </a:cubicBezTo>
                <a:cubicBezTo>
                  <a:pt x="10633591" y="39222"/>
                  <a:pt x="10351188" y="-7651"/>
                  <a:pt x="9902952" y="27432"/>
                </a:cubicBezTo>
                <a:cubicBezTo>
                  <a:pt x="9454716" y="62515"/>
                  <a:pt x="9540812" y="35851"/>
                  <a:pt x="9381744" y="27432"/>
                </a:cubicBezTo>
                <a:cubicBezTo>
                  <a:pt x="9222676" y="19013"/>
                  <a:pt x="9279274" y="24639"/>
                  <a:pt x="9189720" y="27432"/>
                </a:cubicBezTo>
                <a:cubicBezTo>
                  <a:pt x="9100166" y="30225"/>
                  <a:pt x="9040114" y="24993"/>
                  <a:pt x="8997696" y="27432"/>
                </a:cubicBezTo>
                <a:cubicBezTo>
                  <a:pt x="8955278" y="29871"/>
                  <a:pt x="8568270" y="-9750"/>
                  <a:pt x="8147304" y="27432"/>
                </a:cubicBezTo>
                <a:cubicBezTo>
                  <a:pt x="7726338" y="64614"/>
                  <a:pt x="7756575" y="58097"/>
                  <a:pt x="7461504" y="27432"/>
                </a:cubicBezTo>
                <a:cubicBezTo>
                  <a:pt x="7166433" y="-3233"/>
                  <a:pt x="6691777" y="23003"/>
                  <a:pt x="6446520" y="27432"/>
                </a:cubicBezTo>
                <a:cubicBezTo>
                  <a:pt x="6201263" y="31861"/>
                  <a:pt x="6055564" y="5822"/>
                  <a:pt x="5760720" y="27432"/>
                </a:cubicBezTo>
                <a:cubicBezTo>
                  <a:pt x="5465876" y="49042"/>
                  <a:pt x="5182562" y="-15037"/>
                  <a:pt x="4910328" y="27432"/>
                </a:cubicBezTo>
                <a:cubicBezTo>
                  <a:pt x="4638094" y="69901"/>
                  <a:pt x="4524349" y="1902"/>
                  <a:pt x="4224528" y="27432"/>
                </a:cubicBezTo>
                <a:cubicBezTo>
                  <a:pt x="3924707" y="52962"/>
                  <a:pt x="3780041" y="5974"/>
                  <a:pt x="3538728" y="27432"/>
                </a:cubicBezTo>
                <a:cubicBezTo>
                  <a:pt x="3297415" y="48890"/>
                  <a:pt x="3195183" y="15951"/>
                  <a:pt x="3017520" y="27432"/>
                </a:cubicBezTo>
                <a:cubicBezTo>
                  <a:pt x="2839857" y="38913"/>
                  <a:pt x="2369331" y="20768"/>
                  <a:pt x="2167128" y="27432"/>
                </a:cubicBezTo>
                <a:cubicBezTo>
                  <a:pt x="1964925" y="34096"/>
                  <a:pt x="1784521" y="20363"/>
                  <a:pt x="1481328" y="27432"/>
                </a:cubicBezTo>
                <a:cubicBezTo>
                  <a:pt x="1178135" y="34501"/>
                  <a:pt x="971590" y="55923"/>
                  <a:pt x="630936" y="27432"/>
                </a:cubicBezTo>
                <a:cubicBezTo>
                  <a:pt x="290282" y="-1059"/>
                  <a:pt x="133182" y="8818"/>
                  <a:pt x="0" y="27432"/>
                </a:cubicBezTo>
                <a:cubicBezTo>
                  <a:pt x="-1246" y="21545"/>
                  <a:pt x="-1312" y="12780"/>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B40591C0-7B1F-EC13-0571-F716BDF5F9D4}"/>
              </a:ext>
            </a:extLst>
          </p:cNvPr>
          <p:cNvSpPr txBox="1"/>
          <p:nvPr/>
        </p:nvSpPr>
        <p:spPr>
          <a:xfrm>
            <a:off x="858739" y="3106974"/>
            <a:ext cx="10070328" cy="6178758"/>
          </a:xfrm>
          <a:prstGeom prst="rect">
            <a:avLst/>
          </a:prstGeom>
        </p:spPr>
        <p:txBody>
          <a:bodyPr vert="horz" lIns="91440" tIns="45720" rIns="91440" bIns="45720" rtlCol="0" anchor="t">
            <a:normAutofit/>
          </a:bodyPr>
          <a:lstStyle/>
          <a:p>
            <a:pPr marL="342900" lvl="0" indent="-228600" algn="l" rtl="0">
              <a:lnSpc>
                <a:spcPct val="90000"/>
              </a:lnSpc>
              <a:buFont typeface="Arial" panose="020B0604020202020204" pitchFamily="34" charset="0"/>
              <a:buChar char="•"/>
              <a:tabLst>
                <a:tab pos="457200" algn="l"/>
              </a:tabLst>
            </a:pPr>
            <a:r>
              <a:rPr lang="en-US" sz="2300" b="1" kern="1200">
                <a:solidFill>
                  <a:schemeClr val="tx1"/>
                </a:solidFill>
                <a:effectLst/>
                <a:latin typeface="+mn-lt"/>
                <a:ea typeface="+mn-ea"/>
                <a:cs typeface="+mn-cs"/>
              </a:rPr>
              <a:t>Enhance Organisational Plans:</a:t>
            </a:r>
            <a:r>
              <a:rPr lang="en-US" sz="2300" kern="1200">
                <a:solidFill>
                  <a:schemeClr val="tx1"/>
                </a:solidFill>
                <a:effectLst/>
                <a:latin typeface="+mn-lt"/>
                <a:ea typeface="+mn-ea"/>
                <a:cs typeface="+mn-cs"/>
              </a:rPr>
              <a:t> Divide divisions into silos and streamline staffing to facilitate knowledge sharing and concerted effort.</a:t>
            </a:r>
          </a:p>
          <a:p>
            <a:pPr marL="342900" lvl="0" indent="-228600" algn="l" rtl="0">
              <a:lnSpc>
                <a:spcPct val="90000"/>
              </a:lnSpc>
              <a:buFont typeface="Arial" panose="020B0604020202020204" pitchFamily="34" charset="0"/>
              <a:buChar char="•"/>
              <a:tabLst>
                <a:tab pos="457200" algn="l"/>
              </a:tabLst>
            </a:pPr>
            <a:r>
              <a:rPr lang="en-US" sz="2300" b="1" kern="1200">
                <a:solidFill>
                  <a:schemeClr val="tx1"/>
                </a:solidFill>
                <a:effectLst/>
                <a:latin typeface="+mn-lt"/>
                <a:ea typeface="+mn-ea"/>
                <a:cs typeface="+mn-cs"/>
              </a:rPr>
              <a:t>Apply AI-powered Knowledge Mining:</a:t>
            </a:r>
            <a:r>
              <a:rPr lang="en-US" sz="2300" kern="1200">
                <a:solidFill>
                  <a:schemeClr val="tx1"/>
                </a:solidFill>
                <a:effectLst/>
                <a:latin typeface="+mn-lt"/>
                <a:ea typeface="+mn-ea"/>
                <a:cs typeface="+mn-cs"/>
              </a:rPr>
              <a:t> Invest in AI-powered tools to explore unstructured data, decipher experiences, and anticipate client demands.</a:t>
            </a:r>
          </a:p>
          <a:p>
            <a:pPr marL="342900" lvl="0" indent="-228600" algn="l" rtl="0">
              <a:lnSpc>
                <a:spcPct val="90000"/>
              </a:lnSpc>
              <a:buFont typeface="Arial" panose="020B0604020202020204" pitchFamily="34" charset="0"/>
              <a:buChar char="•"/>
              <a:tabLst>
                <a:tab pos="457200" algn="l"/>
              </a:tabLst>
            </a:pPr>
            <a:r>
              <a:rPr lang="en-US" sz="2300" b="1" kern="1200">
                <a:solidFill>
                  <a:schemeClr val="tx1"/>
                </a:solidFill>
                <a:effectLst/>
                <a:latin typeface="+mn-lt"/>
                <a:ea typeface="+mn-ea"/>
                <a:cs typeface="+mn-cs"/>
              </a:rPr>
              <a:t>Promote Knowledge Sharing Practices:</a:t>
            </a:r>
            <a:r>
              <a:rPr lang="en-US" sz="2300" kern="1200">
                <a:solidFill>
                  <a:schemeClr val="tx1"/>
                </a:solidFill>
                <a:effectLst/>
                <a:latin typeface="+mn-lt"/>
                <a:ea typeface="+mn-ea"/>
                <a:cs typeface="+mn-cs"/>
              </a:rPr>
              <a:t> Implement recognition programmes, awards, and events to encourage employees to collaborate and share their knowledge.</a:t>
            </a:r>
          </a:p>
          <a:p>
            <a:pPr marL="342900" lvl="0" indent="-228600" algn="l" rtl="0">
              <a:lnSpc>
                <a:spcPct val="90000"/>
              </a:lnSpc>
              <a:buFont typeface="Arial" panose="020B0604020202020204" pitchFamily="34" charset="0"/>
              <a:buChar char="•"/>
              <a:tabLst>
                <a:tab pos="457200" algn="l"/>
              </a:tabLst>
            </a:pPr>
            <a:r>
              <a:rPr lang="en-US" sz="2300" b="1" kern="1200">
                <a:solidFill>
                  <a:schemeClr val="tx1"/>
                </a:solidFill>
                <a:effectLst/>
                <a:latin typeface="+mn-lt"/>
                <a:ea typeface="+mn-ea"/>
                <a:cs typeface="+mn-cs"/>
              </a:rPr>
              <a:t>Strengthen information Protection and Documentation:</a:t>
            </a:r>
            <a:r>
              <a:rPr lang="en-US" sz="2300" kern="1200">
                <a:solidFill>
                  <a:schemeClr val="tx1"/>
                </a:solidFill>
                <a:effectLst/>
                <a:latin typeface="+mn-lt"/>
                <a:ea typeface="+mn-ea"/>
                <a:cs typeface="+mn-cs"/>
              </a:rPr>
              <a:t> Encourage employees to save implicit information in accessible organisations to prevent loss and enable mobility (Creek and David, 2019).</a:t>
            </a:r>
          </a:p>
          <a:p>
            <a:pPr marL="342900" lvl="0" indent="-228600" algn="l" rtl="0">
              <a:lnSpc>
                <a:spcPct val="90000"/>
              </a:lnSpc>
              <a:buFont typeface="Arial" panose="020B0604020202020204" pitchFamily="34" charset="0"/>
              <a:buChar char="•"/>
              <a:tabLst>
                <a:tab pos="457200" algn="l"/>
              </a:tabLst>
            </a:pPr>
            <a:r>
              <a:rPr lang="en-US" sz="2300" b="1" kern="1200">
                <a:solidFill>
                  <a:schemeClr val="tx1"/>
                </a:solidFill>
                <a:effectLst/>
                <a:latin typeface="+mn-lt"/>
                <a:ea typeface="+mn-ea"/>
                <a:cs typeface="+mn-cs"/>
              </a:rPr>
              <a:t>Invest in Learning and Continuous Improvement:</a:t>
            </a:r>
            <a:r>
              <a:rPr lang="en-US" sz="2300" kern="1200">
                <a:solidFill>
                  <a:schemeClr val="tx1"/>
                </a:solidFill>
                <a:effectLst/>
                <a:latin typeface="+mn-lt"/>
                <a:ea typeface="+mn-ea"/>
                <a:cs typeface="+mn-cs"/>
              </a:rPr>
              <a:t> Provide training courses and specialised learning paths to support skill development and adaptability.</a:t>
            </a:r>
          </a:p>
          <a:p>
            <a:pPr marL="342900" lvl="0" indent="-228600" algn="l" rtl="0">
              <a:lnSpc>
                <a:spcPct val="90000"/>
              </a:lnSpc>
              <a:buFont typeface="Arial" panose="020B0604020202020204" pitchFamily="34" charset="0"/>
              <a:buChar char="•"/>
              <a:tabLst>
                <a:tab pos="457200" algn="l"/>
              </a:tabLst>
            </a:pPr>
            <a:r>
              <a:rPr lang="en-US" sz="2300" b="1" kern="1200">
                <a:solidFill>
                  <a:schemeClr val="tx1"/>
                </a:solidFill>
                <a:effectLst/>
                <a:latin typeface="+mn-lt"/>
                <a:ea typeface="+mn-ea"/>
                <a:cs typeface="+mn-cs"/>
              </a:rPr>
              <a:t>Integrate KM Cycles with Daily Business:</a:t>
            </a:r>
            <a:r>
              <a:rPr lang="en-US" sz="2300" kern="1200">
                <a:solidFill>
                  <a:schemeClr val="tx1"/>
                </a:solidFill>
                <a:effectLst/>
                <a:latin typeface="+mn-lt"/>
                <a:ea typeface="+mn-ea"/>
                <a:cs typeface="+mn-cs"/>
              </a:rPr>
              <a:t> To increase efficiency and sufficiency, incorporate KM utility into daily business cycles and software.</a:t>
            </a:r>
          </a:p>
          <a:p>
            <a:pPr marL="342900" lvl="0" indent="-228600" algn="l" rtl="0">
              <a:lnSpc>
                <a:spcPct val="90000"/>
              </a:lnSpc>
              <a:spcAft>
                <a:spcPts val="800"/>
              </a:spcAft>
              <a:buFont typeface="Arial" panose="020B0604020202020204" pitchFamily="34" charset="0"/>
              <a:buChar char="•"/>
              <a:tabLst>
                <a:tab pos="457200" algn="l"/>
              </a:tabLst>
            </a:pPr>
            <a:r>
              <a:rPr lang="en-US" sz="2300" b="1" kern="1200">
                <a:solidFill>
                  <a:schemeClr val="tx1"/>
                </a:solidFill>
                <a:effectLst/>
                <a:latin typeface="+mn-lt"/>
                <a:ea typeface="+mn-ea"/>
                <a:cs typeface="+mn-cs"/>
              </a:rPr>
              <a:t>Measure and Screen KM Efforts:</a:t>
            </a:r>
            <a:r>
              <a:rPr lang="en-US" sz="2300" kern="1200">
                <a:solidFill>
                  <a:schemeClr val="tx1"/>
                </a:solidFill>
                <a:effectLst/>
                <a:latin typeface="+mn-lt"/>
                <a:ea typeface="+mn-ea"/>
                <a:cs typeface="+mn-cs"/>
              </a:rPr>
              <a:t> Establish explicit KPIs to assess the impact of KM initiatives, periodically review advancements, and seek feedback for improvement.</a:t>
            </a:r>
          </a:p>
        </p:txBody>
      </p:sp>
      <p:pic>
        <p:nvPicPr>
          <p:cNvPr id="15" name="Picture 14" descr="A hand writing on a white board&#10;&#10;Description automatically generated">
            <a:extLst>
              <a:ext uri="{FF2B5EF4-FFF2-40B4-BE49-F238E27FC236}">
                <a16:creationId xmlns:a16="http://schemas.microsoft.com/office/drawing/2014/main" id="{5DF48249-8F4A-1CEB-615D-7A685805B63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793" r="22232" b="2"/>
          <a:stretch/>
        </p:blipFill>
        <p:spPr>
          <a:xfrm>
            <a:off x="11513487" y="3140964"/>
            <a:ext cx="5911596" cy="6144768"/>
          </a:xfrm>
          <a:prstGeom prst="rect">
            <a:avLst/>
          </a:prstGeom>
        </p:spPr>
      </p:pic>
      <p:sp>
        <p:nvSpPr>
          <p:cNvPr id="16" name="TextBox 15">
            <a:extLst>
              <a:ext uri="{FF2B5EF4-FFF2-40B4-BE49-F238E27FC236}">
                <a16:creationId xmlns:a16="http://schemas.microsoft.com/office/drawing/2014/main" id="{74B624BD-89EF-1F97-853A-793AC5FFACD2}"/>
              </a:ext>
            </a:extLst>
          </p:cNvPr>
          <p:cNvSpPr txBox="1"/>
          <p:nvPr/>
        </p:nvSpPr>
        <p:spPr>
          <a:xfrm>
            <a:off x="15238267" y="9085677"/>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latin typeface="+mn-lt"/>
                <a:ea typeface="+mn-ea"/>
                <a:cs typeface="+mn-cs"/>
                <a:hlinkClick r:id="rId3" tooltip="https://foto.wuestenigel.com/human-hand-writing-pay-of-debts-on-whiteboard/">
                  <a:extLst>
                    <a:ext uri="{A12FA001-AC4F-418D-AE19-62706E023703}">
                      <ahyp:hlinkClr xmlns:ahyp="http://schemas.microsoft.com/office/drawing/2018/hyperlinkcolor" val="tx"/>
                    </a:ext>
                  </a:extLst>
                </a:hlinkClick>
              </a:rPr>
              <a:t>This Photo</a:t>
            </a:r>
            <a:r>
              <a:rPr lang="en-GB" sz="700">
                <a:solidFill>
                  <a:srgbClr val="FFFFFF"/>
                </a:solidFill>
                <a:latin typeface="+mn-lt"/>
                <a:ea typeface="+mn-ea"/>
                <a:cs typeface="+mn-cs"/>
              </a:rPr>
              <a:t> by Unknown Author is licensed under </a:t>
            </a:r>
            <a:r>
              <a:rPr lang="en-GB" sz="700">
                <a:solidFill>
                  <a:srgbClr val="FFFFFF"/>
                </a:solidFill>
                <a:latin typeface="+mn-lt"/>
                <a:ea typeface="+mn-ea"/>
                <a:cs typeface="+mn-cs"/>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latin typeface="+mn-lt"/>
              <a:ea typeface="+mn-ea"/>
              <a:cs typeface="+mn-cs"/>
            </a:endParaRPr>
          </a:p>
        </p:txBody>
      </p:sp>
      <p:sp>
        <p:nvSpPr>
          <p:cNvPr id="19" name="Slide Number Placeholder 18">
            <a:extLst>
              <a:ext uri="{FF2B5EF4-FFF2-40B4-BE49-F238E27FC236}">
                <a16:creationId xmlns:a16="http://schemas.microsoft.com/office/drawing/2014/main" id="{735DE7FE-B938-D195-95F5-07DD8B5D0273}"/>
              </a:ext>
            </a:extLst>
          </p:cNvPr>
          <p:cNvSpPr>
            <a:spLocks noGrp="1"/>
          </p:cNvSpPr>
          <p:nvPr>
            <p:ph type="sldNum" sz="quarter" idx="7"/>
          </p:nvPr>
        </p:nvSpPr>
        <p:spPr/>
        <p:txBody>
          <a:bodyPr/>
          <a:lstStyle/>
          <a:p>
            <a:fld id="{B6F15528-21DE-4FAA-801E-634DDDAF4B2B}" type="slidenum">
              <a:rPr lang="en-GB" smtClean="0"/>
              <a:t>10</a:t>
            </a:fld>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0" name="Rectangle 103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C33E9E42-A275-83AE-E17E-C59D9D137A5F}"/>
              </a:ext>
            </a:extLst>
          </p:cNvPr>
          <p:cNvSpPr txBox="1"/>
          <p:nvPr/>
        </p:nvSpPr>
        <p:spPr>
          <a:xfrm>
            <a:off x="858739" y="357808"/>
            <a:ext cx="16527780" cy="2151623"/>
          </a:xfrm>
          <a:prstGeom prst="rect">
            <a:avLst/>
          </a:prstGeom>
        </p:spPr>
        <p:txBody>
          <a:bodyPr vert="horz" lIns="91440" tIns="45720" rIns="91440" bIns="45720" rtlCol="0" anchor="b">
            <a:normAutofit/>
          </a:bodyPr>
          <a:lstStyle/>
          <a:p>
            <a:pPr algn="l" rtl="0">
              <a:lnSpc>
                <a:spcPct val="90000"/>
              </a:lnSpc>
              <a:spcBef>
                <a:spcPct val="0"/>
              </a:spcBef>
              <a:spcAft>
                <a:spcPts val="800"/>
              </a:spcAft>
            </a:pPr>
            <a:r>
              <a:rPr lang="en-US" sz="8100" b="1" kern="1200" dirty="0">
                <a:solidFill>
                  <a:schemeClr val="tx1"/>
                </a:solidFill>
                <a:effectLst/>
                <a:latin typeface="+mj-lt"/>
                <a:ea typeface="+mj-ea"/>
                <a:cs typeface="+mj-cs"/>
              </a:rPr>
              <a:t>Conclusion</a:t>
            </a:r>
            <a:endParaRPr lang="en-US" sz="8100" kern="1200" dirty="0">
              <a:solidFill>
                <a:schemeClr val="tx1"/>
              </a:solidFill>
              <a:effectLst/>
              <a:latin typeface="+mj-lt"/>
              <a:ea typeface="+mj-ea"/>
              <a:cs typeface="+mj-cs"/>
            </a:endParaRPr>
          </a:p>
        </p:txBody>
      </p:sp>
      <p:sp>
        <p:nvSpPr>
          <p:cNvPr id="104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8739" y="2522316"/>
            <a:ext cx="16459200" cy="27432"/>
          </a:xfrm>
          <a:custGeom>
            <a:avLst/>
            <a:gdLst>
              <a:gd name="connsiteX0" fmla="*/ 0 w 16459200"/>
              <a:gd name="connsiteY0" fmla="*/ 0 h 27432"/>
              <a:gd name="connsiteX1" fmla="*/ 192024 w 16459200"/>
              <a:gd name="connsiteY1" fmla="*/ 0 h 27432"/>
              <a:gd name="connsiteX2" fmla="*/ 1042416 w 16459200"/>
              <a:gd name="connsiteY2" fmla="*/ 0 h 27432"/>
              <a:gd name="connsiteX3" fmla="*/ 1728216 w 16459200"/>
              <a:gd name="connsiteY3" fmla="*/ 0 h 27432"/>
              <a:gd name="connsiteX4" fmla="*/ 1920240 w 16459200"/>
              <a:gd name="connsiteY4" fmla="*/ 0 h 27432"/>
              <a:gd name="connsiteX5" fmla="*/ 2441448 w 16459200"/>
              <a:gd name="connsiteY5" fmla="*/ 0 h 27432"/>
              <a:gd name="connsiteX6" fmla="*/ 2798064 w 16459200"/>
              <a:gd name="connsiteY6" fmla="*/ 0 h 27432"/>
              <a:gd name="connsiteX7" fmla="*/ 3648456 w 16459200"/>
              <a:gd name="connsiteY7" fmla="*/ 0 h 27432"/>
              <a:gd name="connsiteX8" fmla="*/ 4005072 w 16459200"/>
              <a:gd name="connsiteY8" fmla="*/ 0 h 27432"/>
              <a:gd name="connsiteX9" fmla="*/ 5020056 w 16459200"/>
              <a:gd name="connsiteY9" fmla="*/ 0 h 27432"/>
              <a:gd name="connsiteX10" fmla="*/ 5212080 w 16459200"/>
              <a:gd name="connsiteY10" fmla="*/ 0 h 27432"/>
              <a:gd name="connsiteX11" fmla="*/ 5568696 w 16459200"/>
              <a:gd name="connsiteY11" fmla="*/ 0 h 27432"/>
              <a:gd name="connsiteX12" fmla="*/ 6089904 w 16459200"/>
              <a:gd name="connsiteY12" fmla="*/ 0 h 27432"/>
              <a:gd name="connsiteX13" fmla="*/ 6611112 w 16459200"/>
              <a:gd name="connsiteY13" fmla="*/ 0 h 27432"/>
              <a:gd name="connsiteX14" fmla="*/ 7461504 w 16459200"/>
              <a:gd name="connsiteY14" fmla="*/ 0 h 27432"/>
              <a:gd name="connsiteX15" fmla="*/ 8476488 w 16459200"/>
              <a:gd name="connsiteY15" fmla="*/ 0 h 27432"/>
              <a:gd name="connsiteX16" fmla="*/ 9326880 w 16459200"/>
              <a:gd name="connsiteY16" fmla="*/ 0 h 27432"/>
              <a:gd name="connsiteX17" fmla="*/ 9683496 w 16459200"/>
              <a:gd name="connsiteY17" fmla="*/ 0 h 27432"/>
              <a:gd name="connsiteX18" fmla="*/ 9875520 w 16459200"/>
              <a:gd name="connsiteY18" fmla="*/ 0 h 27432"/>
              <a:gd name="connsiteX19" fmla="*/ 10067544 w 16459200"/>
              <a:gd name="connsiteY19" fmla="*/ 0 h 27432"/>
              <a:gd name="connsiteX20" fmla="*/ 10424160 w 16459200"/>
              <a:gd name="connsiteY20" fmla="*/ 0 h 27432"/>
              <a:gd name="connsiteX21" fmla="*/ 10945368 w 16459200"/>
              <a:gd name="connsiteY21" fmla="*/ 0 h 27432"/>
              <a:gd name="connsiteX22" fmla="*/ 11795760 w 16459200"/>
              <a:gd name="connsiteY22" fmla="*/ 0 h 27432"/>
              <a:gd name="connsiteX23" fmla="*/ 12152376 w 16459200"/>
              <a:gd name="connsiteY23" fmla="*/ 0 h 27432"/>
              <a:gd name="connsiteX24" fmla="*/ 12838176 w 16459200"/>
              <a:gd name="connsiteY24" fmla="*/ 0 h 27432"/>
              <a:gd name="connsiteX25" fmla="*/ 13853160 w 16459200"/>
              <a:gd name="connsiteY25" fmla="*/ 0 h 27432"/>
              <a:gd name="connsiteX26" fmla="*/ 14209776 w 16459200"/>
              <a:gd name="connsiteY26" fmla="*/ 0 h 27432"/>
              <a:gd name="connsiteX27" fmla="*/ 14895576 w 16459200"/>
              <a:gd name="connsiteY27" fmla="*/ 0 h 27432"/>
              <a:gd name="connsiteX28" fmla="*/ 15581376 w 16459200"/>
              <a:gd name="connsiteY28" fmla="*/ 0 h 27432"/>
              <a:gd name="connsiteX29" fmla="*/ 15773400 w 16459200"/>
              <a:gd name="connsiteY29" fmla="*/ 0 h 27432"/>
              <a:gd name="connsiteX30" fmla="*/ 16459200 w 16459200"/>
              <a:gd name="connsiteY30" fmla="*/ 0 h 27432"/>
              <a:gd name="connsiteX31" fmla="*/ 16459200 w 16459200"/>
              <a:gd name="connsiteY31" fmla="*/ 27432 h 27432"/>
              <a:gd name="connsiteX32" fmla="*/ 15444216 w 16459200"/>
              <a:gd name="connsiteY32" fmla="*/ 27432 h 27432"/>
              <a:gd name="connsiteX33" fmla="*/ 15087600 w 16459200"/>
              <a:gd name="connsiteY33" fmla="*/ 27432 h 27432"/>
              <a:gd name="connsiteX34" fmla="*/ 14401800 w 16459200"/>
              <a:gd name="connsiteY34" fmla="*/ 27432 h 27432"/>
              <a:gd name="connsiteX35" fmla="*/ 13551408 w 16459200"/>
              <a:gd name="connsiteY35" fmla="*/ 27432 h 27432"/>
              <a:gd name="connsiteX36" fmla="*/ 13030200 w 16459200"/>
              <a:gd name="connsiteY36" fmla="*/ 27432 h 27432"/>
              <a:gd name="connsiteX37" fmla="*/ 12179808 w 16459200"/>
              <a:gd name="connsiteY37" fmla="*/ 27432 h 27432"/>
              <a:gd name="connsiteX38" fmla="*/ 11329416 w 16459200"/>
              <a:gd name="connsiteY38" fmla="*/ 27432 h 27432"/>
              <a:gd name="connsiteX39" fmla="*/ 10479024 w 16459200"/>
              <a:gd name="connsiteY39" fmla="*/ 27432 h 27432"/>
              <a:gd name="connsiteX40" fmla="*/ 9793224 w 16459200"/>
              <a:gd name="connsiteY40" fmla="*/ 27432 h 27432"/>
              <a:gd name="connsiteX41" fmla="*/ 9436608 w 16459200"/>
              <a:gd name="connsiteY41" fmla="*/ 27432 h 27432"/>
              <a:gd name="connsiteX42" fmla="*/ 9079992 w 16459200"/>
              <a:gd name="connsiteY42" fmla="*/ 27432 h 27432"/>
              <a:gd name="connsiteX43" fmla="*/ 8229600 w 16459200"/>
              <a:gd name="connsiteY43" fmla="*/ 27432 h 27432"/>
              <a:gd name="connsiteX44" fmla="*/ 7543800 w 16459200"/>
              <a:gd name="connsiteY44" fmla="*/ 27432 h 27432"/>
              <a:gd name="connsiteX45" fmla="*/ 7187184 w 16459200"/>
              <a:gd name="connsiteY45" fmla="*/ 27432 h 27432"/>
              <a:gd name="connsiteX46" fmla="*/ 6830568 w 16459200"/>
              <a:gd name="connsiteY46" fmla="*/ 27432 h 27432"/>
              <a:gd name="connsiteX47" fmla="*/ 6473952 w 16459200"/>
              <a:gd name="connsiteY47" fmla="*/ 27432 h 27432"/>
              <a:gd name="connsiteX48" fmla="*/ 5788152 w 16459200"/>
              <a:gd name="connsiteY48" fmla="*/ 27432 h 27432"/>
              <a:gd name="connsiteX49" fmla="*/ 5431536 w 16459200"/>
              <a:gd name="connsiteY49" fmla="*/ 27432 h 27432"/>
              <a:gd name="connsiteX50" fmla="*/ 4910328 w 16459200"/>
              <a:gd name="connsiteY50" fmla="*/ 27432 h 27432"/>
              <a:gd name="connsiteX51" fmla="*/ 4389120 w 16459200"/>
              <a:gd name="connsiteY51" fmla="*/ 27432 h 27432"/>
              <a:gd name="connsiteX52" fmla="*/ 3374136 w 16459200"/>
              <a:gd name="connsiteY52" fmla="*/ 27432 h 27432"/>
              <a:gd name="connsiteX53" fmla="*/ 2852928 w 16459200"/>
              <a:gd name="connsiteY53" fmla="*/ 27432 h 27432"/>
              <a:gd name="connsiteX54" fmla="*/ 2331720 w 16459200"/>
              <a:gd name="connsiteY54" fmla="*/ 27432 h 27432"/>
              <a:gd name="connsiteX55" fmla="*/ 1316736 w 16459200"/>
              <a:gd name="connsiteY55" fmla="*/ 27432 h 27432"/>
              <a:gd name="connsiteX56" fmla="*/ 1124712 w 16459200"/>
              <a:gd name="connsiteY56" fmla="*/ 27432 h 27432"/>
              <a:gd name="connsiteX57" fmla="*/ 0 w 16459200"/>
              <a:gd name="connsiteY57" fmla="*/ 27432 h 27432"/>
              <a:gd name="connsiteX58" fmla="*/ 0 w 16459200"/>
              <a:gd name="connsiteY58"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6459200" h="27432" fill="none" extrusionOk="0">
                <a:moveTo>
                  <a:pt x="0" y="0"/>
                </a:moveTo>
                <a:cubicBezTo>
                  <a:pt x="47956" y="-7424"/>
                  <a:pt x="130909" y="-3461"/>
                  <a:pt x="192024" y="0"/>
                </a:cubicBezTo>
                <a:cubicBezTo>
                  <a:pt x="253139" y="3461"/>
                  <a:pt x="713864" y="27473"/>
                  <a:pt x="1042416" y="0"/>
                </a:cubicBezTo>
                <a:cubicBezTo>
                  <a:pt x="1370968" y="-27473"/>
                  <a:pt x="1433592" y="6590"/>
                  <a:pt x="1728216" y="0"/>
                </a:cubicBezTo>
                <a:cubicBezTo>
                  <a:pt x="2022840" y="-6590"/>
                  <a:pt x="1862554" y="2847"/>
                  <a:pt x="1920240" y="0"/>
                </a:cubicBezTo>
                <a:cubicBezTo>
                  <a:pt x="1977926" y="-2847"/>
                  <a:pt x="2325911" y="-6884"/>
                  <a:pt x="2441448" y="0"/>
                </a:cubicBezTo>
                <a:cubicBezTo>
                  <a:pt x="2556985" y="6884"/>
                  <a:pt x="2631822" y="6977"/>
                  <a:pt x="2798064" y="0"/>
                </a:cubicBezTo>
                <a:cubicBezTo>
                  <a:pt x="2964306" y="-6977"/>
                  <a:pt x="3274078" y="-12213"/>
                  <a:pt x="3648456" y="0"/>
                </a:cubicBezTo>
                <a:cubicBezTo>
                  <a:pt x="4022834" y="12213"/>
                  <a:pt x="3857573" y="-925"/>
                  <a:pt x="4005072" y="0"/>
                </a:cubicBezTo>
                <a:cubicBezTo>
                  <a:pt x="4152571" y="925"/>
                  <a:pt x="4671117" y="36098"/>
                  <a:pt x="5020056" y="0"/>
                </a:cubicBezTo>
                <a:cubicBezTo>
                  <a:pt x="5368995" y="-36098"/>
                  <a:pt x="5129234" y="2763"/>
                  <a:pt x="5212080" y="0"/>
                </a:cubicBezTo>
                <a:cubicBezTo>
                  <a:pt x="5294926" y="-2763"/>
                  <a:pt x="5456351" y="-1340"/>
                  <a:pt x="5568696" y="0"/>
                </a:cubicBezTo>
                <a:cubicBezTo>
                  <a:pt x="5681041" y="1340"/>
                  <a:pt x="5957028" y="11791"/>
                  <a:pt x="6089904" y="0"/>
                </a:cubicBezTo>
                <a:cubicBezTo>
                  <a:pt x="6222780" y="-11791"/>
                  <a:pt x="6485557" y="8010"/>
                  <a:pt x="6611112" y="0"/>
                </a:cubicBezTo>
                <a:cubicBezTo>
                  <a:pt x="6736667" y="-8010"/>
                  <a:pt x="7207166" y="34517"/>
                  <a:pt x="7461504" y="0"/>
                </a:cubicBezTo>
                <a:cubicBezTo>
                  <a:pt x="7715842" y="-34517"/>
                  <a:pt x="7997652" y="4727"/>
                  <a:pt x="8476488" y="0"/>
                </a:cubicBezTo>
                <a:cubicBezTo>
                  <a:pt x="8955324" y="-4727"/>
                  <a:pt x="9009263" y="-31226"/>
                  <a:pt x="9326880" y="0"/>
                </a:cubicBezTo>
                <a:cubicBezTo>
                  <a:pt x="9644497" y="31226"/>
                  <a:pt x="9567141" y="-14781"/>
                  <a:pt x="9683496" y="0"/>
                </a:cubicBezTo>
                <a:cubicBezTo>
                  <a:pt x="9799851" y="14781"/>
                  <a:pt x="9804032" y="8468"/>
                  <a:pt x="9875520" y="0"/>
                </a:cubicBezTo>
                <a:cubicBezTo>
                  <a:pt x="9947008" y="-8468"/>
                  <a:pt x="9977677" y="-8510"/>
                  <a:pt x="10067544" y="0"/>
                </a:cubicBezTo>
                <a:cubicBezTo>
                  <a:pt x="10157411" y="8510"/>
                  <a:pt x="10259211" y="-4808"/>
                  <a:pt x="10424160" y="0"/>
                </a:cubicBezTo>
                <a:cubicBezTo>
                  <a:pt x="10589109" y="4808"/>
                  <a:pt x="10698874" y="12995"/>
                  <a:pt x="10945368" y="0"/>
                </a:cubicBezTo>
                <a:cubicBezTo>
                  <a:pt x="11191862" y="-12995"/>
                  <a:pt x="11497620" y="30979"/>
                  <a:pt x="11795760" y="0"/>
                </a:cubicBezTo>
                <a:cubicBezTo>
                  <a:pt x="12093900" y="-30979"/>
                  <a:pt x="12033359" y="17306"/>
                  <a:pt x="12152376" y="0"/>
                </a:cubicBezTo>
                <a:cubicBezTo>
                  <a:pt x="12271393" y="-17306"/>
                  <a:pt x="12698740" y="-6151"/>
                  <a:pt x="12838176" y="0"/>
                </a:cubicBezTo>
                <a:cubicBezTo>
                  <a:pt x="12977612" y="6151"/>
                  <a:pt x="13351157" y="-21667"/>
                  <a:pt x="13853160" y="0"/>
                </a:cubicBezTo>
                <a:cubicBezTo>
                  <a:pt x="14355163" y="21667"/>
                  <a:pt x="14035345" y="-172"/>
                  <a:pt x="14209776" y="0"/>
                </a:cubicBezTo>
                <a:cubicBezTo>
                  <a:pt x="14384207" y="172"/>
                  <a:pt x="14629222" y="-31393"/>
                  <a:pt x="14895576" y="0"/>
                </a:cubicBezTo>
                <a:cubicBezTo>
                  <a:pt x="15161930" y="31393"/>
                  <a:pt x="15418721" y="3319"/>
                  <a:pt x="15581376" y="0"/>
                </a:cubicBezTo>
                <a:cubicBezTo>
                  <a:pt x="15744031" y="-3319"/>
                  <a:pt x="15695632" y="-9543"/>
                  <a:pt x="15773400" y="0"/>
                </a:cubicBezTo>
                <a:cubicBezTo>
                  <a:pt x="15851168" y="9543"/>
                  <a:pt x="16150974" y="-26032"/>
                  <a:pt x="16459200" y="0"/>
                </a:cubicBezTo>
                <a:cubicBezTo>
                  <a:pt x="16459222" y="9322"/>
                  <a:pt x="16459920" y="14106"/>
                  <a:pt x="16459200" y="27432"/>
                </a:cubicBezTo>
                <a:cubicBezTo>
                  <a:pt x="16249330" y="65783"/>
                  <a:pt x="15931504" y="34569"/>
                  <a:pt x="15444216" y="27432"/>
                </a:cubicBezTo>
                <a:cubicBezTo>
                  <a:pt x="14956928" y="20295"/>
                  <a:pt x="15245263" y="43793"/>
                  <a:pt x="15087600" y="27432"/>
                </a:cubicBezTo>
                <a:cubicBezTo>
                  <a:pt x="14929937" y="11071"/>
                  <a:pt x="14595147" y="61679"/>
                  <a:pt x="14401800" y="27432"/>
                </a:cubicBezTo>
                <a:cubicBezTo>
                  <a:pt x="14208453" y="-6815"/>
                  <a:pt x="13937267" y="-2756"/>
                  <a:pt x="13551408" y="27432"/>
                </a:cubicBezTo>
                <a:cubicBezTo>
                  <a:pt x="13165549" y="57620"/>
                  <a:pt x="13244142" y="31152"/>
                  <a:pt x="13030200" y="27432"/>
                </a:cubicBezTo>
                <a:cubicBezTo>
                  <a:pt x="12816258" y="23712"/>
                  <a:pt x="12596900" y="37491"/>
                  <a:pt x="12179808" y="27432"/>
                </a:cubicBezTo>
                <a:cubicBezTo>
                  <a:pt x="11762716" y="17373"/>
                  <a:pt x="11577023" y="27593"/>
                  <a:pt x="11329416" y="27432"/>
                </a:cubicBezTo>
                <a:cubicBezTo>
                  <a:pt x="11081809" y="27271"/>
                  <a:pt x="10723385" y="19623"/>
                  <a:pt x="10479024" y="27432"/>
                </a:cubicBezTo>
                <a:cubicBezTo>
                  <a:pt x="10234663" y="35241"/>
                  <a:pt x="9989517" y="31460"/>
                  <a:pt x="9793224" y="27432"/>
                </a:cubicBezTo>
                <a:cubicBezTo>
                  <a:pt x="9596931" y="23404"/>
                  <a:pt x="9533524" y="22036"/>
                  <a:pt x="9436608" y="27432"/>
                </a:cubicBezTo>
                <a:cubicBezTo>
                  <a:pt x="9339692" y="32828"/>
                  <a:pt x="9173466" y="18472"/>
                  <a:pt x="9079992" y="27432"/>
                </a:cubicBezTo>
                <a:cubicBezTo>
                  <a:pt x="8986518" y="36392"/>
                  <a:pt x="8593794" y="42926"/>
                  <a:pt x="8229600" y="27432"/>
                </a:cubicBezTo>
                <a:cubicBezTo>
                  <a:pt x="7865406" y="11938"/>
                  <a:pt x="7848302" y="3496"/>
                  <a:pt x="7543800" y="27432"/>
                </a:cubicBezTo>
                <a:cubicBezTo>
                  <a:pt x="7239298" y="51368"/>
                  <a:pt x="7267744" y="29308"/>
                  <a:pt x="7187184" y="27432"/>
                </a:cubicBezTo>
                <a:cubicBezTo>
                  <a:pt x="7106624" y="25556"/>
                  <a:pt x="6904393" y="10681"/>
                  <a:pt x="6830568" y="27432"/>
                </a:cubicBezTo>
                <a:cubicBezTo>
                  <a:pt x="6756743" y="44183"/>
                  <a:pt x="6651191" y="39884"/>
                  <a:pt x="6473952" y="27432"/>
                </a:cubicBezTo>
                <a:cubicBezTo>
                  <a:pt x="6296713" y="14980"/>
                  <a:pt x="6119980" y="24308"/>
                  <a:pt x="5788152" y="27432"/>
                </a:cubicBezTo>
                <a:cubicBezTo>
                  <a:pt x="5456324" y="30556"/>
                  <a:pt x="5529306" y="26210"/>
                  <a:pt x="5431536" y="27432"/>
                </a:cubicBezTo>
                <a:cubicBezTo>
                  <a:pt x="5333766" y="28654"/>
                  <a:pt x="5016672" y="6571"/>
                  <a:pt x="4910328" y="27432"/>
                </a:cubicBezTo>
                <a:cubicBezTo>
                  <a:pt x="4803984" y="48293"/>
                  <a:pt x="4553431" y="43362"/>
                  <a:pt x="4389120" y="27432"/>
                </a:cubicBezTo>
                <a:cubicBezTo>
                  <a:pt x="4224809" y="11502"/>
                  <a:pt x="3616062" y="38135"/>
                  <a:pt x="3374136" y="27432"/>
                </a:cubicBezTo>
                <a:cubicBezTo>
                  <a:pt x="3132210" y="16729"/>
                  <a:pt x="3042843" y="45542"/>
                  <a:pt x="2852928" y="27432"/>
                </a:cubicBezTo>
                <a:cubicBezTo>
                  <a:pt x="2663013" y="9322"/>
                  <a:pt x="2455267" y="47011"/>
                  <a:pt x="2331720" y="27432"/>
                </a:cubicBezTo>
                <a:cubicBezTo>
                  <a:pt x="2208173" y="7853"/>
                  <a:pt x="1589346" y="70708"/>
                  <a:pt x="1316736" y="27432"/>
                </a:cubicBezTo>
                <a:cubicBezTo>
                  <a:pt x="1044126" y="-15844"/>
                  <a:pt x="1186720" y="35239"/>
                  <a:pt x="1124712" y="27432"/>
                </a:cubicBezTo>
                <a:cubicBezTo>
                  <a:pt x="1062704" y="19625"/>
                  <a:pt x="503031" y="33212"/>
                  <a:pt x="0" y="27432"/>
                </a:cubicBezTo>
                <a:cubicBezTo>
                  <a:pt x="-1295" y="16310"/>
                  <a:pt x="-432" y="13385"/>
                  <a:pt x="0" y="0"/>
                </a:cubicBezTo>
                <a:close/>
              </a:path>
              <a:path w="16459200" h="27432" stroke="0" extrusionOk="0">
                <a:moveTo>
                  <a:pt x="0" y="0"/>
                </a:moveTo>
                <a:cubicBezTo>
                  <a:pt x="169209" y="4271"/>
                  <a:pt x="248605" y="9913"/>
                  <a:pt x="356616" y="0"/>
                </a:cubicBezTo>
                <a:cubicBezTo>
                  <a:pt x="464627" y="-9913"/>
                  <a:pt x="484749" y="7422"/>
                  <a:pt x="548640" y="0"/>
                </a:cubicBezTo>
                <a:cubicBezTo>
                  <a:pt x="612531" y="-7422"/>
                  <a:pt x="809859" y="-22"/>
                  <a:pt x="905256" y="0"/>
                </a:cubicBezTo>
                <a:cubicBezTo>
                  <a:pt x="1000653" y="22"/>
                  <a:pt x="1309175" y="26161"/>
                  <a:pt x="1591056" y="0"/>
                </a:cubicBezTo>
                <a:cubicBezTo>
                  <a:pt x="1872937" y="-26161"/>
                  <a:pt x="2030413" y="-34546"/>
                  <a:pt x="2441448" y="0"/>
                </a:cubicBezTo>
                <a:cubicBezTo>
                  <a:pt x="2852483" y="34546"/>
                  <a:pt x="3014836" y="32798"/>
                  <a:pt x="3456432" y="0"/>
                </a:cubicBezTo>
                <a:cubicBezTo>
                  <a:pt x="3898028" y="-32798"/>
                  <a:pt x="4190634" y="34192"/>
                  <a:pt x="4471416" y="0"/>
                </a:cubicBezTo>
                <a:cubicBezTo>
                  <a:pt x="4752198" y="-34192"/>
                  <a:pt x="4816290" y="10056"/>
                  <a:pt x="4992624" y="0"/>
                </a:cubicBezTo>
                <a:cubicBezTo>
                  <a:pt x="5168958" y="-10056"/>
                  <a:pt x="5425571" y="37166"/>
                  <a:pt x="5843016" y="0"/>
                </a:cubicBezTo>
                <a:cubicBezTo>
                  <a:pt x="6260461" y="-37166"/>
                  <a:pt x="6243365" y="-11909"/>
                  <a:pt x="6528816" y="0"/>
                </a:cubicBezTo>
                <a:cubicBezTo>
                  <a:pt x="6814267" y="11909"/>
                  <a:pt x="6865850" y="-3059"/>
                  <a:pt x="7050024" y="0"/>
                </a:cubicBezTo>
                <a:cubicBezTo>
                  <a:pt x="7234198" y="3059"/>
                  <a:pt x="7529059" y="-29032"/>
                  <a:pt x="7900416" y="0"/>
                </a:cubicBezTo>
                <a:cubicBezTo>
                  <a:pt x="8271773" y="29032"/>
                  <a:pt x="8040284" y="2293"/>
                  <a:pt x="8092440" y="0"/>
                </a:cubicBezTo>
                <a:cubicBezTo>
                  <a:pt x="8144596" y="-2293"/>
                  <a:pt x="8377772" y="18969"/>
                  <a:pt x="8613648" y="0"/>
                </a:cubicBezTo>
                <a:cubicBezTo>
                  <a:pt x="8849524" y="-18969"/>
                  <a:pt x="9039253" y="20479"/>
                  <a:pt x="9299448" y="0"/>
                </a:cubicBezTo>
                <a:cubicBezTo>
                  <a:pt x="9559643" y="-20479"/>
                  <a:pt x="9864452" y="14915"/>
                  <a:pt x="10149840" y="0"/>
                </a:cubicBezTo>
                <a:cubicBezTo>
                  <a:pt x="10435228" y="-14915"/>
                  <a:pt x="10504375" y="14787"/>
                  <a:pt x="10835640" y="0"/>
                </a:cubicBezTo>
                <a:cubicBezTo>
                  <a:pt x="11166905" y="-14787"/>
                  <a:pt x="11598715" y="31089"/>
                  <a:pt x="11850624" y="0"/>
                </a:cubicBezTo>
                <a:cubicBezTo>
                  <a:pt x="12102533" y="-31089"/>
                  <a:pt x="11992592" y="4447"/>
                  <a:pt x="12042648" y="0"/>
                </a:cubicBezTo>
                <a:cubicBezTo>
                  <a:pt x="12092704" y="-4447"/>
                  <a:pt x="12426578" y="2532"/>
                  <a:pt x="12728448" y="0"/>
                </a:cubicBezTo>
                <a:cubicBezTo>
                  <a:pt x="13030318" y="-2532"/>
                  <a:pt x="12877528" y="-7149"/>
                  <a:pt x="12920472" y="0"/>
                </a:cubicBezTo>
                <a:cubicBezTo>
                  <a:pt x="12963416" y="7149"/>
                  <a:pt x="13485109" y="-36483"/>
                  <a:pt x="13935456" y="0"/>
                </a:cubicBezTo>
                <a:cubicBezTo>
                  <a:pt x="14385803" y="36483"/>
                  <a:pt x="14219125" y="12279"/>
                  <a:pt x="14292072" y="0"/>
                </a:cubicBezTo>
                <a:cubicBezTo>
                  <a:pt x="14365019" y="-12279"/>
                  <a:pt x="14443877" y="8821"/>
                  <a:pt x="14484096" y="0"/>
                </a:cubicBezTo>
                <a:cubicBezTo>
                  <a:pt x="14524315" y="-8821"/>
                  <a:pt x="14905426" y="-30068"/>
                  <a:pt x="15169896" y="0"/>
                </a:cubicBezTo>
                <a:cubicBezTo>
                  <a:pt x="15434366" y="30068"/>
                  <a:pt x="15424434" y="12479"/>
                  <a:pt x="15526512" y="0"/>
                </a:cubicBezTo>
                <a:cubicBezTo>
                  <a:pt x="15628590" y="-12479"/>
                  <a:pt x="16062010" y="-12069"/>
                  <a:pt x="16459200" y="0"/>
                </a:cubicBezTo>
                <a:cubicBezTo>
                  <a:pt x="16459049" y="7706"/>
                  <a:pt x="16460087" y="13931"/>
                  <a:pt x="16459200" y="27432"/>
                </a:cubicBezTo>
                <a:cubicBezTo>
                  <a:pt x="16315339" y="20935"/>
                  <a:pt x="16231909" y="42819"/>
                  <a:pt x="16102584" y="27432"/>
                </a:cubicBezTo>
                <a:cubicBezTo>
                  <a:pt x="15973259" y="12045"/>
                  <a:pt x="15580560" y="51242"/>
                  <a:pt x="15416784" y="27432"/>
                </a:cubicBezTo>
                <a:cubicBezTo>
                  <a:pt x="15253008" y="3622"/>
                  <a:pt x="15181626" y="26334"/>
                  <a:pt x="15060168" y="27432"/>
                </a:cubicBezTo>
                <a:cubicBezTo>
                  <a:pt x="14938710" y="28530"/>
                  <a:pt x="14400846" y="21299"/>
                  <a:pt x="14209776" y="27432"/>
                </a:cubicBezTo>
                <a:cubicBezTo>
                  <a:pt x="14018706" y="33565"/>
                  <a:pt x="13805385" y="48505"/>
                  <a:pt x="13688568" y="27432"/>
                </a:cubicBezTo>
                <a:cubicBezTo>
                  <a:pt x="13571751" y="6359"/>
                  <a:pt x="13472548" y="26552"/>
                  <a:pt x="13331952" y="27432"/>
                </a:cubicBezTo>
                <a:cubicBezTo>
                  <a:pt x="13191356" y="28312"/>
                  <a:pt x="13234055" y="20883"/>
                  <a:pt x="13139928" y="27432"/>
                </a:cubicBezTo>
                <a:cubicBezTo>
                  <a:pt x="13045801" y="33981"/>
                  <a:pt x="12707747" y="18669"/>
                  <a:pt x="12454128" y="27432"/>
                </a:cubicBezTo>
                <a:cubicBezTo>
                  <a:pt x="12200509" y="36195"/>
                  <a:pt x="11974339" y="1821"/>
                  <a:pt x="11603736" y="27432"/>
                </a:cubicBezTo>
                <a:cubicBezTo>
                  <a:pt x="11233133" y="53043"/>
                  <a:pt x="11202281" y="15642"/>
                  <a:pt x="10917936" y="27432"/>
                </a:cubicBezTo>
                <a:cubicBezTo>
                  <a:pt x="10633591" y="39222"/>
                  <a:pt x="10351188" y="-7651"/>
                  <a:pt x="9902952" y="27432"/>
                </a:cubicBezTo>
                <a:cubicBezTo>
                  <a:pt x="9454716" y="62515"/>
                  <a:pt x="9540812" y="35851"/>
                  <a:pt x="9381744" y="27432"/>
                </a:cubicBezTo>
                <a:cubicBezTo>
                  <a:pt x="9222676" y="19013"/>
                  <a:pt x="9279274" y="24639"/>
                  <a:pt x="9189720" y="27432"/>
                </a:cubicBezTo>
                <a:cubicBezTo>
                  <a:pt x="9100166" y="30225"/>
                  <a:pt x="9040114" y="24993"/>
                  <a:pt x="8997696" y="27432"/>
                </a:cubicBezTo>
                <a:cubicBezTo>
                  <a:pt x="8955278" y="29871"/>
                  <a:pt x="8568270" y="-9750"/>
                  <a:pt x="8147304" y="27432"/>
                </a:cubicBezTo>
                <a:cubicBezTo>
                  <a:pt x="7726338" y="64614"/>
                  <a:pt x="7756575" y="58097"/>
                  <a:pt x="7461504" y="27432"/>
                </a:cubicBezTo>
                <a:cubicBezTo>
                  <a:pt x="7166433" y="-3233"/>
                  <a:pt x="6691777" y="23003"/>
                  <a:pt x="6446520" y="27432"/>
                </a:cubicBezTo>
                <a:cubicBezTo>
                  <a:pt x="6201263" y="31861"/>
                  <a:pt x="6055564" y="5822"/>
                  <a:pt x="5760720" y="27432"/>
                </a:cubicBezTo>
                <a:cubicBezTo>
                  <a:pt x="5465876" y="49042"/>
                  <a:pt x="5182562" y="-15037"/>
                  <a:pt x="4910328" y="27432"/>
                </a:cubicBezTo>
                <a:cubicBezTo>
                  <a:pt x="4638094" y="69901"/>
                  <a:pt x="4524349" y="1902"/>
                  <a:pt x="4224528" y="27432"/>
                </a:cubicBezTo>
                <a:cubicBezTo>
                  <a:pt x="3924707" y="52962"/>
                  <a:pt x="3780041" y="5974"/>
                  <a:pt x="3538728" y="27432"/>
                </a:cubicBezTo>
                <a:cubicBezTo>
                  <a:pt x="3297415" y="48890"/>
                  <a:pt x="3195183" y="15951"/>
                  <a:pt x="3017520" y="27432"/>
                </a:cubicBezTo>
                <a:cubicBezTo>
                  <a:pt x="2839857" y="38913"/>
                  <a:pt x="2369331" y="20768"/>
                  <a:pt x="2167128" y="27432"/>
                </a:cubicBezTo>
                <a:cubicBezTo>
                  <a:pt x="1964925" y="34096"/>
                  <a:pt x="1784521" y="20363"/>
                  <a:pt x="1481328" y="27432"/>
                </a:cubicBezTo>
                <a:cubicBezTo>
                  <a:pt x="1178135" y="34501"/>
                  <a:pt x="971590" y="55923"/>
                  <a:pt x="630936" y="27432"/>
                </a:cubicBezTo>
                <a:cubicBezTo>
                  <a:pt x="290282" y="-1059"/>
                  <a:pt x="133182" y="8818"/>
                  <a:pt x="0" y="27432"/>
                </a:cubicBezTo>
                <a:cubicBezTo>
                  <a:pt x="-1246" y="21545"/>
                  <a:pt x="-1312" y="12780"/>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02CE14C8-CC98-7A09-0F24-CB2A2A37828A}"/>
              </a:ext>
            </a:extLst>
          </p:cNvPr>
          <p:cNvSpPr txBox="1"/>
          <p:nvPr/>
        </p:nvSpPr>
        <p:spPr>
          <a:xfrm>
            <a:off x="858739" y="3106974"/>
            <a:ext cx="10070328" cy="6178758"/>
          </a:xfrm>
          <a:prstGeom prst="rect">
            <a:avLst/>
          </a:prstGeom>
        </p:spPr>
        <p:txBody>
          <a:bodyPr vert="horz" lIns="91440" tIns="45720" rIns="91440" bIns="45720" rtlCol="0" anchor="t">
            <a:normAutofit/>
          </a:bodyPr>
          <a:lstStyle/>
          <a:p>
            <a:pPr marL="228600" indent="-228600" algn="l" rtl="0">
              <a:lnSpc>
                <a:spcPct val="90000"/>
              </a:lnSpc>
              <a:spcAft>
                <a:spcPts val="800"/>
              </a:spcAft>
              <a:buFont typeface="Arial" panose="020B0604020202020204" pitchFamily="34" charset="0"/>
              <a:buChar char="•"/>
            </a:pPr>
            <a:endParaRPr lang="en-US" sz="3100" kern="1200">
              <a:solidFill>
                <a:schemeClr val="tx1"/>
              </a:solidFill>
              <a:effectLst/>
              <a:latin typeface="+mn-lt"/>
              <a:ea typeface="+mn-ea"/>
              <a:cs typeface="+mn-cs"/>
            </a:endParaRPr>
          </a:p>
          <a:p>
            <a:pPr marL="342900" lvl="0" indent="-228600" algn="l" rtl="0">
              <a:lnSpc>
                <a:spcPct val="90000"/>
              </a:lnSpc>
              <a:buFont typeface="Arial" panose="020B0604020202020204" pitchFamily="34" charset="0"/>
              <a:buChar char="•"/>
              <a:tabLst>
                <a:tab pos="457200" algn="l"/>
              </a:tabLst>
            </a:pPr>
            <a:r>
              <a:rPr lang="en-US" sz="3100" b="1" kern="1200" dirty="0">
                <a:solidFill>
                  <a:schemeClr val="tx1"/>
                </a:solidFill>
                <a:effectLst/>
                <a:latin typeface="+mn-lt"/>
                <a:ea typeface="+mn-ea"/>
                <a:cs typeface="+mn-cs"/>
              </a:rPr>
              <a:t>Combining AI-powered Knowledge Publishing Tools:</a:t>
            </a:r>
            <a:r>
              <a:rPr lang="en-US" sz="3100" kern="1200" dirty="0">
                <a:solidFill>
                  <a:schemeClr val="tx1"/>
                </a:solidFill>
                <a:effectLst/>
                <a:latin typeface="+mn-lt"/>
                <a:ea typeface="+mn-ea"/>
                <a:cs typeface="+mn-cs"/>
              </a:rPr>
              <a:t> Making effective use of AI and machine learning to generate, share, and make decisions from knowledge.</a:t>
            </a:r>
          </a:p>
          <a:p>
            <a:pPr marL="342900" lvl="0" indent="-228600" algn="l" rtl="0">
              <a:lnSpc>
                <a:spcPct val="90000"/>
              </a:lnSpc>
              <a:buFont typeface="Arial" panose="020B0604020202020204" pitchFamily="34" charset="0"/>
              <a:buChar char="•"/>
              <a:tabLst>
                <a:tab pos="457200" algn="l"/>
              </a:tabLst>
            </a:pPr>
            <a:r>
              <a:rPr lang="en-US" sz="3100" b="1" kern="1200" dirty="0">
                <a:solidFill>
                  <a:schemeClr val="tx1"/>
                </a:solidFill>
                <a:effectLst/>
                <a:latin typeface="+mn-lt"/>
                <a:ea typeface="+mn-ea"/>
                <a:cs typeface="+mn-cs"/>
              </a:rPr>
              <a:t>Simplifying Organisational Policies</a:t>
            </a:r>
            <a:r>
              <a:rPr lang="en-US" sz="3100" kern="1200" dirty="0">
                <a:solidFill>
                  <a:schemeClr val="tx1"/>
                </a:solidFill>
                <a:effectLst/>
                <a:latin typeface="+mn-lt"/>
                <a:ea typeface="+mn-ea"/>
                <a:cs typeface="+mn-cs"/>
              </a:rPr>
              <a:t>: To promote cooperation and knowledge sharing, reevaluate organisational structures and communication tactics.</a:t>
            </a:r>
          </a:p>
          <a:p>
            <a:pPr marL="342900" lvl="0" indent="-228600" algn="l" rtl="0">
              <a:lnSpc>
                <a:spcPct val="90000"/>
              </a:lnSpc>
              <a:buFont typeface="Arial" panose="020B0604020202020204" pitchFamily="34" charset="0"/>
              <a:buChar char="•"/>
              <a:tabLst>
                <a:tab pos="457200" algn="l"/>
              </a:tabLst>
            </a:pPr>
            <a:r>
              <a:rPr lang="en-US" sz="3100" b="1" kern="1200" dirty="0">
                <a:solidFill>
                  <a:schemeClr val="tx1"/>
                </a:solidFill>
                <a:effectLst/>
                <a:latin typeface="+mn-lt"/>
                <a:ea typeface="+mn-ea"/>
                <a:cs typeface="+mn-cs"/>
              </a:rPr>
              <a:t>Investing in Representative Improvement and Training:</a:t>
            </a:r>
            <a:r>
              <a:rPr lang="en-US" sz="3100" kern="1200" dirty="0">
                <a:solidFill>
                  <a:schemeClr val="tx1"/>
                </a:solidFill>
                <a:effectLst/>
                <a:latin typeface="+mn-lt"/>
                <a:ea typeface="+mn-ea"/>
                <a:cs typeface="+mn-cs"/>
              </a:rPr>
              <a:t> Offering extensive educational programmes to give staff members the tools they need to succeed in a digital workplace.</a:t>
            </a:r>
          </a:p>
          <a:p>
            <a:pPr marL="342900" lvl="0" indent="-228600" algn="l" rtl="0">
              <a:lnSpc>
                <a:spcPct val="90000"/>
              </a:lnSpc>
              <a:spcAft>
                <a:spcPts val="800"/>
              </a:spcAft>
              <a:buFont typeface="Arial" panose="020B0604020202020204" pitchFamily="34" charset="0"/>
              <a:buChar char="•"/>
              <a:tabLst>
                <a:tab pos="457200" algn="l"/>
              </a:tabLst>
            </a:pPr>
            <a:r>
              <a:rPr lang="en-US" sz="3100" b="1" kern="1200" dirty="0">
                <a:solidFill>
                  <a:schemeClr val="tx1"/>
                </a:solidFill>
                <a:effectLst/>
                <a:latin typeface="+mn-lt"/>
                <a:ea typeface="+mn-ea"/>
                <a:cs typeface="+mn-cs"/>
              </a:rPr>
              <a:t>Overcoming </a:t>
            </a:r>
            <a:r>
              <a:rPr lang="en-US" sz="3100" b="1" kern="1200">
                <a:solidFill>
                  <a:schemeClr val="tx1"/>
                </a:solidFill>
                <a:effectLst/>
                <a:latin typeface="+mn-lt"/>
                <a:ea typeface="+mn-ea"/>
                <a:cs typeface="+mn-cs"/>
              </a:rPr>
              <a:t>Behavioural</a:t>
            </a:r>
            <a:r>
              <a:rPr lang="en-US" sz="3100" b="1" kern="1200" dirty="0">
                <a:solidFill>
                  <a:schemeClr val="tx1"/>
                </a:solidFill>
                <a:effectLst/>
                <a:latin typeface="+mn-lt"/>
                <a:ea typeface="+mn-ea"/>
                <a:cs typeface="+mn-cs"/>
              </a:rPr>
              <a:t> and Cultural Barriers:</a:t>
            </a:r>
            <a:r>
              <a:rPr lang="en-US" sz="3100" kern="1200" dirty="0">
                <a:solidFill>
                  <a:schemeClr val="tx1"/>
                </a:solidFill>
                <a:effectLst/>
                <a:latin typeface="+mn-lt"/>
                <a:ea typeface="+mn-ea"/>
                <a:cs typeface="+mn-cs"/>
              </a:rPr>
              <a:t> Fostering a climate of mutual respect, trust, and cooperation to stimulate innovation and the exchange of knowledge.</a:t>
            </a:r>
          </a:p>
        </p:txBody>
      </p:sp>
      <p:pic>
        <p:nvPicPr>
          <p:cNvPr id="1028" name="Picture 4"/>
          <p:cNvPicPr>
            <a:picLocks noChangeAspect="1" noChangeArrowheads="1"/>
          </p:cNvPicPr>
          <p:nvPr/>
        </p:nvPicPr>
        <p:blipFill rotWithShape="1">
          <a:blip r:embed="rId2">
            <a:extLst>
              <a:ext uri="{28A0092B-C50C-407E-A947-70E740481C1C}">
                <a14:useLocalDpi xmlns:a14="http://schemas.microsoft.com/office/drawing/2010/main" val="0"/>
              </a:ext>
            </a:extLst>
          </a:blip>
          <a:srcRect l="21358" r="26109" b="1"/>
          <a:stretch/>
        </p:blipFill>
        <p:spPr bwMode="auto">
          <a:xfrm>
            <a:off x="11513487" y="3140964"/>
            <a:ext cx="5911596" cy="6144768"/>
          </a:xfrm>
          <a:prstGeom prst="rect">
            <a:avLst/>
          </a:prstGeom>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chemeClr val="accent1"/>
                </a:solidFill>
              </a14:hiddenFill>
            </a:ext>
          </a:extLst>
        </p:spPr>
      </p:pic>
      <p:sp>
        <p:nvSpPr>
          <p:cNvPr id="12" name="Slide Number Placeholder 11">
            <a:extLst>
              <a:ext uri="{FF2B5EF4-FFF2-40B4-BE49-F238E27FC236}">
                <a16:creationId xmlns:a16="http://schemas.microsoft.com/office/drawing/2014/main" id="{26142297-CC58-9CBC-000B-5C828002EB17}"/>
              </a:ext>
            </a:extLst>
          </p:cNvPr>
          <p:cNvSpPr>
            <a:spLocks noGrp="1"/>
          </p:cNvSpPr>
          <p:nvPr>
            <p:ph type="sldNum" sz="quarter" idx="7"/>
          </p:nvPr>
        </p:nvSpPr>
        <p:spPr/>
        <p:txBody>
          <a:bodyPr/>
          <a:lstStyle/>
          <a:p>
            <a:fld id="{B6F15528-21DE-4FAA-801E-634DDDAF4B2B}" type="slidenum">
              <a:rPr lang="en-GB" smtClean="0"/>
              <a:t>11</a:t>
            </a:fld>
            <a:endParaRPr lang="en-GB"/>
          </a:p>
        </p:txBody>
      </p:sp>
    </p:spTree>
    <p:extLst>
      <p:ext uri="{BB962C8B-B14F-4D97-AF65-F5344CB8AC3E}">
        <p14:creationId xmlns:p14="http://schemas.microsoft.com/office/powerpoint/2010/main" val="32643860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1F92DC4C-52B8-28E1-5BB6-0EC3A2ABE848}"/>
              </a:ext>
            </a:extLst>
          </p:cNvPr>
          <p:cNvSpPr txBox="1"/>
          <p:nvPr/>
        </p:nvSpPr>
        <p:spPr>
          <a:xfrm>
            <a:off x="1257300" y="547687"/>
            <a:ext cx="15773400" cy="1988345"/>
          </a:xfrm>
          <a:prstGeom prst="rect">
            <a:avLst/>
          </a:prstGeom>
        </p:spPr>
        <p:txBody>
          <a:bodyPr vert="horz" lIns="91440" tIns="45720" rIns="91440" bIns="45720" rtlCol="0" anchor="ctr">
            <a:normAutofit/>
          </a:bodyPr>
          <a:lstStyle/>
          <a:p>
            <a:pPr algn="l" rtl="0">
              <a:lnSpc>
                <a:spcPct val="90000"/>
              </a:lnSpc>
              <a:spcBef>
                <a:spcPct val="0"/>
              </a:spcBef>
              <a:spcAft>
                <a:spcPts val="600"/>
              </a:spcAft>
            </a:pPr>
            <a:r>
              <a:rPr lang="en-US" sz="8100" b="1" kern="1200" dirty="0">
                <a:solidFill>
                  <a:schemeClr val="tx1"/>
                </a:solidFill>
                <a:effectLst/>
                <a:latin typeface="+mj-lt"/>
                <a:ea typeface="+mj-ea"/>
                <a:cs typeface="+mj-cs"/>
              </a:rPr>
              <a:t>References</a:t>
            </a:r>
            <a:endParaRPr lang="en-US" sz="8100" kern="1200" dirty="0">
              <a:solidFill>
                <a:schemeClr val="tx1"/>
              </a:solidFill>
              <a:latin typeface="+mj-lt"/>
              <a:ea typeface="+mj-ea"/>
              <a:cs typeface="+mj-cs"/>
            </a:endParaRPr>
          </a:p>
        </p:txBody>
      </p:sp>
      <p:sp>
        <p:nvSpPr>
          <p:cNvPr id="3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3554" y="2516059"/>
            <a:ext cx="16280892" cy="27432"/>
          </a:xfrm>
          <a:custGeom>
            <a:avLst/>
            <a:gdLst>
              <a:gd name="connsiteX0" fmla="*/ 0 w 16280892"/>
              <a:gd name="connsiteY0" fmla="*/ 0 h 27432"/>
              <a:gd name="connsiteX1" fmla="*/ 841179 w 16280892"/>
              <a:gd name="connsiteY1" fmla="*/ 0 h 27432"/>
              <a:gd name="connsiteX2" fmla="*/ 1682359 w 16280892"/>
              <a:gd name="connsiteY2" fmla="*/ 0 h 27432"/>
              <a:gd name="connsiteX3" fmla="*/ 2360729 w 16280892"/>
              <a:gd name="connsiteY3" fmla="*/ 0 h 27432"/>
              <a:gd name="connsiteX4" fmla="*/ 3039100 w 16280892"/>
              <a:gd name="connsiteY4" fmla="*/ 0 h 27432"/>
              <a:gd name="connsiteX5" fmla="*/ 3717470 w 16280892"/>
              <a:gd name="connsiteY5" fmla="*/ 0 h 27432"/>
              <a:gd name="connsiteX6" fmla="*/ 3907414 w 16280892"/>
              <a:gd name="connsiteY6" fmla="*/ 0 h 27432"/>
              <a:gd name="connsiteX7" fmla="*/ 4748593 w 16280892"/>
              <a:gd name="connsiteY7" fmla="*/ 0 h 27432"/>
              <a:gd name="connsiteX8" fmla="*/ 4938537 w 16280892"/>
              <a:gd name="connsiteY8" fmla="*/ 0 h 27432"/>
              <a:gd name="connsiteX9" fmla="*/ 5616908 w 16280892"/>
              <a:gd name="connsiteY9" fmla="*/ 0 h 27432"/>
              <a:gd name="connsiteX10" fmla="*/ 6620896 w 16280892"/>
              <a:gd name="connsiteY10" fmla="*/ 0 h 27432"/>
              <a:gd name="connsiteX11" fmla="*/ 7624884 w 16280892"/>
              <a:gd name="connsiteY11" fmla="*/ 0 h 27432"/>
              <a:gd name="connsiteX12" fmla="*/ 8466064 w 16280892"/>
              <a:gd name="connsiteY12" fmla="*/ 0 h 27432"/>
              <a:gd name="connsiteX13" fmla="*/ 8981625 w 16280892"/>
              <a:gd name="connsiteY13" fmla="*/ 0 h 27432"/>
              <a:gd name="connsiteX14" fmla="*/ 9171569 w 16280892"/>
              <a:gd name="connsiteY14" fmla="*/ 0 h 27432"/>
              <a:gd name="connsiteX15" fmla="*/ 9687131 w 16280892"/>
              <a:gd name="connsiteY15" fmla="*/ 0 h 27432"/>
              <a:gd name="connsiteX16" fmla="*/ 10528310 w 16280892"/>
              <a:gd name="connsiteY16" fmla="*/ 0 h 27432"/>
              <a:gd name="connsiteX17" fmla="*/ 11532298 w 16280892"/>
              <a:gd name="connsiteY17" fmla="*/ 0 h 27432"/>
              <a:gd name="connsiteX18" fmla="*/ 11722242 w 16280892"/>
              <a:gd name="connsiteY18" fmla="*/ 0 h 27432"/>
              <a:gd name="connsiteX19" fmla="*/ 11912186 w 16280892"/>
              <a:gd name="connsiteY19" fmla="*/ 0 h 27432"/>
              <a:gd name="connsiteX20" fmla="*/ 12916174 w 16280892"/>
              <a:gd name="connsiteY20" fmla="*/ 0 h 27432"/>
              <a:gd name="connsiteX21" fmla="*/ 13106118 w 16280892"/>
              <a:gd name="connsiteY21" fmla="*/ 0 h 27432"/>
              <a:gd name="connsiteX22" fmla="*/ 13784489 w 16280892"/>
              <a:gd name="connsiteY22" fmla="*/ 0 h 27432"/>
              <a:gd name="connsiteX23" fmla="*/ 14137241 w 16280892"/>
              <a:gd name="connsiteY23" fmla="*/ 0 h 27432"/>
              <a:gd name="connsiteX24" fmla="*/ 14489994 w 16280892"/>
              <a:gd name="connsiteY24" fmla="*/ 0 h 27432"/>
              <a:gd name="connsiteX25" fmla="*/ 14842747 w 16280892"/>
              <a:gd name="connsiteY25" fmla="*/ 0 h 27432"/>
              <a:gd name="connsiteX26" fmla="*/ 15195499 w 16280892"/>
              <a:gd name="connsiteY26" fmla="*/ 0 h 27432"/>
              <a:gd name="connsiteX27" fmla="*/ 16280892 w 16280892"/>
              <a:gd name="connsiteY27" fmla="*/ 0 h 27432"/>
              <a:gd name="connsiteX28" fmla="*/ 16280892 w 16280892"/>
              <a:gd name="connsiteY28" fmla="*/ 27432 h 27432"/>
              <a:gd name="connsiteX29" fmla="*/ 15765330 w 16280892"/>
              <a:gd name="connsiteY29" fmla="*/ 27432 h 27432"/>
              <a:gd name="connsiteX30" fmla="*/ 15412578 w 16280892"/>
              <a:gd name="connsiteY30" fmla="*/ 27432 h 27432"/>
              <a:gd name="connsiteX31" fmla="*/ 14571398 w 16280892"/>
              <a:gd name="connsiteY31" fmla="*/ 27432 h 27432"/>
              <a:gd name="connsiteX32" fmla="*/ 13567410 w 16280892"/>
              <a:gd name="connsiteY32" fmla="*/ 27432 h 27432"/>
              <a:gd name="connsiteX33" fmla="*/ 13051848 w 16280892"/>
              <a:gd name="connsiteY33" fmla="*/ 27432 h 27432"/>
              <a:gd name="connsiteX34" fmla="*/ 12047860 w 16280892"/>
              <a:gd name="connsiteY34" fmla="*/ 27432 h 27432"/>
              <a:gd name="connsiteX35" fmla="*/ 11369490 w 16280892"/>
              <a:gd name="connsiteY35" fmla="*/ 27432 h 27432"/>
              <a:gd name="connsiteX36" fmla="*/ 10365501 w 16280892"/>
              <a:gd name="connsiteY36" fmla="*/ 27432 h 27432"/>
              <a:gd name="connsiteX37" fmla="*/ 9361513 w 16280892"/>
              <a:gd name="connsiteY37" fmla="*/ 27432 h 27432"/>
              <a:gd name="connsiteX38" fmla="*/ 9008760 w 16280892"/>
              <a:gd name="connsiteY38" fmla="*/ 27432 h 27432"/>
              <a:gd name="connsiteX39" fmla="*/ 8493199 w 16280892"/>
              <a:gd name="connsiteY39" fmla="*/ 27432 h 27432"/>
              <a:gd name="connsiteX40" fmla="*/ 7814828 w 16280892"/>
              <a:gd name="connsiteY40" fmla="*/ 27432 h 27432"/>
              <a:gd name="connsiteX41" fmla="*/ 7136458 w 16280892"/>
              <a:gd name="connsiteY41" fmla="*/ 27432 h 27432"/>
              <a:gd name="connsiteX42" fmla="*/ 6295278 w 16280892"/>
              <a:gd name="connsiteY42" fmla="*/ 27432 h 27432"/>
              <a:gd name="connsiteX43" fmla="*/ 5942526 w 16280892"/>
              <a:gd name="connsiteY43" fmla="*/ 27432 h 27432"/>
              <a:gd name="connsiteX44" fmla="*/ 5589773 w 16280892"/>
              <a:gd name="connsiteY44" fmla="*/ 27432 h 27432"/>
              <a:gd name="connsiteX45" fmla="*/ 4585785 w 16280892"/>
              <a:gd name="connsiteY45" fmla="*/ 27432 h 27432"/>
              <a:gd name="connsiteX46" fmla="*/ 3581796 w 16280892"/>
              <a:gd name="connsiteY46" fmla="*/ 27432 h 27432"/>
              <a:gd name="connsiteX47" fmla="*/ 2903426 w 16280892"/>
              <a:gd name="connsiteY47" fmla="*/ 27432 h 27432"/>
              <a:gd name="connsiteX48" fmla="*/ 2713482 w 16280892"/>
              <a:gd name="connsiteY48" fmla="*/ 27432 h 27432"/>
              <a:gd name="connsiteX49" fmla="*/ 2523538 w 16280892"/>
              <a:gd name="connsiteY49" fmla="*/ 27432 h 27432"/>
              <a:gd name="connsiteX50" fmla="*/ 1519550 w 16280892"/>
              <a:gd name="connsiteY50" fmla="*/ 27432 h 27432"/>
              <a:gd name="connsiteX51" fmla="*/ 1003988 w 16280892"/>
              <a:gd name="connsiteY51" fmla="*/ 27432 h 27432"/>
              <a:gd name="connsiteX52" fmla="*/ 0 w 16280892"/>
              <a:gd name="connsiteY52" fmla="*/ 27432 h 27432"/>
              <a:gd name="connsiteX53" fmla="*/ 0 w 16280892"/>
              <a:gd name="connsiteY53"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16280892" h="27432" fill="none" extrusionOk="0">
                <a:moveTo>
                  <a:pt x="0" y="0"/>
                </a:moveTo>
                <a:cubicBezTo>
                  <a:pt x="409643" y="37718"/>
                  <a:pt x="500439" y="-36667"/>
                  <a:pt x="841179" y="0"/>
                </a:cubicBezTo>
                <a:cubicBezTo>
                  <a:pt x="1181919" y="36667"/>
                  <a:pt x="1512729" y="-20894"/>
                  <a:pt x="1682359" y="0"/>
                </a:cubicBezTo>
                <a:cubicBezTo>
                  <a:pt x="1851989" y="20894"/>
                  <a:pt x="2107821" y="19681"/>
                  <a:pt x="2360729" y="0"/>
                </a:cubicBezTo>
                <a:cubicBezTo>
                  <a:pt x="2613637" y="-19681"/>
                  <a:pt x="2722918" y="17895"/>
                  <a:pt x="3039100" y="0"/>
                </a:cubicBezTo>
                <a:cubicBezTo>
                  <a:pt x="3355282" y="-17895"/>
                  <a:pt x="3419387" y="13801"/>
                  <a:pt x="3717470" y="0"/>
                </a:cubicBezTo>
                <a:cubicBezTo>
                  <a:pt x="4015553" y="-13801"/>
                  <a:pt x="3814431" y="7113"/>
                  <a:pt x="3907414" y="0"/>
                </a:cubicBezTo>
                <a:cubicBezTo>
                  <a:pt x="4000397" y="-7113"/>
                  <a:pt x="4537852" y="2053"/>
                  <a:pt x="4748593" y="0"/>
                </a:cubicBezTo>
                <a:cubicBezTo>
                  <a:pt x="4959334" y="-2053"/>
                  <a:pt x="4885146" y="651"/>
                  <a:pt x="4938537" y="0"/>
                </a:cubicBezTo>
                <a:cubicBezTo>
                  <a:pt x="4991928" y="-651"/>
                  <a:pt x="5331447" y="5729"/>
                  <a:pt x="5616908" y="0"/>
                </a:cubicBezTo>
                <a:cubicBezTo>
                  <a:pt x="5902369" y="-5729"/>
                  <a:pt x="6419677" y="15155"/>
                  <a:pt x="6620896" y="0"/>
                </a:cubicBezTo>
                <a:cubicBezTo>
                  <a:pt x="6822115" y="-15155"/>
                  <a:pt x="7129106" y="23573"/>
                  <a:pt x="7624884" y="0"/>
                </a:cubicBezTo>
                <a:cubicBezTo>
                  <a:pt x="8120662" y="-23573"/>
                  <a:pt x="8109589" y="-23431"/>
                  <a:pt x="8466064" y="0"/>
                </a:cubicBezTo>
                <a:cubicBezTo>
                  <a:pt x="8822539" y="23431"/>
                  <a:pt x="8773707" y="-19971"/>
                  <a:pt x="8981625" y="0"/>
                </a:cubicBezTo>
                <a:cubicBezTo>
                  <a:pt x="9189543" y="19971"/>
                  <a:pt x="9076883" y="-1357"/>
                  <a:pt x="9171569" y="0"/>
                </a:cubicBezTo>
                <a:cubicBezTo>
                  <a:pt x="9266255" y="1357"/>
                  <a:pt x="9482888" y="-9366"/>
                  <a:pt x="9687131" y="0"/>
                </a:cubicBezTo>
                <a:cubicBezTo>
                  <a:pt x="9891374" y="9366"/>
                  <a:pt x="10216856" y="36591"/>
                  <a:pt x="10528310" y="0"/>
                </a:cubicBezTo>
                <a:cubicBezTo>
                  <a:pt x="10839764" y="-36591"/>
                  <a:pt x="11327559" y="47801"/>
                  <a:pt x="11532298" y="0"/>
                </a:cubicBezTo>
                <a:cubicBezTo>
                  <a:pt x="11737037" y="-47801"/>
                  <a:pt x="11671078" y="-6214"/>
                  <a:pt x="11722242" y="0"/>
                </a:cubicBezTo>
                <a:cubicBezTo>
                  <a:pt x="11773406" y="6214"/>
                  <a:pt x="11836794" y="-8789"/>
                  <a:pt x="11912186" y="0"/>
                </a:cubicBezTo>
                <a:cubicBezTo>
                  <a:pt x="11987578" y="8789"/>
                  <a:pt x="12560026" y="-17178"/>
                  <a:pt x="12916174" y="0"/>
                </a:cubicBezTo>
                <a:cubicBezTo>
                  <a:pt x="13272322" y="17178"/>
                  <a:pt x="13066214" y="-8116"/>
                  <a:pt x="13106118" y="0"/>
                </a:cubicBezTo>
                <a:cubicBezTo>
                  <a:pt x="13146022" y="8116"/>
                  <a:pt x="13560520" y="-19828"/>
                  <a:pt x="13784489" y="0"/>
                </a:cubicBezTo>
                <a:cubicBezTo>
                  <a:pt x="14008458" y="19828"/>
                  <a:pt x="14029208" y="-693"/>
                  <a:pt x="14137241" y="0"/>
                </a:cubicBezTo>
                <a:cubicBezTo>
                  <a:pt x="14245274" y="693"/>
                  <a:pt x="14377822" y="7164"/>
                  <a:pt x="14489994" y="0"/>
                </a:cubicBezTo>
                <a:cubicBezTo>
                  <a:pt x="14602166" y="-7164"/>
                  <a:pt x="14759000" y="9517"/>
                  <a:pt x="14842747" y="0"/>
                </a:cubicBezTo>
                <a:cubicBezTo>
                  <a:pt x="14926494" y="-9517"/>
                  <a:pt x="15109709" y="2919"/>
                  <a:pt x="15195499" y="0"/>
                </a:cubicBezTo>
                <a:cubicBezTo>
                  <a:pt x="15281289" y="-2919"/>
                  <a:pt x="15925238" y="-21748"/>
                  <a:pt x="16280892" y="0"/>
                </a:cubicBezTo>
                <a:cubicBezTo>
                  <a:pt x="16281619" y="6650"/>
                  <a:pt x="16279930" y="15178"/>
                  <a:pt x="16280892" y="27432"/>
                </a:cubicBezTo>
                <a:cubicBezTo>
                  <a:pt x="16098512" y="48472"/>
                  <a:pt x="15881289" y="22250"/>
                  <a:pt x="15765330" y="27432"/>
                </a:cubicBezTo>
                <a:cubicBezTo>
                  <a:pt x="15649371" y="32614"/>
                  <a:pt x="15567326" y="15228"/>
                  <a:pt x="15412578" y="27432"/>
                </a:cubicBezTo>
                <a:cubicBezTo>
                  <a:pt x="15257830" y="39636"/>
                  <a:pt x="14785880" y="29504"/>
                  <a:pt x="14571398" y="27432"/>
                </a:cubicBezTo>
                <a:cubicBezTo>
                  <a:pt x="14356916" y="25360"/>
                  <a:pt x="13827427" y="61696"/>
                  <a:pt x="13567410" y="27432"/>
                </a:cubicBezTo>
                <a:cubicBezTo>
                  <a:pt x="13307393" y="-6832"/>
                  <a:pt x="13200066" y="1718"/>
                  <a:pt x="13051848" y="27432"/>
                </a:cubicBezTo>
                <a:cubicBezTo>
                  <a:pt x="12903630" y="53146"/>
                  <a:pt x="12400701" y="6921"/>
                  <a:pt x="12047860" y="27432"/>
                </a:cubicBezTo>
                <a:cubicBezTo>
                  <a:pt x="11695019" y="47943"/>
                  <a:pt x="11598024" y="51997"/>
                  <a:pt x="11369490" y="27432"/>
                </a:cubicBezTo>
                <a:cubicBezTo>
                  <a:pt x="11140956" y="2868"/>
                  <a:pt x="10761954" y="12862"/>
                  <a:pt x="10365501" y="27432"/>
                </a:cubicBezTo>
                <a:cubicBezTo>
                  <a:pt x="9969048" y="42002"/>
                  <a:pt x="9790411" y="328"/>
                  <a:pt x="9361513" y="27432"/>
                </a:cubicBezTo>
                <a:cubicBezTo>
                  <a:pt x="8932615" y="54536"/>
                  <a:pt x="9113926" y="34318"/>
                  <a:pt x="9008760" y="27432"/>
                </a:cubicBezTo>
                <a:cubicBezTo>
                  <a:pt x="8903594" y="20546"/>
                  <a:pt x="8614812" y="23184"/>
                  <a:pt x="8493199" y="27432"/>
                </a:cubicBezTo>
                <a:cubicBezTo>
                  <a:pt x="8371586" y="31680"/>
                  <a:pt x="8091918" y="43164"/>
                  <a:pt x="7814828" y="27432"/>
                </a:cubicBezTo>
                <a:cubicBezTo>
                  <a:pt x="7537738" y="11700"/>
                  <a:pt x="7462803" y="16870"/>
                  <a:pt x="7136458" y="27432"/>
                </a:cubicBezTo>
                <a:cubicBezTo>
                  <a:pt x="6810113" y="37995"/>
                  <a:pt x="6525162" y="52361"/>
                  <a:pt x="6295278" y="27432"/>
                </a:cubicBezTo>
                <a:cubicBezTo>
                  <a:pt x="6065394" y="2503"/>
                  <a:pt x="6069908" y="30755"/>
                  <a:pt x="5942526" y="27432"/>
                </a:cubicBezTo>
                <a:cubicBezTo>
                  <a:pt x="5815144" y="24109"/>
                  <a:pt x="5717369" y="11415"/>
                  <a:pt x="5589773" y="27432"/>
                </a:cubicBezTo>
                <a:cubicBezTo>
                  <a:pt x="5462177" y="43449"/>
                  <a:pt x="5013558" y="23556"/>
                  <a:pt x="4585785" y="27432"/>
                </a:cubicBezTo>
                <a:cubicBezTo>
                  <a:pt x="4158012" y="31308"/>
                  <a:pt x="3847085" y="18090"/>
                  <a:pt x="3581796" y="27432"/>
                </a:cubicBezTo>
                <a:cubicBezTo>
                  <a:pt x="3316507" y="36774"/>
                  <a:pt x="3154713" y="31771"/>
                  <a:pt x="2903426" y="27432"/>
                </a:cubicBezTo>
                <a:cubicBezTo>
                  <a:pt x="2652139" y="23094"/>
                  <a:pt x="2773806" y="35830"/>
                  <a:pt x="2713482" y="27432"/>
                </a:cubicBezTo>
                <a:cubicBezTo>
                  <a:pt x="2653158" y="19034"/>
                  <a:pt x="2600711" y="22540"/>
                  <a:pt x="2523538" y="27432"/>
                </a:cubicBezTo>
                <a:cubicBezTo>
                  <a:pt x="2446365" y="32324"/>
                  <a:pt x="1741229" y="20965"/>
                  <a:pt x="1519550" y="27432"/>
                </a:cubicBezTo>
                <a:cubicBezTo>
                  <a:pt x="1297871" y="33899"/>
                  <a:pt x="1125646" y="48277"/>
                  <a:pt x="1003988" y="27432"/>
                </a:cubicBezTo>
                <a:cubicBezTo>
                  <a:pt x="882330" y="6587"/>
                  <a:pt x="341133" y="60519"/>
                  <a:pt x="0" y="27432"/>
                </a:cubicBezTo>
                <a:cubicBezTo>
                  <a:pt x="-1251" y="16359"/>
                  <a:pt x="1039" y="7572"/>
                  <a:pt x="0" y="0"/>
                </a:cubicBezTo>
                <a:close/>
              </a:path>
              <a:path w="16280892" h="27432" stroke="0" extrusionOk="0">
                <a:moveTo>
                  <a:pt x="0" y="0"/>
                </a:moveTo>
                <a:cubicBezTo>
                  <a:pt x="132094" y="5368"/>
                  <a:pt x="295768" y="171"/>
                  <a:pt x="515562" y="0"/>
                </a:cubicBezTo>
                <a:cubicBezTo>
                  <a:pt x="735356" y="-171"/>
                  <a:pt x="631430" y="3629"/>
                  <a:pt x="705505" y="0"/>
                </a:cubicBezTo>
                <a:cubicBezTo>
                  <a:pt x="779580" y="-3629"/>
                  <a:pt x="1236188" y="21817"/>
                  <a:pt x="1709494" y="0"/>
                </a:cubicBezTo>
                <a:cubicBezTo>
                  <a:pt x="2182800" y="-21817"/>
                  <a:pt x="2009833" y="-8078"/>
                  <a:pt x="2225055" y="0"/>
                </a:cubicBezTo>
                <a:cubicBezTo>
                  <a:pt x="2440277" y="8078"/>
                  <a:pt x="2576987" y="-3690"/>
                  <a:pt x="2740617" y="0"/>
                </a:cubicBezTo>
                <a:cubicBezTo>
                  <a:pt x="2904247" y="3690"/>
                  <a:pt x="3320878" y="-23618"/>
                  <a:pt x="3744605" y="0"/>
                </a:cubicBezTo>
                <a:cubicBezTo>
                  <a:pt x="4168332" y="23618"/>
                  <a:pt x="3960785" y="-13202"/>
                  <a:pt x="4097358" y="0"/>
                </a:cubicBezTo>
                <a:cubicBezTo>
                  <a:pt x="4233931" y="13202"/>
                  <a:pt x="4707387" y="-19923"/>
                  <a:pt x="5101346" y="0"/>
                </a:cubicBezTo>
                <a:cubicBezTo>
                  <a:pt x="5495305" y="19923"/>
                  <a:pt x="5819839" y="-2146"/>
                  <a:pt x="6105334" y="0"/>
                </a:cubicBezTo>
                <a:cubicBezTo>
                  <a:pt x="6390829" y="2146"/>
                  <a:pt x="6451820" y="-10129"/>
                  <a:pt x="6783705" y="0"/>
                </a:cubicBezTo>
                <a:cubicBezTo>
                  <a:pt x="7115590" y="10129"/>
                  <a:pt x="7343272" y="6830"/>
                  <a:pt x="7787693" y="0"/>
                </a:cubicBezTo>
                <a:cubicBezTo>
                  <a:pt x="8232114" y="-6830"/>
                  <a:pt x="8084321" y="-8759"/>
                  <a:pt x="8303255" y="0"/>
                </a:cubicBezTo>
                <a:cubicBezTo>
                  <a:pt x="8522189" y="8759"/>
                  <a:pt x="8642548" y="10676"/>
                  <a:pt x="8818816" y="0"/>
                </a:cubicBezTo>
                <a:cubicBezTo>
                  <a:pt x="8995084" y="-10676"/>
                  <a:pt x="9419823" y="19068"/>
                  <a:pt x="9659996" y="0"/>
                </a:cubicBezTo>
                <a:cubicBezTo>
                  <a:pt x="9900169" y="-19068"/>
                  <a:pt x="9981281" y="-18291"/>
                  <a:pt x="10175557" y="0"/>
                </a:cubicBezTo>
                <a:cubicBezTo>
                  <a:pt x="10369833" y="18291"/>
                  <a:pt x="10761846" y="3543"/>
                  <a:pt x="11179546" y="0"/>
                </a:cubicBezTo>
                <a:cubicBezTo>
                  <a:pt x="11597246" y="-3543"/>
                  <a:pt x="11926388" y="33443"/>
                  <a:pt x="12183534" y="0"/>
                </a:cubicBezTo>
                <a:cubicBezTo>
                  <a:pt x="12440680" y="-33443"/>
                  <a:pt x="12684884" y="13168"/>
                  <a:pt x="12861905" y="0"/>
                </a:cubicBezTo>
                <a:cubicBezTo>
                  <a:pt x="13038926" y="-13168"/>
                  <a:pt x="13216637" y="-5124"/>
                  <a:pt x="13377466" y="0"/>
                </a:cubicBezTo>
                <a:cubicBezTo>
                  <a:pt x="13538295" y="5124"/>
                  <a:pt x="13493173" y="-3867"/>
                  <a:pt x="13567410" y="0"/>
                </a:cubicBezTo>
                <a:cubicBezTo>
                  <a:pt x="13641647" y="3867"/>
                  <a:pt x="13758514" y="-13877"/>
                  <a:pt x="13920163" y="0"/>
                </a:cubicBezTo>
                <a:cubicBezTo>
                  <a:pt x="14081812" y="13877"/>
                  <a:pt x="14124450" y="8909"/>
                  <a:pt x="14272915" y="0"/>
                </a:cubicBezTo>
                <a:cubicBezTo>
                  <a:pt x="14421380" y="-8909"/>
                  <a:pt x="14593413" y="-7184"/>
                  <a:pt x="14788477" y="0"/>
                </a:cubicBezTo>
                <a:cubicBezTo>
                  <a:pt x="14983541" y="7184"/>
                  <a:pt x="15709700" y="-55721"/>
                  <a:pt x="16280892" y="0"/>
                </a:cubicBezTo>
                <a:cubicBezTo>
                  <a:pt x="16282183" y="11478"/>
                  <a:pt x="16282086" y="14228"/>
                  <a:pt x="16280892" y="27432"/>
                </a:cubicBezTo>
                <a:cubicBezTo>
                  <a:pt x="16123730" y="31268"/>
                  <a:pt x="15899890" y="26679"/>
                  <a:pt x="15602522" y="27432"/>
                </a:cubicBezTo>
                <a:cubicBezTo>
                  <a:pt x="15305154" y="28186"/>
                  <a:pt x="15252307" y="20177"/>
                  <a:pt x="14924151" y="27432"/>
                </a:cubicBezTo>
                <a:cubicBezTo>
                  <a:pt x="14595995" y="34687"/>
                  <a:pt x="14662608" y="41537"/>
                  <a:pt x="14571398" y="27432"/>
                </a:cubicBezTo>
                <a:cubicBezTo>
                  <a:pt x="14480188" y="13327"/>
                  <a:pt x="14057344" y="27311"/>
                  <a:pt x="13730219" y="27432"/>
                </a:cubicBezTo>
                <a:cubicBezTo>
                  <a:pt x="13403094" y="27553"/>
                  <a:pt x="13479093" y="22044"/>
                  <a:pt x="13377466" y="27432"/>
                </a:cubicBezTo>
                <a:cubicBezTo>
                  <a:pt x="13275839" y="32820"/>
                  <a:pt x="12951162" y="1863"/>
                  <a:pt x="12536287" y="27432"/>
                </a:cubicBezTo>
                <a:cubicBezTo>
                  <a:pt x="12121412" y="53001"/>
                  <a:pt x="12410210" y="21673"/>
                  <a:pt x="12346343" y="27432"/>
                </a:cubicBezTo>
                <a:cubicBezTo>
                  <a:pt x="12282476" y="33191"/>
                  <a:pt x="11837570" y="67787"/>
                  <a:pt x="11505164" y="27432"/>
                </a:cubicBezTo>
                <a:cubicBezTo>
                  <a:pt x="11172758" y="-12923"/>
                  <a:pt x="11307286" y="21302"/>
                  <a:pt x="11152411" y="27432"/>
                </a:cubicBezTo>
                <a:cubicBezTo>
                  <a:pt x="10997536" y="33562"/>
                  <a:pt x="11042121" y="20479"/>
                  <a:pt x="10962467" y="27432"/>
                </a:cubicBezTo>
                <a:cubicBezTo>
                  <a:pt x="10882813" y="34385"/>
                  <a:pt x="10768155" y="17793"/>
                  <a:pt x="10609715" y="27432"/>
                </a:cubicBezTo>
                <a:cubicBezTo>
                  <a:pt x="10451275" y="37071"/>
                  <a:pt x="9983734" y="10056"/>
                  <a:pt x="9768535" y="27432"/>
                </a:cubicBezTo>
                <a:cubicBezTo>
                  <a:pt x="9553336" y="44808"/>
                  <a:pt x="9512715" y="24391"/>
                  <a:pt x="9415783" y="27432"/>
                </a:cubicBezTo>
                <a:cubicBezTo>
                  <a:pt x="9318851" y="30473"/>
                  <a:pt x="9302863" y="32409"/>
                  <a:pt x="9225839" y="27432"/>
                </a:cubicBezTo>
                <a:cubicBezTo>
                  <a:pt x="9148815" y="22455"/>
                  <a:pt x="9005247" y="27775"/>
                  <a:pt x="8873086" y="27432"/>
                </a:cubicBezTo>
                <a:cubicBezTo>
                  <a:pt x="8740925" y="27089"/>
                  <a:pt x="8597862" y="44957"/>
                  <a:pt x="8357525" y="27432"/>
                </a:cubicBezTo>
                <a:cubicBezTo>
                  <a:pt x="8117188" y="9907"/>
                  <a:pt x="7830326" y="336"/>
                  <a:pt x="7679154" y="27432"/>
                </a:cubicBezTo>
                <a:cubicBezTo>
                  <a:pt x="7527982" y="54528"/>
                  <a:pt x="7487877" y="41910"/>
                  <a:pt x="7326401" y="27432"/>
                </a:cubicBezTo>
                <a:cubicBezTo>
                  <a:pt x="7164925" y="12954"/>
                  <a:pt x="6715807" y="57076"/>
                  <a:pt x="6322413" y="27432"/>
                </a:cubicBezTo>
                <a:cubicBezTo>
                  <a:pt x="5929019" y="-2212"/>
                  <a:pt x="5917783" y="-2491"/>
                  <a:pt x="5644043" y="27432"/>
                </a:cubicBezTo>
                <a:cubicBezTo>
                  <a:pt x="5370303" y="57355"/>
                  <a:pt x="5045383" y="23003"/>
                  <a:pt x="4640054" y="27432"/>
                </a:cubicBezTo>
                <a:cubicBezTo>
                  <a:pt x="4234725" y="31861"/>
                  <a:pt x="4205736" y="15581"/>
                  <a:pt x="3798875" y="27432"/>
                </a:cubicBezTo>
                <a:cubicBezTo>
                  <a:pt x="3392014" y="39283"/>
                  <a:pt x="3451278" y="26782"/>
                  <a:pt x="3283313" y="27432"/>
                </a:cubicBezTo>
                <a:cubicBezTo>
                  <a:pt x="3115348" y="28082"/>
                  <a:pt x="2773067" y="64616"/>
                  <a:pt x="2442134" y="27432"/>
                </a:cubicBezTo>
                <a:cubicBezTo>
                  <a:pt x="2111201" y="-9752"/>
                  <a:pt x="2244120" y="15839"/>
                  <a:pt x="2089381" y="27432"/>
                </a:cubicBezTo>
                <a:cubicBezTo>
                  <a:pt x="1934642" y="39025"/>
                  <a:pt x="1619221" y="41603"/>
                  <a:pt x="1411011" y="27432"/>
                </a:cubicBezTo>
                <a:cubicBezTo>
                  <a:pt x="1202801" y="13262"/>
                  <a:pt x="1262505" y="27975"/>
                  <a:pt x="1221067" y="27432"/>
                </a:cubicBezTo>
                <a:cubicBezTo>
                  <a:pt x="1179629" y="26889"/>
                  <a:pt x="395550" y="-2351"/>
                  <a:pt x="0" y="27432"/>
                </a:cubicBezTo>
                <a:cubicBezTo>
                  <a:pt x="-1057" y="18241"/>
                  <a:pt x="670" y="12133"/>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7902F298-0C35-8475-717A-7617838480B0}"/>
              </a:ext>
            </a:extLst>
          </p:cNvPr>
          <p:cNvSpPr txBox="1"/>
          <p:nvPr/>
        </p:nvSpPr>
        <p:spPr>
          <a:xfrm>
            <a:off x="1257300" y="2894076"/>
            <a:ext cx="15773400" cy="6377940"/>
          </a:xfrm>
          <a:prstGeom prst="rect">
            <a:avLst/>
          </a:prstGeom>
        </p:spPr>
        <p:txBody>
          <a:bodyPr vert="horz" lIns="91440" tIns="45720" rIns="91440" bIns="45720" rtlCol="0">
            <a:normAutofit/>
          </a:bodyPr>
          <a:lstStyle/>
          <a:p>
            <a:pPr indent="-228600" algn="l" rtl="0">
              <a:lnSpc>
                <a:spcPct val="90000"/>
              </a:lnSpc>
              <a:spcAft>
                <a:spcPts val="800"/>
              </a:spcAft>
              <a:buFont typeface="Arial" panose="020B0604020202020204" pitchFamily="34" charset="0"/>
              <a:buChar char="•"/>
            </a:pPr>
            <a:r>
              <a:rPr lang="en-US" kern="1200" dirty="0">
                <a:solidFill>
                  <a:schemeClr val="tx1"/>
                </a:solidFill>
                <a:effectLst/>
                <a:latin typeface="+mn-lt"/>
                <a:ea typeface="+mn-ea"/>
                <a:cs typeface="+mn-cs"/>
              </a:rPr>
              <a:t>Al Mamun, A., 2020. </a:t>
            </a:r>
            <a:r>
              <a:rPr lang="en-US" i="1" kern="1200" dirty="0">
                <a:solidFill>
                  <a:schemeClr val="tx1"/>
                </a:solidFill>
                <a:effectLst/>
                <a:latin typeface="+mn-lt"/>
                <a:ea typeface="+mn-ea"/>
                <a:cs typeface="+mn-cs"/>
              </a:rPr>
              <a:t>Analysis of Siemens Healthcare Limited and Its Industry: An Internship Experience Perspective.</a:t>
            </a:r>
            <a:endParaRPr lang="en-US" kern="1200" dirty="0">
              <a:solidFill>
                <a:schemeClr val="tx1"/>
              </a:solidFill>
              <a:effectLst/>
              <a:latin typeface="+mn-lt"/>
              <a:ea typeface="+mn-ea"/>
              <a:cs typeface="+mn-cs"/>
            </a:endParaRPr>
          </a:p>
          <a:p>
            <a:pPr indent="-228600" algn="l" rtl="0">
              <a:lnSpc>
                <a:spcPct val="90000"/>
              </a:lnSpc>
              <a:spcAft>
                <a:spcPts val="800"/>
              </a:spcAft>
              <a:buFont typeface="Arial" panose="020B0604020202020204" pitchFamily="34" charset="0"/>
              <a:buChar char="•"/>
            </a:pPr>
            <a:r>
              <a:rPr lang="en-US" kern="1200" dirty="0">
                <a:solidFill>
                  <a:schemeClr val="tx1"/>
                </a:solidFill>
                <a:effectLst/>
                <a:latin typeface="+mn-lt"/>
                <a:ea typeface="+mn-ea"/>
                <a:cs typeface="+mn-cs"/>
              </a:rPr>
              <a:t> </a:t>
            </a:r>
          </a:p>
          <a:p>
            <a:pPr indent="-228600" algn="l" rtl="0">
              <a:lnSpc>
                <a:spcPct val="90000"/>
              </a:lnSpc>
              <a:spcAft>
                <a:spcPts val="800"/>
              </a:spcAft>
              <a:buFont typeface="Arial" panose="020B0604020202020204" pitchFamily="34" charset="0"/>
              <a:buChar char="•"/>
            </a:pPr>
            <a:r>
              <a:rPr lang="en-US" kern="1200" dirty="0">
                <a:solidFill>
                  <a:schemeClr val="tx1"/>
                </a:solidFill>
                <a:effectLst/>
                <a:latin typeface="+mn-lt"/>
                <a:ea typeface="+mn-ea"/>
                <a:cs typeface="+mn-cs"/>
              </a:rPr>
              <a:t>Becker, A. and Huang, G.W., 2018, April. </a:t>
            </a:r>
            <a:r>
              <a:rPr lang="en-US" i="1" kern="1200" dirty="0">
                <a:solidFill>
                  <a:schemeClr val="tx1"/>
                </a:solidFill>
                <a:effectLst/>
                <a:latin typeface="+mn-lt"/>
                <a:ea typeface="+mn-ea"/>
                <a:cs typeface="+mn-cs"/>
              </a:rPr>
              <a:t>Opportunities for German Companies in the Onshore Wind Power Market of the Russian Federation. In 2018 International Conference on Education Reform and Management Science (ERMS 2018)</a:t>
            </a:r>
            <a:r>
              <a:rPr lang="en-US" kern="1200" dirty="0">
                <a:solidFill>
                  <a:schemeClr val="tx1"/>
                </a:solidFill>
                <a:effectLst/>
                <a:latin typeface="+mn-lt"/>
                <a:ea typeface="+mn-ea"/>
                <a:cs typeface="+mn-cs"/>
              </a:rPr>
              <a:t> (pp. 342-346). Atlantis Press.</a:t>
            </a:r>
          </a:p>
          <a:p>
            <a:pPr indent="-228600" algn="l" rtl="0">
              <a:lnSpc>
                <a:spcPct val="90000"/>
              </a:lnSpc>
              <a:spcAft>
                <a:spcPts val="800"/>
              </a:spcAft>
              <a:buFont typeface="Arial" panose="020B0604020202020204" pitchFamily="34" charset="0"/>
              <a:buChar char="•"/>
            </a:pPr>
            <a:r>
              <a:rPr lang="en-US" kern="1200" dirty="0">
                <a:solidFill>
                  <a:schemeClr val="tx1"/>
                </a:solidFill>
                <a:effectLst/>
                <a:latin typeface="+mn-lt"/>
                <a:ea typeface="+mn-ea"/>
                <a:cs typeface="+mn-cs"/>
              </a:rPr>
              <a:t> </a:t>
            </a:r>
          </a:p>
          <a:p>
            <a:pPr indent="-228600" algn="l" rtl="0">
              <a:lnSpc>
                <a:spcPct val="90000"/>
              </a:lnSpc>
              <a:spcAft>
                <a:spcPts val="800"/>
              </a:spcAft>
              <a:buFont typeface="Arial" panose="020B0604020202020204" pitchFamily="34" charset="0"/>
              <a:buChar char="•"/>
            </a:pPr>
            <a:r>
              <a:rPr lang="en-US" kern="1200">
                <a:solidFill>
                  <a:schemeClr val="tx1"/>
                </a:solidFill>
                <a:effectLst/>
                <a:latin typeface="+mn-lt"/>
                <a:ea typeface="+mn-ea"/>
                <a:cs typeface="+mn-cs"/>
              </a:rPr>
              <a:t>Bredimas</a:t>
            </a:r>
            <a:r>
              <a:rPr lang="en-US" kern="1200" dirty="0">
                <a:solidFill>
                  <a:schemeClr val="tx1"/>
                </a:solidFill>
                <a:effectLst/>
                <a:latin typeface="+mn-lt"/>
                <a:ea typeface="+mn-ea"/>
                <a:cs typeface="+mn-cs"/>
              </a:rPr>
              <a:t>, A., </a:t>
            </a:r>
            <a:r>
              <a:rPr lang="en-US" kern="1200">
                <a:solidFill>
                  <a:schemeClr val="tx1"/>
                </a:solidFill>
                <a:effectLst/>
                <a:latin typeface="+mn-lt"/>
                <a:ea typeface="+mn-ea"/>
                <a:cs typeface="+mn-cs"/>
              </a:rPr>
              <a:t>Kugeler</a:t>
            </a:r>
            <a:r>
              <a:rPr lang="en-US" kern="1200" dirty="0">
                <a:solidFill>
                  <a:schemeClr val="tx1"/>
                </a:solidFill>
                <a:effectLst/>
                <a:latin typeface="+mn-lt"/>
                <a:ea typeface="+mn-ea"/>
                <a:cs typeface="+mn-cs"/>
              </a:rPr>
              <a:t>, K. and </a:t>
            </a:r>
            <a:r>
              <a:rPr lang="en-US" kern="1200">
                <a:solidFill>
                  <a:schemeClr val="tx1"/>
                </a:solidFill>
                <a:effectLst/>
                <a:latin typeface="+mn-lt"/>
                <a:ea typeface="+mn-ea"/>
                <a:cs typeface="+mn-cs"/>
              </a:rPr>
              <a:t>Fütterer</a:t>
            </a:r>
            <a:r>
              <a:rPr lang="en-US" kern="1200" dirty="0">
                <a:solidFill>
                  <a:schemeClr val="tx1"/>
                </a:solidFill>
                <a:effectLst/>
                <a:latin typeface="+mn-lt"/>
                <a:ea typeface="+mn-ea"/>
                <a:cs typeface="+mn-cs"/>
              </a:rPr>
              <a:t>, M.A., 2014. </a:t>
            </a:r>
            <a:r>
              <a:rPr lang="en-US" i="1" kern="1200" dirty="0">
                <a:solidFill>
                  <a:schemeClr val="tx1"/>
                </a:solidFill>
                <a:effectLst/>
                <a:latin typeface="+mn-lt"/>
                <a:ea typeface="+mn-ea"/>
                <a:cs typeface="+mn-cs"/>
              </a:rPr>
              <a:t>Strengths, weaknesses, opportunities and threats for HTR deployment in Europe. Nuclear Engineering and Design</a:t>
            </a:r>
            <a:r>
              <a:rPr lang="en-US" kern="1200" dirty="0">
                <a:solidFill>
                  <a:schemeClr val="tx1"/>
                </a:solidFill>
                <a:effectLst/>
                <a:latin typeface="+mn-lt"/>
                <a:ea typeface="+mn-ea"/>
                <a:cs typeface="+mn-cs"/>
              </a:rPr>
              <a:t>, </a:t>
            </a:r>
            <a:r>
              <a:rPr lang="en-US" i="1" kern="1200" dirty="0">
                <a:solidFill>
                  <a:schemeClr val="tx1"/>
                </a:solidFill>
                <a:effectLst/>
                <a:latin typeface="+mn-lt"/>
                <a:ea typeface="+mn-ea"/>
                <a:cs typeface="+mn-cs"/>
              </a:rPr>
              <a:t>271</a:t>
            </a:r>
            <a:r>
              <a:rPr lang="en-US" kern="1200" dirty="0">
                <a:solidFill>
                  <a:schemeClr val="tx1"/>
                </a:solidFill>
                <a:effectLst/>
                <a:latin typeface="+mn-lt"/>
                <a:ea typeface="+mn-ea"/>
                <a:cs typeface="+mn-cs"/>
              </a:rPr>
              <a:t>, pp.193-200.</a:t>
            </a:r>
          </a:p>
          <a:p>
            <a:pPr indent="-228600" algn="l" rtl="0">
              <a:lnSpc>
                <a:spcPct val="90000"/>
              </a:lnSpc>
              <a:spcAft>
                <a:spcPts val="800"/>
              </a:spcAft>
              <a:buFont typeface="Arial" panose="020B0604020202020204" pitchFamily="34" charset="0"/>
              <a:buChar char="•"/>
            </a:pPr>
            <a:r>
              <a:rPr lang="en-US" kern="1200" dirty="0">
                <a:solidFill>
                  <a:schemeClr val="tx1"/>
                </a:solidFill>
                <a:effectLst/>
                <a:latin typeface="+mn-lt"/>
                <a:ea typeface="+mn-ea"/>
                <a:cs typeface="+mn-cs"/>
              </a:rPr>
              <a:t> </a:t>
            </a:r>
          </a:p>
          <a:p>
            <a:pPr indent="-228600" algn="l" rtl="0">
              <a:lnSpc>
                <a:spcPct val="90000"/>
              </a:lnSpc>
              <a:spcAft>
                <a:spcPts val="800"/>
              </a:spcAft>
              <a:buFont typeface="Arial" panose="020B0604020202020204" pitchFamily="34" charset="0"/>
              <a:buChar char="•"/>
            </a:pPr>
            <a:r>
              <a:rPr lang="en-US" kern="1200">
                <a:solidFill>
                  <a:schemeClr val="tx1"/>
                </a:solidFill>
                <a:effectLst/>
                <a:latin typeface="+mn-lt"/>
                <a:ea typeface="+mn-ea"/>
                <a:cs typeface="+mn-cs"/>
              </a:rPr>
              <a:t>Cozmiuc</a:t>
            </a:r>
            <a:r>
              <a:rPr lang="en-US" kern="1200" dirty="0">
                <a:solidFill>
                  <a:schemeClr val="tx1"/>
                </a:solidFill>
                <a:effectLst/>
                <a:latin typeface="+mn-lt"/>
                <a:ea typeface="+mn-ea"/>
                <a:cs typeface="+mn-cs"/>
              </a:rPr>
              <a:t>, D. and </a:t>
            </a:r>
            <a:r>
              <a:rPr lang="en-US" kern="1200">
                <a:solidFill>
                  <a:schemeClr val="tx1"/>
                </a:solidFill>
                <a:effectLst/>
                <a:latin typeface="+mn-lt"/>
                <a:ea typeface="+mn-ea"/>
                <a:cs typeface="+mn-cs"/>
              </a:rPr>
              <a:t>Petrisor</a:t>
            </a:r>
            <a:r>
              <a:rPr lang="en-US" kern="1200" dirty="0">
                <a:solidFill>
                  <a:schemeClr val="tx1"/>
                </a:solidFill>
                <a:effectLst/>
                <a:latin typeface="+mn-lt"/>
                <a:ea typeface="+mn-ea"/>
                <a:cs typeface="+mn-cs"/>
              </a:rPr>
              <a:t>, I., 2018. </a:t>
            </a:r>
            <a:r>
              <a:rPr lang="en-US" i="1" kern="1200">
                <a:solidFill>
                  <a:schemeClr val="tx1"/>
                </a:solidFill>
                <a:effectLst/>
                <a:latin typeface="+mn-lt"/>
                <a:ea typeface="+mn-ea"/>
                <a:cs typeface="+mn-cs"/>
              </a:rPr>
              <a:t>Industrie</a:t>
            </a:r>
            <a:r>
              <a:rPr lang="en-US" i="1" kern="1200" dirty="0">
                <a:solidFill>
                  <a:schemeClr val="tx1"/>
                </a:solidFill>
                <a:effectLst/>
                <a:latin typeface="+mn-lt"/>
                <a:ea typeface="+mn-ea"/>
                <a:cs typeface="+mn-cs"/>
              </a:rPr>
              <a:t> 4.0 by siemens: steps made next. Journal of Cases on Information Technology (JCIT)</a:t>
            </a:r>
            <a:r>
              <a:rPr lang="en-US" kern="1200" dirty="0">
                <a:solidFill>
                  <a:schemeClr val="tx1"/>
                </a:solidFill>
                <a:effectLst/>
                <a:latin typeface="+mn-lt"/>
                <a:ea typeface="+mn-ea"/>
                <a:cs typeface="+mn-cs"/>
              </a:rPr>
              <a:t>, </a:t>
            </a:r>
            <a:r>
              <a:rPr lang="en-US" i="1" kern="1200" dirty="0">
                <a:solidFill>
                  <a:schemeClr val="tx1"/>
                </a:solidFill>
                <a:effectLst/>
                <a:latin typeface="+mn-lt"/>
                <a:ea typeface="+mn-ea"/>
                <a:cs typeface="+mn-cs"/>
              </a:rPr>
              <a:t>20</a:t>
            </a:r>
            <a:r>
              <a:rPr lang="en-US" kern="1200" dirty="0">
                <a:solidFill>
                  <a:schemeClr val="tx1"/>
                </a:solidFill>
                <a:effectLst/>
                <a:latin typeface="+mn-lt"/>
                <a:ea typeface="+mn-ea"/>
                <a:cs typeface="+mn-cs"/>
              </a:rPr>
              <a:t>(1), pp.31-45.</a:t>
            </a:r>
          </a:p>
          <a:p>
            <a:pPr indent="-228600" algn="l" rtl="0">
              <a:lnSpc>
                <a:spcPct val="90000"/>
              </a:lnSpc>
              <a:spcAft>
                <a:spcPts val="800"/>
              </a:spcAft>
              <a:buFont typeface="Arial" panose="020B0604020202020204" pitchFamily="34" charset="0"/>
              <a:buChar char="•"/>
            </a:pPr>
            <a:r>
              <a:rPr lang="en-US" kern="1200" dirty="0">
                <a:solidFill>
                  <a:schemeClr val="tx1"/>
                </a:solidFill>
                <a:effectLst/>
                <a:latin typeface="+mn-lt"/>
                <a:ea typeface="+mn-ea"/>
                <a:cs typeface="+mn-cs"/>
              </a:rPr>
              <a:t> </a:t>
            </a:r>
          </a:p>
          <a:p>
            <a:pPr indent="-228600" algn="l" rtl="0">
              <a:lnSpc>
                <a:spcPct val="90000"/>
              </a:lnSpc>
              <a:spcAft>
                <a:spcPts val="800"/>
              </a:spcAft>
              <a:buFont typeface="Arial" panose="020B0604020202020204" pitchFamily="34" charset="0"/>
              <a:buChar char="•"/>
            </a:pPr>
            <a:r>
              <a:rPr lang="en-US" kern="1200">
                <a:solidFill>
                  <a:schemeClr val="tx1"/>
                </a:solidFill>
                <a:effectLst/>
                <a:latin typeface="+mn-lt"/>
                <a:ea typeface="+mn-ea"/>
                <a:cs typeface="+mn-cs"/>
              </a:rPr>
              <a:t>Cozmiuc</a:t>
            </a:r>
            <a:r>
              <a:rPr lang="en-US" kern="1200" dirty="0">
                <a:solidFill>
                  <a:schemeClr val="tx1"/>
                </a:solidFill>
                <a:effectLst/>
                <a:latin typeface="+mn-lt"/>
                <a:ea typeface="+mn-ea"/>
                <a:cs typeface="+mn-cs"/>
              </a:rPr>
              <a:t>, D.C. and </a:t>
            </a:r>
            <a:r>
              <a:rPr lang="en-US" kern="1200">
                <a:solidFill>
                  <a:schemeClr val="tx1"/>
                </a:solidFill>
                <a:effectLst/>
                <a:latin typeface="+mn-lt"/>
                <a:ea typeface="+mn-ea"/>
                <a:cs typeface="+mn-cs"/>
              </a:rPr>
              <a:t>Petrisor</a:t>
            </a:r>
            <a:r>
              <a:rPr lang="en-US" kern="1200" dirty="0">
                <a:solidFill>
                  <a:schemeClr val="tx1"/>
                </a:solidFill>
                <a:effectLst/>
                <a:latin typeface="+mn-lt"/>
                <a:ea typeface="+mn-ea"/>
                <a:cs typeface="+mn-cs"/>
              </a:rPr>
              <a:t>, I.I., 2020. </a:t>
            </a:r>
            <a:r>
              <a:rPr lang="en-US" i="1" kern="1200" dirty="0">
                <a:solidFill>
                  <a:schemeClr val="tx1"/>
                </a:solidFill>
                <a:effectLst/>
                <a:latin typeface="+mn-lt"/>
                <a:ea typeface="+mn-ea"/>
                <a:cs typeface="+mn-cs"/>
              </a:rPr>
              <a:t>Innovation in the age of digital disruption: the case of Siemens. In Disruptive Technology: Concepts, Methodologies, Tools, and Applications</a:t>
            </a:r>
            <a:r>
              <a:rPr lang="en-US" kern="1200" dirty="0">
                <a:solidFill>
                  <a:schemeClr val="tx1"/>
                </a:solidFill>
                <a:effectLst/>
                <a:latin typeface="+mn-lt"/>
                <a:ea typeface="+mn-ea"/>
                <a:cs typeface="+mn-cs"/>
              </a:rPr>
              <a:t> (pp. 1124-1144). IGI Global.</a:t>
            </a:r>
          </a:p>
          <a:p>
            <a:pPr indent="-228600" algn="l" rtl="0">
              <a:lnSpc>
                <a:spcPct val="90000"/>
              </a:lnSpc>
              <a:spcAft>
                <a:spcPts val="800"/>
              </a:spcAft>
              <a:buFont typeface="Arial" panose="020B0604020202020204" pitchFamily="34" charset="0"/>
              <a:buChar char="•"/>
            </a:pPr>
            <a:r>
              <a:rPr lang="en-US" kern="1200" dirty="0">
                <a:solidFill>
                  <a:schemeClr val="tx1"/>
                </a:solidFill>
                <a:effectLst/>
                <a:latin typeface="+mn-lt"/>
                <a:ea typeface="+mn-ea"/>
                <a:cs typeface="+mn-cs"/>
              </a:rPr>
              <a:t> </a:t>
            </a:r>
          </a:p>
          <a:p>
            <a:pPr indent="-228600" algn="l" rtl="0">
              <a:lnSpc>
                <a:spcPct val="90000"/>
              </a:lnSpc>
              <a:spcAft>
                <a:spcPts val="800"/>
              </a:spcAft>
              <a:buFont typeface="Arial" panose="020B0604020202020204" pitchFamily="34" charset="0"/>
              <a:buChar char="•"/>
            </a:pPr>
            <a:r>
              <a:rPr lang="en-US" kern="1200" dirty="0">
                <a:solidFill>
                  <a:schemeClr val="tx1"/>
                </a:solidFill>
                <a:effectLst/>
                <a:latin typeface="+mn-lt"/>
                <a:ea typeface="+mn-ea"/>
                <a:cs typeface="+mn-cs"/>
              </a:rPr>
              <a:t>David, F.R., Creek, S.A. and David, F.R., 2019. </a:t>
            </a:r>
            <a:r>
              <a:rPr lang="en-US" i="1" kern="1200" dirty="0">
                <a:solidFill>
                  <a:schemeClr val="tx1"/>
                </a:solidFill>
                <a:effectLst/>
                <a:latin typeface="+mn-lt"/>
                <a:ea typeface="+mn-ea"/>
                <a:cs typeface="+mn-cs"/>
              </a:rPr>
              <a:t>What is the key to effective SWOT analysis, including AQCD factors. SAM Advanced Management Journal</a:t>
            </a:r>
            <a:r>
              <a:rPr lang="en-US" kern="1200" dirty="0">
                <a:solidFill>
                  <a:schemeClr val="tx1"/>
                </a:solidFill>
                <a:effectLst/>
                <a:latin typeface="+mn-lt"/>
                <a:ea typeface="+mn-ea"/>
                <a:cs typeface="+mn-cs"/>
              </a:rPr>
              <a:t>, </a:t>
            </a:r>
            <a:r>
              <a:rPr lang="en-US" i="1" kern="1200" dirty="0">
                <a:solidFill>
                  <a:schemeClr val="tx1"/>
                </a:solidFill>
                <a:effectLst/>
                <a:latin typeface="+mn-lt"/>
                <a:ea typeface="+mn-ea"/>
                <a:cs typeface="+mn-cs"/>
              </a:rPr>
              <a:t>84</a:t>
            </a:r>
            <a:r>
              <a:rPr lang="en-US" kern="1200" dirty="0">
                <a:solidFill>
                  <a:schemeClr val="tx1"/>
                </a:solidFill>
                <a:effectLst/>
                <a:latin typeface="+mn-lt"/>
                <a:ea typeface="+mn-ea"/>
                <a:cs typeface="+mn-cs"/>
              </a:rPr>
              <a:t>(1), pp.25-32.</a:t>
            </a:r>
          </a:p>
          <a:p>
            <a:pPr indent="-228600" algn="l" rtl="0">
              <a:lnSpc>
                <a:spcPct val="90000"/>
              </a:lnSpc>
              <a:spcAft>
                <a:spcPts val="800"/>
              </a:spcAft>
              <a:buFont typeface="Arial" panose="020B0604020202020204" pitchFamily="34" charset="0"/>
              <a:buChar char="•"/>
            </a:pPr>
            <a:r>
              <a:rPr lang="en-US" kern="1200" dirty="0">
                <a:solidFill>
                  <a:schemeClr val="tx1"/>
                </a:solidFill>
                <a:effectLst/>
                <a:latin typeface="+mn-lt"/>
                <a:ea typeface="+mn-ea"/>
                <a:cs typeface="+mn-cs"/>
              </a:rPr>
              <a:t>Longhurst, G.J., Stone, D.M., </a:t>
            </a:r>
            <a:r>
              <a:rPr lang="en-US" kern="1200">
                <a:solidFill>
                  <a:schemeClr val="tx1"/>
                </a:solidFill>
                <a:effectLst/>
                <a:latin typeface="+mn-lt"/>
                <a:ea typeface="+mn-ea"/>
                <a:cs typeface="+mn-cs"/>
              </a:rPr>
              <a:t>Dulohery</a:t>
            </a:r>
            <a:r>
              <a:rPr lang="en-US" kern="1200" dirty="0">
                <a:solidFill>
                  <a:schemeClr val="tx1"/>
                </a:solidFill>
                <a:effectLst/>
                <a:latin typeface="+mn-lt"/>
                <a:ea typeface="+mn-ea"/>
                <a:cs typeface="+mn-cs"/>
              </a:rPr>
              <a:t>, K., Scully, D., Campbell, T. and Smith, C.F., 2020. </a:t>
            </a:r>
            <a:r>
              <a:rPr lang="en-US" i="1" kern="1200" dirty="0">
                <a:solidFill>
                  <a:schemeClr val="tx1"/>
                </a:solidFill>
                <a:effectLst/>
                <a:latin typeface="+mn-lt"/>
                <a:ea typeface="+mn-ea"/>
                <a:cs typeface="+mn-cs"/>
              </a:rPr>
              <a:t>Strength, weakness, opportunity, threat (SWOT) analysis of the adaptations to anatomical education in the United Kingdom and Republic of Ireland in response to the Covid‐19 pandemic.</a:t>
            </a:r>
            <a:r>
              <a:rPr lang="en-US" kern="1200" dirty="0">
                <a:solidFill>
                  <a:schemeClr val="tx1"/>
                </a:solidFill>
                <a:effectLst/>
                <a:latin typeface="+mn-lt"/>
                <a:ea typeface="+mn-ea"/>
                <a:cs typeface="+mn-cs"/>
              </a:rPr>
              <a:t> </a:t>
            </a:r>
            <a:r>
              <a:rPr lang="en-US" i="1" kern="1200" dirty="0">
                <a:solidFill>
                  <a:schemeClr val="tx1"/>
                </a:solidFill>
                <a:effectLst/>
                <a:latin typeface="+mn-lt"/>
                <a:ea typeface="+mn-ea"/>
                <a:cs typeface="+mn-cs"/>
              </a:rPr>
              <a:t>Anatomical sciences education</a:t>
            </a:r>
            <a:r>
              <a:rPr lang="en-US" kern="1200" dirty="0">
                <a:solidFill>
                  <a:schemeClr val="tx1"/>
                </a:solidFill>
                <a:effectLst/>
                <a:latin typeface="+mn-lt"/>
                <a:ea typeface="+mn-ea"/>
                <a:cs typeface="+mn-cs"/>
              </a:rPr>
              <a:t>, </a:t>
            </a:r>
            <a:r>
              <a:rPr lang="en-US" i="1" kern="1200" dirty="0">
                <a:solidFill>
                  <a:schemeClr val="tx1"/>
                </a:solidFill>
                <a:effectLst/>
                <a:latin typeface="+mn-lt"/>
                <a:ea typeface="+mn-ea"/>
                <a:cs typeface="+mn-cs"/>
              </a:rPr>
              <a:t>13</a:t>
            </a:r>
            <a:r>
              <a:rPr lang="en-US" kern="1200" dirty="0">
                <a:solidFill>
                  <a:schemeClr val="tx1"/>
                </a:solidFill>
                <a:effectLst/>
                <a:latin typeface="+mn-lt"/>
                <a:ea typeface="+mn-ea"/>
                <a:cs typeface="+mn-cs"/>
              </a:rPr>
              <a:t>(3), pp.301-311.</a:t>
            </a:r>
          </a:p>
          <a:p>
            <a:pPr indent="-228600" algn="l" rtl="0">
              <a:lnSpc>
                <a:spcPct val="90000"/>
              </a:lnSpc>
              <a:spcAft>
                <a:spcPts val="800"/>
              </a:spcAft>
              <a:buFont typeface="Arial" panose="020B0604020202020204" pitchFamily="34" charset="0"/>
              <a:buChar char="•"/>
            </a:pPr>
            <a:r>
              <a:rPr lang="en-US" kern="1200" dirty="0">
                <a:solidFill>
                  <a:schemeClr val="tx1"/>
                </a:solidFill>
                <a:effectLst/>
                <a:latin typeface="+mn-lt"/>
                <a:ea typeface="+mn-ea"/>
                <a:cs typeface="+mn-cs"/>
              </a:rPr>
              <a:t>Mistry, R. and Misner, S., 2014. </a:t>
            </a:r>
            <a:r>
              <a:rPr lang="en-US" i="1" kern="1200" dirty="0">
                <a:solidFill>
                  <a:schemeClr val="tx1"/>
                </a:solidFill>
                <a:effectLst/>
                <a:latin typeface="+mn-lt"/>
                <a:ea typeface="+mn-ea"/>
                <a:cs typeface="+mn-cs"/>
              </a:rPr>
              <a:t>Introducing Microsoft SQL Server 2014. Microsoft Press. Odom, L., 2013, June. A SWOT analysis of the potential impact of MOOCs. In </a:t>
            </a:r>
            <a:r>
              <a:rPr lang="en-US" i="1" kern="1200">
                <a:solidFill>
                  <a:schemeClr val="tx1"/>
                </a:solidFill>
                <a:effectLst/>
                <a:latin typeface="+mn-lt"/>
                <a:ea typeface="+mn-ea"/>
                <a:cs typeface="+mn-cs"/>
              </a:rPr>
              <a:t>EdMedia</a:t>
            </a:r>
            <a:r>
              <a:rPr lang="en-US" i="1" kern="1200" dirty="0">
                <a:solidFill>
                  <a:schemeClr val="tx1"/>
                </a:solidFill>
                <a:effectLst/>
                <a:latin typeface="+mn-lt"/>
                <a:ea typeface="+mn-ea"/>
                <a:cs typeface="+mn-cs"/>
              </a:rPr>
              <a:t>+ Innovate Learning (pp. 611-621). Association for the Advancement of Computing in Education (AACE).</a:t>
            </a:r>
          </a:p>
          <a:p>
            <a:pPr indent="-228600" algn="l" rtl="0">
              <a:lnSpc>
                <a:spcPct val="90000"/>
              </a:lnSpc>
              <a:spcAft>
                <a:spcPts val="800"/>
              </a:spcAft>
              <a:buFont typeface="Arial" panose="020B0604020202020204" pitchFamily="34" charset="0"/>
              <a:buChar char="•"/>
            </a:pPr>
            <a:endParaRPr lang="en-US" i="1" kern="1200" dirty="0">
              <a:solidFill>
                <a:schemeClr val="tx1"/>
              </a:solidFill>
              <a:effectLst/>
              <a:latin typeface="+mn-lt"/>
              <a:ea typeface="+mn-ea"/>
              <a:cs typeface="+mn-cs"/>
            </a:endParaRPr>
          </a:p>
        </p:txBody>
      </p:sp>
      <p:sp>
        <p:nvSpPr>
          <p:cNvPr id="15" name="Slide Number Placeholder 14">
            <a:extLst>
              <a:ext uri="{FF2B5EF4-FFF2-40B4-BE49-F238E27FC236}">
                <a16:creationId xmlns:a16="http://schemas.microsoft.com/office/drawing/2014/main" id="{34A676CC-57D1-3112-E1F0-78143C81950E}"/>
              </a:ext>
            </a:extLst>
          </p:cNvPr>
          <p:cNvSpPr>
            <a:spLocks noGrp="1"/>
          </p:cNvSpPr>
          <p:nvPr>
            <p:ph type="sldNum" sz="quarter" idx="7"/>
          </p:nvPr>
        </p:nvSpPr>
        <p:spPr/>
        <p:txBody>
          <a:bodyPr/>
          <a:lstStyle/>
          <a:p>
            <a:fld id="{B6F15528-21DE-4FAA-801E-634DDDAF4B2B}" type="slidenum">
              <a:rPr lang="en-GB" smtClean="0"/>
              <a:t>12</a:t>
            </a:fld>
            <a:endParaRPr lang="en-GB"/>
          </a:p>
        </p:txBody>
      </p:sp>
    </p:spTree>
    <p:extLst>
      <p:ext uri="{BB962C8B-B14F-4D97-AF65-F5344CB8AC3E}">
        <p14:creationId xmlns:p14="http://schemas.microsoft.com/office/powerpoint/2010/main" val="17470887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1663</TotalTime>
  <Words>1623</Words>
  <Application>Microsoft Office PowerPoint</Application>
  <PresentationFormat>Custom</PresentationFormat>
  <Paragraphs>118</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Calibri</vt:lpstr>
      <vt:lpstr>Tahoma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Non Text Magic Studio Magic Design for Presentations L&amp;P</dc:title>
  <dc:creator>Musabbiha Mumtaz</dc:creator>
  <cp:keywords>DAF9ymMsLgA,BAFy1nv-CXo</cp:keywords>
  <cp:lastModifiedBy>Server Upgrade</cp:lastModifiedBy>
  <cp:revision>22</cp:revision>
  <dcterms:created xsi:type="dcterms:W3CDTF">2024-02-25T10:58:50Z</dcterms:created>
  <dcterms:modified xsi:type="dcterms:W3CDTF">2024-03-12T23:29:40Z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2024-02-25T00:00:00Z</vt:filetime>
  </property>
  <property fmtid="{D5CDD505-2E9C-101B-9397-08002B2CF9AE}" pid="3" name="Creator">
    <vt:lpwstr>Canva</vt:lpwstr>
  </property>
  <property fmtid="{D5CDD505-2E9C-101B-9397-08002B2CF9AE}" pid="4" name="LastSaved">
    <vt:filetime>2024-02-25T00:00:00Z</vt:filetime>
  </property>
  <property fmtid="{D5CDD505-2E9C-101B-9397-08002B2CF9AE}" pid="5" name="Producer">
    <vt:lpwstr>Canva</vt:lpwstr>
  </property>
</Properties>
</file>