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5"/>
  </p:notesMasterIdLst>
  <p:sldIdLst>
    <p:sldId id="258" r:id="rId5"/>
    <p:sldId id="259" r:id="rId6"/>
    <p:sldId id="260" r:id="rId7"/>
    <p:sldId id="261" r:id="rId8"/>
    <p:sldId id="270" r:id="rId9"/>
    <p:sldId id="262" r:id="rId10"/>
    <p:sldId id="265" r:id="rId11"/>
    <p:sldId id="272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sha Holmes (1904027)" initials="SH(" lastIdx="1" clrIdx="0">
    <p:extLst>
      <p:ext uri="{19B8F6BF-5375-455C-9EA6-DF929625EA0E}">
        <p15:presenceInfo xmlns:p15="http://schemas.microsoft.com/office/powerpoint/2012/main" userId="Sasha Holmes (190402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C4FA79-C0F4-4AD4-8819-A1FF88A9F005}" v="59" dt="2019-12-09T13:18:55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9" autoAdjust="0"/>
    <p:restoredTop sz="85696" autoAdjust="0"/>
  </p:normalViewPr>
  <p:slideViewPr>
    <p:cSldViewPr snapToGrid="0">
      <p:cViewPr>
        <p:scale>
          <a:sx n="66" d="100"/>
          <a:sy n="66" d="100"/>
        </p:scale>
        <p:origin x="7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703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992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191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900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Genetic risk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Prenatal and perinatal risk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Disproven vaccine hypothesis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7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15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492166" y="5568697"/>
            <a:ext cx="2537085" cy="6238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Academic Study Skills</a:t>
            </a:r>
          </a:p>
          <a:p>
            <a:pPr algn="l"/>
            <a:r>
              <a:rPr lang="en-GB" b="1" dirty="0">
                <a:solidFill>
                  <a:schemeClr val="tx1"/>
                </a:solidFill>
              </a:rPr>
              <a:t>ECGE4001R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 dirty="0"/>
              <a:t>Autism Spectrum Disorder</a:t>
            </a:r>
          </a:p>
        </p:txBody>
      </p:sp>
    </p:spTree>
    <p:extLst>
      <p:ext uri="{BB962C8B-B14F-4D97-AF65-F5344CB8AC3E}">
        <p14:creationId xmlns:p14="http://schemas.microsoft.com/office/powerpoint/2010/main" val="3410855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autism?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Signs and symptoms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Causes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autism has developed me personally / professionally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 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1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autism?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2820" y="1952786"/>
            <a:ext cx="8842754" cy="321773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Referred to as ‘’ autism spectrum disorder’’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Lifelong developmental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 at any age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Affects interaction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Disorders - Mild to severe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Affecting learning, restricting interests and repetitive behaviours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Finds ‘’change’’ distressing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Sensory overload, noise, touch, smell, painful and overwhelming (behaviours)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700,000 adults and children UK with autism </a:t>
            </a:r>
          </a:p>
          <a:p>
            <a:pPr lvl="0"/>
            <a:endParaRPr lang="en-GB" dirty="0"/>
          </a:p>
          <a:p>
            <a:endParaRPr lang="en-GB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  <a:p>
            <a:endParaRPr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739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/>
              <a:t>Signs and symptoms</a:t>
            </a:r>
          </a:p>
        </p:txBody>
      </p:sp>
      <p:pic>
        <p:nvPicPr>
          <p:cNvPr id="1026" name="Picture 2" descr="Image result for signs of autism">
            <a:extLst>
              <a:ext uri="{FF2B5EF4-FFF2-40B4-BE49-F238E27FC236}">
                <a16:creationId xmlns:a16="http://schemas.microsoft.com/office/drawing/2014/main" id="{88C6A3D8-0044-4816-B936-E85A19CCA7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8968" y="141739"/>
            <a:ext cx="6154057" cy="615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451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9C726B9-6337-4287-9F30-7C82305E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392"/>
            <a:ext cx="7729728" cy="1188720"/>
          </a:xfrm>
          <a:solidFill>
            <a:srgbClr val="FFFFFF"/>
          </a:solidFill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 kern="1200" cap="all" spc="200" baseline="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Signs and Symptoms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6F3A33-FC07-42D4-B6C6-3B2DE33853FC}"/>
              </a:ext>
            </a:extLst>
          </p:cNvPr>
          <p:cNvSpPr txBox="1"/>
          <p:nvPr/>
        </p:nvSpPr>
        <p:spPr>
          <a:xfrm>
            <a:off x="1776256" y="1888642"/>
            <a:ext cx="81846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Abnormal body posturing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Facial expressions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Delayed speech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 and routine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Abnormal tone of voice / unusual accidents compared to family members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Avoidance of eye contact or just poor eye contact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/ inappropriate social skills, not understanding social ques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struggle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Difficulty in understanding other’s emotions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speaking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Avoiding situations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Preference of own company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563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connection between autism and vaccinations? (MMS – mumps-measles-rubella)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1998 study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False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single cause of autism spectrum disorder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Genetics, differences in brain anatomy, , toxic substances in the environment are thought to contribute to children developing the condition.</a:t>
            </a:r>
            <a:endParaRPr lang="en-US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40404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48426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autism awareness helped me to develop as a person?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2522" y="1989372"/>
            <a:ext cx="8779512" cy="28792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personal and professional way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through my job as support worker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Patience in general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Sticking to a time schedule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people can’t help certain behaviours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Autism people can work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Being more alert</a:t>
            </a:r>
          </a:p>
        </p:txBody>
      </p:sp>
    </p:spTree>
    <p:extLst>
      <p:ext uri="{BB962C8B-B14F-4D97-AF65-F5344CB8AC3E}">
        <p14:creationId xmlns:p14="http://schemas.microsoft.com/office/powerpoint/2010/main" val="1988671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15FE5-FD94-4FCE-BF99-8CA832A74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autism awareness helped me to develop as a person?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432B-27EB-46CD-B74C-F1869A516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Recognising autism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Communicating with people with autism 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behaviour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time for fun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Everyone is unique</a:t>
            </a:r>
          </a:p>
          <a:p>
            <a:r>
              <a:rPr lang="en-GB" sz="200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Being a good observer (triggers)</a:t>
            </a:r>
          </a:p>
          <a:p>
            <a:endParaRPr lang="en-GB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249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1843590"/>
            <a:ext cx="8779512" cy="3326928"/>
          </a:xfrm>
        </p:spPr>
        <p:txBody>
          <a:bodyPr>
            <a:normAutofit/>
          </a:bodyPr>
          <a:lstStyle/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Rubeis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He, X., Goldberg, A. P., Poultney, C. S.,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Samocha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Cicek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E., ... &amp; Singh, T. (2014). Synaptic, transcriptional and chromatin genes disrupted in autism.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515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(7526), 209.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Lord, C., Cook, E. H., Leventhal, B. L., &amp; Amaral, D. G. (2000). Autism spectrum disorders.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Neuron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355-363.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Geschwind, D. H., &amp; Levitt, P. (2007). Autism spectrum disorders: developmental disconnection syndromes.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opinion in neurobiology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103-111.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Laugeson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A., Frankel, F.,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Mogil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&amp; Dillon, A. R. (2009). Parent-assisted social skills training to improve friendships in teens with autism spectrum disorders.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autism and developmental disorders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596-606.</a:t>
            </a:r>
          </a:p>
          <a:p>
            <a:endParaRPr lang="en-GB" dirty="0"/>
          </a:p>
          <a:p>
            <a:endParaRPr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395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2CD291-1C74-48F0-AADF-8D21958C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390F75-D393-43D5-8460-0EBDFF7DE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Howlin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&amp; Moss, P. (2012). Adults with autism spectrum disorders. </a:t>
            </a:r>
            <a:r>
              <a:rPr lang="en-GB" i="1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Canadian Journal of Psychiatry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275-283.</a:t>
            </a:r>
          </a:p>
        </p:txBody>
      </p:sp>
    </p:spTree>
    <p:extLst>
      <p:ext uri="{BB962C8B-B14F-4D97-AF65-F5344CB8AC3E}">
        <p14:creationId xmlns:p14="http://schemas.microsoft.com/office/powerpoint/2010/main" val="34716836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eb8929d574e6a49cc6565eab278f8c7a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31e57d330aaecea160a72bb6cfce4fe8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7FEE4BC-C0BD-461A-BB2C-736839C103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4FA845-7823-4700-AC05-4E8B31BEA8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FCA566-8151-42A4-8DC4-3FECAC7CFD10}">
  <ds:schemaRefs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metadata/properties"/>
    <ds:schemaRef ds:uri="39a888ec-cc75-402e-856f-ff68cc5460ab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9d0d5cce-d4dc-4043-8325-c992d2f588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496</Words>
  <Application>Microsoft Office PowerPoint</Application>
  <PresentationFormat>Widescreen</PresentationFormat>
  <Paragraphs>80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Gill Sans MT</vt:lpstr>
      <vt:lpstr>Times New Roman</vt:lpstr>
      <vt:lpstr>Wingdings</vt:lpstr>
      <vt:lpstr>Parcel</vt:lpstr>
      <vt:lpstr>Autism Spectrum Disorder</vt:lpstr>
      <vt:lpstr>Contents</vt:lpstr>
      <vt:lpstr>What is autism?</vt:lpstr>
      <vt:lpstr>Signs and symptoms</vt:lpstr>
      <vt:lpstr>Signs and Symptoms </vt:lpstr>
      <vt:lpstr>Causes</vt:lpstr>
      <vt:lpstr>How has autism awareness helped me to develop as a person?</vt:lpstr>
      <vt:lpstr>How has autism awareness helped me to develop as a person?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 Spectrum Disorder</dc:title>
  <dc:creator>Sasha Holmes (1904027)</dc:creator>
  <cp:lastModifiedBy>Sasha Holmes (1904027)</cp:lastModifiedBy>
  <cp:revision>1</cp:revision>
  <dcterms:created xsi:type="dcterms:W3CDTF">2019-12-09T13:08:34Z</dcterms:created>
  <dcterms:modified xsi:type="dcterms:W3CDTF">2019-12-09T13:27:33Z</dcterms:modified>
</cp:coreProperties>
</file>