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8" r:id="rId3"/>
    <p:sldId id="303" r:id="rId4"/>
    <p:sldId id="291" r:id="rId5"/>
    <p:sldId id="296" r:id="rId6"/>
    <p:sldId id="297" r:id="rId7"/>
    <p:sldId id="278" r:id="rId8"/>
    <p:sldId id="295" r:id="rId9"/>
    <p:sldId id="299" r:id="rId10"/>
    <p:sldId id="300" r:id="rId11"/>
    <p:sldId id="290" r:id="rId12"/>
    <p:sldId id="289" r:id="rId13"/>
    <p:sldId id="304" r:id="rId14"/>
    <p:sldId id="285" r:id="rId15"/>
    <p:sldId id="267" r:id="rId16"/>
    <p:sldId id="294" r:id="rId17"/>
    <p:sldId id="288" r:id="rId18"/>
    <p:sldId id="301" r:id="rId19"/>
    <p:sldId id="305" r:id="rId20"/>
    <p:sldId id="302" r:id="rId21"/>
    <p:sldId id="307" r:id="rId22"/>
    <p:sldId id="292" r:id="rId23"/>
    <p:sldId id="306" r:id="rId24"/>
    <p:sldId id="277" r:id="rId25"/>
  </p:sldIdLst>
  <p:sldSz cx="9144000" cy="5141913"/>
  <p:notesSz cx="6858000" cy="9144000"/>
  <p:custDataLst>
    <p:tags r:id="rId2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19">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AB89"/>
    <a:srgbClr val="A2897B"/>
    <a:srgbClr val="E4402F"/>
    <a:srgbClr val="FFFD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475" autoAdjust="0"/>
  </p:normalViewPr>
  <p:slideViewPr>
    <p:cSldViewPr showGuides="1">
      <p:cViewPr varScale="1">
        <p:scale>
          <a:sx n="110" d="100"/>
          <a:sy n="110" d="100"/>
        </p:scale>
        <p:origin x="658" y="62"/>
      </p:cViewPr>
      <p:guideLst>
        <p:guide orient="horz" pos="1619"/>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gs" Target="tags/tag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CF12FD-5A5D-4212-BA1A-BE6A382C84A7}" type="datetimeFigureOut">
              <a:rPr lang="zh-CN" altLang="en-US" smtClean="0"/>
              <a:t>2019/10/20</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1F2CFBE-1407-414C-AC03-95A5BCF50F7C}" type="slidenum">
              <a:rPr lang="zh-CN" altLang="en-US" smtClean="0"/>
              <a:t>‹#›</a:t>
            </a:fld>
            <a:endParaRPr lang="zh-CN" altLang="en-US"/>
          </a:p>
        </p:txBody>
      </p:sp>
    </p:spTree>
    <p:extLst>
      <p:ext uri="{BB962C8B-B14F-4D97-AF65-F5344CB8AC3E}">
        <p14:creationId xmlns:p14="http://schemas.microsoft.com/office/powerpoint/2010/main" val="3791286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usinessinsider.com/uber-lyft-strike-drivers-explain-why-theyre-protesting-2019-5?r=US&amp;IR=T"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heguardian.com/business/2017/feb/14/insecure-work-bad-uk-economy-tuc-zero-hours-contracts"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theguardian.com/business/2016/mar/09/zero-hour-contract-is-not-flexiblity-but-exploitation-and-its-rising"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a:t>
            </a:fld>
            <a:endParaRPr lang="zh-CN" altLang="en-US"/>
          </a:p>
        </p:txBody>
      </p:sp>
    </p:spTree>
    <p:extLst>
      <p:ext uri="{BB962C8B-B14F-4D97-AF65-F5344CB8AC3E}">
        <p14:creationId xmlns:p14="http://schemas.microsoft.com/office/powerpoint/2010/main" val="2017391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2</a:t>
            </a:fld>
            <a:endParaRPr lang="zh-CN" altLang="en-US"/>
          </a:p>
        </p:txBody>
      </p:sp>
    </p:spTree>
    <p:extLst>
      <p:ext uri="{BB962C8B-B14F-4D97-AF65-F5344CB8AC3E}">
        <p14:creationId xmlns:p14="http://schemas.microsoft.com/office/powerpoint/2010/main" val="4176146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4</a:t>
            </a:fld>
            <a:endParaRPr lang="zh-CN" altLang="en-US"/>
          </a:p>
        </p:txBody>
      </p:sp>
    </p:spTree>
    <p:extLst>
      <p:ext uri="{BB962C8B-B14F-4D97-AF65-F5344CB8AC3E}">
        <p14:creationId xmlns:p14="http://schemas.microsoft.com/office/powerpoint/2010/main" val="293357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6</a:t>
            </a:fld>
            <a:endParaRPr lang="zh-CN" altLang="en-US"/>
          </a:p>
        </p:txBody>
      </p:sp>
    </p:spTree>
    <p:extLst>
      <p:ext uri="{BB962C8B-B14F-4D97-AF65-F5344CB8AC3E}">
        <p14:creationId xmlns:p14="http://schemas.microsoft.com/office/powerpoint/2010/main" val="797177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E1F2CFBE-1407-414C-AC03-95A5BCF50F7C}" type="slidenum">
              <a:rPr lang="zh-CN" altLang="en-US" smtClean="0"/>
              <a:t>7</a:t>
            </a:fld>
            <a:endParaRPr lang="zh-CN" altLang="en-US"/>
          </a:p>
        </p:txBody>
      </p:sp>
    </p:spTree>
    <p:extLst>
      <p:ext uri="{BB962C8B-B14F-4D97-AF65-F5344CB8AC3E}">
        <p14:creationId xmlns:p14="http://schemas.microsoft.com/office/powerpoint/2010/main" val="2496691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8</a:t>
            </a:fld>
            <a:endParaRPr lang="zh-CN" altLang="en-US"/>
          </a:p>
        </p:txBody>
      </p:sp>
    </p:spTree>
    <p:extLst>
      <p:ext uri="{BB962C8B-B14F-4D97-AF65-F5344CB8AC3E}">
        <p14:creationId xmlns:p14="http://schemas.microsoft.com/office/powerpoint/2010/main" val="1995423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9</a:t>
            </a:fld>
            <a:endParaRPr lang="zh-CN" altLang="en-US"/>
          </a:p>
        </p:txBody>
      </p:sp>
    </p:spTree>
    <p:extLst>
      <p:ext uri="{BB962C8B-B14F-4D97-AF65-F5344CB8AC3E}">
        <p14:creationId xmlns:p14="http://schemas.microsoft.com/office/powerpoint/2010/main" val="19954234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11</a:t>
            </a:fld>
            <a:endParaRPr lang="zh-CN" altLang="en-US"/>
          </a:p>
        </p:txBody>
      </p:sp>
    </p:spTree>
    <p:extLst>
      <p:ext uri="{BB962C8B-B14F-4D97-AF65-F5344CB8AC3E}">
        <p14:creationId xmlns:p14="http://schemas.microsoft.com/office/powerpoint/2010/main" val="20662554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12</a:t>
            </a:fld>
            <a:endParaRPr lang="zh-CN" altLang="en-US"/>
          </a:p>
        </p:txBody>
      </p:sp>
    </p:spTree>
    <p:extLst>
      <p:ext uri="{BB962C8B-B14F-4D97-AF65-F5344CB8AC3E}">
        <p14:creationId xmlns:p14="http://schemas.microsoft.com/office/powerpoint/2010/main" val="20379950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hlinkClick r:id="rId3"/>
              </a:rPr>
              <a:t>https://www.businessinsider.com/uber-lyft-strike-drivers-explain-why-theyre-protesting-2019-5?r=US&amp;IR=T</a:t>
            </a:r>
            <a:endParaRPr lang="zh-CN" altLang="en-US" dirty="0"/>
          </a:p>
        </p:txBody>
      </p:sp>
      <p:sp>
        <p:nvSpPr>
          <p:cNvPr id="4" name="灯片编号占位符 3"/>
          <p:cNvSpPr>
            <a:spLocks noGrp="1"/>
          </p:cNvSpPr>
          <p:nvPr>
            <p:ph type="sldNum" sz="quarter" idx="10"/>
          </p:nvPr>
        </p:nvSpPr>
        <p:spPr/>
        <p:txBody>
          <a:bodyPr/>
          <a:lstStyle/>
          <a:p>
            <a:fld id="{6B1AACE4-C8D7-4CEE-89DE-6A046EE470A6}" type="slidenum">
              <a:rPr lang="zh-CN" altLang="en-US" smtClean="0"/>
              <a:t>14</a:t>
            </a:fld>
            <a:endParaRPr lang="zh-CN" altLang="en-US"/>
          </a:p>
        </p:txBody>
      </p:sp>
    </p:spTree>
    <p:extLst>
      <p:ext uri="{BB962C8B-B14F-4D97-AF65-F5344CB8AC3E}">
        <p14:creationId xmlns:p14="http://schemas.microsoft.com/office/powerpoint/2010/main" val="28569502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15</a:t>
            </a:fld>
            <a:endParaRPr lang="zh-CN" altLang="en-US"/>
          </a:p>
        </p:txBody>
      </p:sp>
    </p:spTree>
    <p:extLst>
      <p:ext uri="{BB962C8B-B14F-4D97-AF65-F5344CB8AC3E}">
        <p14:creationId xmlns:p14="http://schemas.microsoft.com/office/powerpoint/2010/main" val="11389194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a:hlinkClick r:id="rId3"/>
              </a:rPr>
              <a:t>https://www.theguardian.com/business/2017/feb/14/insecure-work-bad-uk-economy-tuc-zero-hours-contracts</a:t>
            </a:r>
            <a:endParaRPr lang="zh-CN" altLang="en-US" dirty="0"/>
          </a:p>
          <a:p>
            <a:r>
              <a:rPr lang="en-US" altLang="zh-CN" dirty="0">
                <a:hlinkClick r:id="rId4"/>
              </a:rPr>
              <a:t>https://www.theguardian.com/business/2016/mar/09/zero-hour-contract-is-not-flexiblity-but-exploitation-and-its-rising</a:t>
            </a:r>
            <a:endParaRPr lang="zh-CN" altLang="en-US" dirty="0"/>
          </a:p>
        </p:txBody>
      </p:sp>
      <p:sp>
        <p:nvSpPr>
          <p:cNvPr id="4" name="灯片编号占位符 3"/>
          <p:cNvSpPr>
            <a:spLocks noGrp="1"/>
          </p:cNvSpPr>
          <p:nvPr>
            <p:ph type="sldNum" sz="quarter" idx="10"/>
          </p:nvPr>
        </p:nvSpPr>
        <p:spPr/>
        <p:txBody>
          <a:bodyPr/>
          <a:lstStyle/>
          <a:p>
            <a:fld id="{E1F2CFBE-1407-414C-AC03-95A5BCF50F7C}" type="slidenum">
              <a:rPr lang="zh-CN" altLang="en-US" smtClean="0"/>
              <a:t>16</a:t>
            </a:fld>
            <a:endParaRPr lang="zh-CN" altLang="en-US"/>
          </a:p>
        </p:txBody>
      </p:sp>
    </p:spTree>
    <p:extLst>
      <p:ext uri="{BB962C8B-B14F-4D97-AF65-F5344CB8AC3E}">
        <p14:creationId xmlns:p14="http://schemas.microsoft.com/office/powerpoint/2010/main" val="21645544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17</a:t>
            </a:fld>
            <a:endParaRPr lang="zh-CN" altLang="en-US"/>
          </a:p>
        </p:txBody>
      </p:sp>
    </p:spTree>
    <p:extLst>
      <p:ext uri="{BB962C8B-B14F-4D97-AF65-F5344CB8AC3E}">
        <p14:creationId xmlns:p14="http://schemas.microsoft.com/office/powerpoint/2010/main" val="23749588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18</a:t>
            </a:fld>
            <a:endParaRPr lang="zh-CN" altLang="en-US"/>
          </a:p>
        </p:txBody>
      </p:sp>
    </p:spTree>
    <p:extLst>
      <p:ext uri="{BB962C8B-B14F-4D97-AF65-F5344CB8AC3E}">
        <p14:creationId xmlns:p14="http://schemas.microsoft.com/office/powerpoint/2010/main" val="34786075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19</a:t>
            </a:fld>
            <a:endParaRPr lang="zh-CN" altLang="en-US"/>
          </a:p>
        </p:txBody>
      </p:sp>
    </p:spTree>
    <p:extLst>
      <p:ext uri="{BB962C8B-B14F-4D97-AF65-F5344CB8AC3E}">
        <p14:creationId xmlns:p14="http://schemas.microsoft.com/office/powerpoint/2010/main" val="8385094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20</a:t>
            </a:fld>
            <a:endParaRPr lang="zh-CN" altLang="en-US"/>
          </a:p>
        </p:txBody>
      </p:sp>
    </p:spTree>
    <p:extLst>
      <p:ext uri="{BB962C8B-B14F-4D97-AF65-F5344CB8AC3E}">
        <p14:creationId xmlns:p14="http://schemas.microsoft.com/office/powerpoint/2010/main" val="14561979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24</a:t>
            </a:fld>
            <a:endParaRPr lang="zh-CN" altLang="en-US"/>
          </a:p>
        </p:txBody>
      </p:sp>
    </p:spTree>
    <p:extLst>
      <p:ext uri="{BB962C8B-B14F-4D97-AF65-F5344CB8AC3E}">
        <p14:creationId xmlns:p14="http://schemas.microsoft.com/office/powerpoint/2010/main" val="3616425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1597326"/>
            <a:ext cx="7772400" cy="1102179"/>
          </a:xfrm>
        </p:spPr>
        <p:txBody>
          <a:bodyPr/>
          <a:lstStyle/>
          <a:p>
            <a:r>
              <a:rPr lang="zh-CN" altLang="en-US"/>
              <a:t>单击此处编辑母版标题样式</a:t>
            </a:r>
          </a:p>
        </p:txBody>
      </p:sp>
      <p:sp>
        <p:nvSpPr>
          <p:cNvPr id="3" name="副标题 2"/>
          <p:cNvSpPr>
            <a:spLocks noGrp="1"/>
          </p:cNvSpPr>
          <p:nvPr>
            <p:ph type="subTitle" idx="1"/>
          </p:nvPr>
        </p:nvSpPr>
        <p:spPr>
          <a:xfrm>
            <a:off x="1371600" y="2913751"/>
            <a:ext cx="6400800" cy="1314044"/>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2019/10/20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411042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2019/10/20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2320299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3304156"/>
            <a:ext cx="7772400" cy="1021241"/>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179363"/>
            <a:ext cx="7772400" cy="1124793"/>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2019/10/20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525249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7200" y="899835"/>
            <a:ext cx="4038600" cy="254358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899835"/>
            <a:ext cx="4038600" cy="254358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CC48DD4-A9AD-4113-82BD-DB389D9CB606}" type="datetimeFigureOut">
              <a:rPr lang="zh-CN" altLang="en-US" smtClean="0"/>
              <a:t>2019/10/20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648608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15"/>
            <a:ext cx="8229600" cy="856986"/>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150980"/>
            <a:ext cx="4040188" cy="47967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1630653"/>
            <a:ext cx="4040188" cy="296255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6" y="1150980"/>
            <a:ext cx="4041775" cy="47967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6" y="1630653"/>
            <a:ext cx="4041775" cy="296255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2CC48DD4-A9AD-4113-82BD-DB389D9CB606}" type="datetimeFigureOut">
              <a:rPr lang="zh-CN" altLang="en-US" smtClean="0"/>
              <a:t>2019/10/20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85643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2CC48DD4-A9AD-4113-82BD-DB389D9CB606}" type="datetimeFigureOut">
              <a:rPr lang="zh-CN" altLang="en-US" smtClean="0"/>
              <a:t>2019/10/20</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3534344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2CC48DD4-A9AD-4113-82BD-DB389D9CB606}" type="datetimeFigureOut">
              <a:rPr lang="zh-CN" altLang="en-US" smtClean="0"/>
              <a:t>2019/10/20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9BEA383-4DC3-49F8-8A34-8517224E5316}" type="slidenum">
              <a:rPr lang="zh-CN" altLang="en-US" smtClean="0"/>
              <a:t>‹#›</a:t>
            </a:fld>
            <a:endParaRPr lang="zh-CN" altLang="en-US" dirty="0"/>
          </a:p>
        </p:txBody>
      </p:sp>
      <p:sp>
        <p:nvSpPr>
          <p:cNvPr id="9" name="文本占位符 7"/>
          <p:cNvSpPr>
            <a:spLocks noGrp="1"/>
          </p:cNvSpPr>
          <p:nvPr>
            <p:ph type="body" sz="quarter" idx="13"/>
          </p:nvPr>
        </p:nvSpPr>
        <p:spPr>
          <a:xfrm>
            <a:off x="709918" y="361176"/>
            <a:ext cx="7886700" cy="431800"/>
          </a:xfrm>
          <a:prstGeom prst="rect">
            <a:avLst/>
          </a:prstGeom>
        </p:spPr>
        <p:txBody>
          <a:bodyPr>
            <a:noAutofit/>
          </a:bodyPr>
          <a:lstStyle>
            <a:lvl1pPr marL="0" indent="0">
              <a:buNone/>
              <a:defRPr sz="1400" b="1">
                <a:solidFill>
                  <a:srgbClr val="A2897B"/>
                </a:solidFill>
                <a:latin typeface="华文细黑" panose="02010600040101010101" pitchFamily="2" charset="-122"/>
                <a:ea typeface="华文细黑" panose="02010600040101010101" pitchFamily="2" charset="-122"/>
              </a:defRPr>
            </a:lvl1pPr>
          </a:lstStyle>
          <a:p>
            <a:pPr lvl="0"/>
            <a:r>
              <a:rPr lang="zh-CN" altLang="en-US" dirty="0"/>
              <a:t>编辑母版文本样式</a:t>
            </a:r>
          </a:p>
        </p:txBody>
      </p:sp>
      <p:sp>
        <p:nvSpPr>
          <p:cNvPr id="10" name="文本占位符 7"/>
          <p:cNvSpPr>
            <a:spLocks noGrp="1"/>
          </p:cNvSpPr>
          <p:nvPr>
            <p:ph type="body" sz="quarter" idx="14"/>
          </p:nvPr>
        </p:nvSpPr>
        <p:spPr>
          <a:xfrm>
            <a:off x="709918" y="598656"/>
            <a:ext cx="7886700" cy="304800"/>
          </a:xfrm>
          <a:prstGeom prst="rect">
            <a:avLst/>
          </a:prstGeom>
        </p:spPr>
        <p:txBody>
          <a:bodyPr>
            <a:normAutofit/>
          </a:bodyPr>
          <a:lstStyle>
            <a:lvl1pPr marL="0" indent="0">
              <a:buNone/>
              <a:defRPr sz="900">
                <a:solidFill>
                  <a:schemeClr val="tx1">
                    <a:lumMod val="65000"/>
                    <a:lumOff val="35000"/>
                  </a:schemeClr>
                </a:solidFill>
                <a:latin typeface="华文细黑" panose="02010600040101010101" pitchFamily="2" charset="-122"/>
                <a:ea typeface="华文细黑" panose="02010600040101010101" pitchFamily="2" charset="-122"/>
              </a:defRPr>
            </a:lvl1pPr>
          </a:lstStyle>
          <a:p>
            <a:pPr lvl="0"/>
            <a:r>
              <a:rPr lang="zh-CN" altLang="en-US" dirty="0"/>
              <a:t>编辑母版文本样式</a:t>
            </a:r>
          </a:p>
        </p:txBody>
      </p:sp>
    </p:spTree>
    <p:extLst>
      <p:ext uri="{BB962C8B-B14F-4D97-AF65-F5344CB8AC3E}">
        <p14:creationId xmlns:p14="http://schemas.microsoft.com/office/powerpoint/2010/main" val="803351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1" y="204724"/>
            <a:ext cx="3008313" cy="871269"/>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04725"/>
            <a:ext cx="5111750" cy="438848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1" y="1075993"/>
            <a:ext cx="3008313" cy="351721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2CC48DD4-A9AD-4113-82BD-DB389D9CB606}" type="datetimeFigureOut">
              <a:rPr lang="zh-CN" altLang="en-US" smtClean="0"/>
              <a:t>2019/10/20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354109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3599339"/>
            <a:ext cx="5486400" cy="424922"/>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459439"/>
            <a:ext cx="5486400" cy="308514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4262"/>
            <a:ext cx="5486400" cy="60346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2CC48DD4-A9AD-4113-82BD-DB389D9CB606}" type="datetimeFigureOut">
              <a:rPr lang="zh-CN" altLang="en-US" smtClean="0"/>
              <a:t>2019/10/20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2256093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2019/10/20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209617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154734"/>
            <a:ext cx="2057400" cy="3288682"/>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154734"/>
            <a:ext cx="6019800" cy="3288682"/>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2019/10/20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855778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7200" y="205915"/>
            <a:ext cx="8229600" cy="856986"/>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457200" y="1199780"/>
            <a:ext cx="8229600" cy="3393425"/>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0" y="4765792"/>
            <a:ext cx="2133600" cy="273759"/>
          </a:xfrm>
          <a:prstGeom prst="rect">
            <a:avLst/>
          </a:prstGeom>
        </p:spPr>
        <p:txBody>
          <a:bodyPr vert="horz" lIns="91440" tIns="45720" rIns="91440" bIns="45720" rtlCol="0" anchor="ctr"/>
          <a:lstStyle>
            <a:lvl1pPr algn="l">
              <a:defRPr sz="1200">
                <a:solidFill>
                  <a:schemeClr val="tx1">
                    <a:tint val="75000"/>
                  </a:schemeClr>
                </a:solidFill>
              </a:defRPr>
            </a:lvl1pPr>
          </a:lstStyle>
          <a:p>
            <a:fld id="{2CC48DD4-A9AD-4113-82BD-DB389D9CB606}" type="datetimeFigureOut">
              <a:rPr lang="zh-CN" altLang="en-US" smtClean="0"/>
              <a:t>2019/10/20</a:t>
            </a:fld>
            <a:endParaRPr lang="zh-CN" altLang="en-US"/>
          </a:p>
        </p:txBody>
      </p:sp>
      <p:sp>
        <p:nvSpPr>
          <p:cNvPr id="5" name="页脚占位符 4"/>
          <p:cNvSpPr>
            <a:spLocks noGrp="1"/>
          </p:cNvSpPr>
          <p:nvPr>
            <p:ph type="ftr" sz="quarter" idx="3"/>
          </p:nvPr>
        </p:nvSpPr>
        <p:spPr>
          <a:xfrm>
            <a:off x="3124200" y="4765792"/>
            <a:ext cx="2895600" cy="273759"/>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553200" y="4765792"/>
            <a:ext cx="2133600" cy="273759"/>
          </a:xfrm>
          <a:prstGeom prst="rect">
            <a:avLst/>
          </a:prstGeom>
        </p:spPr>
        <p:txBody>
          <a:bodyPr vert="horz" lIns="91440" tIns="45720" rIns="91440" bIns="45720" rtlCol="0" anchor="ctr"/>
          <a:lstStyle>
            <a:lvl1pPr algn="r">
              <a:defRPr sz="1200">
                <a:solidFill>
                  <a:schemeClr val="tx1">
                    <a:tint val="75000"/>
                  </a:schemeClr>
                </a:solidFill>
              </a:defRPr>
            </a:lvl1p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3511007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KaiFuLee_2018-480p-zh-cn.mp4"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143"/>
          <p:cNvSpPr txBox="1"/>
          <p:nvPr/>
        </p:nvSpPr>
        <p:spPr>
          <a:xfrm>
            <a:off x="3000869" y="1238785"/>
            <a:ext cx="4811491" cy="1508105"/>
          </a:xfrm>
          <a:prstGeom prst="rect">
            <a:avLst/>
          </a:prstGeom>
          <a:noFill/>
        </p:spPr>
        <p:txBody>
          <a:bodyPr wrap="square" rtlCol="0">
            <a:spAutoFit/>
          </a:bodyPr>
          <a:lstStyle/>
          <a:p>
            <a:pPr>
              <a:lnSpc>
                <a:spcPct val="150000"/>
              </a:lnSpc>
            </a:pPr>
            <a:r>
              <a:rPr lang="en-US" altLang="zh-CN" sz="4000" dirty="0"/>
              <a:t>Gig Economy</a:t>
            </a:r>
          </a:p>
          <a:p>
            <a:pPr algn="r"/>
            <a:r>
              <a:rPr lang="en-US" altLang="zh-CN" sz="3200" dirty="0"/>
              <a:t>-- New Way of Working </a:t>
            </a:r>
            <a:endParaRPr lang="en-US" altLang="zh-CN" sz="3200" dirty="0">
              <a:ln w="6350">
                <a:noFill/>
              </a:ln>
              <a:solidFill>
                <a:schemeClr val="tx1">
                  <a:lumMod val="75000"/>
                  <a:lumOff val="25000"/>
                </a:schemeClr>
              </a:solidFill>
              <a:latin typeface="Impact" panose="020B0806030902050204" pitchFamily="34" charset="0"/>
              <a:ea typeface="微软雅黑" panose="020B0503020204020204" pitchFamily="34" charset="-122"/>
            </a:endParaRPr>
          </a:p>
        </p:txBody>
      </p:sp>
      <p:grpSp>
        <p:nvGrpSpPr>
          <p:cNvPr id="22" name="组合 21"/>
          <p:cNvGrpSpPr/>
          <p:nvPr/>
        </p:nvGrpSpPr>
        <p:grpSpPr>
          <a:xfrm>
            <a:off x="4132172" y="3009913"/>
            <a:ext cx="219347" cy="219347"/>
            <a:chOff x="801291" y="3535885"/>
            <a:chExt cx="219347" cy="219347"/>
          </a:xfrm>
        </p:grpSpPr>
        <p:sp>
          <p:nvSpPr>
            <p:cNvPr id="23" name="Oval 10"/>
            <p:cNvSpPr>
              <a:spLocks noChangeArrowheads="1"/>
            </p:cNvSpPr>
            <p:nvPr/>
          </p:nvSpPr>
          <p:spPr bwMode="auto">
            <a:xfrm>
              <a:off x="801291" y="3535885"/>
              <a:ext cx="219347" cy="219347"/>
            </a:xfrm>
            <a:prstGeom prst="ellipse">
              <a:avLst/>
            </a:prstGeom>
            <a:solidFill>
              <a:srgbClr val="E4402F"/>
            </a:solidFill>
            <a:ln>
              <a:noFill/>
            </a:ln>
            <a:effectLst/>
            <a:extLst>
              <a:ext uri="{91240B29-F687-4F45-9708-019B960494DF}">
                <a14:hiddenLine xmlns:a14="http://schemas.microsoft.com/office/drawing/2010/main" w="6350">
                  <a:solidFill>
                    <a:srgbClr val="CBAB89"/>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zh-CN" altLang="en-US" sz="900">
                <a:solidFill>
                  <a:srgbClr val="FFFDEF"/>
                </a:solidFill>
                <a:latin typeface="微软雅黑" pitchFamily="34" charset="-122"/>
                <a:ea typeface="微软雅黑" pitchFamily="34" charset="-122"/>
              </a:endParaRPr>
            </a:p>
          </p:txBody>
        </p:sp>
        <p:grpSp>
          <p:nvGrpSpPr>
            <p:cNvPr id="24" name="组合 23"/>
            <p:cNvGrpSpPr/>
            <p:nvPr/>
          </p:nvGrpSpPr>
          <p:grpSpPr>
            <a:xfrm>
              <a:off x="860980" y="3583766"/>
              <a:ext cx="100336" cy="114060"/>
              <a:chOff x="860980" y="3583766"/>
              <a:chExt cx="100336" cy="114060"/>
            </a:xfrm>
          </p:grpSpPr>
          <p:sp>
            <p:nvSpPr>
              <p:cNvPr id="25" name="Freeform 12"/>
              <p:cNvSpPr>
                <a:spLocks noEditPoints="1"/>
              </p:cNvSpPr>
              <p:nvPr/>
            </p:nvSpPr>
            <p:spPr bwMode="auto">
              <a:xfrm>
                <a:off x="884050" y="3583766"/>
                <a:ext cx="53830" cy="53740"/>
              </a:xfrm>
              <a:custGeom>
                <a:avLst/>
                <a:gdLst>
                  <a:gd name="T0" fmla="*/ 31 w 62"/>
                  <a:gd name="T1" fmla="*/ 62 h 62"/>
                  <a:gd name="T2" fmla="*/ 0 w 62"/>
                  <a:gd name="T3" fmla="*/ 31 h 62"/>
                  <a:gd name="T4" fmla="*/ 31 w 62"/>
                  <a:gd name="T5" fmla="*/ 0 h 62"/>
                  <a:gd name="T6" fmla="*/ 62 w 62"/>
                  <a:gd name="T7" fmla="*/ 31 h 62"/>
                  <a:gd name="T8" fmla="*/ 31 w 62"/>
                  <a:gd name="T9" fmla="*/ 62 h 62"/>
                  <a:gd name="T10" fmla="*/ 31 w 62"/>
                  <a:gd name="T11" fmla="*/ 11 h 62"/>
                  <a:gd name="T12" fmla="*/ 11 w 62"/>
                  <a:gd name="T13" fmla="*/ 31 h 62"/>
                  <a:gd name="T14" fmla="*/ 31 w 62"/>
                  <a:gd name="T15" fmla="*/ 51 h 62"/>
                  <a:gd name="T16" fmla="*/ 51 w 62"/>
                  <a:gd name="T17" fmla="*/ 31 h 62"/>
                  <a:gd name="T18" fmla="*/ 31 w 62"/>
                  <a:gd name="T19" fmla="*/ 11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2" h="62">
                    <a:moveTo>
                      <a:pt x="31" y="62"/>
                    </a:moveTo>
                    <a:cubicBezTo>
                      <a:pt x="14" y="62"/>
                      <a:pt x="0" y="48"/>
                      <a:pt x="0" y="31"/>
                    </a:cubicBezTo>
                    <a:cubicBezTo>
                      <a:pt x="0" y="14"/>
                      <a:pt x="14" y="0"/>
                      <a:pt x="31" y="0"/>
                    </a:cubicBezTo>
                    <a:cubicBezTo>
                      <a:pt x="48" y="0"/>
                      <a:pt x="62" y="14"/>
                      <a:pt x="62" y="31"/>
                    </a:cubicBezTo>
                    <a:cubicBezTo>
                      <a:pt x="62" y="48"/>
                      <a:pt x="48" y="62"/>
                      <a:pt x="31" y="62"/>
                    </a:cubicBezTo>
                    <a:close/>
                    <a:moveTo>
                      <a:pt x="31" y="11"/>
                    </a:moveTo>
                    <a:cubicBezTo>
                      <a:pt x="20" y="11"/>
                      <a:pt x="11" y="20"/>
                      <a:pt x="11" y="31"/>
                    </a:cubicBezTo>
                    <a:cubicBezTo>
                      <a:pt x="11" y="42"/>
                      <a:pt x="20" y="51"/>
                      <a:pt x="31" y="51"/>
                    </a:cubicBezTo>
                    <a:cubicBezTo>
                      <a:pt x="42" y="51"/>
                      <a:pt x="51" y="42"/>
                      <a:pt x="51" y="31"/>
                    </a:cubicBezTo>
                    <a:cubicBezTo>
                      <a:pt x="51" y="20"/>
                      <a:pt x="42" y="11"/>
                      <a:pt x="31" y="11"/>
                    </a:cubicBezTo>
                    <a:close/>
                  </a:path>
                </a:pathLst>
              </a:custGeom>
              <a:solidFill>
                <a:schemeClr val="bg1"/>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dist"/>
                <a:endParaRPr lang="zh-CN" altLang="en-US">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26" name="Freeform 13"/>
              <p:cNvSpPr>
                <a:spLocks/>
              </p:cNvSpPr>
              <p:nvPr/>
            </p:nvSpPr>
            <p:spPr bwMode="auto">
              <a:xfrm>
                <a:off x="860980" y="3643355"/>
                <a:ext cx="100336" cy="54471"/>
              </a:xfrm>
              <a:custGeom>
                <a:avLst/>
                <a:gdLst>
                  <a:gd name="T0" fmla="*/ 111 w 116"/>
                  <a:gd name="T1" fmla="*/ 63 h 63"/>
                  <a:gd name="T2" fmla="*/ 105 w 116"/>
                  <a:gd name="T3" fmla="*/ 58 h 63"/>
                  <a:gd name="T4" fmla="*/ 58 w 116"/>
                  <a:gd name="T5" fmla="*/ 11 h 63"/>
                  <a:gd name="T6" fmla="*/ 11 w 116"/>
                  <a:gd name="T7" fmla="*/ 58 h 63"/>
                  <a:gd name="T8" fmla="*/ 6 w 116"/>
                  <a:gd name="T9" fmla="*/ 63 h 63"/>
                  <a:gd name="T10" fmla="*/ 0 w 116"/>
                  <a:gd name="T11" fmla="*/ 58 h 63"/>
                  <a:gd name="T12" fmla="*/ 58 w 116"/>
                  <a:gd name="T13" fmla="*/ 0 h 63"/>
                  <a:gd name="T14" fmla="*/ 116 w 116"/>
                  <a:gd name="T15" fmla="*/ 58 h 63"/>
                  <a:gd name="T16" fmla="*/ 111 w 116"/>
                  <a:gd name="T17"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 h="63">
                    <a:moveTo>
                      <a:pt x="111" y="63"/>
                    </a:moveTo>
                    <a:cubicBezTo>
                      <a:pt x="108" y="63"/>
                      <a:pt x="105" y="61"/>
                      <a:pt x="105" y="58"/>
                    </a:cubicBezTo>
                    <a:cubicBezTo>
                      <a:pt x="105" y="32"/>
                      <a:pt x="84" y="11"/>
                      <a:pt x="58" y="11"/>
                    </a:cubicBezTo>
                    <a:cubicBezTo>
                      <a:pt x="32" y="11"/>
                      <a:pt x="11" y="32"/>
                      <a:pt x="11" y="58"/>
                    </a:cubicBezTo>
                    <a:cubicBezTo>
                      <a:pt x="11" y="61"/>
                      <a:pt x="9" y="63"/>
                      <a:pt x="6" y="63"/>
                    </a:cubicBezTo>
                    <a:cubicBezTo>
                      <a:pt x="3" y="63"/>
                      <a:pt x="0" y="61"/>
                      <a:pt x="0" y="58"/>
                    </a:cubicBezTo>
                    <a:cubicBezTo>
                      <a:pt x="0" y="26"/>
                      <a:pt x="26" y="0"/>
                      <a:pt x="58" y="0"/>
                    </a:cubicBezTo>
                    <a:cubicBezTo>
                      <a:pt x="90" y="0"/>
                      <a:pt x="116" y="26"/>
                      <a:pt x="116" y="58"/>
                    </a:cubicBezTo>
                    <a:cubicBezTo>
                      <a:pt x="116" y="61"/>
                      <a:pt x="114" y="63"/>
                      <a:pt x="111" y="63"/>
                    </a:cubicBezTo>
                    <a:close/>
                  </a:path>
                </a:pathLst>
              </a:custGeom>
              <a:solidFill>
                <a:schemeClr val="bg1"/>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dist"/>
                <a:endParaRPr lang="zh-CN" altLang="en-US">
                  <a:solidFill>
                    <a:schemeClr val="tx1">
                      <a:lumMod val="65000"/>
                      <a:lumOff val="35000"/>
                    </a:schemeClr>
                  </a:solidFill>
                  <a:latin typeface="微软雅黑" panose="020B0503020204020204" pitchFamily="34" charset="-122"/>
                  <a:ea typeface="微软雅黑" panose="020B0503020204020204" pitchFamily="34" charset="-122"/>
                </a:endParaRPr>
              </a:p>
            </p:txBody>
          </p:sp>
        </p:grpSp>
      </p:grpSp>
      <p:grpSp>
        <p:nvGrpSpPr>
          <p:cNvPr id="27" name="Group 14"/>
          <p:cNvGrpSpPr>
            <a:grpSpLocks/>
          </p:cNvGrpSpPr>
          <p:nvPr/>
        </p:nvGrpSpPr>
        <p:grpSpPr bwMode="auto">
          <a:xfrm>
            <a:off x="6191603" y="3009913"/>
            <a:ext cx="219347" cy="219347"/>
            <a:chOff x="4248" y="3024"/>
            <a:chExt cx="600" cy="599"/>
          </a:xfrm>
        </p:grpSpPr>
        <p:sp>
          <p:nvSpPr>
            <p:cNvPr id="28" name="Oval 15"/>
            <p:cNvSpPr>
              <a:spLocks noChangeArrowheads="1"/>
            </p:cNvSpPr>
            <p:nvPr/>
          </p:nvSpPr>
          <p:spPr bwMode="auto">
            <a:xfrm>
              <a:off x="4248" y="3024"/>
              <a:ext cx="600" cy="599"/>
            </a:xfrm>
            <a:prstGeom prst="ellipse">
              <a:avLst/>
            </a:prstGeom>
            <a:solidFill>
              <a:srgbClr val="E4402F"/>
            </a:solidFill>
            <a:ln>
              <a:noFill/>
            </a:ln>
            <a:effectLst/>
            <a:extLst>
              <a:ext uri="{91240B29-F687-4F45-9708-019B960494DF}">
                <a14:hiddenLine xmlns:a14="http://schemas.microsoft.com/office/drawing/2010/main" w="6350">
                  <a:solidFill>
                    <a:srgbClr val="CBAB89"/>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zh-CN" altLang="en-US" sz="900">
                <a:solidFill>
                  <a:srgbClr val="FFFDEF"/>
                </a:solidFill>
                <a:latin typeface="微软雅黑" pitchFamily="34" charset="-122"/>
                <a:ea typeface="微软雅黑" pitchFamily="34" charset="-122"/>
              </a:endParaRPr>
            </a:p>
          </p:txBody>
        </p:sp>
        <p:grpSp>
          <p:nvGrpSpPr>
            <p:cNvPr id="29" name="Group 16"/>
            <p:cNvGrpSpPr>
              <a:grpSpLocks/>
            </p:cNvGrpSpPr>
            <p:nvPr/>
          </p:nvGrpSpPr>
          <p:grpSpPr bwMode="auto">
            <a:xfrm>
              <a:off x="4441" y="3144"/>
              <a:ext cx="215" cy="345"/>
              <a:chOff x="4441" y="3144"/>
              <a:chExt cx="215" cy="345"/>
            </a:xfrm>
          </p:grpSpPr>
          <p:sp>
            <p:nvSpPr>
              <p:cNvPr id="30" name="Freeform 17"/>
              <p:cNvSpPr>
                <a:spLocks noEditPoints="1"/>
              </p:cNvSpPr>
              <p:nvPr/>
            </p:nvSpPr>
            <p:spPr bwMode="auto">
              <a:xfrm>
                <a:off x="4474" y="3144"/>
                <a:ext cx="149" cy="253"/>
              </a:xfrm>
              <a:custGeom>
                <a:avLst/>
                <a:gdLst>
                  <a:gd name="T0" fmla="*/ 31 w 63"/>
                  <a:gd name="T1" fmla="*/ 107 h 107"/>
                  <a:gd name="T2" fmla="*/ 63 w 63"/>
                  <a:gd name="T3" fmla="*/ 78 h 107"/>
                  <a:gd name="T4" fmla="*/ 63 w 63"/>
                  <a:gd name="T5" fmla="*/ 29 h 107"/>
                  <a:gd name="T6" fmla="*/ 31 w 63"/>
                  <a:gd name="T7" fmla="*/ 0 h 107"/>
                  <a:gd name="T8" fmla="*/ 0 w 63"/>
                  <a:gd name="T9" fmla="*/ 29 h 107"/>
                  <a:gd name="T10" fmla="*/ 0 w 63"/>
                  <a:gd name="T11" fmla="*/ 78 h 107"/>
                  <a:gd name="T12" fmla="*/ 31 w 63"/>
                  <a:gd name="T13" fmla="*/ 107 h 107"/>
                  <a:gd name="T14" fmla="*/ 10 w 63"/>
                  <a:gd name="T15" fmla="*/ 29 h 107"/>
                  <a:gd name="T16" fmla="*/ 31 w 63"/>
                  <a:gd name="T17" fmla="*/ 10 h 107"/>
                  <a:gd name="T18" fmla="*/ 53 w 63"/>
                  <a:gd name="T19" fmla="*/ 29 h 107"/>
                  <a:gd name="T20" fmla="*/ 53 w 63"/>
                  <a:gd name="T21" fmla="*/ 78 h 107"/>
                  <a:gd name="T22" fmla="*/ 31 w 63"/>
                  <a:gd name="T23" fmla="*/ 97 h 107"/>
                  <a:gd name="T24" fmla="*/ 10 w 63"/>
                  <a:gd name="T25" fmla="*/ 78 h 107"/>
                  <a:gd name="T26" fmla="*/ 10 w 63"/>
                  <a:gd name="T27" fmla="*/ 29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3" h="107">
                    <a:moveTo>
                      <a:pt x="31" y="107"/>
                    </a:moveTo>
                    <a:cubicBezTo>
                      <a:pt x="49" y="107"/>
                      <a:pt x="63" y="94"/>
                      <a:pt x="63" y="78"/>
                    </a:cubicBezTo>
                    <a:cubicBezTo>
                      <a:pt x="63" y="29"/>
                      <a:pt x="63" y="29"/>
                      <a:pt x="63" y="29"/>
                    </a:cubicBezTo>
                    <a:cubicBezTo>
                      <a:pt x="63" y="13"/>
                      <a:pt x="49" y="0"/>
                      <a:pt x="31" y="0"/>
                    </a:cubicBezTo>
                    <a:cubicBezTo>
                      <a:pt x="14" y="0"/>
                      <a:pt x="0" y="13"/>
                      <a:pt x="0" y="29"/>
                    </a:cubicBezTo>
                    <a:cubicBezTo>
                      <a:pt x="0" y="78"/>
                      <a:pt x="0" y="78"/>
                      <a:pt x="0" y="78"/>
                    </a:cubicBezTo>
                    <a:cubicBezTo>
                      <a:pt x="0" y="94"/>
                      <a:pt x="14" y="107"/>
                      <a:pt x="31" y="107"/>
                    </a:cubicBezTo>
                    <a:close/>
                    <a:moveTo>
                      <a:pt x="10" y="29"/>
                    </a:moveTo>
                    <a:cubicBezTo>
                      <a:pt x="10" y="18"/>
                      <a:pt x="19" y="10"/>
                      <a:pt x="31" y="10"/>
                    </a:cubicBezTo>
                    <a:cubicBezTo>
                      <a:pt x="43" y="10"/>
                      <a:pt x="53" y="18"/>
                      <a:pt x="53" y="29"/>
                    </a:cubicBezTo>
                    <a:cubicBezTo>
                      <a:pt x="53" y="78"/>
                      <a:pt x="53" y="78"/>
                      <a:pt x="53" y="78"/>
                    </a:cubicBezTo>
                    <a:cubicBezTo>
                      <a:pt x="53" y="88"/>
                      <a:pt x="43" y="97"/>
                      <a:pt x="31" y="97"/>
                    </a:cubicBezTo>
                    <a:cubicBezTo>
                      <a:pt x="19" y="97"/>
                      <a:pt x="10" y="88"/>
                      <a:pt x="10" y="78"/>
                    </a:cubicBezTo>
                    <a:lnTo>
                      <a:pt x="10" y="29"/>
                    </a:lnTo>
                    <a:close/>
                  </a:path>
                </a:pathLst>
              </a:custGeom>
              <a:solidFill>
                <a:schemeClr val="bg1"/>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dist"/>
                <a:endParaRPr lang="zh-CN" altLang="en-US">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31" name="Freeform 18"/>
              <p:cNvSpPr>
                <a:spLocks/>
              </p:cNvSpPr>
              <p:nvPr/>
            </p:nvSpPr>
            <p:spPr bwMode="auto">
              <a:xfrm>
                <a:off x="4441" y="3267"/>
                <a:ext cx="215" cy="222"/>
              </a:xfrm>
              <a:custGeom>
                <a:avLst/>
                <a:gdLst>
                  <a:gd name="T0" fmla="*/ 86 w 91"/>
                  <a:gd name="T1" fmla="*/ 0 h 94"/>
                  <a:gd name="T2" fmla="*/ 81 w 91"/>
                  <a:gd name="T3" fmla="*/ 5 h 94"/>
                  <a:gd name="T4" fmla="*/ 81 w 91"/>
                  <a:gd name="T5" fmla="*/ 28 h 94"/>
                  <a:gd name="T6" fmla="*/ 45 w 91"/>
                  <a:gd name="T7" fmla="*/ 59 h 94"/>
                  <a:gd name="T8" fmla="*/ 10 w 91"/>
                  <a:gd name="T9" fmla="*/ 28 h 94"/>
                  <a:gd name="T10" fmla="*/ 10 w 91"/>
                  <a:gd name="T11" fmla="*/ 5 h 94"/>
                  <a:gd name="T12" fmla="*/ 5 w 91"/>
                  <a:gd name="T13" fmla="*/ 0 h 94"/>
                  <a:gd name="T14" fmla="*/ 0 w 91"/>
                  <a:gd name="T15" fmla="*/ 5 h 94"/>
                  <a:gd name="T16" fmla="*/ 0 w 91"/>
                  <a:gd name="T17" fmla="*/ 28 h 94"/>
                  <a:gd name="T18" fmla="*/ 40 w 91"/>
                  <a:gd name="T19" fmla="*/ 69 h 94"/>
                  <a:gd name="T20" fmla="*/ 40 w 91"/>
                  <a:gd name="T21" fmla="*/ 84 h 94"/>
                  <a:gd name="T22" fmla="*/ 20 w 91"/>
                  <a:gd name="T23" fmla="*/ 84 h 94"/>
                  <a:gd name="T24" fmla="*/ 15 w 91"/>
                  <a:gd name="T25" fmla="*/ 89 h 94"/>
                  <a:gd name="T26" fmla="*/ 20 w 91"/>
                  <a:gd name="T27" fmla="*/ 94 h 94"/>
                  <a:gd name="T28" fmla="*/ 70 w 91"/>
                  <a:gd name="T29" fmla="*/ 94 h 94"/>
                  <a:gd name="T30" fmla="*/ 75 w 91"/>
                  <a:gd name="T31" fmla="*/ 89 h 94"/>
                  <a:gd name="T32" fmla="*/ 70 w 91"/>
                  <a:gd name="T33" fmla="*/ 84 h 94"/>
                  <a:gd name="T34" fmla="*/ 50 w 91"/>
                  <a:gd name="T35" fmla="*/ 84 h 94"/>
                  <a:gd name="T36" fmla="*/ 50 w 91"/>
                  <a:gd name="T37" fmla="*/ 69 h 94"/>
                  <a:gd name="T38" fmla="*/ 91 w 91"/>
                  <a:gd name="T39" fmla="*/ 28 h 94"/>
                  <a:gd name="T40" fmla="*/ 91 w 91"/>
                  <a:gd name="T41" fmla="*/ 5 h 94"/>
                  <a:gd name="T42" fmla="*/ 86 w 91"/>
                  <a:gd name="T43" fmla="*/ 0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1" h="94">
                    <a:moveTo>
                      <a:pt x="86" y="0"/>
                    </a:moveTo>
                    <a:cubicBezTo>
                      <a:pt x="83" y="0"/>
                      <a:pt x="81" y="3"/>
                      <a:pt x="81" y="5"/>
                    </a:cubicBezTo>
                    <a:cubicBezTo>
                      <a:pt x="81" y="28"/>
                      <a:pt x="81" y="28"/>
                      <a:pt x="81" y="28"/>
                    </a:cubicBezTo>
                    <a:cubicBezTo>
                      <a:pt x="81" y="45"/>
                      <a:pt x="65" y="59"/>
                      <a:pt x="45" y="59"/>
                    </a:cubicBezTo>
                    <a:cubicBezTo>
                      <a:pt x="26" y="59"/>
                      <a:pt x="10" y="45"/>
                      <a:pt x="10" y="28"/>
                    </a:cubicBezTo>
                    <a:cubicBezTo>
                      <a:pt x="10" y="5"/>
                      <a:pt x="10" y="5"/>
                      <a:pt x="10" y="5"/>
                    </a:cubicBezTo>
                    <a:cubicBezTo>
                      <a:pt x="10" y="2"/>
                      <a:pt x="8" y="0"/>
                      <a:pt x="5" y="0"/>
                    </a:cubicBezTo>
                    <a:cubicBezTo>
                      <a:pt x="2" y="0"/>
                      <a:pt x="0" y="2"/>
                      <a:pt x="0" y="5"/>
                    </a:cubicBezTo>
                    <a:cubicBezTo>
                      <a:pt x="0" y="28"/>
                      <a:pt x="0" y="28"/>
                      <a:pt x="0" y="28"/>
                    </a:cubicBezTo>
                    <a:cubicBezTo>
                      <a:pt x="0" y="49"/>
                      <a:pt x="18" y="67"/>
                      <a:pt x="40" y="69"/>
                    </a:cubicBezTo>
                    <a:cubicBezTo>
                      <a:pt x="40" y="84"/>
                      <a:pt x="40" y="84"/>
                      <a:pt x="40" y="84"/>
                    </a:cubicBezTo>
                    <a:cubicBezTo>
                      <a:pt x="20" y="84"/>
                      <a:pt x="20" y="84"/>
                      <a:pt x="20" y="84"/>
                    </a:cubicBezTo>
                    <a:cubicBezTo>
                      <a:pt x="18" y="84"/>
                      <a:pt x="15" y="86"/>
                      <a:pt x="15" y="89"/>
                    </a:cubicBezTo>
                    <a:cubicBezTo>
                      <a:pt x="15" y="92"/>
                      <a:pt x="18" y="94"/>
                      <a:pt x="20" y="94"/>
                    </a:cubicBezTo>
                    <a:cubicBezTo>
                      <a:pt x="70" y="94"/>
                      <a:pt x="70" y="94"/>
                      <a:pt x="70" y="94"/>
                    </a:cubicBezTo>
                    <a:cubicBezTo>
                      <a:pt x="73" y="94"/>
                      <a:pt x="75" y="92"/>
                      <a:pt x="75" y="89"/>
                    </a:cubicBezTo>
                    <a:cubicBezTo>
                      <a:pt x="75" y="86"/>
                      <a:pt x="73" y="84"/>
                      <a:pt x="70" y="84"/>
                    </a:cubicBezTo>
                    <a:cubicBezTo>
                      <a:pt x="50" y="84"/>
                      <a:pt x="50" y="84"/>
                      <a:pt x="50" y="84"/>
                    </a:cubicBezTo>
                    <a:cubicBezTo>
                      <a:pt x="50" y="69"/>
                      <a:pt x="50" y="69"/>
                      <a:pt x="50" y="69"/>
                    </a:cubicBezTo>
                    <a:cubicBezTo>
                      <a:pt x="73" y="67"/>
                      <a:pt x="91" y="49"/>
                      <a:pt x="91" y="28"/>
                    </a:cubicBezTo>
                    <a:cubicBezTo>
                      <a:pt x="91" y="5"/>
                      <a:pt x="91" y="5"/>
                      <a:pt x="91" y="5"/>
                    </a:cubicBezTo>
                    <a:cubicBezTo>
                      <a:pt x="91" y="3"/>
                      <a:pt x="88" y="0"/>
                      <a:pt x="86" y="0"/>
                    </a:cubicBezTo>
                    <a:close/>
                  </a:path>
                </a:pathLst>
              </a:custGeom>
              <a:solidFill>
                <a:schemeClr val="bg1"/>
              </a:solidFill>
              <a:ln w="63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dist"/>
                <a:endParaRPr lang="zh-CN" altLang="en-US">
                  <a:solidFill>
                    <a:schemeClr val="tx1">
                      <a:lumMod val="65000"/>
                      <a:lumOff val="35000"/>
                    </a:schemeClr>
                  </a:solidFill>
                  <a:latin typeface="微软雅黑" panose="020B0503020204020204" pitchFamily="34" charset="-122"/>
                  <a:ea typeface="微软雅黑" panose="020B0503020204020204" pitchFamily="34" charset="-122"/>
                </a:endParaRPr>
              </a:p>
            </p:txBody>
          </p:sp>
        </p:grpSp>
      </p:grpSp>
      <p:sp>
        <p:nvSpPr>
          <p:cNvPr id="33" name="Text Box 20"/>
          <p:cNvSpPr txBox="1">
            <a:spLocks noChangeArrowheads="1"/>
          </p:cNvSpPr>
          <p:nvPr/>
        </p:nvSpPr>
        <p:spPr bwMode="auto">
          <a:xfrm>
            <a:off x="6417300" y="2981088"/>
            <a:ext cx="146706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zh-CN" sz="1400" b="1" dirty="0">
                <a:solidFill>
                  <a:schemeClr val="tx1">
                    <a:lumMod val="50000"/>
                    <a:lumOff val="50000"/>
                  </a:schemeClr>
                </a:solidFill>
                <a:latin typeface="微软雅黑" pitchFamily="34" charset="-122"/>
                <a:ea typeface="微软雅黑" pitchFamily="34" charset="-122"/>
              </a:rPr>
              <a:t>9th Sep. 2019.</a:t>
            </a:r>
          </a:p>
        </p:txBody>
      </p:sp>
      <p:grpSp>
        <p:nvGrpSpPr>
          <p:cNvPr id="37" name="组合 36"/>
          <p:cNvGrpSpPr/>
          <p:nvPr/>
        </p:nvGrpSpPr>
        <p:grpSpPr>
          <a:xfrm>
            <a:off x="1009171" y="1435353"/>
            <a:ext cx="1363850" cy="2185147"/>
            <a:chOff x="996950" y="2262188"/>
            <a:chExt cx="434975" cy="696913"/>
          </a:xfrm>
        </p:grpSpPr>
        <p:sp>
          <p:nvSpPr>
            <p:cNvPr id="483" name="Freeform 8"/>
            <p:cNvSpPr>
              <a:spLocks noEditPoints="1"/>
            </p:cNvSpPr>
            <p:nvPr/>
          </p:nvSpPr>
          <p:spPr bwMode="auto">
            <a:xfrm>
              <a:off x="1219200" y="2300288"/>
              <a:ext cx="93663" cy="96838"/>
            </a:xfrm>
            <a:custGeom>
              <a:avLst/>
              <a:gdLst>
                <a:gd name="T0" fmla="*/ 81 w 87"/>
                <a:gd name="T1" fmla="*/ 23 h 91"/>
                <a:gd name="T2" fmla="*/ 79 w 87"/>
                <a:gd name="T3" fmla="*/ 19 h 91"/>
                <a:gd name="T4" fmla="*/ 70 w 87"/>
                <a:gd name="T5" fmla="*/ 17 h 91"/>
                <a:gd name="T6" fmla="*/ 67 w 87"/>
                <a:gd name="T7" fmla="*/ 14 h 91"/>
                <a:gd name="T8" fmla="*/ 65 w 87"/>
                <a:gd name="T9" fmla="*/ 6 h 91"/>
                <a:gd name="T10" fmla="*/ 61 w 87"/>
                <a:gd name="T11" fmla="*/ 4 h 91"/>
                <a:gd name="T12" fmla="*/ 53 w 87"/>
                <a:gd name="T13" fmla="*/ 7 h 91"/>
                <a:gd name="T14" fmla="*/ 49 w 87"/>
                <a:gd name="T15" fmla="*/ 6 h 91"/>
                <a:gd name="T16" fmla="*/ 42 w 87"/>
                <a:gd name="T17" fmla="*/ 0 h 91"/>
                <a:gd name="T18" fmla="*/ 38 w 87"/>
                <a:gd name="T19" fmla="*/ 0 h 91"/>
                <a:gd name="T20" fmla="*/ 33 w 87"/>
                <a:gd name="T21" fmla="*/ 7 h 91"/>
                <a:gd name="T22" fmla="*/ 29 w 87"/>
                <a:gd name="T23" fmla="*/ 9 h 91"/>
                <a:gd name="T24" fmla="*/ 23 w 87"/>
                <a:gd name="T25" fmla="*/ 5 h 91"/>
                <a:gd name="T26" fmla="*/ 21 w 87"/>
                <a:gd name="T27" fmla="*/ 14 h 91"/>
                <a:gd name="T28" fmla="*/ 17 w 87"/>
                <a:gd name="T29" fmla="*/ 17 h 91"/>
                <a:gd name="T30" fmla="*/ 9 w 87"/>
                <a:gd name="T31" fmla="*/ 18 h 91"/>
                <a:gd name="T32" fmla="*/ 6 w 87"/>
                <a:gd name="T33" fmla="*/ 22 h 91"/>
                <a:gd name="T34" fmla="*/ 8 w 87"/>
                <a:gd name="T35" fmla="*/ 31 h 91"/>
                <a:gd name="T36" fmla="*/ 7 w 87"/>
                <a:gd name="T37" fmla="*/ 35 h 91"/>
                <a:gd name="T38" fmla="*/ 0 w 87"/>
                <a:gd name="T39" fmla="*/ 41 h 91"/>
                <a:gd name="T40" fmla="*/ 0 w 87"/>
                <a:gd name="T41" fmla="*/ 45 h 91"/>
                <a:gd name="T42" fmla="*/ 6 w 87"/>
                <a:gd name="T43" fmla="*/ 52 h 91"/>
                <a:gd name="T44" fmla="*/ 7 w 87"/>
                <a:gd name="T45" fmla="*/ 56 h 91"/>
                <a:gd name="T46" fmla="*/ 4 w 87"/>
                <a:gd name="T47" fmla="*/ 64 h 91"/>
                <a:gd name="T48" fmla="*/ 6 w 87"/>
                <a:gd name="T49" fmla="*/ 69 h 91"/>
                <a:gd name="T50" fmla="*/ 14 w 87"/>
                <a:gd name="T51" fmla="*/ 71 h 91"/>
                <a:gd name="T52" fmla="*/ 17 w 87"/>
                <a:gd name="T53" fmla="*/ 74 h 91"/>
                <a:gd name="T54" fmla="*/ 19 w 87"/>
                <a:gd name="T55" fmla="*/ 83 h 91"/>
                <a:gd name="T56" fmla="*/ 23 w 87"/>
                <a:gd name="T57" fmla="*/ 85 h 91"/>
                <a:gd name="T58" fmla="*/ 31 w 87"/>
                <a:gd name="T59" fmla="*/ 83 h 91"/>
                <a:gd name="T60" fmla="*/ 35 w 87"/>
                <a:gd name="T61" fmla="*/ 84 h 91"/>
                <a:gd name="T62" fmla="*/ 41 w 87"/>
                <a:gd name="T63" fmla="*/ 91 h 91"/>
                <a:gd name="T64" fmla="*/ 45 w 87"/>
                <a:gd name="T65" fmla="*/ 91 h 91"/>
                <a:gd name="T66" fmla="*/ 51 w 87"/>
                <a:gd name="T67" fmla="*/ 85 h 91"/>
                <a:gd name="T68" fmla="*/ 56 w 87"/>
                <a:gd name="T69" fmla="*/ 83 h 91"/>
                <a:gd name="T70" fmla="*/ 62 w 87"/>
                <a:gd name="T71" fmla="*/ 86 h 91"/>
                <a:gd name="T72" fmla="*/ 64 w 87"/>
                <a:gd name="T73" fmla="*/ 79 h 91"/>
                <a:gd name="T74" fmla="*/ 68 w 87"/>
                <a:gd name="T75" fmla="*/ 77 h 91"/>
                <a:gd name="T76" fmla="*/ 76 w 87"/>
                <a:gd name="T77" fmla="*/ 76 h 91"/>
                <a:gd name="T78" fmla="*/ 79 w 87"/>
                <a:gd name="T79" fmla="*/ 72 h 91"/>
                <a:gd name="T80" fmla="*/ 78 w 87"/>
                <a:gd name="T81" fmla="*/ 63 h 91"/>
                <a:gd name="T82" fmla="*/ 79 w 87"/>
                <a:gd name="T83" fmla="*/ 59 h 91"/>
                <a:gd name="T84" fmla="*/ 86 w 87"/>
                <a:gd name="T85" fmla="*/ 54 h 91"/>
                <a:gd name="T86" fmla="*/ 87 w 87"/>
                <a:gd name="T87" fmla="*/ 50 h 91"/>
                <a:gd name="T88" fmla="*/ 82 w 87"/>
                <a:gd name="T89" fmla="*/ 43 h 91"/>
                <a:gd name="T90" fmla="*/ 81 w 87"/>
                <a:gd name="T91" fmla="*/ 38 h 91"/>
                <a:gd name="T92" fmla="*/ 85 w 87"/>
                <a:gd name="T93" fmla="*/ 30 h 91"/>
                <a:gd name="T94" fmla="*/ 74 w 87"/>
                <a:gd name="T95" fmla="*/ 28 h 91"/>
                <a:gd name="T96" fmla="*/ 57 w 87"/>
                <a:gd name="T97" fmla="*/ 12 h 91"/>
                <a:gd name="T98" fmla="*/ 35 w 87"/>
                <a:gd name="T99" fmla="*/ 50 h 91"/>
                <a:gd name="T100" fmla="*/ 48 w 87"/>
                <a:gd name="T101" fmla="*/ 55 h 91"/>
                <a:gd name="T102" fmla="*/ 38 w 87"/>
                <a:gd name="T103" fmla="*/ 28 h 91"/>
                <a:gd name="T104" fmla="*/ 27 w 87"/>
                <a:gd name="T105" fmla="*/ 13 h 91"/>
                <a:gd name="T106" fmla="*/ 11 w 87"/>
                <a:gd name="T107" fmla="*/ 31 h 91"/>
                <a:gd name="T108" fmla="*/ 27 w 87"/>
                <a:gd name="T109" fmla="*/ 41 h 91"/>
                <a:gd name="T110" fmla="*/ 10 w 87"/>
                <a:gd name="T111" fmla="*/ 35 h 91"/>
                <a:gd name="T112" fmla="*/ 36 w 87"/>
                <a:gd name="T113" fmla="*/ 62 h 91"/>
                <a:gd name="T114" fmla="*/ 33 w 87"/>
                <a:gd name="T115" fmla="*/ 80 h 91"/>
                <a:gd name="T116" fmla="*/ 57 w 87"/>
                <a:gd name="T117" fmla="*/ 79 h 91"/>
                <a:gd name="T118" fmla="*/ 53 w 87"/>
                <a:gd name="T119" fmla="*/ 61 h 91"/>
                <a:gd name="T120" fmla="*/ 60 w 87"/>
                <a:gd name="T121" fmla="*/ 78 h 91"/>
                <a:gd name="T122" fmla="*/ 60 w 87"/>
                <a:gd name="T123" fmla="*/ 39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7" h="91">
                  <a:moveTo>
                    <a:pt x="78" y="29"/>
                  </a:moveTo>
                  <a:cubicBezTo>
                    <a:pt x="83" y="26"/>
                    <a:pt x="83" y="26"/>
                    <a:pt x="83" y="26"/>
                  </a:cubicBezTo>
                  <a:cubicBezTo>
                    <a:pt x="82" y="25"/>
                    <a:pt x="82" y="24"/>
                    <a:pt x="81" y="23"/>
                  </a:cubicBezTo>
                  <a:cubicBezTo>
                    <a:pt x="76" y="25"/>
                    <a:pt x="76" y="25"/>
                    <a:pt x="76" y="25"/>
                  </a:cubicBezTo>
                  <a:cubicBezTo>
                    <a:pt x="76" y="24"/>
                    <a:pt x="75" y="23"/>
                    <a:pt x="75" y="23"/>
                  </a:cubicBezTo>
                  <a:cubicBezTo>
                    <a:pt x="79" y="19"/>
                    <a:pt x="79" y="19"/>
                    <a:pt x="79" y="19"/>
                  </a:cubicBezTo>
                  <a:cubicBezTo>
                    <a:pt x="78" y="18"/>
                    <a:pt x="77" y="17"/>
                    <a:pt x="77" y="16"/>
                  </a:cubicBezTo>
                  <a:cubicBezTo>
                    <a:pt x="72" y="19"/>
                    <a:pt x="72" y="19"/>
                    <a:pt x="72" y="19"/>
                  </a:cubicBezTo>
                  <a:cubicBezTo>
                    <a:pt x="72" y="18"/>
                    <a:pt x="71" y="18"/>
                    <a:pt x="70" y="17"/>
                  </a:cubicBezTo>
                  <a:cubicBezTo>
                    <a:pt x="74" y="13"/>
                    <a:pt x="74" y="13"/>
                    <a:pt x="74" y="13"/>
                  </a:cubicBezTo>
                  <a:cubicBezTo>
                    <a:pt x="73" y="12"/>
                    <a:pt x="72" y="11"/>
                    <a:pt x="71" y="10"/>
                  </a:cubicBezTo>
                  <a:cubicBezTo>
                    <a:pt x="67" y="14"/>
                    <a:pt x="67" y="14"/>
                    <a:pt x="67" y="14"/>
                  </a:cubicBezTo>
                  <a:cubicBezTo>
                    <a:pt x="67" y="14"/>
                    <a:pt x="66" y="13"/>
                    <a:pt x="65" y="13"/>
                  </a:cubicBezTo>
                  <a:cubicBezTo>
                    <a:pt x="68" y="8"/>
                    <a:pt x="68" y="8"/>
                    <a:pt x="68" y="8"/>
                  </a:cubicBezTo>
                  <a:cubicBezTo>
                    <a:pt x="67" y="7"/>
                    <a:pt x="66" y="6"/>
                    <a:pt x="65" y="6"/>
                  </a:cubicBezTo>
                  <a:cubicBezTo>
                    <a:pt x="62" y="10"/>
                    <a:pt x="62" y="10"/>
                    <a:pt x="62" y="10"/>
                  </a:cubicBezTo>
                  <a:cubicBezTo>
                    <a:pt x="61" y="10"/>
                    <a:pt x="60" y="9"/>
                    <a:pt x="59" y="9"/>
                  </a:cubicBezTo>
                  <a:cubicBezTo>
                    <a:pt x="61" y="4"/>
                    <a:pt x="61" y="4"/>
                    <a:pt x="61" y="4"/>
                  </a:cubicBezTo>
                  <a:cubicBezTo>
                    <a:pt x="60" y="3"/>
                    <a:pt x="59" y="3"/>
                    <a:pt x="58" y="2"/>
                  </a:cubicBezTo>
                  <a:cubicBezTo>
                    <a:pt x="55" y="8"/>
                    <a:pt x="55" y="8"/>
                    <a:pt x="55" y="8"/>
                  </a:cubicBezTo>
                  <a:cubicBezTo>
                    <a:pt x="54" y="7"/>
                    <a:pt x="54" y="7"/>
                    <a:pt x="53" y="7"/>
                  </a:cubicBezTo>
                  <a:cubicBezTo>
                    <a:pt x="53" y="1"/>
                    <a:pt x="53" y="1"/>
                    <a:pt x="53" y="1"/>
                  </a:cubicBezTo>
                  <a:cubicBezTo>
                    <a:pt x="52" y="1"/>
                    <a:pt x="51" y="1"/>
                    <a:pt x="50" y="1"/>
                  </a:cubicBezTo>
                  <a:cubicBezTo>
                    <a:pt x="49" y="6"/>
                    <a:pt x="49" y="6"/>
                    <a:pt x="49" y="6"/>
                  </a:cubicBezTo>
                  <a:cubicBezTo>
                    <a:pt x="48" y="6"/>
                    <a:pt x="47" y="6"/>
                    <a:pt x="46" y="6"/>
                  </a:cubicBezTo>
                  <a:cubicBezTo>
                    <a:pt x="46" y="0"/>
                    <a:pt x="46" y="0"/>
                    <a:pt x="46" y="0"/>
                  </a:cubicBezTo>
                  <a:cubicBezTo>
                    <a:pt x="45" y="0"/>
                    <a:pt x="43" y="0"/>
                    <a:pt x="42" y="0"/>
                  </a:cubicBezTo>
                  <a:cubicBezTo>
                    <a:pt x="42" y="6"/>
                    <a:pt x="42" y="6"/>
                    <a:pt x="42" y="6"/>
                  </a:cubicBezTo>
                  <a:cubicBezTo>
                    <a:pt x="41" y="6"/>
                    <a:pt x="40" y="6"/>
                    <a:pt x="39" y="6"/>
                  </a:cubicBezTo>
                  <a:cubicBezTo>
                    <a:pt x="38" y="0"/>
                    <a:pt x="38" y="0"/>
                    <a:pt x="38" y="0"/>
                  </a:cubicBezTo>
                  <a:cubicBezTo>
                    <a:pt x="37" y="1"/>
                    <a:pt x="36" y="1"/>
                    <a:pt x="35" y="1"/>
                  </a:cubicBezTo>
                  <a:cubicBezTo>
                    <a:pt x="35" y="7"/>
                    <a:pt x="35" y="7"/>
                    <a:pt x="35" y="7"/>
                  </a:cubicBezTo>
                  <a:cubicBezTo>
                    <a:pt x="34" y="7"/>
                    <a:pt x="33" y="7"/>
                    <a:pt x="33" y="7"/>
                  </a:cubicBezTo>
                  <a:cubicBezTo>
                    <a:pt x="30" y="2"/>
                    <a:pt x="30" y="2"/>
                    <a:pt x="30" y="2"/>
                  </a:cubicBezTo>
                  <a:cubicBezTo>
                    <a:pt x="29" y="3"/>
                    <a:pt x="28" y="3"/>
                    <a:pt x="27" y="3"/>
                  </a:cubicBezTo>
                  <a:cubicBezTo>
                    <a:pt x="29" y="9"/>
                    <a:pt x="29" y="9"/>
                    <a:pt x="29" y="9"/>
                  </a:cubicBezTo>
                  <a:cubicBezTo>
                    <a:pt x="28" y="9"/>
                    <a:pt x="28" y="9"/>
                    <a:pt x="27" y="10"/>
                  </a:cubicBezTo>
                  <a:cubicBezTo>
                    <a:pt x="27" y="10"/>
                    <a:pt x="27" y="10"/>
                    <a:pt x="26" y="10"/>
                  </a:cubicBezTo>
                  <a:cubicBezTo>
                    <a:pt x="23" y="5"/>
                    <a:pt x="23" y="5"/>
                    <a:pt x="23" y="5"/>
                  </a:cubicBezTo>
                  <a:cubicBezTo>
                    <a:pt x="22" y="6"/>
                    <a:pt x="21" y="7"/>
                    <a:pt x="20" y="7"/>
                  </a:cubicBezTo>
                  <a:cubicBezTo>
                    <a:pt x="23" y="12"/>
                    <a:pt x="23" y="12"/>
                    <a:pt x="23" y="12"/>
                  </a:cubicBezTo>
                  <a:cubicBezTo>
                    <a:pt x="22" y="13"/>
                    <a:pt x="21" y="13"/>
                    <a:pt x="21" y="14"/>
                  </a:cubicBezTo>
                  <a:cubicBezTo>
                    <a:pt x="17" y="10"/>
                    <a:pt x="17" y="10"/>
                    <a:pt x="17" y="10"/>
                  </a:cubicBezTo>
                  <a:cubicBezTo>
                    <a:pt x="16" y="11"/>
                    <a:pt x="15" y="11"/>
                    <a:pt x="14" y="12"/>
                  </a:cubicBezTo>
                  <a:cubicBezTo>
                    <a:pt x="17" y="17"/>
                    <a:pt x="17" y="17"/>
                    <a:pt x="17" y="17"/>
                  </a:cubicBezTo>
                  <a:cubicBezTo>
                    <a:pt x="17" y="17"/>
                    <a:pt x="16" y="18"/>
                    <a:pt x="16" y="19"/>
                  </a:cubicBezTo>
                  <a:cubicBezTo>
                    <a:pt x="11" y="15"/>
                    <a:pt x="11" y="15"/>
                    <a:pt x="11" y="15"/>
                  </a:cubicBezTo>
                  <a:cubicBezTo>
                    <a:pt x="10" y="16"/>
                    <a:pt x="10" y="17"/>
                    <a:pt x="9" y="18"/>
                  </a:cubicBezTo>
                  <a:cubicBezTo>
                    <a:pt x="13" y="22"/>
                    <a:pt x="13" y="22"/>
                    <a:pt x="13" y="22"/>
                  </a:cubicBezTo>
                  <a:cubicBezTo>
                    <a:pt x="12" y="23"/>
                    <a:pt x="12" y="24"/>
                    <a:pt x="11" y="24"/>
                  </a:cubicBezTo>
                  <a:cubicBezTo>
                    <a:pt x="6" y="22"/>
                    <a:pt x="6" y="22"/>
                    <a:pt x="6" y="22"/>
                  </a:cubicBezTo>
                  <a:cubicBezTo>
                    <a:pt x="6" y="23"/>
                    <a:pt x="5" y="24"/>
                    <a:pt x="5" y="25"/>
                  </a:cubicBezTo>
                  <a:cubicBezTo>
                    <a:pt x="9" y="28"/>
                    <a:pt x="9" y="28"/>
                    <a:pt x="9" y="28"/>
                  </a:cubicBezTo>
                  <a:cubicBezTo>
                    <a:pt x="9" y="29"/>
                    <a:pt x="9" y="30"/>
                    <a:pt x="8" y="31"/>
                  </a:cubicBezTo>
                  <a:cubicBezTo>
                    <a:pt x="3" y="29"/>
                    <a:pt x="3" y="29"/>
                    <a:pt x="3" y="29"/>
                  </a:cubicBezTo>
                  <a:cubicBezTo>
                    <a:pt x="3" y="30"/>
                    <a:pt x="2" y="32"/>
                    <a:pt x="2" y="33"/>
                  </a:cubicBezTo>
                  <a:cubicBezTo>
                    <a:pt x="7" y="35"/>
                    <a:pt x="7" y="35"/>
                    <a:pt x="7" y="35"/>
                  </a:cubicBezTo>
                  <a:cubicBezTo>
                    <a:pt x="7" y="36"/>
                    <a:pt x="6" y="37"/>
                    <a:pt x="6" y="37"/>
                  </a:cubicBezTo>
                  <a:cubicBezTo>
                    <a:pt x="1" y="37"/>
                    <a:pt x="1" y="37"/>
                    <a:pt x="1" y="37"/>
                  </a:cubicBezTo>
                  <a:cubicBezTo>
                    <a:pt x="1" y="38"/>
                    <a:pt x="1" y="39"/>
                    <a:pt x="0" y="41"/>
                  </a:cubicBezTo>
                  <a:cubicBezTo>
                    <a:pt x="6" y="42"/>
                    <a:pt x="6" y="42"/>
                    <a:pt x="6" y="42"/>
                  </a:cubicBezTo>
                  <a:cubicBezTo>
                    <a:pt x="6" y="43"/>
                    <a:pt x="6" y="44"/>
                    <a:pt x="6" y="45"/>
                  </a:cubicBezTo>
                  <a:cubicBezTo>
                    <a:pt x="0" y="45"/>
                    <a:pt x="0" y="45"/>
                    <a:pt x="0" y="45"/>
                  </a:cubicBezTo>
                  <a:cubicBezTo>
                    <a:pt x="0" y="46"/>
                    <a:pt x="0" y="48"/>
                    <a:pt x="0" y="49"/>
                  </a:cubicBezTo>
                  <a:cubicBezTo>
                    <a:pt x="6" y="49"/>
                    <a:pt x="6" y="49"/>
                    <a:pt x="6" y="49"/>
                  </a:cubicBezTo>
                  <a:cubicBezTo>
                    <a:pt x="6" y="50"/>
                    <a:pt x="6" y="51"/>
                    <a:pt x="6" y="52"/>
                  </a:cubicBezTo>
                  <a:cubicBezTo>
                    <a:pt x="1" y="53"/>
                    <a:pt x="1" y="53"/>
                    <a:pt x="1" y="53"/>
                  </a:cubicBezTo>
                  <a:cubicBezTo>
                    <a:pt x="1" y="55"/>
                    <a:pt x="1" y="56"/>
                    <a:pt x="2" y="57"/>
                  </a:cubicBezTo>
                  <a:cubicBezTo>
                    <a:pt x="7" y="56"/>
                    <a:pt x="7" y="56"/>
                    <a:pt x="7" y="56"/>
                  </a:cubicBezTo>
                  <a:cubicBezTo>
                    <a:pt x="7" y="57"/>
                    <a:pt x="7" y="58"/>
                    <a:pt x="8" y="59"/>
                  </a:cubicBezTo>
                  <a:cubicBezTo>
                    <a:pt x="3" y="61"/>
                    <a:pt x="3" y="61"/>
                    <a:pt x="3" y="61"/>
                  </a:cubicBezTo>
                  <a:cubicBezTo>
                    <a:pt x="3" y="62"/>
                    <a:pt x="4" y="63"/>
                    <a:pt x="4" y="64"/>
                  </a:cubicBezTo>
                  <a:cubicBezTo>
                    <a:pt x="9" y="63"/>
                    <a:pt x="9" y="63"/>
                    <a:pt x="9" y="63"/>
                  </a:cubicBezTo>
                  <a:cubicBezTo>
                    <a:pt x="10" y="64"/>
                    <a:pt x="10" y="64"/>
                    <a:pt x="11" y="65"/>
                  </a:cubicBezTo>
                  <a:cubicBezTo>
                    <a:pt x="6" y="69"/>
                    <a:pt x="6" y="69"/>
                    <a:pt x="6" y="69"/>
                  </a:cubicBezTo>
                  <a:cubicBezTo>
                    <a:pt x="7" y="70"/>
                    <a:pt x="7" y="71"/>
                    <a:pt x="8" y="72"/>
                  </a:cubicBezTo>
                  <a:cubicBezTo>
                    <a:pt x="13" y="69"/>
                    <a:pt x="13" y="69"/>
                    <a:pt x="13" y="69"/>
                  </a:cubicBezTo>
                  <a:cubicBezTo>
                    <a:pt x="13" y="70"/>
                    <a:pt x="14" y="70"/>
                    <a:pt x="14" y="71"/>
                  </a:cubicBezTo>
                  <a:cubicBezTo>
                    <a:pt x="11" y="75"/>
                    <a:pt x="11" y="75"/>
                    <a:pt x="11" y="75"/>
                  </a:cubicBezTo>
                  <a:cubicBezTo>
                    <a:pt x="12" y="76"/>
                    <a:pt x="12" y="77"/>
                    <a:pt x="13" y="78"/>
                  </a:cubicBezTo>
                  <a:cubicBezTo>
                    <a:pt x="17" y="74"/>
                    <a:pt x="17" y="74"/>
                    <a:pt x="17" y="74"/>
                  </a:cubicBezTo>
                  <a:cubicBezTo>
                    <a:pt x="18" y="75"/>
                    <a:pt x="19" y="75"/>
                    <a:pt x="19" y="76"/>
                  </a:cubicBezTo>
                  <a:cubicBezTo>
                    <a:pt x="16" y="81"/>
                    <a:pt x="16" y="81"/>
                    <a:pt x="16" y="81"/>
                  </a:cubicBezTo>
                  <a:cubicBezTo>
                    <a:pt x="17" y="82"/>
                    <a:pt x="18" y="82"/>
                    <a:pt x="19" y="83"/>
                  </a:cubicBezTo>
                  <a:cubicBezTo>
                    <a:pt x="23" y="79"/>
                    <a:pt x="23" y="79"/>
                    <a:pt x="23" y="79"/>
                  </a:cubicBezTo>
                  <a:cubicBezTo>
                    <a:pt x="23" y="79"/>
                    <a:pt x="24" y="80"/>
                    <a:pt x="25" y="80"/>
                  </a:cubicBezTo>
                  <a:cubicBezTo>
                    <a:pt x="23" y="85"/>
                    <a:pt x="23" y="85"/>
                    <a:pt x="23" y="85"/>
                  </a:cubicBezTo>
                  <a:cubicBezTo>
                    <a:pt x="24" y="86"/>
                    <a:pt x="25" y="86"/>
                    <a:pt x="26" y="87"/>
                  </a:cubicBezTo>
                  <a:cubicBezTo>
                    <a:pt x="29" y="82"/>
                    <a:pt x="29" y="82"/>
                    <a:pt x="29" y="82"/>
                  </a:cubicBezTo>
                  <a:cubicBezTo>
                    <a:pt x="29" y="82"/>
                    <a:pt x="30" y="83"/>
                    <a:pt x="31" y="83"/>
                  </a:cubicBezTo>
                  <a:cubicBezTo>
                    <a:pt x="30" y="89"/>
                    <a:pt x="30" y="89"/>
                    <a:pt x="30" y="89"/>
                  </a:cubicBezTo>
                  <a:cubicBezTo>
                    <a:pt x="31" y="89"/>
                    <a:pt x="32" y="89"/>
                    <a:pt x="33" y="90"/>
                  </a:cubicBezTo>
                  <a:cubicBezTo>
                    <a:pt x="35" y="84"/>
                    <a:pt x="35" y="84"/>
                    <a:pt x="35" y="84"/>
                  </a:cubicBezTo>
                  <a:cubicBezTo>
                    <a:pt x="36" y="85"/>
                    <a:pt x="37" y="85"/>
                    <a:pt x="38" y="85"/>
                  </a:cubicBezTo>
                  <a:cubicBezTo>
                    <a:pt x="38" y="90"/>
                    <a:pt x="38" y="90"/>
                    <a:pt x="38" y="90"/>
                  </a:cubicBezTo>
                  <a:cubicBezTo>
                    <a:pt x="39" y="91"/>
                    <a:pt x="40" y="91"/>
                    <a:pt x="41" y="91"/>
                  </a:cubicBezTo>
                  <a:cubicBezTo>
                    <a:pt x="42" y="85"/>
                    <a:pt x="42" y="85"/>
                    <a:pt x="42" y="85"/>
                  </a:cubicBezTo>
                  <a:cubicBezTo>
                    <a:pt x="43" y="85"/>
                    <a:pt x="44" y="85"/>
                    <a:pt x="45" y="85"/>
                  </a:cubicBezTo>
                  <a:cubicBezTo>
                    <a:pt x="45" y="91"/>
                    <a:pt x="45" y="91"/>
                    <a:pt x="45" y="91"/>
                  </a:cubicBezTo>
                  <a:cubicBezTo>
                    <a:pt x="47" y="91"/>
                    <a:pt x="48" y="91"/>
                    <a:pt x="49" y="91"/>
                  </a:cubicBezTo>
                  <a:cubicBezTo>
                    <a:pt x="49" y="85"/>
                    <a:pt x="49" y="85"/>
                    <a:pt x="49" y="85"/>
                  </a:cubicBezTo>
                  <a:cubicBezTo>
                    <a:pt x="50" y="85"/>
                    <a:pt x="51" y="85"/>
                    <a:pt x="51" y="85"/>
                  </a:cubicBezTo>
                  <a:cubicBezTo>
                    <a:pt x="53" y="90"/>
                    <a:pt x="53" y="90"/>
                    <a:pt x="53" y="90"/>
                  </a:cubicBezTo>
                  <a:cubicBezTo>
                    <a:pt x="54" y="90"/>
                    <a:pt x="55" y="89"/>
                    <a:pt x="56" y="89"/>
                  </a:cubicBezTo>
                  <a:cubicBezTo>
                    <a:pt x="56" y="83"/>
                    <a:pt x="56" y="83"/>
                    <a:pt x="56" y="83"/>
                  </a:cubicBezTo>
                  <a:cubicBezTo>
                    <a:pt x="56" y="83"/>
                    <a:pt x="57" y="83"/>
                    <a:pt x="58" y="82"/>
                  </a:cubicBezTo>
                  <a:cubicBezTo>
                    <a:pt x="61" y="87"/>
                    <a:pt x="61" y="87"/>
                    <a:pt x="61" y="87"/>
                  </a:cubicBezTo>
                  <a:cubicBezTo>
                    <a:pt x="61" y="87"/>
                    <a:pt x="62" y="87"/>
                    <a:pt x="62" y="86"/>
                  </a:cubicBezTo>
                  <a:cubicBezTo>
                    <a:pt x="63" y="86"/>
                    <a:pt x="63" y="86"/>
                    <a:pt x="64" y="86"/>
                  </a:cubicBezTo>
                  <a:cubicBezTo>
                    <a:pt x="62" y="81"/>
                    <a:pt x="62" y="81"/>
                    <a:pt x="62" y="81"/>
                  </a:cubicBezTo>
                  <a:cubicBezTo>
                    <a:pt x="63" y="80"/>
                    <a:pt x="63" y="80"/>
                    <a:pt x="64" y="79"/>
                  </a:cubicBezTo>
                  <a:cubicBezTo>
                    <a:pt x="68" y="83"/>
                    <a:pt x="68" y="83"/>
                    <a:pt x="68" y="83"/>
                  </a:cubicBezTo>
                  <a:cubicBezTo>
                    <a:pt x="68" y="83"/>
                    <a:pt x="69" y="82"/>
                    <a:pt x="70" y="81"/>
                  </a:cubicBezTo>
                  <a:cubicBezTo>
                    <a:pt x="68" y="77"/>
                    <a:pt x="68" y="77"/>
                    <a:pt x="68" y="77"/>
                  </a:cubicBezTo>
                  <a:cubicBezTo>
                    <a:pt x="68" y="76"/>
                    <a:pt x="69" y="75"/>
                    <a:pt x="69" y="75"/>
                  </a:cubicBezTo>
                  <a:cubicBezTo>
                    <a:pt x="74" y="78"/>
                    <a:pt x="74" y="78"/>
                    <a:pt x="74" y="78"/>
                  </a:cubicBezTo>
                  <a:cubicBezTo>
                    <a:pt x="74" y="78"/>
                    <a:pt x="75" y="77"/>
                    <a:pt x="76" y="76"/>
                  </a:cubicBezTo>
                  <a:cubicBezTo>
                    <a:pt x="72" y="72"/>
                    <a:pt x="72" y="72"/>
                    <a:pt x="72" y="72"/>
                  </a:cubicBezTo>
                  <a:cubicBezTo>
                    <a:pt x="73" y="71"/>
                    <a:pt x="74" y="70"/>
                    <a:pt x="74" y="70"/>
                  </a:cubicBezTo>
                  <a:cubicBezTo>
                    <a:pt x="79" y="72"/>
                    <a:pt x="79" y="72"/>
                    <a:pt x="79" y="72"/>
                  </a:cubicBezTo>
                  <a:cubicBezTo>
                    <a:pt x="79" y="71"/>
                    <a:pt x="80" y="70"/>
                    <a:pt x="81" y="69"/>
                  </a:cubicBezTo>
                  <a:cubicBezTo>
                    <a:pt x="76" y="66"/>
                    <a:pt x="76" y="66"/>
                    <a:pt x="76" y="66"/>
                  </a:cubicBezTo>
                  <a:cubicBezTo>
                    <a:pt x="77" y="65"/>
                    <a:pt x="77" y="64"/>
                    <a:pt x="78" y="63"/>
                  </a:cubicBezTo>
                  <a:cubicBezTo>
                    <a:pt x="83" y="65"/>
                    <a:pt x="83" y="65"/>
                    <a:pt x="83" y="65"/>
                  </a:cubicBezTo>
                  <a:cubicBezTo>
                    <a:pt x="83" y="64"/>
                    <a:pt x="84" y="63"/>
                    <a:pt x="84" y="62"/>
                  </a:cubicBezTo>
                  <a:cubicBezTo>
                    <a:pt x="79" y="59"/>
                    <a:pt x="79" y="59"/>
                    <a:pt x="79" y="59"/>
                  </a:cubicBezTo>
                  <a:cubicBezTo>
                    <a:pt x="80" y="58"/>
                    <a:pt x="80" y="58"/>
                    <a:pt x="80" y="57"/>
                  </a:cubicBezTo>
                  <a:cubicBezTo>
                    <a:pt x="86" y="58"/>
                    <a:pt x="86" y="58"/>
                    <a:pt x="86" y="58"/>
                  </a:cubicBezTo>
                  <a:cubicBezTo>
                    <a:pt x="86" y="56"/>
                    <a:pt x="86" y="55"/>
                    <a:pt x="86" y="54"/>
                  </a:cubicBezTo>
                  <a:cubicBezTo>
                    <a:pt x="81" y="52"/>
                    <a:pt x="81" y="52"/>
                    <a:pt x="81" y="52"/>
                  </a:cubicBezTo>
                  <a:cubicBezTo>
                    <a:pt x="81" y="52"/>
                    <a:pt x="81" y="51"/>
                    <a:pt x="82" y="50"/>
                  </a:cubicBezTo>
                  <a:cubicBezTo>
                    <a:pt x="87" y="50"/>
                    <a:pt x="87" y="50"/>
                    <a:pt x="87" y="50"/>
                  </a:cubicBezTo>
                  <a:cubicBezTo>
                    <a:pt x="87" y="48"/>
                    <a:pt x="87" y="47"/>
                    <a:pt x="87" y="46"/>
                  </a:cubicBezTo>
                  <a:cubicBezTo>
                    <a:pt x="82" y="45"/>
                    <a:pt x="82" y="45"/>
                    <a:pt x="82" y="45"/>
                  </a:cubicBezTo>
                  <a:cubicBezTo>
                    <a:pt x="82" y="44"/>
                    <a:pt x="82" y="43"/>
                    <a:pt x="82" y="43"/>
                  </a:cubicBezTo>
                  <a:cubicBezTo>
                    <a:pt x="87" y="41"/>
                    <a:pt x="87" y="41"/>
                    <a:pt x="87" y="41"/>
                  </a:cubicBezTo>
                  <a:cubicBezTo>
                    <a:pt x="87" y="40"/>
                    <a:pt x="87" y="39"/>
                    <a:pt x="87" y="38"/>
                  </a:cubicBezTo>
                  <a:cubicBezTo>
                    <a:pt x="81" y="38"/>
                    <a:pt x="81" y="38"/>
                    <a:pt x="81" y="38"/>
                  </a:cubicBezTo>
                  <a:cubicBezTo>
                    <a:pt x="81" y="37"/>
                    <a:pt x="81" y="36"/>
                    <a:pt x="81" y="36"/>
                  </a:cubicBezTo>
                  <a:cubicBezTo>
                    <a:pt x="86" y="33"/>
                    <a:pt x="86" y="33"/>
                    <a:pt x="86" y="33"/>
                  </a:cubicBezTo>
                  <a:cubicBezTo>
                    <a:pt x="85" y="32"/>
                    <a:pt x="85" y="31"/>
                    <a:pt x="85" y="30"/>
                  </a:cubicBezTo>
                  <a:cubicBezTo>
                    <a:pt x="79" y="31"/>
                    <a:pt x="79" y="31"/>
                    <a:pt x="79" y="31"/>
                  </a:cubicBezTo>
                  <a:cubicBezTo>
                    <a:pt x="79" y="30"/>
                    <a:pt x="79" y="30"/>
                    <a:pt x="78" y="29"/>
                  </a:cubicBezTo>
                  <a:close/>
                  <a:moveTo>
                    <a:pt x="74" y="28"/>
                  </a:moveTo>
                  <a:cubicBezTo>
                    <a:pt x="59" y="36"/>
                    <a:pt x="59" y="36"/>
                    <a:pt x="59" y="36"/>
                  </a:cubicBezTo>
                  <a:cubicBezTo>
                    <a:pt x="57" y="33"/>
                    <a:pt x="54" y="30"/>
                    <a:pt x="51" y="29"/>
                  </a:cubicBezTo>
                  <a:cubicBezTo>
                    <a:pt x="57" y="12"/>
                    <a:pt x="57" y="12"/>
                    <a:pt x="57" y="12"/>
                  </a:cubicBezTo>
                  <a:cubicBezTo>
                    <a:pt x="64" y="15"/>
                    <a:pt x="70" y="20"/>
                    <a:pt x="74" y="28"/>
                  </a:cubicBezTo>
                  <a:close/>
                  <a:moveTo>
                    <a:pt x="48" y="55"/>
                  </a:moveTo>
                  <a:cubicBezTo>
                    <a:pt x="43" y="57"/>
                    <a:pt x="37" y="55"/>
                    <a:pt x="35" y="50"/>
                  </a:cubicBezTo>
                  <a:cubicBezTo>
                    <a:pt x="33" y="45"/>
                    <a:pt x="35" y="39"/>
                    <a:pt x="39" y="36"/>
                  </a:cubicBezTo>
                  <a:cubicBezTo>
                    <a:pt x="44" y="34"/>
                    <a:pt x="50" y="36"/>
                    <a:pt x="52" y="41"/>
                  </a:cubicBezTo>
                  <a:cubicBezTo>
                    <a:pt x="55" y="46"/>
                    <a:pt x="53" y="52"/>
                    <a:pt x="48" y="55"/>
                  </a:cubicBezTo>
                  <a:close/>
                  <a:moveTo>
                    <a:pt x="54" y="10"/>
                  </a:moveTo>
                  <a:cubicBezTo>
                    <a:pt x="48" y="28"/>
                    <a:pt x="48" y="28"/>
                    <a:pt x="48" y="28"/>
                  </a:cubicBezTo>
                  <a:cubicBezTo>
                    <a:pt x="45" y="27"/>
                    <a:pt x="41" y="27"/>
                    <a:pt x="38" y="28"/>
                  </a:cubicBezTo>
                  <a:cubicBezTo>
                    <a:pt x="30" y="12"/>
                    <a:pt x="30" y="12"/>
                    <a:pt x="30" y="12"/>
                  </a:cubicBezTo>
                  <a:cubicBezTo>
                    <a:pt x="38" y="8"/>
                    <a:pt x="46" y="8"/>
                    <a:pt x="54" y="10"/>
                  </a:cubicBezTo>
                  <a:close/>
                  <a:moveTo>
                    <a:pt x="27" y="13"/>
                  </a:moveTo>
                  <a:cubicBezTo>
                    <a:pt x="35" y="30"/>
                    <a:pt x="35" y="30"/>
                    <a:pt x="35" y="30"/>
                  </a:cubicBezTo>
                  <a:cubicBezTo>
                    <a:pt x="32" y="32"/>
                    <a:pt x="29" y="34"/>
                    <a:pt x="28" y="37"/>
                  </a:cubicBezTo>
                  <a:cubicBezTo>
                    <a:pt x="11" y="31"/>
                    <a:pt x="11" y="31"/>
                    <a:pt x="11" y="31"/>
                  </a:cubicBezTo>
                  <a:cubicBezTo>
                    <a:pt x="14" y="24"/>
                    <a:pt x="20" y="17"/>
                    <a:pt x="27" y="13"/>
                  </a:cubicBezTo>
                  <a:close/>
                  <a:moveTo>
                    <a:pt x="10" y="35"/>
                  </a:moveTo>
                  <a:cubicBezTo>
                    <a:pt x="27" y="41"/>
                    <a:pt x="27" y="41"/>
                    <a:pt x="27" y="41"/>
                  </a:cubicBezTo>
                  <a:cubicBezTo>
                    <a:pt x="26" y="44"/>
                    <a:pt x="26" y="48"/>
                    <a:pt x="27" y="51"/>
                  </a:cubicBezTo>
                  <a:cubicBezTo>
                    <a:pt x="11" y="59"/>
                    <a:pt x="11" y="59"/>
                    <a:pt x="11" y="59"/>
                  </a:cubicBezTo>
                  <a:cubicBezTo>
                    <a:pt x="8" y="51"/>
                    <a:pt x="8" y="42"/>
                    <a:pt x="10" y="35"/>
                  </a:cubicBezTo>
                  <a:close/>
                  <a:moveTo>
                    <a:pt x="13" y="62"/>
                  </a:moveTo>
                  <a:cubicBezTo>
                    <a:pt x="28" y="55"/>
                    <a:pt x="28" y="55"/>
                    <a:pt x="28" y="55"/>
                  </a:cubicBezTo>
                  <a:cubicBezTo>
                    <a:pt x="30" y="58"/>
                    <a:pt x="33" y="61"/>
                    <a:pt x="36" y="62"/>
                  </a:cubicBezTo>
                  <a:cubicBezTo>
                    <a:pt x="30" y="79"/>
                    <a:pt x="30" y="79"/>
                    <a:pt x="30" y="79"/>
                  </a:cubicBezTo>
                  <a:cubicBezTo>
                    <a:pt x="23" y="76"/>
                    <a:pt x="17" y="70"/>
                    <a:pt x="13" y="62"/>
                  </a:cubicBezTo>
                  <a:close/>
                  <a:moveTo>
                    <a:pt x="33" y="80"/>
                  </a:moveTo>
                  <a:cubicBezTo>
                    <a:pt x="39" y="63"/>
                    <a:pt x="39" y="63"/>
                    <a:pt x="39" y="63"/>
                  </a:cubicBezTo>
                  <a:cubicBezTo>
                    <a:pt x="42" y="64"/>
                    <a:pt x="46" y="64"/>
                    <a:pt x="50" y="63"/>
                  </a:cubicBezTo>
                  <a:cubicBezTo>
                    <a:pt x="57" y="79"/>
                    <a:pt x="57" y="79"/>
                    <a:pt x="57" y="79"/>
                  </a:cubicBezTo>
                  <a:cubicBezTo>
                    <a:pt x="49" y="83"/>
                    <a:pt x="41" y="83"/>
                    <a:pt x="33" y="80"/>
                  </a:cubicBezTo>
                  <a:close/>
                  <a:moveTo>
                    <a:pt x="60" y="78"/>
                  </a:moveTo>
                  <a:cubicBezTo>
                    <a:pt x="53" y="61"/>
                    <a:pt x="53" y="61"/>
                    <a:pt x="53" y="61"/>
                  </a:cubicBezTo>
                  <a:cubicBezTo>
                    <a:pt x="56" y="59"/>
                    <a:pt x="58" y="56"/>
                    <a:pt x="60" y="53"/>
                  </a:cubicBezTo>
                  <a:cubicBezTo>
                    <a:pt x="76" y="59"/>
                    <a:pt x="76" y="59"/>
                    <a:pt x="76" y="59"/>
                  </a:cubicBezTo>
                  <a:cubicBezTo>
                    <a:pt x="73" y="67"/>
                    <a:pt x="68" y="74"/>
                    <a:pt x="60" y="78"/>
                  </a:cubicBezTo>
                  <a:close/>
                  <a:moveTo>
                    <a:pt x="77" y="56"/>
                  </a:moveTo>
                  <a:cubicBezTo>
                    <a:pt x="61" y="50"/>
                    <a:pt x="61" y="50"/>
                    <a:pt x="61" y="50"/>
                  </a:cubicBezTo>
                  <a:cubicBezTo>
                    <a:pt x="62" y="46"/>
                    <a:pt x="62" y="42"/>
                    <a:pt x="60" y="39"/>
                  </a:cubicBezTo>
                  <a:cubicBezTo>
                    <a:pt x="76" y="31"/>
                    <a:pt x="76" y="31"/>
                    <a:pt x="76" y="31"/>
                  </a:cubicBezTo>
                  <a:cubicBezTo>
                    <a:pt x="79" y="39"/>
                    <a:pt x="79" y="48"/>
                    <a:pt x="77" y="5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4" name="Freeform 9"/>
            <p:cNvSpPr>
              <a:spLocks noEditPoints="1"/>
            </p:cNvSpPr>
            <p:nvPr/>
          </p:nvSpPr>
          <p:spPr bwMode="auto">
            <a:xfrm>
              <a:off x="1123950" y="2479676"/>
              <a:ext cx="92075" cy="96838"/>
            </a:xfrm>
            <a:custGeom>
              <a:avLst/>
              <a:gdLst>
                <a:gd name="T0" fmla="*/ 81 w 87"/>
                <a:gd name="T1" fmla="*/ 23 h 91"/>
                <a:gd name="T2" fmla="*/ 79 w 87"/>
                <a:gd name="T3" fmla="*/ 19 h 91"/>
                <a:gd name="T4" fmla="*/ 71 w 87"/>
                <a:gd name="T5" fmla="*/ 17 h 91"/>
                <a:gd name="T6" fmla="*/ 67 w 87"/>
                <a:gd name="T7" fmla="*/ 14 h 91"/>
                <a:gd name="T8" fmla="*/ 65 w 87"/>
                <a:gd name="T9" fmla="*/ 6 h 91"/>
                <a:gd name="T10" fmla="*/ 61 w 87"/>
                <a:gd name="T11" fmla="*/ 4 h 91"/>
                <a:gd name="T12" fmla="*/ 53 w 87"/>
                <a:gd name="T13" fmla="*/ 7 h 91"/>
                <a:gd name="T14" fmla="*/ 49 w 87"/>
                <a:gd name="T15" fmla="*/ 6 h 91"/>
                <a:gd name="T16" fmla="*/ 42 w 87"/>
                <a:gd name="T17" fmla="*/ 0 h 91"/>
                <a:gd name="T18" fmla="*/ 38 w 87"/>
                <a:gd name="T19" fmla="*/ 0 h 91"/>
                <a:gd name="T20" fmla="*/ 33 w 87"/>
                <a:gd name="T21" fmla="*/ 7 h 91"/>
                <a:gd name="T22" fmla="*/ 29 w 87"/>
                <a:gd name="T23" fmla="*/ 9 h 91"/>
                <a:gd name="T24" fmla="*/ 23 w 87"/>
                <a:gd name="T25" fmla="*/ 5 h 91"/>
                <a:gd name="T26" fmla="*/ 21 w 87"/>
                <a:gd name="T27" fmla="*/ 14 h 91"/>
                <a:gd name="T28" fmla="*/ 17 w 87"/>
                <a:gd name="T29" fmla="*/ 17 h 91"/>
                <a:gd name="T30" fmla="*/ 9 w 87"/>
                <a:gd name="T31" fmla="*/ 18 h 91"/>
                <a:gd name="T32" fmla="*/ 7 w 87"/>
                <a:gd name="T33" fmla="*/ 22 h 91"/>
                <a:gd name="T34" fmla="*/ 9 w 87"/>
                <a:gd name="T35" fmla="*/ 31 h 91"/>
                <a:gd name="T36" fmla="*/ 7 w 87"/>
                <a:gd name="T37" fmla="*/ 35 h 91"/>
                <a:gd name="T38" fmla="*/ 1 w 87"/>
                <a:gd name="T39" fmla="*/ 41 h 91"/>
                <a:gd name="T40" fmla="*/ 0 w 87"/>
                <a:gd name="T41" fmla="*/ 45 h 91"/>
                <a:gd name="T42" fmla="*/ 6 w 87"/>
                <a:gd name="T43" fmla="*/ 52 h 91"/>
                <a:gd name="T44" fmla="*/ 7 w 87"/>
                <a:gd name="T45" fmla="*/ 56 h 91"/>
                <a:gd name="T46" fmla="*/ 4 w 87"/>
                <a:gd name="T47" fmla="*/ 64 h 91"/>
                <a:gd name="T48" fmla="*/ 6 w 87"/>
                <a:gd name="T49" fmla="*/ 68 h 91"/>
                <a:gd name="T50" fmla="*/ 15 w 87"/>
                <a:gd name="T51" fmla="*/ 71 h 91"/>
                <a:gd name="T52" fmla="*/ 18 w 87"/>
                <a:gd name="T53" fmla="*/ 74 h 91"/>
                <a:gd name="T54" fmla="*/ 19 w 87"/>
                <a:gd name="T55" fmla="*/ 83 h 91"/>
                <a:gd name="T56" fmla="*/ 23 w 87"/>
                <a:gd name="T57" fmla="*/ 85 h 91"/>
                <a:gd name="T58" fmla="*/ 31 w 87"/>
                <a:gd name="T59" fmla="*/ 83 h 91"/>
                <a:gd name="T60" fmla="*/ 35 w 87"/>
                <a:gd name="T61" fmla="*/ 84 h 91"/>
                <a:gd name="T62" fmla="*/ 41 w 87"/>
                <a:gd name="T63" fmla="*/ 91 h 91"/>
                <a:gd name="T64" fmla="*/ 46 w 87"/>
                <a:gd name="T65" fmla="*/ 91 h 91"/>
                <a:gd name="T66" fmla="*/ 52 w 87"/>
                <a:gd name="T67" fmla="*/ 84 h 91"/>
                <a:gd name="T68" fmla="*/ 56 w 87"/>
                <a:gd name="T69" fmla="*/ 83 h 91"/>
                <a:gd name="T70" fmla="*/ 63 w 87"/>
                <a:gd name="T71" fmla="*/ 86 h 91"/>
                <a:gd name="T72" fmla="*/ 64 w 87"/>
                <a:gd name="T73" fmla="*/ 79 h 91"/>
                <a:gd name="T74" fmla="*/ 68 w 87"/>
                <a:gd name="T75" fmla="*/ 76 h 91"/>
                <a:gd name="T76" fmla="*/ 76 w 87"/>
                <a:gd name="T77" fmla="*/ 76 h 91"/>
                <a:gd name="T78" fmla="*/ 79 w 87"/>
                <a:gd name="T79" fmla="*/ 72 h 91"/>
                <a:gd name="T80" fmla="*/ 78 w 87"/>
                <a:gd name="T81" fmla="*/ 63 h 91"/>
                <a:gd name="T82" fmla="*/ 80 w 87"/>
                <a:gd name="T83" fmla="*/ 59 h 91"/>
                <a:gd name="T84" fmla="*/ 87 w 87"/>
                <a:gd name="T85" fmla="*/ 54 h 91"/>
                <a:gd name="T86" fmla="*/ 87 w 87"/>
                <a:gd name="T87" fmla="*/ 49 h 91"/>
                <a:gd name="T88" fmla="*/ 82 w 87"/>
                <a:gd name="T89" fmla="*/ 43 h 91"/>
                <a:gd name="T90" fmla="*/ 81 w 87"/>
                <a:gd name="T91" fmla="*/ 38 h 91"/>
                <a:gd name="T92" fmla="*/ 85 w 87"/>
                <a:gd name="T93" fmla="*/ 30 h 91"/>
                <a:gd name="T94" fmla="*/ 75 w 87"/>
                <a:gd name="T95" fmla="*/ 28 h 91"/>
                <a:gd name="T96" fmla="*/ 57 w 87"/>
                <a:gd name="T97" fmla="*/ 12 h 91"/>
                <a:gd name="T98" fmla="*/ 35 w 87"/>
                <a:gd name="T99" fmla="*/ 50 h 91"/>
                <a:gd name="T100" fmla="*/ 48 w 87"/>
                <a:gd name="T101" fmla="*/ 55 h 91"/>
                <a:gd name="T102" fmla="*/ 38 w 87"/>
                <a:gd name="T103" fmla="*/ 28 h 91"/>
                <a:gd name="T104" fmla="*/ 27 w 87"/>
                <a:gd name="T105" fmla="*/ 13 h 91"/>
                <a:gd name="T106" fmla="*/ 12 w 87"/>
                <a:gd name="T107" fmla="*/ 31 h 91"/>
                <a:gd name="T108" fmla="*/ 27 w 87"/>
                <a:gd name="T109" fmla="*/ 41 h 91"/>
                <a:gd name="T110" fmla="*/ 11 w 87"/>
                <a:gd name="T111" fmla="*/ 34 h 91"/>
                <a:gd name="T112" fmla="*/ 36 w 87"/>
                <a:gd name="T113" fmla="*/ 62 h 91"/>
                <a:gd name="T114" fmla="*/ 33 w 87"/>
                <a:gd name="T115" fmla="*/ 80 h 91"/>
                <a:gd name="T116" fmla="*/ 57 w 87"/>
                <a:gd name="T117" fmla="*/ 79 h 91"/>
                <a:gd name="T118" fmla="*/ 53 w 87"/>
                <a:gd name="T119" fmla="*/ 61 h 91"/>
                <a:gd name="T120" fmla="*/ 60 w 87"/>
                <a:gd name="T121" fmla="*/ 78 h 91"/>
                <a:gd name="T122" fmla="*/ 60 w 87"/>
                <a:gd name="T123" fmla="*/ 39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7" h="91">
                  <a:moveTo>
                    <a:pt x="78" y="29"/>
                  </a:moveTo>
                  <a:cubicBezTo>
                    <a:pt x="83" y="26"/>
                    <a:pt x="83" y="26"/>
                    <a:pt x="83" y="26"/>
                  </a:cubicBezTo>
                  <a:cubicBezTo>
                    <a:pt x="83" y="25"/>
                    <a:pt x="82" y="24"/>
                    <a:pt x="81" y="23"/>
                  </a:cubicBezTo>
                  <a:cubicBezTo>
                    <a:pt x="76" y="25"/>
                    <a:pt x="76" y="25"/>
                    <a:pt x="76" y="25"/>
                  </a:cubicBezTo>
                  <a:cubicBezTo>
                    <a:pt x="76" y="24"/>
                    <a:pt x="76" y="23"/>
                    <a:pt x="75" y="23"/>
                  </a:cubicBezTo>
                  <a:cubicBezTo>
                    <a:pt x="79" y="19"/>
                    <a:pt x="79" y="19"/>
                    <a:pt x="79" y="19"/>
                  </a:cubicBezTo>
                  <a:cubicBezTo>
                    <a:pt x="78" y="18"/>
                    <a:pt x="78" y="17"/>
                    <a:pt x="77" y="16"/>
                  </a:cubicBezTo>
                  <a:cubicBezTo>
                    <a:pt x="72" y="19"/>
                    <a:pt x="72" y="19"/>
                    <a:pt x="72" y="19"/>
                  </a:cubicBezTo>
                  <a:cubicBezTo>
                    <a:pt x="72" y="18"/>
                    <a:pt x="71" y="18"/>
                    <a:pt x="71" y="17"/>
                  </a:cubicBezTo>
                  <a:cubicBezTo>
                    <a:pt x="74" y="13"/>
                    <a:pt x="74" y="13"/>
                    <a:pt x="74" y="13"/>
                  </a:cubicBezTo>
                  <a:cubicBezTo>
                    <a:pt x="73" y="12"/>
                    <a:pt x="72" y="11"/>
                    <a:pt x="71" y="10"/>
                  </a:cubicBezTo>
                  <a:cubicBezTo>
                    <a:pt x="67" y="14"/>
                    <a:pt x="67" y="14"/>
                    <a:pt x="67" y="14"/>
                  </a:cubicBezTo>
                  <a:cubicBezTo>
                    <a:pt x="67" y="14"/>
                    <a:pt x="66" y="13"/>
                    <a:pt x="65" y="13"/>
                  </a:cubicBezTo>
                  <a:cubicBezTo>
                    <a:pt x="68" y="7"/>
                    <a:pt x="68" y="7"/>
                    <a:pt x="68" y="7"/>
                  </a:cubicBezTo>
                  <a:cubicBezTo>
                    <a:pt x="67" y="7"/>
                    <a:pt x="66" y="6"/>
                    <a:pt x="65" y="6"/>
                  </a:cubicBezTo>
                  <a:cubicBezTo>
                    <a:pt x="62" y="10"/>
                    <a:pt x="62" y="10"/>
                    <a:pt x="62" y="10"/>
                  </a:cubicBezTo>
                  <a:cubicBezTo>
                    <a:pt x="61" y="10"/>
                    <a:pt x="60" y="9"/>
                    <a:pt x="59" y="9"/>
                  </a:cubicBezTo>
                  <a:cubicBezTo>
                    <a:pt x="61" y="4"/>
                    <a:pt x="61" y="4"/>
                    <a:pt x="61" y="4"/>
                  </a:cubicBezTo>
                  <a:cubicBezTo>
                    <a:pt x="60" y="3"/>
                    <a:pt x="59" y="3"/>
                    <a:pt x="58" y="2"/>
                  </a:cubicBezTo>
                  <a:cubicBezTo>
                    <a:pt x="55" y="7"/>
                    <a:pt x="55" y="7"/>
                    <a:pt x="55" y="7"/>
                  </a:cubicBezTo>
                  <a:cubicBezTo>
                    <a:pt x="55" y="7"/>
                    <a:pt x="54" y="7"/>
                    <a:pt x="53" y="7"/>
                  </a:cubicBezTo>
                  <a:cubicBezTo>
                    <a:pt x="54" y="1"/>
                    <a:pt x="54" y="1"/>
                    <a:pt x="54" y="1"/>
                  </a:cubicBezTo>
                  <a:cubicBezTo>
                    <a:pt x="52" y="1"/>
                    <a:pt x="51" y="1"/>
                    <a:pt x="50" y="0"/>
                  </a:cubicBezTo>
                  <a:cubicBezTo>
                    <a:pt x="49" y="6"/>
                    <a:pt x="49" y="6"/>
                    <a:pt x="49" y="6"/>
                  </a:cubicBezTo>
                  <a:cubicBezTo>
                    <a:pt x="48" y="6"/>
                    <a:pt x="47" y="6"/>
                    <a:pt x="46" y="6"/>
                  </a:cubicBezTo>
                  <a:cubicBezTo>
                    <a:pt x="46" y="0"/>
                    <a:pt x="46" y="0"/>
                    <a:pt x="46" y="0"/>
                  </a:cubicBezTo>
                  <a:cubicBezTo>
                    <a:pt x="45" y="0"/>
                    <a:pt x="44" y="0"/>
                    <a:pt x="42" y="0"/>
                  </a:cubicBezTo>
                  <a:cubicBezTo>
                    <a:pt x="42" y="6"/>
                    <a:pt x="42" y="6"/>
                    <a:pt x="42" y="6"/>
                  </a:cubicBezTo>
                  <a:cubicBezTo>
                    <a:pt x="41" y="6"/>
                    <a:pt x="40" y="6"/>
                    <a:pt x="39" y="6"/>
                  </a:cubicBezTo>
                  <a:cubicBezTo>
                    <a:pt x="38" y="0"/>
                    <a:pt x="38" y="0"/>
                    <a:pt x="38" y="0"/>
                  </a:cubicBezTo>
                  <a:cubicBezTo>
                    <a:pt x="37" y="1"/>
                    <a:pt x="36" y="1"/>
                    <a:pt x="35" y="1"/>
                  </a:cubicBezTo>
                  <a:cubicBezTo>
                    <a:pt x="35" y="7"/>
                    <a:pt x="35" y="7"/>
                    <a:pt x="35" y="7"/>
                  </a:cubicBezTo>
                  <a:cubicBezTo>
                    <a:pt x="34" y="7"/>
                    <a:pt x="34" y="7"/>
                    <a:pt x="33" y="7"/>
                  </a:cubicBezTo>
                  <a:cubicBezTo>
                    <a:pt x="31" y="2"/>
                    <a:pt x="31" y="2"/>
                    <a:pt x="31" y="2"/>
                  </a:cubicBezTo>
                  <a:cubicBezTo>
                    <a:pt x="29" y="3"/>
                    <a:pt x="28" y="3"/>
                    <a:pt x="27" y="3"/>
                  </a:cubicBezTo>
                  <a:cubicBezTo>
                    <a:pt x="29" y="9"/>
                    <a:pt x="29" y="9"/>
                    <a:pt x="29" y="9"/>
                  </a:cubicBezTo>
                  <a:cubicBezTo>
                    <a:pt x="28" y="9"/>
                    <a:pt x="28" y="9"/>
                    <a:pt x="27" y="9"/>
                  </a:cubicBezTo>
                  <a:cubicBezTo>
                    <a:pt x="27" y="10"/>
                    <a:pt x="27" y="10"/>
                    <a:pt x="27" y="10"/>
                  </a:cubicBezTo>
                  <a:cubicBezTo>
                    <a:pt x="23" y="5"/>
                    <a:pt x="23" y="5"/>
                    <a:pt x="23" y="5"/>
                  </a:cubicBezTo>
                  <a:cubicBezTo>
                    <a:pt x="22" y="6"/>
                    <a:pt x="21" y="6"/>
                    <a:pt x="20" y="7"/>
                  </a:cubicBezTo>
                  <a:cubicBezTo>
                    <a:pt x="23" y="12"/>
                    <a:pt x="23" y="12"/>
                    <a:pt x="23" y="12"/>
                  </a:cubicBezTo>
                  <a:cubicBezTo>
                    <a:pt x="22" y="13"/>
                    <a:pt x="21" y="13"/>
                    <a:pt x="21" y="14"/>
                  </a:cubicBezTo>
                  <a:cubicBezTo>
                    <a:pt x="17" y="10"/>
                    <a:pt x="17" y="10"/>
                    <a:pt x="17" y="10"/>
                  </a:cubicBezTo>
                  <a:cubicBezTo>
                    <a:pt x="16" y="11"/>
                    <a:pt x="15" y="11"/>
                    <a:pt x="14" y="12"/>
                  </a:cubicBezTo>
                  <a:cubicBezTo>
                    <a:pt x="17" y="17"/>
                    <a:pt x="17" y="17"/>
                    <a:pt x="17" y="17"/>
                  </a:cubicBezTo>
                  <a:cubicBezTo>
                    <a:pt x="17" y="17"/>
                    <a:pt x="16" y="18"/>
                    <a:pt x="16" y="19"/>
                  </a:cubicBezTo>
                  <a:cubicBezTo>
                    <a:pt x="11" y="15"/>
                    <a:pt x="11" y="15"/>
                    <a:pt x="11" y="15"/>
                  </a:cubicBezTo>
                  <a:cubicBezTo>
                    <a:pt x="11" y="16"/>
                    <a:pt x="10" y="17"/>
                    <a:pt x="9" y="18"/>
                  </a:cubicBezTo>
                  <a:cubicBezTo>
                    <a:pt x="13" y="22"/>
                    <a:pt x="13" y="22"/>
                    <a:pt x="13" y="22"/>
                  </a:cubicBezTo>
                  <a:cubicBezTo>
                    <a:pt x="12" y="23"/>
                    <a:pt x="12" y="23"/>
                    <a:pt x="12" y="24"/>
                  </a:cubicBezTo>
                  <a:cubicBezTo>
                    <a:pt x="7" y="22"/>
                    <a:pt x="7" y="22"/>
                    <a:pt x="7" y="22"/>
                  </a:cubicBezTo>
                  <a:cubicBezTo>
                    <a:pt x="6" y="23"/>
                    <a:pt x="6" y="24"/>
                    <a:pt x="5" y="25"/>
                  </a:cubicBezTo>
                  <a:cubicBezTo>
                    <a:pt x="9" y="28"/>
                    <a:pt x="9" y="28"/>
                    <a:pt x="9" y="28"/>
                  </a:cubicBezTo>
                  <a:cubicBezTo>
                    <a:pt x="9" y="29"/>
                    <a:pt x="9" y="30"/>
                    <a:pt x="9" y="31"/>
                  </a:cubicBezTo>
                  <a:cubicBezTo>
                    <a:pt x="3" y="29"/>
                    <a:pt x="3" y="29"/>
                    <a:pt x="3" y="29"/>
                  </a:cubicBezTo>
                  <a:cubicBezTo>
                    <a:pt x="3" y="30"/>
                    <a:pt x="3" y="31"/>
                    <a:pt x="2" y="33"/>
                  </a:cubicBezTo>
                  <a:cubicBezTo>
                    <a:pt x="7" y="35"/>
                    <a:pt x="7" y="35"/>
                    <a:pt x="7" y="35"/>
                  </a:cubicBezTo>
                  <a:cubicBezTo>
                    <a:pt x="7" y="36"/>
                    <a:pt x="7" y="37"/>
                    <a:pt x="7" y="37"/>
                  </a:cubicBezTo>
                  <a:cubicBezTo>
                    <a:pt x="1" y="37"/>
                    <a:pt x="1" y="37"/>
                    <a:pt x="1" y="37"/>
                  </a:cubicBezTo>
                  <a:cubicBezTo>
                    <a:pt x="1" y="38"/>
                    <a:pt x="1" y="39"/>
                    <a:pt x="1" y="41"/>
                  </a:cubicBezTo>
                  <a:cubicBezTo>
                    <a:pt x="6" y="42"/>
                    <a:pt x="6" y="42"/>
                    <a:pt x="6" y="42"/>
                  </a:cubicBezTo>
                  <a:cubicBezTo>
                    <a:pt x="6" y="43"/>
                    <a:pt x="6" y="44"/>
                    <a:pt x="6" y="44"/>
                  </a:cubicBezTo>
                  <a:cubicBezTo>
                    <a:pt x="0" y="45"/>
                    <a:pt x="0" y="45"/>
                    <a:pt x="0" y="45"/>
                  </a:cubicBezTo>
                  <a:cubicBezTo>
                    <a:pt x="0" y="46"/>
                    <a:pt x="0" y="48"/>
                    <a:pt x="1" y="49"/>
                  </a:cubicBezTo>
                  <a:cubicBezTo>
                    <a:pt x="6" y="49"/>
                    <a:pt x="6" y="49"/>
                    <a:pt x="6" y="49"/>
                  </a:cubicBezTo>
                  <a:cubicBezTo>
                    <a:pt x="6" y="50"/>
                    <a:pt x="6" y="51"/>
                    <a:pt x="6" y="52"/>
                  </a:cubicBezTo>
                  <a:cubicBezTo>
                    <a:pt x="1" y="53"/>
                    <a:pt x="1" y="53"/>
                    <a:pt x="1" y="53"/>
                  </a:cubicBezTo>
                  <a:cubicBezTo>
                    <a:pt x="1" y="54"/>
                    <a:pt x="2" y="56"/>
                    <a:pt x="2" y="57"/>
                  </a:cubicBezTo>
                  <a:cubicBezTo>
                    <a:pt x="7" y="56"/>
                    <a:pt x="7" y="56"/>
                    <a:pt x="7" y="56"/>
                  </a:cubicBezTo>
                  <a:cubicBezTo>
                    <a:pt x="7" y="57"/>
                    <a:pt x="8" y="58"/>
                    <a:pt x="8" y="59"/>
                  </a:cubicBezTo>
                  <a:cubicBezTo>
                    <a:pt x="3" y="61"/>
                    <a:pt x="3" y="61"/>
                    <a:pt x="3" y="61"/>
                  </a:cubicBezTo>
                  <a:cubicBezTo>
                    <a:pt x="4" y="62"/>
                    <a:pt x="4" y="63"/>
                    <a:pt x="4" y="64"/>
                  </a:cubicBezTo>
                  <a:cubicBezTo>
                    <a:pt x="10" y="63"/>
                    <a:pt x="10" y="63"/>
                    <a:pt x="10" y="63"/>
                  </a:cubicBezTo>
                  <a:cubicBezTo>
                    <a:pt x="10" y="63"/>
                    <a:pt x="10" y="64"/>
                    <a:pt x="11" y="65"/>
                  </a:cubicBezTo>
                  <a:cubicBezTo>
                    <a:pt x="6" y="68"/>
                    <a:pt x="6" y="68"/>
                    <a:pt x="6" y="68"/>
                  </a:cubicBezTo>
                  <a:cubicBezTo>
                    <a:pt x="7" y="70"/>
                    <a:pt x="8" y="70"/>
                    <a:pt x="8" y="71"/>
                  </a:cubicBezTo>
                  <a:cubicBezTo>
                    <a:pt x="13" y="69"/>
                    <a:pt x="13" y="69"/>
                    <a:pt x="13" y="69"/>
                  </a:cubicBezTo>
                  <a:cubicBezTo>
                    <a:pt x="14" y="70"/>
                    <a:pt x="14" y="70"/>
                    <a:pt x="15" y="71"/>
                  </a:cubicBezTo>
                  <a:cubicBezTo>
                    <a:pt x="11" y="75"/>
                    <a:pt x="11" y="75"/>
                    <a:pt x="11" y="75"/>
                  </a:cubicBezTo>
                  <a:cubicBezTo>
                    <a:pt x="12" y="76"/>
                    <a:pt x="13" y="77"/>
                    <a:pt x="13" y="78"/>
                  </a:cubicBezTo>
                  <a:cubicBezTo>
                    <a:pt x="18" y="74"/>
                    <a:pt x="18" y="74"/>
                    <a:pt x="18" y="74"/>
                  </a:cubicBezTo>
                  <a:cubicBezTo>
                    <a:pt x="18" y="75"/>
                    <a:pt x="19" y="75"/>
                    <a:pt x="19" y="76"/>
                  </a:cubicBezTo>
                  <a:cubicBezTo>
                    <a:pt x="17" y="81"/>
                    <a:pt x="17" y="81"/>
                    <a:pt x="17" y="81"/>
                  </a:cubicBezTo>
                  <a:cubicBezTo>
                    <a:pt x="18" y="81"/>
                    <a:pt x="18" y="82"/>
                    <a:pt x="19" y="83"/>
                  </a:cubicBezTo>
                  <a:cubicBezTo>
                    <a:pt x="23" y="79"/>
                    <a:pt x="23" y="79"/>
                    <a:pt x="23" y="79"/>
                  </a:cubicBezTo>
                  <a:cubicBezTo>
                    <a:pt x="24" y="79"/>
                    <a:pt x="24" y="80"/>
                    <a:pt x="25" y="80"/>
                  </a:cubicBezTo>
                  <a:cubicBezTo>
                    <a:pt x="23" y="85"/>
                    <a:pt x="23" y="85"/>
                    <a:pt x="23" y="85"/>
                  </a:cubicBezTo>
                  <a:cubicBezTo>
                    <a:pt x="24" y="86"/>
                    <a:pt x="25" y="86"/>
                    <a:pt x="26" y="87"/>
                  </a:cubicBezTo>
                  <a:cubicBezTo>
                    <a:pt x="29" y="82"/>
                    <a:pt x="29" y="82"/>
                    <a:pt x="29" y="82"/>
                  </a:cubicBezTo>
                  <a:cubicBezTo>
                    <a:pt x="30" y="82"/>
                    <a:pt x="30" y="83"/>
                    <a:pt x="31" y="83"/>
                  </a:cubicBezTo>
                  <a:cubicBezTo>
                    <a:pt x="30" y="89"/>
                    <a:pt x="30" y="89"/>
                    <a:pt x="30" y="89"/>
                  </a:cubicBezTo>
                  <a:cubicBezTo>
                    <a:pt x="31" y="89"/>
                    <a:pt x="32" y="89"/>
                    <a:pt x="33" y="89"/>
                  </a:cubicBezTo>
                  <a:cubicBezTo>
                    <a:pt x="35" y="84"/>
                    <a:pt x="35" y="84"/>
                    <a:pt x="35" y="84"/>
                  </a:cubicBezTo>
                  <a:cubicBezTo>
                    <a:pt x="36" y="84"/>
                    <a:pt x="37" y="85"/>
                    <a:pt x="38" y="85"/>
                  </a:cubicBezTo>
                  <a:cubicBezTo>
                    <a:pt x="38" y="90"/>
                    <a:pt x="38" y="90"/>
                    <a:pt x="38" y="90"/>
                  </a:cubicBezTo>
                  <a:cubicBezTo>
                    <a:pt x="39" y="91"/>
                    <a:pt x="40" y="91"/>
                    <a:pt x="41" y="91"/>
                  </a:cubicBezTo>
                  <a:cubicBezTo>
                    <a:pt x="42" y="85"/>
                    <a:pt x="42" y="85"/>
                    <a:pt x="42" y="85"/>
                  </a:cubicBezTo>
                  <a:cubicBezTo>
                    <a:pt x="43" y="85"/>
                    <a:pt x="44" y="85"/>
                    <a:pt x="45" y="85"/>
                  </a:cubicBezTo>
                  <a:cubicBezTo>
                    <a:pt x="46" y="91"/>
                    <a:pt x="46" y="91"/>
                    <a:pt x="46" y="91"/>
                  </a:cubicBezTo>
                  <a:cubicBezTo>
                    <a:pt x="47" y="91"/>
                    <a:pt x="48" y="91"/>
                    <a:pt x="49" y="90"/>
                  </a:cubicBezTo>
                  <a:cubicBezTo>
                    <a:pt x="49" y="85"/>
                    <a:pt x="49" y="85"/>
                    <a:pt x="49" y="85"/>
                  </a:cubicBezTo>
                  <a:cubicBezTo>
                    <a:pt x="50" y="85"/>
                    <a:pt x="51" y="85"/>
                    <a:pt x="52" y="84"/>
                  </a:cubicBezTo>
                  <a:cubicBezTo>
                    <a:pt x="53" y="90"/>
                    <a:pt x="53" y="90"/>
                    <a:pt x="53" y="90"/>
                  </a:cubicBezTo>
                  <a:cubicBezTo>
                    <a:pt x="54" y="89"/>
                    <a:pt x="56" y="89"/>
                    <a:pt x="57" y="89"/>
                  </a:cubicBezTo>
                  <a:cubicBezTo>
                    <a:pt x="56" y="83"/>
                    <a:pt x="56" y="83"/>
                    <a:pt x="56" y="83"/>
                  </a:cubicBezTo>
                  <a:cubicBezTo>
                    <a:pt x="57" y="83"/>
                    <a:pt x="57" y="83"/>
                    <a:pt x="58" y="82"/>
                  </a:cubicBezTo>
                  <a:cubicBezTo>
                    <a:pt x="61" y="87"/>
                    <a:pt x="61" y="87"/>
                    <a:pt x="61" y="87"/>
                  </a:cubicBezTo>
                  <a:cubicBezTo>
                    <a:pt x="61" y="87"/>
                    <a:pt x="62" y="87"/>
                    <a:pt x="63" y="86"/>
                  </a:cubicBezTo>
                  <a:cubicBezTo>
                    <a:pt x="63" y="86"/>
                    <a:pt x="63" y="86"/>
                    <a:pt x="64" y="86"/>
                  </a:cubicBezTo>
                  <a:cubicBezTo>
                    <a:pt x="62" y="80"/>
                    <a:pt x="62" y="80"/>
                    <a:pt x="62" y="80"/>
                  </a:cubicBezTo>
                  <a:cubicBezTo>
                    <a:pt x="63" y="80"/>
                    <a:pt x="64" y="80"/>
                    <a:pt x="64" y="79"/>
                  </a:cubicBezTo>
                  <a:cubicBezTo>
                    <a:pt x="68" y="83"/>
                    <a:pt x="68" y="83"/>
                    <a:pt x="68" y="83"/>
                  </a:cubicBezTo>
                  <a:cubicBezTo>
                    <a:pt x="69" y="83"/>
                    <a:pt x="70" y="82"/>
                    <a:pt x="70" y="81"/>
                  </a:cubicBezTo>
                  <a:cubicBezTo>
                    <a:pt x="68" y="76"/>
                    <a:pt x="68" y="76"/>
                    <a:pt x="68" y="76"/>
                  </a:cubicBezTo>
                  <a:cubicBezTo>
                    <a:pt x="68" y="76"/>
                    <a:pt x="69" y="75"/>
                    <a:pt x="70" y="75"/>
                  </a:cubicBezTo>
                  <a:cubicBezTo>
                    <a:pt x="74" y="78"/>
                    <a:pt x="74" y="78"/>
                    <a:pt x="74" y="78"/>
                  </a:cubicBezTo>
                  <a:cubicBezTo>
                    <a:pt x="75" y="77"/>
                    <a:pt x="75" y="77"/>
                    <a:pt x="76" y="76"/>
                  </a:cubicBezTo>
                  <a:cubicBezTo>
                    <a:pt x="73" y="71"/>
                    <a:pt x="73" y="71"/>
                    <a:pt x="73" y="71"/>
                  </a:cubicBezTo>
                  <a:cubicBezTo>
                    <a:pt x="73" y="71"/>
                    <a:pt x="74" y="70"/>
                    <a:pt x="74" y="69"/>
                  </a:cubicBezTo>
                  <a:cubicBezTo>
                    <a:pt x="79" y="72"/>
                    <a:pt x="79" y="72"/>
                    <a:pt x="79" y="72"/>
                  </a:cubicBezTo>
                  <a:cubicBezTo>
                    <a:pt x="80" y="71"/>
                    <a:pt x="80" y="70"/>
                    <a:pt x="81" y="69"/>
                  </a:cubicBezTo>
                  <a:cubicBezTo>
                    <a:pt x="77" y="66"/>
                    <a:pt x="77" y="66"/>
                    <a:pt x="77" y="66"/>
                  </a:cubicBezTo>
                  <a:cubicBezTo>
                    <a:pt x="77" y="65"/>
                    <a:pt x="78" y="64"/>
                    <a:pt x="78" y="63"/>
                  </a:cubicBezTo>
                  <a:cubicBezTo>
                    <a:pt x="83" y="65"/>
                    <a:pt x="83" y="65"/>
                    <a:pt x="83" y="65"/>
                  </a:cubicBezTo>
                  <a:cubicBezTo>
                    <a:pt x="83" y="64"/>
                    <a:pt x="84" y="63"/>
                    <a:pt x="84" y="62"/>
                  </a:cubicBezTo>
                  <a:cubicBezTo>
                    <a:pt x="80" y="59"/>
                    <a:pt x="80" y="59"/>
                    <a:pt x="80" y="59"/>
                  </a:cubicBezTo>
                  <a:cubicBezTo>
                    <a:pt x="80" y="58"/>
                    <a:pt x="80" y="58"/>
                    <a:pt x="80" y="57"/>
                  </a:cubicBezTo>
                  <a:cubicBezTo>
                    <a:pt x="86" y="57"/>
                    <a:pt x="86" y="57"/>
                    <a:pt x="86" y="57"/>
                  </a:cubicBezTo>
                  <a:cubicBezTo>
                    <a:pt x="86" y="56"/>
                    <a:pt x="86" y="55"/>
                    <a:pt x="87" y="54"/>
                  </a:cubicBezTo>
                  <a:cubicBezTo>
                    <a:pt x="81" y="52"/>
                    <a:pt x="81" y="52"/>
                    <a:pt x="81" y="52"/>
                  </a:cubicBezTo>
                  <a:cubicBezTo>
                    <a:pt x="82" y="51"/>
                    <a:pt x="82" y="51"/>
                    <a:pt x="82" y="50"/>
                  </a:cubicBezTo>
                  <a:cubicBezTo>
                    <a:pt x="87" y="49"/>
                    <a:pt x="87" y="49"/>
                    <a:pt x="87" y="49"/>
                  </a:cubicBezTo>
                  <a:cubicBezTo>
                    <a:pt x="87" y="48"/>
                    <a:pt x="87" y="47"/>
                    <a:pt x="87" y="46"/>
                  </a:cubicBezTo>
                  <a:cubicBezTo>
                    <a:pt x="82" y="45"/>
                    <a:pt x="82" y="45"/>
                    <a:pt x="82" y="45"/>
                  </a:cubicBezTo>
                  <a:cubicBezTo>
                    <a:pt x="82" y="44"/>
                    <a:pt x="82" y="43"/>
                    <a:pt x="82" y="43"/>
                  </a:cubicBezTo>
                  <a:cubicBezTo>
                    <a:pt x="87" y="41"/>
                    <a:pt x="87" y="41"/>
                    <a:pt x="87" y="41"/>
                  </a:cubicBezTo>
                  <a:cubicBezTo>
                    <a:pt x="87" y="40"/>
                    <a:pt x="87" y="39"/>
                    <a:pt x="87" y="38"/>
                  </a:cubicBezTo>
                  <a:cubicBezTo>
                    <a:pt x="81" y="38"/>
                    <a:pt x="81" y="38"/>
                    <a:pt x="81" y="38"/>
                  </a:cubicBezTo>
                  <a:cubicBezTo>
                    <a:pt x="81" y="37"/>
                    <a:pt x="81" y="36"/>
                    <a:pt x="81" y="35"/>
                  </a:cubicBezTo>
                  <a:cubicBezTo>
                    <a:pt x="86" y="33"/>
                    <a:pt x="86" y="33"/>
                    <a:pt x="86" y="33"/>
                  </a:cubicBezTo>
                  <a:cubicBezTo>
                    <a:pt x="85" y="32"/>
                    <a:pt x="85" y="31"/>
                    <a:pt x="85" y="30"/>
                  </a:cubicBezTo>
                  <a:cubicBezTo>
                    <a:pt x="79" y="31"/>
                    <a:pt x="79" y="31"/>
                    <a:pt x="79" y="31"/>
                  </a:cubicBezTo>
                  <a:cubicBezTo>
                    <a:pt x="79" y="30"/>
                    <a:pt x="79" y="30"/>
                    <a:pt x="78" y="29"/>
                  </a:cubicBezTo>
                  <a:close/>
                  <a:moveTo>
                    <a:pt x="75" y="28"/>
                  </a:moveTo>
                  <a:cubicBezTo>
                    <a:pt x="59" y="36"/>
                    <a:pt x="59" y="36"/>
                    <a:pt x="59" y="36"/>
                  </a:cubicBezTo>
                  <a:cubicBezTo>
                    <a:pt x="57" y="32"/>
                    <a:pt x="54" y="30"/>
                    <a:pt x="51" y="29"/>
                  </a:cubicBezTo>
                  <a:cubicBezTo>
                    <a:pt x="57" y="12"/>
                    <a:pt x="57" y="12"/>
                    <a:pt x="57" y="12"/>
                  </a:cubicBezTo>
                  <a:cubicBezTo>
                    <a:pt x="64" y="15"/>
                    <a:pt x="71" y="20"/>
                    <a:pt x="75" y="28"/>
                  </a:cubicBezTo>
                  <a:close/>
                  <a:moveTo>
                    <a:pt x="48" y="55"/>
                  </a:moveTo>
                  <a:cubicBezTo>
                    <a:pt x="43" y="57"/>
                    <a:pt x="37" y="55"/>
                    <a:pt x="35" y="50"/>
                  </a:cubicBezTo>
                  <a:cubicBezTo>
                    <a:pt x="33" y="45"/>
                    <a:pt x="35" y="39"/>
                    <a:pt x="40" y="36"/>
                  </a:cubicBezTo>
                  <a:cubicBezTo>
                    <a:pt x="45" y="34"/>
                    <a:pt x="50" y="36"/>
                    <a:pt x="53" y="41"/>
                  </a:cubicBezTo>
                  <a:cubicBezTo>
                    <a:pt x="55" y="46"/>
                    <a:pt x="53" y="52"/>
                    <a:pt x="48" y="55"/>
                  </a:cubicBezTo>
                  <a:close/>
                  <a:moveTo>
                    <a:pt x="54" y="10"/>
                  </a:moveTo>
                  <a:cubicBezTo>
                    <a:pt x="48" y="27"/>
                    <a:pt x="48" y="27"/>
                    <a:pt x="48" y="27"/>
                  </a:cubicBezTo>
                  <a:cubicBezTo>
                    <a:pt x="45" y="27"/>
                    <a:pt x="41" y="27"/>
                    <a:pt x="38" y="28"/>
                  </a:cubicBezTo>
                  <a:cubicBezTo>
                    <a:pt x="30" y="12"/>
                    <a:pt x="30" y="12"/>
                    <a:pt x="30" y="12"/>
                  </a:cubicBezTo>
                  <a:cubicBezTo>
                    <a:pt x="38" y="8"/>
                    <a:pt x="46" y="8"/>
                    <a:pt x="54" y="10"/>
                  </a:cubicBezTo>
                  <a:close/>
                  <a:moveTo>
                    <a:pt x="27" y="13"/>
                  </a:moveTo>
                  <a:cubicBezTo>
                    <a:pt x="35" y="30"/>
                    <a:pt x="35" y="30"/>
                    <a:pt x="35" y="30"/>
                  </a:cubicBezTo>
                  <a:cubicBezTo>
                    <a:pt x="32" y="31"/>
                    <a:pt x="29" y="34"/>
                    <a:pt x="28" y="37"/>
                  </a:cubicBezTo>
                  <a:cubicBezTo>
                    <a:pt x="12" y="31"/>
                    <a:pt x="12" y="31"/>
                    <a:pt x="12" y="31"/>
                  </a:cubicBezTo>
                  <a:cubicBezTo>
                    <a:pt x="15" y="24"/>
                    <a:pt x="20" y="17"/>
                    <a:pt x="27" y="13"/>
                  </a:cubicBezTo>
                  <a:close/>
                  <a:moveTo>
                    <a:pt x="11" y="34"/>
                  </a:moveTo>
                  <a:cubicBezTo>
                    <a:pt x="27" y="41"/>
                    <a:pt x="27" y="41"/>
                    <a:pt x="27" y="41"/>
                  </a:cubicBezTo>
                  <a:cubicBezTo>
                    <a:pt x="26" y="44"/>
                    <a:pt x="26" y="48"/>
                    <a:pt x="27" y="51"/>
                  </a:cubicBezTo>
                  <a:cubicBezTo>
                    <a:pt x="12" y="59"/>
                    <a:pt x="12" y="59"/>
                    <a:pt x="12" y="59"/>
                  </a:cubicBezTo>
                  <a:cubicBezTo>
                    <a:pt x="8" y="51"/>
                    <a:pt x="8" y="42"/>
                    <a:pt x="11" y="34"/>
                  </a:cubicBezTo>
                  <a:close/>
                  <a:moveTo>
                    <a:pt x="13" y="62"/>
                  </a:moveTo>
                  <a:cubicBezTo>
                    <a:pt x="29" y="55"/>
                    <a:pt x="29" y="55"/>
                    <a:pt x="29" y="55"/>
                  </a:cubicBezTo>
                  <a:cubicBezTo>
                    <a:pt x="30" y="58"/>
                    <a:pt x="33" y="60"/>
                    <a:pt x="36" y="62"/>
                  </a:cubicBezTo>
                  <a:cubicBezTo>
                    <a:pt x="30" y="79"/>
                    <a:pt x="30" y="79"/>
                    <a:pt x="30" y="79"/>
                  </a:cubicBezTo>
                  <a:cubicBezTo>
                    <a:pt x="23" y="76"/>
                    <a:pt x="17" y="70"/>
                    <a:pt x="13" y="62"/>
                  </a:cubicBezTo>
                  <a:close/>
                  <a:moveTo>
                    <a:pt x="33" y="80"/>
                  </a:moveTo>
                  <a:cubicBezTo>
                    <a:pt x="39" y="63"/>
                    <a:pt x="39" y="63"/>
                    <a:pt x="39" y="63"/>
                  </a:cubicBezTo>
                  <a:cubicBezTo>
                    <a:pt x="43" y="64"/>
                    <a:pt x="46" y="64"/>
                    <a:pt x="50" y="63"/>
                  </a:cubicBezTo>
                  <a:cubicBezTo>
                    <a:pt x="57" y="79"/>
                    <a:pt x="57" y="79"/>
                    <a:pt x="57" y="79"/>
                  </a:cubicBezTo>
                  <a:cubicBezTo>
                    <a:pt x="49" y="83"/>
                    <a:pt x="41" y="83"/>
                    <a:pt x="33" y="80"/>
                  </a:cubicBezTo>
                  <a:close/>
                  <a:moveTo>
                    <a:pt x="60" y="78"/>
                  </a:moveTo>
                  <a:cubicBezTo>
                    <a:pt x="53" y="61"/>
                    <a:pt x="53" y="61"/>
                    <a:pt x="53" y="61"/>
                  </a:cubicBezTo>
                  <a:cubicBezTo>
                    <a:pt x="56" y="59"/>
                    <a:pt x="59" y="56"/>
                    <a:pt x="60" y="53"/>
                  </a:cubicBezTo>
                  <a:cubicBezTo>
                    <a:pt x="76" y="59"/>
                    <a:pt x="76" y="59"/>
                    <a:pt x="76" y="59"/>
                  </a:cubicBezTo>
                  <a:cubicBezTo>
                    <a:pt x="73" y="67"/>
                    <a:pt x="68" y="73"/>
                    <a:pt x="60" y="78"/>
                  </a:cubicBezTo>
                  <a:close/>
                  <a:moveTo>
                    <a:pt x="77" y="56"/>
                  </a:moveTo>
                  <a:cubicBezTo>
                    <a:pt x="61" y="50"/>
                    <a:pt x="61" y="50"/>
                    <a:pt x="61" y="50"/>
                  </a:cubicBezTo>
                  <a:cubicBezTo>
                    <a:pt x="62" y="46"/>
                    <a:pt x="62" y="42"/>
                    <a:pt x="60" y="39"/>
                  </a:cubicBezTo>
                  <a:cubicBezTo>
                    <a:pt x="76" y="31"/>
                    <a:pt x="76" y="31"/>
                    <a:pt x="76" y="31"/>
                  </a:cubicBezTo>
                  <a:cubicBezTo>
                    <a:pt x="79" y="39"/>
                    <a:pt x="80" y="48"/>
                    <a:pt x="77" y="5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5" name="Freeform 10"/>
            <p:cNvSpPr>
              <a:spLocks noEditPoints="1"/>
            </p:cNvSpPr>
            <p:nvPr/>
          </p:nvSpPr>
          <p:spPr bwMode="auto">
            <a:xfrm>
              <a:off x="1171575" y="2608263"/>
              <a:ext cx="93663" cy="96838"/>
            </a:xfrm>
            <a:custGeom>
              <a:avLst/>
              <a:gdLst>
                <a:gd name="T0" fmla="*/ 81 w 87"/>
                <a:gd name="T1" fmla="*/ 23 h 91"/>
                <a:gd name="T2" fmla="*/ 78 w 87"/>
                <a:gd name="T3" fmla="*/ 19 h 91"/>
                <a:gd name="T4" fmla="*/ 70 w 87"/>
                <a:gd name="T5" fmla="*/ 17 h 91"/>
                <a:gd name="T6" fmla="*/ 67 w 87"/>
                <a:gd name="T7" fmla="*/ 14 h 91"/>
                <a:gd name="T8" fmla="*/ 64 w 87"/>
                <a:gd name="T9" fmla="*/ 6 h 91"/>
                <a:gd name="T10" fmla="*/ 60 w 87"/>
                <a:gd name="T11" fmla="*/ 4 h 91"/>
                <a:gd name="T12" fmla="*/ 52 w 87"/>
                <a:gd name="T13" fmla="*/ 7 h 91"/>
                <a:gd name="T14" fmla="*/ 48 w 87"/>
                <a:gd name="T15" fmla="*/ 6 h 91"/>
                <a:gd name="T16" fmla="*/ 42 w 87"/>
                <a:gd name="T17" fmla="*/ 0 h 91"/>
                <a:gd name="T18" fmla="*/ 37 w 87"/>
                <a:gd name="T19" fmla="*/ 0 h 91"/>
                <a:gd name="T20" fmla="*/ 32 w 87"/>
                <a:gd name="T21" fmla="*/ 7 h 91"/>
                <a:gd name="T22" fmla="*/ 28 w 87"/>
                <a:gd name="T23" fmla="*/ 9 h 91"/>
                <a:gd name="T24" fmla="*/ 23 w 87"/>
                <a:gd name="T25" fmla="*/ 5 h 91"/>
                <a:gd name="T26" fmla="*/ 20 w 87"/>
                <a:gd name="T27" fmla="*/ 14 h 91"/>
                <a:gd name="T28" fmla="*/ 17 w 87"/>
                <a:gd name="T29" fmla="*/ 17 h 91"/>
                <a:gd name="T30" fmla="*/ 8 w 87"/>
                <a:gd name="T31" fmla="*/ 18 h 91"/>
                <a:gd name="T32" fmla="*/ 6 w 87"/>
                <a:gd name="T33" fmla="*/ 22 h 91"/>
                <a:gd name="T34" fmla="*/ 8 w 87"/>
                <a:gd name="T35" fmla="*/ 31 h 91"/>
                <a:gd name="T36" fmla="*/ 6 w 87"/>
                <a:gd name="T37" fmla="*/ 35 h 91"/>
                <a:gd name="T38" fmla="*/ 0 w 87"/>
                <a:gd name="T39" fmla="*/ 41 h 91"/>
                <a:gd name="T40" fmla="*/ 0 w 87"/>
                <a:gd name="T41" fmla="*/ 45 h 91"/>
                <a:gd name="T42" fmla="*/ 6 w 87"/>
                <a:gd name="T43" fmla="*/ 52 h 91"/>
                <a:gd name="T44" fmla="*/ 6 w 87"/>
                <a:gd name="T45" fmla="*/ 56 h 91"/>
                <a:gd name="T46" fmla="*/ 4 w 87"/>
                <a:gd name="T47" fmla="*/ 64 h 91"/>
                <a:gd name="T48" fmla="*/ 6 w 87"/>
                <a:gd name="T49" fmla="*/ 69 h 91"/>
                <a:gd name="T50" fmla="*/ 14 w 87"/>
                <a:gd name="T51" fmla="*/ 71 h 91"/>
                <a:gd name="T52" fmla="*/ 17 w 87"/>
                <a:gd name="T53" fmla="*/ 74 h 91"/>
                <a:gd name="T54" fmla="*/ 19 w 87"/>
                <a:gd name="T55" fmla="*/ 83 h 91"/>
                <a:gd name="T56" fmla="*/ 22 w 87"/>
                <a:gd name="T57" fmla="*/ 85 h 91"/>
                <a:gd name="T58" fmla="*/ 31 w 87"/>
                <a:gd name="T59" fmla="*/ 83 h 91"/>
                <a:gd name="T60" fmla="*/ 35 w 87"/>
                <a:gd name="T61" fmla="*/ 84 h 91"/>
                <a:gd name="T62" fmla="*/ 41 w 87"/>
                <a:gd name="T63" fmla="*/ 91 h 91"/>
                <a:gd name="T64" fmla="*/ 45 w 87"/>
                <a:gd name="T65" fmla="*/ 91 h 91"/>
                <a:gd name="T66" fmla="*/ 51 w 87"/>
                <a:gd name="T67" fmla="*/ 84 h 91"/>
                <a:gd name="T68" fmla="*/ 55 w 87"/>
                <a:gd name="T69" fmla="*/ 83 h 91"/>
                <a:gd name="T70" fmla="*/ 62 w 87"/>
                <a:gd name="T71" fmla="*/ 86 h 91"/>
                <a:gd name="T72" fmla="*/ 64 w 87"/>
                <a:gd name="T73" fmla="*/ 79 h 91"/>
                <a:gd name="T74" fmla="*/ 67 w 87"/>
                <a:gd name="T75" fmla="*/ 76 h 91"/>
                <a:gd name="T76" fmla="*/ 76 w 87"/>
                <a:gd name="T77" fmla="*/ 76 h 91"/>
                <a:gd name="T78" fmla="*/ 78 w 87"/>
                <a:gd name="T79" fmla="*/ 72 h 91"/>
                <a:gd name="T80" fmla="*/ 77 w 87"/>
                <a:gd name="T81" fmla="*/ 63 h 91"/>
                <a:gd name="T82" fmla="*/ 79 w 87"/>
                <a:gd name="T83" fmla="*/ 59 h 91"/>
                <a:gd name="T84" fmla="*/ 86 w 87"/>
                <a:gd name="T85" fmla="*/ 54 h 91"/>
                <a:gd name="T86" fmla="*/ 86 w 87"/>
                <a:gd name="T87" fmla="*/ 49 h 91"/>
                <a:gd name="T88" fmla="*/ 81 w 87"/>
                <a:gd name="T89" fmla="*/ 43 h 91"/>
                <a:gd name="T90" fmla="*/ 81 w 87"/>
                <a:gd name="T91" fmla="*/ 38 h 91"/>
                <a:gd name="T92" fmla="*/ 84 w 87"/>
                <a:gd name="T93" fmla="*/ 30 h 91"/>
                <a:gd name="T94" fmla="*/ 74 w 87"/>
                <a:gd name="T95" fmla="*/ 28 h 91"/>
                <a:gd name="T96" fmla="*/ 56 w 87"/>
                <a:gd name="T97" fmla="*/ 12 h 91"/>
                <a:gd name="T98" fmla="*/ 34 w 87"/>
                <a:gd name="T99" fmla="*/ 50 h 91"/>
                <a:gd name="T100" fmla="*/ 47 w 87"/>
                <a:gd name="T101" fmla="*/ 55 h 91"/>
                <a:gd name="T102" fmla="*/ 37 w 87"/>
                <a:gd name="T103" fmla="*/ 28 h 91"/>
                <a:gd name="T104" fmla="*/ 27 w 87"/>
                <a:gd name="T105" fmla="*/ 13 h 91"/>
                <a:gd name="T106" fmla="*/ 11 w 87"/>
                <a:gd name="T107" fmla="*/ 31 h 91"/>
                <a:gd name="T108" fmla="*/ 26 w 87"/>
                <a:gd name="T109" fmla="*/ 41 h 91"/>
                <a:gd name="T110" fmla="*/ 10 w 87"/>
                <a:gd name="T111" fmla="*/ 35 h 91"/>
                <a:gd name="T112" fmla="*/ 36 w 87"/>
                <a:gd name="T113" fmla="*/ 62 h 91"/>
                <a:gd name="T114" fmla="*/ 33 w 87"/>
                <a:gd name="T115" fmla="*/ 80 h 91"/>
                <a:gd name="T116" fmla="*/ 57 w 87"/>
                <a:gd name="T117" fmla="*/ 79 h 91"/>
                <a:gd name="T118" fmla="*/ 52 w 87"/>
                <a:gd name="T119" fmla="*/ 61 h 91"/>
                <a:gd name="T120" fmla="*/ 60 w 87"/>
                <a:gd name="T121" fmla="*/ 78 h 91"/>
                <a:gd name="T122" fmla="*/ 60 w 87"/>
                <a:gd name="T123" fmla="*/ 39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7" h="91">
                  <a:moveTo>
                    <a:pt x="78" y="29"/>
                  </a:moveTo>
                  <a:cubicBezTo>
                    <a:pt x="82" y="26"/>
                    <a:pt x="82" y="26"/>
                    <a:pt x="82" y="26"/>
                  </a:cubicBezTo>
                  <a:cubicBezTo>
                    <a:pt x="82" y="25"/>
                    <a:pt x="81" y="24"/>
                    <a:pt x="81" y="23"/>
                  </a:cubicBezTo>
                  <a:cubicBezTo>
                    <a:pt x="76" y="25"/>
                    <a:pt x="76" y="25"/>
                    <a:pt x="76" y="25"/>
                  </a:cubicBezTo>
                  <a:cubicBezTo>
                    <a:pt x="75" y="24"/>
                    <a:pt x="75" y="23"/>
                    <a:pt x="74" y="23"/>
                  </a:cubicBezTo>
                  <a:cubicBezTo>
                    <a:pt x="78" y="19"/>
                    <a:pt x="78" y="19"/>
                    <a:pt x="78" y="19"/>
                  </a:cubicBezTo>
                  <a:cubicBezTo>
                    <a:pt x="78" y="18"/>
                    <a:pt x="77" y="17"/>
                    <a:pt x="76" y="16"/>
                  </a:cubicBezTo>
                  <a:cubicBezTo>
                    <a:pt x="72" y="19"/>
                    <a:pt x="72" y="19"/>
                    <a:pt x="72" y="19"/>
                  </a:cubicBezTo>
                  <a:cubicBezTo>
                    <a:pt x="71" y="18"/>
                    <a:pt x="71" y="18"/>
                    <a:pt x="70" y="17"/>
                  </a:cubicBezTo>
                  <a:cubicBezTo>
                    <a:pt x="73" y="13"/>
                    <a:pt x="73" y="13"/>
                    <a:pt x="73" y="13"/>
                  </a:cubicBezTo>
                  <a:cubicBezTo>
                    <a:pt x="72" y="12"/>
                    <a:pt x="72" y="11"/>
                    <a:pt x="71" y="10"/>
                  </a:cubicBezTo>
                  <a:cubicBezTo>
                    <a:pt x="67" y="14"/>
                    <a:pt x="67" y="14"/>
                    <a:pt x="67" y="14"/>
                  </a:cubicBezTo>
                  <a:cubicBezTo>
                    <a:pt x="66" y="14"/>
                    <a:pt x="65" y="13"/>
                    <a:pt x="65" y="13"/>
                  </a:cubicBezTo>
                  <a:cubicBezTo>
                    <a:pt x="67" y="7"/>
                    <a:pt x="67" y="7"/>
                    <a:pt x="67" y="7"/>
                  </a:cubicBezTo>
                  <a:cubicBezTo>
                    <a:pt x="66" y="7"/>
                    <a:pt x="65" y="6"/>
                    <a:pt x="64" y="6"/>
                  </a:cubicBezTo>
                  <a:cubicBezTo>
                    <a:pt x="61" y="10"/>
                    <a:pt x="61" y="10"/>
                    <a:pt x="61" y="10"/>
                  </a:cubicBezTo>
                  <a:cubicBezTo>
                    <a:pt x="60" y="10"/>
                    <a:pt x="60" y="9"/>
                    <a:pt x="59" y="9"/>
                  </a:cubicBezTo>
                  <a:cubicBezTo>
                    <a:pt x="60" y="4"/>
                    <a:pt x="60" y="4"/>
                    <a:pt x="60" y="4"/>
                  </a:cubicBezTo>
                  <a:cubicBezTo>
                    <a:pt x="59" y="3"/>
                    <a:pt x="58" y="3"/>
                    <a:pt x="57" y="2"/>
                  </a:cubicBezTo>
                  <a:cubicBezTo>
                    <a:pt x="55" y="7"/>
                    <a:pt x="55" y="7"/>
                    <a:pt x="55" y="7"/>
                  </a:cubicBezTo>
                  <a:cubicBezTo>
                    <a:pt x="54" y="7"/>
                    <a:pt x="53" y="7"/>
                    <a:pt x="52" y="7"/>
                  </a:cubicBezTo>
                  <a:cubicBezTo>
                    <a:pt x="53" y="1"/>
                    <a:pt x="53" y="1"/>
                    <a:pt x="53" y="1"/>
                  </a:cubicBezTo>
                  <a:cubicBezTo>
                    <a:pt x="52" y="1"/>
                    <a:pt x="51" y="1"/>
                    <a:pt x="50" y="0"/>
                  </a:cubicBezTo>
                  <a:cubicBezTo>
                    <a:pt x="48" y="6"/>
                    <a:pt x="48" y="6"/>
                    <a:pt x="48" y="6"/>
                  </a:cubicBezTo>
                  <a:cubicBezTo>
                    <a:pt x="47" y="6"/>
                    <a:pt x="46" y="6"/>
                    <a:pt x="46" y="6"/>
                  </a:cubicBezTo>
                  <a:cubicBezTo>
                    <a:pt x="45" y="0"/>
                    <a:pt x="45" y="0"/>
                    <a:pt x="45" y="0"/>
                  </a:cubicBezTo>
                  <a:cubicBezTo>
                    <a:pt x="44" y="0"/>
                    <a:pt x="43" y="0"/>
                    <a:pt x="42" y="0"/>
                  </a:cubicBezTo>
                  <a:cubicBezTo>
                    <a:pt x="41" y="6"/>
                    <a:pt x="41" y="6"/>
                    <a:pt x="41" y="6"/>
                  </a:cubicBezTo>
                  <a:cubicBezTo>
                    <a:pt x="40" y="6"/>
                    <a:pt x="40" y="6"/>
                    <a:pt x="39" y="6"/>
                  </a:cubicBezTo>
                  <a:cubicBezTo>
                    <a:pt x="37" y="0"/>
                    <a:pt x="37" y="0"/>
                    <a:pt x="37" y="0"/>
                  </a:cubicBezTo>
                  <a:cubicBezTo>
                    <a:pt x="36" y="1"/>
                    <a:pt x="35" y="1"/>
                    <a:pt x="34" y="1"/>
                  </a:cubicBezTo>
                  <a:cubicBezTo>
                    <a:pt x="35" y="7"/>
                    <a:pt x="35" y="7"/>
                    <a:pt x="35" y="7"/>
                  </a:cubicBezTo>
                  <a:cubicBezTo>
                    <a:pt x="34" y="7"/>
                    <a:pt x="33" y="7"/>
                    <a:pt x="32" y="7"/>
                  </a:cubicBezTo>
                  <a:cubicBezTo>
                    <a:pt x="30" y="2"/>
                    <a:pt x="30" y="2"/>
                    <a:pt x="30" y="2"/>
                  </a:cubicBezTo>
                  <a:cubicBezTo>
                    <a:pt x="29" y="3"/>
                    <a:pt x="28" y="3"/>
                    <a:pt x="27" y="3"/>
                  </a:cubicBezTo>
                  <a:cubicBezTo>
                    <a:pt x="28" y="9"/>
                    <a:pt x="28" y="9"/>
                    <a:pt x="28" y="9"/>
                  </a:cubicBezTo>
                  <a:cubicBezTo>
                    <a:pt x="28" y="9"/>
                    <a:pt x="27" y="9"/>
                    <a:pt x="27" y="9"/>
                  </a:cubicBezTo>
                  <a:cubicBezTo>
                    <a:pt x="26" y="10"/>
                    <a:pt x="26" y="10"/>
                    <a:pt x="26" y="10"/>
                  </a:cubicBezTo>
                  <a:cubicBezTo>
                    <a:pt x="23" y="5"/>
                    <a:pt x="23" y="5"/>
                    <a:pt x="23" y="5"/>
                  </a:cubicBezTo>
                  <a:cubicBezTo>
                    <a:pt x="22" y="6"/>
                    <a:pt x="21" y="7"/>
                    <a:pt x="20" y="7"/>
                  </a:cubicBezTo>
                  <a:cubicBezTo>
                    <a:pt x="22" y="12"/>
                    <a:pt x="22" y="12"/>
                    <a:pt x="22" y="12"/>
                  </a:cubicBezTo>
                  <a:cubicBezTo>
                    <a:pt x="21" y="13"/>
                    <a:pt x="21" y="13"/>
                    <a:pt x="20" y="14"/>
                  </a:cubicBezTo>
                  <a:cubicBezTo>
                    <a:pt x="16" y="10"/>
                    <a:pt x="16" y="10"/>
                    <a:pt x="16" y="10"/>
                  </a:cubicBezTo>
                  <a:cubicBezTo>
                    <a:pt x="15" y="11"/>
                    <a:pt x="14" y="11"/>
                    <a:pt x="14" y="12"/>
                  </a:cubicBezTo>
                  <a:cubicBezTo>
                    <a:pt x="17" y="17"/>
                    <a:pt x="17" y="17"/>
                    <a:pt x="17" y="17"/>
                  </a:cubicBezTo>
                  <a:cubicBezTo>
                    <a:pt x="16" y="17"/>
                    <a:pt x="16" y="18"/>
                    <a:pt x="15" y="19"/>
                  </a:cubicBezTo>
                  <a:cubicBezTo>
                    <a:pt x="11" y="15"/>
                    <a:pt x="11" y="15"/>
                    <a:pt x="11" y="15"/>
                  </a:cubicBezTo>
                  <a:cubicBezTo>
                    <a:pt x="10" y="16"/>
                    <a:pt x="9" y="17"/>
                    <a:pt x="8" y="18"/>
                  </a:cubicBezTo>
                  <a:cubicBezTo>
                    <a:pt x="12" y="22"/>
                    <a:pt x="12" y="22"/>
                    <a:pt x="12" y="22"/>
                  </a:cubicBezTo>
                  <a:cubicBezTo>
                    <a:pt x="12" y="23"/>
                    <a:pt x="11" y="23"/>
                    <a:pt x="11" y="24"/>
                  </a:cubicBezTo>
                  <a:cubicBezTo>
                    <a:pt x="6" y="22"/>
                    <a:pt x="6" y="22"/>
                    <a:pt x="6" y="22"/>
                  </a:cubicBezTo>
                  <a:cubicBezTo>
                    <a:pt x="5" y="23"/>
                    <a:pt x="5" y="24"/>
                    <a:pt x="4" y="25"/>
                  </a:cubicBezTo>
                  <a:cubicBezTo>
                    <a:pt x="9" y="28"/>
                    <a:pt x="9" y="28"/>
                    <a:pt x="9" y="28"/>
                  </a:cubicBezTo>
                  <a:cubicBezTo>
                    <a:pt x="8" y="29"/>
                    <a:pt x="8" y="30"/>
                    <a:pt x="8" y="31"/>
                  </a:cubicBezTo>
                  <a:cubicBezTo>
                    <a:pt x="3" y="29"/>
                    <a:pt x="3" y="29"/>
                    <a:pt x="3" y="29"/>
                  </a:cubicBezTo>
                  <a:cubicBezTo>
                    <a:pt x="2" y="30"/>
                    <a:pt x="2" y="31"/>
                    <a:pt x="2" y="33"/>
                  </a:cubicBezTo>
                  <a:cubicBezTo>
                    <a:pt x="6" y="35"/>
                    <a:pt x="6" y="35"/>
                    <a:pt x="6" y="35"/>
                  </a:cubicBezTo>
                  <a:cubicBezTo>
                    <a:pt x="6" y="36"/>
                    <a:pt x="6" y="37"/>
                    <a:pt x="6" y="37"/>
                  </a:cubicBezTo>
                  <a:cubicBezTo>
                    <a:pt x="1" y="37"/>
                    <a:pt x="1" y="37"/>
                    <a:pt x="1" y="37"/>
                  </a:cubicBezTo>
                  <a:cubicBezTo>
                    <a:pt x="0" y="38"/>
                    <a:pt x="0" y="39"/>
                    <a:pt x="0" y="41"/>
                  </a:cubicBezTo>
                  <a:cubicBezTo>
                    <a:pt x="5" y="42"/>
                    <a:pt x="5" y="42"/>
                    <a:pt x="5" y="42"/>
                  </a:cubicBezTo>
                  <a:cubicBezTo>
                    <a:pt x="5" y="43"/>
                    <a:pt x="5" y="44"/>
                    <a:pt x="5" y="44"/>
                  </a:cubicBezTo>
                  <a:cubicBezTo>
                    <a:pt x="0" y="45"/>
                    <a:pt x="0" y="45"/>
                    <a:pt x="0" y="45"/>
                  </a:cubicBezTo>
                  <a:cubicBezTo>
                    <a:pt x="0" y="46"/>
                    <a:pt x="0" y="48"/>
                    <a:pt x="0" y="49"/>
                  </a:cubicBezTo>
                  <a:cubicBezTo>
                    <a:pt x="5" y="49"/>
                    <a:pt x="5" y="49"/>
                    <a:pt x="5" y="49"/>
                  </a:cubicBezTo>
                  <a:cubicBezTo>
                    <a:pt x="5" y="50"/>
                    <a:pt x="5" y="51"/>
                    <a:pt x="6" y="52"/>
                  </a:cubicBezTo>
                  <a:cubicBezTo>
                    <a:pt x="0" y="53"/>
                    <a:pt x="0" y="53"/>
                    <a:pt x="0" y="53"/>
                  </a:cubicBezTo>
                  <a:cubicBezTo>
                    <a:pt x="1" y="54"/>
                    <a:pt x="1" y="56"/>
                    <a:pt x="1" y="57"/>
                  </a:cubicBezTo>
                  <a:cubicBezTo>
                    <a:pt x="6" y="56"/>
                    <a:pt x="6" y="56"/>
                    <a:pt x="6" y="56"/>
                  </a:cubicBezTo>
                  <a:cubicBezTo>
                    <a:pt x="7" y="57"/>
                    <a:pt x="7" y="58"/>
                    <a:pt x="7" y="59"/>
                  </a:cubicBezTo>
                  <a:cubicBezTo>
                    <a:pt x="2" y="61"/>
                    <a:pt x="2" y="61"/>
                    <a:pt x="2" y="61"/>
                  </a:cubicBezTo>
                  <a:cubicBezTo>
                    <a:pt x="3" y="62"/>
                    <a:pt x="3" y="63"/>
                    <a:pt x="4" y="64"/>
                  </a:cubicBezTo>
                  <a:cubicBezTo>
                    <a:pt x="9" y="63"/>
                    <a:pt x="9" y="63"/>
                    <a:pt x="9" y="63"/>
                  </a:cubicBezTo>
                  <a:cubicBezTo>
                    <a:pt x="9" y="64"/>
                    <a:pt x="10" y="64"/>
                    <a:pt x="10" y="65"/>
                  </a:cubicBezTo>
                  <a:cubicBezTo>
                    <a:pt x="6" y="69"/>
                    <a:pt x="6" y="69"/>
                    <a:pt x="6" y="69"/>
                  </a:cubicBezTo>
                  <a:cubicBezTo>
                    <a:pt x="6" y="70"/>
                    <a:pt x="7" y="71"/>
                    <a:pt x="8" y="71"/>
                  </a:cubicBezTo>
                  <a:cubicBezTo>
                    <a:pt x="12" y="69"/>
                    <a:pt x="12" y="69"/>
                    <a:pt x="12" y="69"/>
                  </a:cubicBezTo>
                  <a:cubicBezTo>
                    <a:pt x="13" y="70"/>
                    <a:pt x="13" y="70"/>
                    <a:pt x="14" y="71"/>
                  </a:cubicBezTo>
                  <a:cubicBezTo>
                    <a:pt x="10" y="75"/>
                    <a:pt x="10" y="75"/>
                    <a:pt x="10" y="75"/>
                  </a:cubicBezTo>
                  <a:cubicBezTo>
                    <a:pt x="11" y="76"/>
                    <a:pt x="12" y="77"/>
                    <a:pt x="13" y="78"/>
                  </a:cubicBezTo>
                  <a:cubicBezTo>
                    <a:pt x="17" y="74"/>
                    <a:pt x="17" y="74"/>
                    <a:pt x="17" y="74"/>
                  </a:cubicBezTo>
                  <a:cubicBezTo>
                    <a:pt x="18" y="75"/>
                    <a:pt x="18" y="75"/>
                    <a:pt x="19" y="76"/>
                  </a:cubicBezTo>
                  <a:cubicBezTo>
                    <a:pt x="16" y="81"/>
                    <a:pt x="16" y="81"/>
                    <a:pt x="16" y="81"/>
                  </a:cubicBezTo>
                  <a:cubicBezTo>
                    <a:pt x="17" y="82"/>
                    <a:pt x="18" y="82"/>
                    <a:pt x="19" y="83"/>
                  </a:cubicBezTo>
                  <a:cubicBezTo>
                    <a:pt x="22" y="79"/>
                    <a:pt x="22" y="79"/>
                    <a:pt x="22" y="79"/>
                  </a:cubicBezTo>
                  <a:cubicBezTo>
                    <a:pt x="23" y="79"/>
                    <a:pt x="24" y="80"/>
                    <a:pt x="24" y="80"/>
                  </a:cubicBezTo>
                  <a:cubicBezTo>
                    <a:pt x="22" y="85"/>
                    <a:pt x="22" y="85"/>
                    <a:pt x="22" y="85"/>
                  </a:cubicBezTo>
                  <a:cubicBezTo>
                    <a:pt x="23" y="86"/>
                    <a:pt x="24" y="86"/>
                    <a:pt x="25" y="87"/>
                  </a:cubicBezTo>
                  <a:cubicBezTo>
                    <a:pt x="28" y="82"/>
                    <a:pt x="28" y="82"/>
                    <a:pt x="28" y="82"/>
                  </a:cubicBezTo>
                  <a:cubicBezTo>
                    <a:pt x="29" y="82"/>
                    <a:pt x="30" y="83"/>
                    <a:pt x="31" y="83"/>
                  </a:cubicBezTo>
                  <a:cubicBezTo>
                    <a:pt x="30" y="89"/>
                    <a:pt x="30" y="89"/>
                    <a:pt x="30" y="89"/>
                  </a:cubicBezTo>
                  <a:cubicBezTo>
                    <a:pt x="31" y="89"/>
                    <a:pt x="32" y="89"/>
                    <a:pt x="33" y="90"/>
                  </a:cubicBezTo>
                  <a:cubicBezTo>
                    <a:pt x="35" y="84"/>
                    <a:pt x="35" y="84"/>
                    <a:pt x="35" y="84"/>
                  </a:cubicBezTo>
                  <a:cubicBezTo>
                    <a:pt x="36" y="84"/>
                    <a:pt x="36" y="85"/>
                    <a:pt x="37" y="85"/>
                  </a:cubicBezTo>
                  <a:cubicBezTo>
                    <a:pt x="37" y="90"/>
                    <a:pt x="37" y="90"/>
                    <a:pt x="37" y="90"/>
                  </a:cubicBezTo>
                  <a:cubicBezTo>
                    <a:pt x="38" y="91"/>
                    <a:pt x="39" y="91"/>
                    <a:pt x="41" y="91"/>
                  </a:cubicBezTo>
                  <a:cubicBezTo>
                    <a:pt x="42" y="85"/>
                    <a:pt x="42" y="85"/>
                    <a:pt x="42" y="85"/>
                  </a:cubicBezTo>
                  <a:cubicBezTo>
                    <a:pt x="42" y="85"/>
                    <a:pt x="43" y="85"/>
                    <a:pt x="44" y="85"/>
                  </a:cubicBezTo>
                  <a:cubicBezTo>
                    <a:pt x="45" y="91"/>
                    <a:pt x="45" y="91"/>
                    <a:pt x="45" y="91"/>
                  </a:cubicBezTo>
                  <a:cubicBezTo>
                    <a:pt x="46" y="91"/>
                    <a:pt x="47" y="91"/>
                    <a:pt x="48" y="91"/>
                  </a:cubicBezTo>
                  <a:cubicBezTo>
                    <a:pt x="48" y="85"/>
                    <a:pt x="48" y="85"/>
                    <a:pt x="48" y="85"/>
                  </a:cubicBezTo>
                  <a:cubicBezTo>
                    <a:pt x="49" y="85"/>
                    <a:pt x="50" y="85"/>
                    <a:pt x="51" y="84"/>
                  </a:cubicBezTo>
                  <a:cubicBezTo>
                    <a:pt x="53" y="90"/>
                    <a:pt x="53" y="90"/>
                    <a:pt x="53" y="90"/>
                  </a:cubicBezTo>
                  <a:cubicBezTo>
                    <a:pt x="54" y="89"/>
                    <a:pt x="55" y="89"/>
                    <a:pt x="56" y="89"/>
                  </a:cubicBezTo>
                  <a:cubicBezTo>
                    <a:pt x="55" y="83"/>
                    <a:pt x="55" y="83"/>
                    <a:pt x="55" y="83"/>
                  </a:cubicBezTo>
                  <a:cubicBezTo>
                    <a:pt x="56" y="83"/>
                    <a:pt x="57" y="83"/>
                    <a:pt x="57" y="82"/>
                  </a:cubicBezTo>
                  <a:cubicBezTo>
                    <a:pt x="60" y="87"/>
                    <a:pt x="60" y="87"/>
                    <a:pt x="60" y="87"/>
                  </a:cubicBezTo>
                  <a:cubicBezTo>
                    <a:pt x="61" y="87"/>
                    <a:pt x="61" y="87"/>
                    <a:pt x="62" y="86"/>
                  </a:cubicBezTo>
                  <a:cubicBezTo>
                    <a:pt x="62" y="86"/>
                    <a:pt x="63" y="86"/>
                    <a:pt x="63" y="86"/>
                  </a:cubicBezTo>
                  <a:cubicBezTo>
                    <a:pt x="61" y="80"/>
                    <a:pt x="61" y="80"/>
                    <a:pt x="61" y="80"/>
                  </a:cubicBezTo>
                  <a:cubicBezTo>
                    <a:pt x="62" y="80"/>
                    <a:pt x="63" y="80"/>
                    <a:pt x="64" y="79"/>
                  </a:cubicBezTo>
                  <a:cubicBezTo>
                    <a:pt x="67" y="83"/>
                    <a:pt x="67" y="83"/>
                    <a:pt x="67" y="83"/>
                  </a:cubicBezTo>
                  <a:cubicBezTo>
                    <a:pt x="68" y="83"/>
                    <a:pt x="69" y="82"/>
                    <a:pt x="70" y="81"/>
                  </a:cubicBezTo>
                  <a:cubicBezTo>
                    <a:pt x="67" y="76"/>
                    <a:pt x="67" y="76"/>
                    <a:pt x="67" y="76"/>
                  </a:cubicBezTo>
                  <a:cubicBezTo>
                    <a:pt x="68" y="76"/>
                    <a:pt x="68" y="75"/>
                    <a:pt x="69" y="75"/>
                  </a:cubicBezTo>
                  <a:cubicBezTo>
                    <a:pt x="73" y="78"/>
                    <a:pt x="73" y="78"/>
                    <a:pt x="73" y="78"/>
                  </a:cubicBezTo>
                  <a:cubicBezTo>
                    <a:pt x="74" y="77"/>
                    <a:pt x="75" y="77"/>
                    <a:pt x="76" y="76"/>
                  </a:cubicBezTo>
                  <a:cubicBezTo>
                    <a:pt x="72" y="72"/>
                    <a:pt x="72" y="72"/>
                    <a:pt x="72" y="72"/>
                  </a:cubicBezTo>
                  <a:cubicBezTo>
                    <a:pt x="73" y="71"/>
                    <a:pt x="73" y="70"/>
                    <a:pt x="74" y="69"/>
                  </a:cubicBezTo>
                  <a:cubicBezTo>
                    <a:pt x="78" y="72"/>
                    <a:pt x="78" y="72"/>
                    <a:pt x="78" y="72"/>
                  </a:cubicBezTo>
                  <a:cubicBezTo>
                    <a:pt x="79" y="71"/>
                    <a:pt x="80" y="70"/>
                    <a:pt x="80" y="69"/>
                  </a:cubicBezTo>
                  <a:cubicBezTo>
                    <a:pt x="76" y="66"/>
                    <a:pt x="76" y="66"/>
                    <a:pt x="76" y="66"/>
                  </a:cubicBezTo>
                  <a:cubicBezTo>
                    <a:pt x="76" y="65"/>
                    <a:pt x="77" y="64"/>
                    <a:pt x="77" y="63"/>
                  </a:cubicBezTo>
                  <a:cubicBezTo>
                    <a:pt x="82" y="65"/>
                    <a:pt x="82" y="65"/>
                    <a:pt x="82" y="65"/>
                  </a:cubicBezTo>
                  <a:cubicBezTo>
                    <a:pt x="83" y="64"/>
                    <a:pt x="83" y="63"/>
                    <a:pt x="84" y="62"/>
                  </a:cubicBezTo>
                  <a:cubicBezTo>
                    <a:pt x="79" y="59"/>
                    <a:pt x="79" y="59"/>
                    <a:pt x="79" y="59"/>
                  </a:cubicBezTo>
                  <a:cubicBezTo>
                    <a:pt x="79" y="58"/>
                    <a:pt x="80" y="58"/>
                    <a:pt x="80" y="57"/>
                  </a:cubicBezTo>
                  <a:cubicBezTo>
                    <a:pt x="85" y="58"/>
                    <a:pt x="85" y="58"/>
                    <a:pt x="85" y="58"/>
                  </a:cubicBezTo>
                  <a:cubicBezTo>
                    <a:pt x="85" y="56"/>
                    <a:pt x="86" y="55"/>
                    <a:pt x="86" y="54"/>
                  </a:cubicBezTo>
                  <a:cubicBezTo>
                    <a:pt x="81" y="52"/>
                    <a:pt x="81" y="52"/>
                    <a:pt x="81" y="52"/>
                  </a:cubicBezTo>
                  <a:cubicBezTo>
                    <a:pt x="81" y="51"/>
                    <a:pt x="81" y="51"/>
                    <a:pt x="81" y="50"/>
                  </a:cubicBezTo>
                  <a:cubicBezTo>
                    <a:pt x="86" y="49"/>
                    <a:pt x="86" y="49"/>
                    <a:pt x="86" y="49"/>
                  </a:cubicBezTo>
                  <a:cubicBezTo>
                    <a:pt x="87" y="48"/>
                    <a:pt x="87" y="47"/>
                    <a:pt x="87" y="46"/>
                  </a:cubicBezTo>
                  <a:cubicBezTo>
                    <a:pt x="81" y="45"/>
                    <a:pt x="81" y="45"/>
                    <a:pt x="81" y="45"/>
                  </a:cubicBezTo>
                  <a:cubicBezTo>
                    <a:pt x="81" y="44"/>
                    <a:pt x="81" y="43"/>
                    <a:pt x="81" y="43"/>
                  </a:cubicBezTo>
                  <a:cubicBezTo>
                    <a:pt x="86" y="41"/>
                    <a:pt x="86" y="41"/>
                    <a:pt x="86" y="41"/>
                  </a:cubicBezTo>
                  <a:cubicBezTo>
                    <a:pt x="86" y="40"/>
                    <a:pt x="86" y="39"/>
                    <a:pt x="86" y="38"/>
                  </a:cubicBezTo>
                  <a:cubicBezTo>
                    <a:pt x="81" y="38"/>
                    <a:pt x="81" y="38"/>
                    <a:pt x="81" y="38"/>
                  </a:cubicBezTo>
                  <a:cubicBezTo>
                    <a:pt x="81" y="37"/>
                    <a:pt x="80" y="36"/>
                    <a:pt x="80" y="35"/>
                  </a:cubicBezTo>
                  <a:cubicBezTo>
                    <a:pt x="85" y="33"/>
                    <a:pt x="85" y="33"/>
                    <a:pt x="85" y="33"/>
                  </a:cubicBezTo>
                  <a:cubicBezTo>
                    <a:pt x="85" y="32"/>
                    <a:pt x="84" y="31"/>
                    <a:pt x="84" y="30"/>
                  </a:cubicBezTo>
                  <a:cubicBezTo>
                    <a:pt x="79" y="31"/>
                    <a:pt x="79" y="31"/>
                    <a:pt x="79" y="31"/>
                  </a:cubicBezTo>
                  <a:cubicBezTo>
                    <a:pt x="79" y="30"/>
                    <a:pt x="78" y="30"/>
                    <a:pt x="78" y="29"/>
                  </a:cubicBezTo>
                  <a:close/>
                  <a:moveTo>
                    <a:pt x="74" y="28"/>
                  </a:moveTo>
                  <a:cubicBezTo>
                    <a:pt x="58" y="36"/>
                    <a:pt x="58" y="36"/>
                    <a:pt x="58" y="36"/>
                  </a:cubicBezTo>
                  <a:cubicBezTo>
                    <a:pt x="56" y="32"/>
                    <a:pt x="54" y="30"/>
                    <a:pt x="50" y="29"/>
                  </a:cubicBezTo>
                  <a:cubicBezTo>
                    <a:pt x="56" y="12"/>
                    <a:pt x="56" y="12"/>
                    <a:pt x="56" y="12"/>
                  </a:cubicBezTo>
                  <a:cubicBezTo>
                    <a:pt x="64" y="15"/>
                    <a:pt x="70" y="20"/>
                    <a:pt x="74" y="28"/>
                  </a:cubicBezTo>
                  <a:close/>
                  <a:moveTo>
                    <a:pt x="47" y="55"/>
                  </a:moveTo>
                  <a:cubicBezTo>
                    <a:pt x="43" y="57"/>
                    <a:pt x="37" y="55"/>
                    <a:pt x="34" y="50"/>
                  </a:cubicBezTo>
                  <a:cubicBezTo>
                    <a:pt x="32" y="45"/>
                    <a:pt x="34" y="39"/>
                    <a:pt x="39" y="36"/>
                  </a:cubicBezTo>
                  <a:cubicBezTo>
                    <a:pt x="44" y="34"/>
                    <a:pt x="50" y="36"/>
                    <a:pt x="52" y="41"/>
                  </a:cubicBezTo>
                  <a:cubicBezTo>
                    <a:pt x="54" y="46"/>
                    <a:pt x="52" y="52"/>
                    <a:pt x="47" y="55"/>
                  </a:cubicBezTo>
                  <a:close/>
                  <a:moveTo>
                    <a:pt x="53" y="10"/>
                  </a:moveTo>
                  <a:cubicBezTo>
                    <a:pt x="47" y="27"/>
                    <a:pt x="47" y="27"/>
                    <a:pt x="47" y="27"/>
                  </a:cubicBezTo>
                  <a:cubicBezTo>
                    <a:pt x="44" y="27"/>
                    <a:pt x="41" y="27"/>
                    <a:pt x="37" y="28"/>
                  </a:cubicBezTo>
                  <a:cubicBezTo>
                    <a:pt x="30" y="12"/>
                    <a:pt x="30" y="12"/>
                    <a:pt x="30" y="12"/>
                  </a:cubicBezTo>
                  <a:cubicBezTo>
                    <a:pt x="37" y="8"/>
                    <a:pt x="46" y="8"/>
                    <a:pt x="53" y="10"/>
                  </a:cubicBezTo>
                  <a:close/>
                  <a:moveTo>
                    <a:pt x="27" y="13"/>
                  </a:moveTo>
                  <a:cubicBezTo>
                    <a:pt x="34" y="30"/>
                    <a:pt x="34" y="30"/>
                    <a:pt x="34" y="30"/>
                  </a:cubicBezTo>
                  <a:cubicBezTo>
                    <a:pt x="31" y="31"/>
                    <a:pt x="29" y="34"/>
                    <a:pt x="27" y="37"/>
                  </a:cubicBezTo>
                  <a:cubicBezTo>
                    <a:pt x="11" y="31"/>
                    <a:pt x="11" y="31"/>
                    <a:pt x="11" y="31"/>
                  </a:cubicBezTo>
                  <a:cubicBezTo>
                    <a:pt x="14" y="24"/>
                    <a:pt x="19" y="17"/>
                    <a:pt x="27" y="13"/>
                  </a:cubicBezTo>
                  <a:close/>
                  <a:moveTo>
                    <a:pt x="10" y="35"/>
                  </a:moveTo>
                  <a:cubicBezTo>
                    <a:pt x="26" y="41"/>
                    <a:pt x="26" y="41"/>
                    <a:pt x="26" y="41"/>
                  </a:cubicBezTo>
                  <a:cubicBezTo>
                    <a:pt x="25" y="44"/>
                    <a:pt x="25" y="48"/>
                    <a:pt x="26" y="51"/>
                  </a:cubicBezTo>
                  <a:cubicBezTo>
                    <a:pt x="11" y="59"/>
                    <a:pt x="11" y="59"/>
                    <a:pt x="11" y="59"/>
                  </a:cubicBezTo>
                  <a:cubicBezTo>
                    <a:pt x="8" y="51"/>
                    <a:pt x="8" y="42"/>
                    <a:pt x="10" y="35"/>
                  </a:cubicBezTo>
                  <a:close/>
                  <a:moveTo>
                    <a:pt x="12" y="62"/>
                  </a:moveTo>
                  <a:cubicBezTo>
                    <a:pt x="28" y="55"/>
                    <a:pt x="28" y="55"/>
                    <a:pt x="28" y="55"/>
                  </a:cubicBezTo>
                  <a:cubicBezTo>
                    <a:pt x="30" y="58"/>
                    <a:pt x="32" y="60"/>
                    <a:pt x="36" y="62"/>
                  </a:cubicBezTo>
                  <a:cubicBezTo>
                    <a:pt x="30" y="79"/>
                    <a:pt x="30" y="79"/>
                    <a:pt x="30" y="79"/>
                  </a:cubicBezTo>
                  <a:cubicBezTo>
                    <a:pt x="22" y="76"/>
                    <a:pt x="16" y="70"/>
                    <a:pt x="12" y="62"/>
                  </a:cubicBezTo>
                  <a:close/>
                  <a:moveTo>
                    <a:pt x="33" y="80"/>
                  </a:moveTo>
                  <a:cubicBezTo>
                    <a:pt x="39" y="63"/>
                    <a:pt x="39" y="63"/>
                    <a:pt x="39" y="63"/>
                  </a:cubicBezTo>
                  <a:cubicBezTo>
                    <a:pt x="42" y="64"/>
                    <a:pt x="46" y="64"/>
                    <a:pt x="49" y="63"/>
                  </a:cubicBezTo>
                  <a:cubicBezTo>
                    <a:pt x="57" y="79"/>
                    <a:pt x="57" y="79"/>
                    <a:pt x="57" y="79"/>
                  </a:cubicBezTo>
                  <a:cubicBezTo>
                    <a:pt x="49" y="83"/>
                    <a:pt x="40" y="83"/>
                    <a:pt x="33" y="80"/>
                  </a:cubicBezTo>
                  <a:close/>
                  <a:moveTo>
                    <a:pt x="60" y="78"/>
                  </a:moveTo>
                  <a:cubicBezTo>
                    <a:pt x="52" y="61"/>
                    <a:pt x="52" y="61"/>
                    <a:pt x="52" y="61"/>
                  </a:cubicBezTo>
                  <a:cubicBezTo>
                    <a:pt x="55" y="59"/>
                    <a:pt x="58" y="56"/>
                    <a:pt x="59" y="53"/>
                  </a:cubicBezTo>
                  <a:cubicBezTo>
                    <a:pt x="76" y="59"/>
                    <a:pt x="76" y="59"/>
                    <a:pt x="76" y="59"/>
                  </a:cubicBezTo>
                  <a:cubicBezTo>
                    <a:pt x="73" y="67"/>
                    <a:pt x="67" y="73"/>
                    <a:pt x="60" y="78"/>
                  </a:cubicBezTo>
                  <a:close/>
                  <a:moveTo>
                    <a:pt x="77" y="56"/>
                  </a:moveTo>
                  <a:cubicBezTo>
                    <a:pt x="60" y="50"/>
                    <a:pt x="60" y="50"/>
                    <a:pt x="60" y="50"/>
                  </a:cubicBezTo>
                  <a:cubicBezTo>
                    <a:pt x="61" y="46"/>
                    <a:pt x="61" y="42"/>
                    <a:pt x="60" y="39"/>
                  </a:cubicBezTo>
                  <a:cubicBezTo>
                    <a:pt x="75" y="31"/>
                    <a:pt x="75" y="31"/>
                    <a:pt x="75" y="31"/>
                  </a:cubicBezTo>
                  <a:cubicBezTo>
                    <a:pt x="79" y="39"/>
                    <a:pt x="79" y="48"/>
                    <a:pt x="77" y="5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6" name="Freeform 11"/>
            <p:cNvSpPr>
              <a:spLocks noEditPoints="1"/>
            </p:cNvSpPr>
            <p:nvPr/>
          </p:nvSpPr>
          <p:spPr bwMode="auto">
            <a:xfrm>
              <a:off x="1127125" y="2659063"/>
              <a:ext cx="39688" cy="41275"/>
            </a:xfrm>
            <a:custGeom>
              <a:avLst/>
              <a:gdLst>
                <a:gd name="T0" fmla="*/ 36 w 37"/>
                <a:gd name="T1" fmla="*/ 26 h 38"/>
                <a:gd name="T2" fmla="*/ 36 w 37"/>
                <a:gd name="T3" fmla="*/ 24 h 38"/>
                <a:gd name="T4" fmla="*/ 34 w 37"/>
                <a:gd name="T5" fmla="*/ 21 h 38"/>
                <a:gd name="T6" fmla="*/ 35 w 37"/>
                <a:gd name="T7" fmla="*/ 19 h 38"/>
                <a:gd name="T8" fmla="*/ 36 w 37"/>
                <a:gd name="T9" fmla="*/ 16 h 38"/>
                <a:gd name="T10" fmla="*/ 36 w 37"/>
                <a:gd name="T11" fmla="*/ 14 h 38"/>
                <a:gd name="T12" fmla="*/ 33 w 37"/>
                <a:gd name="T13" fmla="*/ 12 h 38"/>
                <a:gd name="T14" fmla="*/ 32 w 37"/>
                <a:gd name="T15" fmla="*/ 10 h 38"/>
                <a:gd name="T16" fmla="*/ 32 w 37"/>
                <a:gd name="T17" fmla="*/ 6 h 38"/>
                <a:gd name="T18" fmla="*/ 31 w 37"/>
                <a:gd name="T19" fmla="*/ 5 h 38"/>
                <a:gd name="T20" fmla="*/ 27 w 37"/>
                <a:gd name="T21" fmla="*/ 5 h 38"/>
                <a:gd name="T22" fmla="*/ 26 w 37"/>
                <a:gd name="T23" fmla="*/ 4 h 38"/>
                <a:gd name="T24" fmla="*/ 25 w 37"/>
                <a:gd name="T25" fmla="*/ 1 h 38"/>
                <a:gd name="T26" fmla="*/ 22 w 37"/>
                <a:gd name="T27" fmla="*/ 3 h 38"/>
                <a:gd name="T28" fmla="*/ 20 w 37"/>
                <a:gd name="T29" fmla="*/ 2 h 38"/>
                <a:gd name="T30" fmla="*/ 18 w 37"/>
                <a:gd name="T31" fmla="*/ 0 h 38"/>
                <a:gd name="T32" fmla="*/ 16 w 37"/>
                <a:gd name="T33" fmla="*/ 0 h 38"/>
                <a:gd name="T34" fmla="*/ 14 w 37"/>
                <a:gd name="T35" fmla="*/ 3 h 38"/>
                <a:gd name="T36" fmla="*/ 12 w 37"/>
                <a:gd name="T37" fmla="*/ 4 h 38"/>
                <a:gd name="T38" fmla="*/ 8 w 37"/>
                <a:gd name="T39" fmla="*/ 3 h 38"/>
                <a:gd name="T40" fmla="*/ 7 w 37"/>
                <a:gd name="T41" fmla="*/ 4 h 38"/>
                <a:gd name="T42" fmla="*/ 6 w 37"/>
                <a:gd name="T43" fmla="*/ 8 h 38"/>
                <a:gd name="T44" fmla="*/ 5 w 37"/>
                <a:gd name="T45" fmla="*/ 10 h 38"/>
                <a:gd name="T46" fmla="*/ 2 w 37"/>
                <a:gd name="T47" fmla="*/ 11 h 38"/>
                <a:gd name="T48" fmla="*/ 1 w 37"/>
                <a:gd name="T49" fmla="*/ 13 h 38"/>
                <a:gd name="T50" fmla="*/ 3 w 37"/>
                <a:gd name="T51" fmla="*/ 16 h 38"/>
                <a:gd name="T52" fmla="*/ 2 w 37"/>
                <a:gd name="T53" fmla="*/ 18 h 38"/>
                <a:gd name="T54" fmla="*/ 0 w 37"/>
                <a:gd name="T55" fmla="*/ 21 h 38"/>
                <a:gd name="T56" fmla="*/ 0 w 37"/>
                <a:gd name="T57" fmla="*/ 23 h 38"/>
                <a:gd name="T58" fmla="*/ 3 w 37"/>
                <a:gd name="T59" fmla="*/ 25 h 38"/>
                <a:gd name="T60" fmla="*/ 4 w 37"/>
                <a:gd name="T61" fmla="*/ 27 h 38"/>
                <a:gd name="T62" fmla="*/ 4 w 37"/>
                <a:gd name="T63" fmla="*/ 30 h 38"/>
                <a:gd name="T64" fmla="*/ 5 w 37"/>
                <a:gd name="T65" fmla="*/ 32 h 38"/>
                <a:gd name="T66" fmla="*/ 8 w 37"/>
                <a:gd name="T67" fmla="*/ 32 h 38"/>
                <a:gd name="T68" fmla="*/ 10 w 37"/>
                <a:gd name="T69" fmla="*/ 33 h 38"/>
                <a:gd name="T70" fmla="*/ 11 w 37"/>
                <a:gd name="T71" fmla="*/ 37 h 38"/>
                <a:gd name="T72" fmla="*/ 13 w 37"/>
                <a:gd name="T73" fmla="*/ 35 h 38"/>
                <a:gd name="T74" fmla="*/ 15 w 37"/>
                <a:gd name="T75" fmla="*/ 36 h 38"/>
                <a:gd name="T76" fmla="*/ 18 w 37"/>
                <a:gd name="T77" fmla="*/ 38 h 38"/>
                <a:gd name="T78" fmla="*/ 20 w 37"/>
                <a:gd name="T79" fmla="*/ 38 h 38"/>
                <a:gd name="T80" fmla="*/ 22 w 37"/>
                <a:gd name="T81" fmla="*/ 36 h 38"/>
                <a:gd name="T82" fmla="*/ 24 w 37"/>
                <a:gd name="T83" fmla="*/ 35 h 38"/>
                <a:gd name="T84" fmla="*/ 27 w 37"/>
                <a:gd name="T85" fmla="*/ 36 h 38"/>
                <a:gd name="T86" fmla="*/ 29 w 37"/>
                <a:gd name="T87" fmla="*/ 35 h 38"/>
                <a:gd name="T88" fmla="*/ 30 w 37"/>
                <a:gd name="T89" fmla="*/ 31 h 38"/>
                <a:gd name="T90" fmla="*/ 31 w 37"/>
                <a:gd name="T91" fmla="*/ 30 h 38"/>
                <a:gd name="T92" fmla="*/ 34 w 37"/>
                <a:gd name="T93" fmla="*/ 29 h 38"/>
                <a:gd name="T94" fmla="*/ 32 w 37"/>
                <a:gd name="T95" fmla="*/ 25 h 38"/>
                <a:gd name="T96" fmla="*/ 32 w 37"/>
                <a:gd name="T97" fmla="*/ 14 h 38"/>
                <a:gd name="T98" fmla="*/ 15 w 37"/>
                <a:gd name="T99" fmla="*/ 17 h 38"/>
                <a:gd name="T100" fmla="*/ 17 w 37"/>
                <a:gd name="T101" fmla="*/ 23 h 38"/>
                <a:gd name="T102" fmla="*/ 22 w 37"/>
                <a:gd name="T103" fmla="*/ 12 h 38"/>
                <a:gd name="T104" fmla="*/ 24 w 37"/>
                <a:gd name="T105" fmla="*/ 5 h 38"/>
                <a:gd name="T106" fmla="*/ 14 w 37"/>
                <a:gd name="T107" fmla="*/ 4 h 38"/>
                <a:gd name="T108" fmla="*/ 15 w 37"/>
                <a:gd name="T109" fmla="*/ 12 h 38"/>
                <a:gd name="T110" fmla="*/ 13 w 37"/>
                <a:gd name="T111" fmla="*/ 5 h 38"/>
                <a:gd name="T112" fmla="*/ 11 w 37"/>
                <a:gd name="T113" fmla="*/ 21 h 38"/>
                <a:gd name="T114" fmla="*/ 5 w 37"/>
                <a:gd name="T115" fmla="*/ 25 h 38"/>
                <a:gd name="T116" fmla="*/ 12 w 37"/>
                <a:gd name="T117" fmla="*/ 33 h 38"/>
                <a:gd name="T118" fmla="*/ 16 w 37"/>
                <a:gd name="T119" fmla="*/ 26 h 38"/>
                <a:gd name="T120" fmla="*/ 13 w 37"/>
                <a:gd name="T121" fmla="*/ 33 h 38"/>
                <a:gd name="T122" fmla="*/ 25 w 37"/>
                <a:gd name="T123" fmla="*/ 23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7" h="38">
                  <a:moveTo>
                    <a:pt x="33" y="26"/>
                  </a:moveTo>
                  <a:cubicBezTo>
                    <a:pt x="35" y="27"/>
                    <a:pt x="35" y="27"/>
                    <a:pt x="35" y="27"/>
                  </a:cubicBezTo>
                  <a:cubicBezTo>
                    <a:pt x="35" y="27"/>
                    <a:pt x="35" y="26"/>
                    <a:pt x="36" y="26"/>
                  </a:cubicBezTo>
                  <a:cubicBezTo>
                    <a:pt x="34" y="25"/>
                    <a:pt x="34" y="25"/>
                    <a:pt x="34" y="25"/>
                  </a:cubicBezTo>
                  <a:cubicBezTo>
                    <a:pt x="34" y="24"/>
                    <a:pt x="34" y="24"/>
                    <a:pt x="34" y="24"/>
                  </a:cubicBezTo>
                  <a:cubicBezTo>
                    <a:pt x="36" y="24"/>
                    <a:pt x="36" y="24"/>
                    <a:pt x="36" y="24"/>
                  </a:cubicBezTo>
                  <a:cubicBezTo>
                    <a:pt x="36" y="23"/>
                    <a:pt x="36" y="23"/>
                    <a:pt x="37" y="22"/>
                  </a:cubicBezTo>
                  <a:cubicBezTo>
                    <a:pt x="34" y="22"/>
                    <a:pt x="34" y="22"/>
                    <a:pt x="34" y="22"/>
                  </a:cubicBezTo>
                  <a:cubicBezTo>
                    <a:pt x="34" y="21"/>
                    <a:pt x="34" y="21"/>
                    <a:pt x="34" y="21"/>
                  </a:cubicBezTo>
                  <a:cubicBezTo>
                    <a:pt x="37" y="20"/>
                    <a:pt x="37" y="20"/>
                    <a:pt x="37" y="20"/>
                  </a:cubicBezTo>
                  <a:cubicBezTo>
                    <a:pt x="37" y="20"/>
                    <a:pt x="37" y="20"/>
                    <a:pt x="37" y="19"/>
                  </a:cubicBezTo>
                  <a:cubicBezTo>
                    <a:pt x="35" y="19"/>
                    <a:pt x="35" y="19"/>
                    <a:pt x="35" y="19"/>
                  </a:cubicBezTo>
                  <a:cubicBezTo>
                    <a:pt x="35" y="18"/>
                    <a:pt x="34" y="18"/>
                    <a:pt x="34" y="18"/>
                  </a:cubicBezTo>
                  <a:cubicBezTo>
                    <a:pt x="37" y="17"/>
                    <a:pt x="37" y="17"/>
                    <a:pt x="37" y="17"/>
                  </a:cubicBezTo>
                  <a:cubicBezTo>
                    <a:pt x="37" y="17"/>
                    <a:pt x="37" y="16"/>
                    <a:pt x="36" y="16"/>
                  </a:cubicBezTo>
                  <a:cubicBezTo>
                    <a:pt x="34" y="16"/>
                    <a:pt x="34" y="16"/>
                    <a:pt x="34" y="16"/>
                  </a:cubicBezTo>
                  <a:cubicBezTo>
                    <a:pt x="34" y="15"/>
                    <a:pt x="34" y="15"/>
                    <a:pt x="34" y="15"/>
                  </a:cubicBezTo>
                  <a:cubicBezTo>
                    <a:pt x="36" y="14"/>
                    <a:pt x="36" y="14"/>
                    <a:pt x="36" y="14"/>
                  </a:cubicBezTo>
                  <a:cubicBezTo>
                    <a:pt x="36" y="13"/>
                    <a:pt x="36" y="13"/>
                    <a:pt x="36" y="12"/>
                  </a:cubicBezTo>
                  <a:cubicBezTo>
                    <a:pt x="33" y="13"/>
                    <a:pt x="33" y="13"/>
                    <a:pt x="33" y="13"/>
                  </a:cubicBezTo>
                  <a:cubicBezTo>
                    <a:pt x="33" y="13"/>
                    <a:pt x="33" y="12"/>
                    <a:pt x="33" y="12"/>
                  </a:cubicBezTo>
                  <a:cubicBezTo>
                    <a:pt x="35" y="11"/>
                    <a:pt x="35" y="11"/>
                    <a:pt x="35" y="11"/>
                  </a:cubicBezTo>
                  <a:cubicBezTo>
                    <a:pt x="35" y="10"/>
                    <a:pt x="34" y="10"/>
                    <a:pt x="34" y="9"/>
                  </a:cubicBezTo>
                  <a:cubicBezTo>
                    <a:pt x="32" y="10"/>
                    <a:pt x="32" y="10"/>
                    <a:pt x="32" y="10"/>
                  </a:cubicBezTo>
                  <a:cubicBezTo>
                    <a:pt x="32" y="10"/>
                    <a:pt x="32" y="10"/>
                    <a:pt x="31" y="9"/>
                  </a:cubicBezTo>
                  <a:cubicBezTo>
                    <a:pt x="33" y="8"/>
                    <a:pt x="33" y="8"/>
                    <a:pt x="33" y="8"/>
                  </a:cubicBezTo>
                  <a:cubicBezTo>
                    <a:pt x="33" y="7"/>
                    <a:pt x="32" y="7"/>
                    <a:pt x="32" y="6"/>
                  </a:cubicBezTo>
                  <a:cubicBezTo>
                    <a:pt x="30" y="8"/>
                    <a:pt x="30" y="8"/>
                    <a:pt x="30" y="8"/>
                  </a:cubicBezTo>
                  <a:cubicBezTo>
                    <a:pt x="30" y="8"/>
                    <a:pt x="30" y="7"/>
                    <a:pt x="30" y="7"/>
                  </a:cubicBezTo>
                  <a:cubicBezTo>
                    <a:pt x="31" y="5"/>
                    <a:pt x="31" y="5"/>
                    <a:pt x="31" y="5"/>
                  </a:cubicBezTo>
                  <a:cubicBezTo>
                    <a:pt x="31" y="5"/>
                    <a:pt x="30" y="4"/>
                    <a:pt x="30" y="4"/>
                  </a:cubicBezTo>
                  <a:cubicBezTo>
                    <a:pt x="28" y="6"/>
                    <a:pt x="28" y="6"/>
                    <a:pt x="28" y="6"/>
                  </a:cubicBezTo>
                  <a:cubicBezTo>
                    <a:pt x="28" y="6"/>
                    <a:pt x="28" y="5"/>
                    <a:pt x="27" y="5"/>
                  </a:cubicBezTo>
                  <a:cubicBezTo>
                    <a:pt x="28" y="3"/>
                    <a:pt x="28" y="3"/>
                    <a:pt x="28" y="3"/>
                  </a:cubicBezTo>
                  <a:cubicBezTo>
                    <a:pt x="28" y="3"/>
                    <a:pt x="27" y="2"/>
                    <a:pt x="27" y="2"/>
                  </a:cubicBezTo>
                  <a:cubicBezTo>
                    <a:pt x="26" y="4"/>
                    <a:pt x="26" y="4"/>
                    <a:pt x="26" y="4"/>
                  </a:cubicBezTo>
                  <a:cubicBezTo>
                    <a:pt x="26" y="4"/>
                    <a:pt x="25" y="4"/>
                    <a:pt x="25" y="4"/>
                  </a:cubicBezTo>
                  <a:cubicBezTo>
                    <a:pt x="25" y="4"/>
                    <a:pt x="25" y="4"/>
                    <a:pt x="25" y="4"/>
                  </a:cubicBezTo>
                  <a:cubicBezTo>
                    <a:pt x="25" y="1"/>
                    <a:pt x="25" y="1"/>
                    <a:pt x="25" y="1"/>
                  </a:cubicBezTo>
                  <a:cubicBezTo>
                    <a:pt x="25" y="1"/>
                    <a:pt x="24" y="1"/>
                    <a:pt x="24" y="1"/>
                  </a:cubicBezTo>
                  <a:cubicBezTo>
                    <a:pt x="23" y="3"/>
                    <a:pt x="23" y="3"/>
                    <a:pt x="23" y="3"/>
                  </a:cubicBezTo>
                  <a:cubicBezTo>
                    <a:pt x="23" y="3"/>
                    <a:pt x="22" y="3"/>
                    <a:pt x="22" y="3"/>
                  </a:cubicBezTo>
                  <a:cubicBezTo>
                    <a:pt x="22" y="0"/>
                    <a:pt x="22" y="0"/>
                    <a:pt x="22" y="0"/>
                  </a:cubicBezTo>
                  <a:cubicBezTo>
                    <a:pt x="22" y="0"/>
                    <a:pt x="21" y="0"/>
                    <a:pt x="21" y="0"/>
                  </a:cubicBezTo>
                  <a:cubicBezTo>
                    <a:pt x="20" y="2"/>
                    <a:pt x="20" y="2"/>
                    <a:pt x="20" y="2"/>
                  </a:cubicBezTo>
                  <a:cubicBezTo>
                    <a:pt x="20" y="2"/>
                    <a:pt x="20" y="2"/>
                    <a:pt x="19" y="2"/>
                  </a:cubicBezTo>
                  <a:cubicBezTo>
                    <a:pt x="19" y="0"/>
                    <a:pt x="19" y="0"/>
                    <a:pt x="19" y="0"/>
                  </a:cubicBezTo>
                  <a:cubicBezTo>
                    <a:pt x="19" y="0"/>
                    <a:pt x="18" y="0"/>
                    <a:pt x="18" y="0"/>
                  </a:cubicBezTo>
                  <a:cubicBezTo>
                    <a:pt x="17" y="2"/>
                    <a:pt x="17" y="2"/>
                    <a:pt x="17" y="2"/>
                  </a:cubicBezTo>
                  <a:cubicBezTo>
                    <a:pt x="17" y="2"/>
                    <a:pt x="17" y="2"/>
                    <a:pt x="16" y="2"/>
                  </a:cubicBezTo>
                  <a:cubicBezTo>
                    <a:pt x="16" y="0"/>
                    <a:pt x="16" y="0"/>
                    <a:pt x="16" y="0"/>
                  </a:cubicBezTo>
                  <a:cubicBezTo>
                    <a:pt x="15" y="0"/>
                    <a:pt x="15" y="0"/>
                    <a:pt x="14" y="0"/>
                  </a:cubicBezTo>
                  <a:cubicBezTo>
                    <a:pt x="15" y="3"/>
                    <a:pt x="15" y="3"/>
                    <a:pt x="15" y="3"/>
                  </a:cubicBezTo>
                  <a:cubicBezTo>
                    <a:pt x="14" y="3"/>
                    <a:pt x="14" y="3"/>
                    <a:pt x="14" y="3"/>
                  </a:cubicBezTo>
                  <a:cubicBezTo>
                    <a:pt x="13" y="1"/>
                    <a:pt x="13" y="1"/>
                    <a:pt x="13" y="1"/>
                  </a:cubicBezTo>
                  <a:cubicBezTo>
                    <a:pt x="12" y="1"/>
                    <a:pt x="12" y="1"/>
                    <a:pt x="11" y="2"/>
                  </a:cubicBezTo>
                  <a:cubicBezTo>
                    <a:pt x="12" y="4"/>
                    <a:pt x="12" y="4"/>
                    <a:pt x="12" y="4"/>
                  </a:cubicBezTo>
                  <a:cubicBezTo>
                    <a:pt x="12" y="4"/>
                    <a:pt x="11" y="4"/>
                    <a:pt x="11" y="4"/>
                  </a:cubicBezTo>
                  <a:cubicBezTo>
                    <a:pt x="10" y="2"/>
                    <a:pt x="10" y="2"/>
                    <a:pt x="10" y="2"/>
                  </a:cubicBezTo>
                  <a:cubicBezTo>
                    <a:pt x="9" y="3"/>
                    <a:pt x="9" y="3"/>
                    <a:pt x="8" y="3"/>
                  </a:cubicBezTo>
                  <a:cubicBezTo>
                    <a:pt x="9" y="5"/>
                    <a:pt x="9" y="5"/>
                    <a:pt x="9" y="5"/>
                  </a:cubicBezTo>
                  <a:cubicBezTo>
                    <a:pt x="9" y="6"/>
                    <a:pt x="9" y="6"/>
                    <a:pt x="8" y="6"/>
                  </a:cubicBezTo>
                  <a:cubicBezTo>
                    <a:pt x="7" y="4"/>
                    <a:pt x="7" y="4"/>
                    <a:pt x="7" y="4"/>
                  </a:cubicBezTo>
                  <a:cubicBezTo>
                    <a:pt x="6" y="5"/>
                    <a:pt x="6" y="5"/>
                    <a:pt x="6" y="5"/>
                  </a:cubicBezTo>
                  <a:cubicBezTo>
                    <a:pt x="7" y="7"/>
                    <a:pt x="7" y="7"/>
                    <a:pt x="7" y="7"/>
                  </a:cubicBezTo>
                  <a:cubicBezTo>
                    <a:pt x="7" y="7"/>
                    <a:pt x="7" y="8"/>
                    <a:pt x="6" y="8"/>
                  </a:cubicBezTo>
                  <a:cubicBezTo>
                    <a:pt x="4" y="7"/>
                    <a:pt x="4" y="7"/>
                    <a:pt x="4" y="7"/>
                  </a:cubicBezTo>
                  <a:cubicBezTo>
                    <a:pt x="4" y="7"/>
                    <a:pt x="4" y="8"/>
                    <a:pt x="4" y="8"/>
                  </a:cubicBezTo>
                  <a:cubicBezTo>
                    <a:pt x="5" y="10"/>
                    <a:pt x="5" y="10"/>
                    <a:pt x="5" y="10"/>
                  </a:cubicBezTo>
                  <a:cubicBezTo>
                    <a:pt x="5" y="10"/>
                    <a:pt x="5" y="10"/>
                    <a:pt x="5" y="10"/>
                  </a:cubicBezTo>
                  <a:cubicBezTo>
                    <a:pt x="3" y="10"/>
                    <a:pt x="3" y="10"/>
                    <a:pt x="3" y="10"/>
                  </a:cubicBezTo>
                  <a:cubicBezTo>
                    <a:pt x="2" y="10"/>
                    <a:pt x="2" y="10"/>
                    <a:pt x="2" y="11"/>
                  </a:cubicBezTo>
                  <a:cubicBezTo>
                    <a:pt x="4" y="12"/>
                    <a:pt x="4" y="12"/>
                    <a:pt x="4" y="12"/>
                  </a:cubicBezTo>
                  <a:cubicBezTo>
                    <a:pt x="4" y="12"/>
                    <a:pt x="4" y="13"/>
                    <a:pt x="3" y="13"/>
                  </a:cubicBezTo>
                  <a:cubicBezTo>
                    <a:pt x="1" y="13"/>
                    <a:pt x="1" y="13"/>
                    <a:pt x="1" y="13"/>
                  </a:cubicBezTo>
                  <a:cubicBezTo>
                    <a:pt x="1" y="13"/>
                    <a:pt x="1" y="14"/>
                    <a:pt x="1" y="14"/>
                  </a:cubicBezTo>
                  <a:cubicBezTo>
                    <a:pt x="3" y="15"/>
                    <a:pt x="3" y="15"/>
                    <a:pt x="3" y="15"/>
                  </a:cubicBezTo>
                  <a:cubicBezTo>
                    <a:pt x="3" y="15"/>
                    <a:pt x="3" y="16"/>
                    <a:pt x="3" y="16"/>
                  </a:cubicBezTo>
                  <a:cubicBezTo>
                    <a:pt x="0" y="16"/>
                    <a:pt x="0" y="16"/>
                    <a:pt x="0" y="16"/>
                  </a:cubicBezTo>
                  <a:cubicBezTo>
                    <a:pt x="0" y="16"/>
                    <a:pt x="0" y="17"/>
                    <a:pt x="0" y="17"/>
                  </a:cubicBezTo>
                  <a:cubicBezTo>
                    <a:pt x="2" y="18"/>
                    <a:pt x="2" y="18"/>
                    <a:pt x="2" y="18"/>
                  </a:cubicBezTo>
                  <a:cubicBezTo>
                    <a:pt x="2" y="18"/>
                    <a:pt x="2" y="19"/>
                    <a:pt x="2" y="19"/>
                  </a:cubicBezTo>
                  <a:cubicBezTo>
                    <a:pt x="0" y="19"/>
                    <a:pt x="0" y="19"/>
                    <a:pt x="0" y="19"/>
                  </a:cubicBezTo>
                  <a:cubicBezTo>
                    <a:pt x="0" y="20"/>
                    <a:pt x="0" y="20"/>
                    <a:pt x="0" y="21"/>
                  </a:cubicBezTo>
                  <a:cubicBezTo>
                    <a:pt x="2" y="21"/>
                    <a:pt x="2" y="21"/>
                    <a:pt x="2" y="21"/>
                  </a:cubicBezTo>
                  <a:cubicBezTo>
                    <a:pt x="3" y="21"/>
                    <a:pt x="3" y="22"/>
                    <a:pt x="3" y="22"/>
                  </a:cubicBezTo>
                  <a:cubicBezTo>
                    <a:pt x="0" y="23"/>
                    <a:pt x="0" y="23"/>
                    <a:pt x="0" y="23"/>
                  </a:cubicBezTo>
                  <a:cubicBezTo>
                    <a:pt x="1" y="23"/>
                    <a:pt x="1" y="24"/>
                    <a:pt x="1" y="24"/>
                  </a:cubicBezTo>
                  <a:cubicBezTo>
                    <a:pt x="3" y="24"/>
                    <a:pt x="3" y="24"/>
                    <a:pt x="3" y="24"/>
                  </a:cubicBezTo>
                  <a:cubicBezTo>
                    <a:pt x="3" y="24"/>
                    <a:pt x="3" y="25"/>
                    <a:pt x="3" y="25"/>
                  </a:cubicBezTo>
                  <a:cubicBezTo>
                    <a:pt x="1" y="26"/>
                    <a:pt x="1" y="26"/>
                    <a:pt x="1" y="26"/>
                  </a:cubicBezTo>
                  <a:cubicBezTo>
                    <a:pt x="2" y="27"/>
                    <a:pt x="2" y="27"/>
                    <a:pt x="2" y="27"/>
                  </a:cubicBezTo>
                  <a:cubicBezTo>
                    <a:pt x="4" y="27"/>
                    <a:pt x="4" y="27"/>
                    <a:pt x="4" y="27"/>
                  </a:cubicBezTo>
                  <a:cubicBezTo>
                    <a:pt x="4" y="27"/>
                    <a:pt x="4" y="27"/>
                    <a:pt x="5" y="28"/>
                  </a:cubicBezTo>
                  <a:cubicBezTo>
                    <a:pt x="3" y="29"/>
                    <a:pt x="3" y="29"/>
                    <a:pt x="3" y="29"/>
                  </a:cubicBezTo>
                  <a:cubicBezTo>
                    <a:pt x="3" y="30"/>
                    <a:pt x="3" y="30"/>
                    <a:pt x="4" y="30"/>
                  </a:cubicBezTo>
                  <a:cubicBezTo>
                    <a:pt x="6" y="29"/>
                    <a:pt x="6" y="29"/>
                    <a:pt x="6" y="29"/>
                  </a:cubicBezTo>
                  <a:cubicBezTo>
                    <a:pt x="6" y="30"/>
                    <a:pt x="6" y="30"/>
                    <a:pt x="6" y="30"/>
                  </a:cubicBezTo>
                  <a:cubicBezTo>
                    <a:pt x="5" y="32"/>
                    <a:pt x="5" y="32"/>
                    <a:pt x="5" y="32"/>
                  </a:cubicBezTo>
                  <a:cubicBezTo>
                    <a:pt x="5" y="32"/>
                    <a:pt x="5" y="33"/>
                    <a:pt x="6" y="33"/>
                  </a:cubicBezTo>
                  <a:cubicBezTo>
                    <a:pt x="8" y="32"/>
                    <a:pt x="8" y="32"/>
                    <a:pt x="8" y="32"/>
                  </a:cubicBezTo>
                  <a:cubicBezTo>
                    <a:pt x="8" y="32"/>
                    <a:pt x="8" y="32"/>
                    <a:pt x="8" y="32"/>
                  </a:cubicBezTo>
                  <a:cubicBezTo>
                    <a:pt x="7" y="34"/>
                    <a:pt x="7" y="34"/>
                    <a:pt x="7" y="34"/>
                  </a:cubicBezTo>
                  <a:cubicBezTo>
                    <a:pt x="8" y="35"/>
                    <a:pt x="8" y="35"/>
                    <a:pt x="8" y="35"/>
                  </a:cubicBezTo>
                  <a:cubicBezTo>
                    <a:pt x="10" y="33"/>
                    <a:pt x="10" y="33"/>
                    <a:pt x="10" y="33"/>
                  </a:cubicBezTo>
                  <a:cubicBezTo>
                    <a:pt x="10" y="34"/>
                    <a:pt x="11" y="34"/>
                    <a:pt x="11" y="34"/>
                  </a:cubicBezTo>
                  <a:cubicBezTo>
                    <a:pt x="10" y="36"/>
                    <a:pt x="10" y="36"/>
                    <a:pt x="10" y="36"/>
                  </a:cubicBezTo>
                  <a:cubicBezTo>
                    <a:pt x="10" y="36"/>
                    <a:pt x="11" y="36"/>
                    <a:pt x="11" y="37"/>
                  </a:cubicBezTo>
                  <a:cubicBezTo>
                    <a:pt x="11" y="37"/>
                    <a:pt x="11" y="37"/>
                    <a:pt x="11" y="37"/>
                  </a:cubicBezTo>
                  <a:cubicBezTo>
                    <a:pt x="12" y="35"/>
                    <a:pt x="12" y="35"/>
                    <a:pt x="12" y="35"/>
                  </a:cubicBezTo>
                  <a:cubicBezTo>
                    <a:pt x="13" y="35"/>
                    <a:pt x="13" y="35"/>
                    <a:pt x="13" y="35"/>
                  </a:cubicBezTo>
                  <a:cubicBezTo>
                    <a:pt x="13" y="37"/>
                    <a:pt x="13" y="37"/>
                    <a:pt x="13" y="37"/>
                  </a:cubicBezTo>
                  <a:cubicBezTo>
                    <a:pt x="14" y="38"/>
                    <a:pt x="14" y="38"/>
                    <a:pt x="14" y="38"/>
                  </a:cubicBezTo>
                  <a:cubicBezTo>
                    <a:pt x="15" y="36"/>
                    <a:pt x="15" y="36"/>
                    <a:pt x="15" y="36"/>
                  </a:cubicBezTo>
                  <a:cubicBezTo>
                    <a:pt x="16" y="36"/>
                    <a:pt x="16" y="36"/>
                    <a:pt x="16" y="36"/>
                  </a:cubicBezTo>
                  <a:cubicBezTo>
                    <a:pt x="16" y="38"/>
                    <a:pt x="16" y="38"/>
                    <a:pt x="16" y="38"/>
                  </a:cubicBezTo>
                  <a:cubicBezTo>
                    <a:pt x="17" y="38"/>
                    <a:pt x="17" y="38"/>
                    <a:pt x="18" y="38"/>
                  </a:cubicBezTo>
                  <a:cubicBezTo>
                    <a:pt x="18" y="36"/>
                    <a:pt x="18" y="36"/>
                    <a:pt x="18" y="36"/>
                  </a:cubicBezTo>
                  <a:cubicBezTo>
                    <a:pt x="18" y="36"/>
                    <a:pt x="19" y="36"/>
                    <a:pt x="19" y="36"/>
                  </a:cubicBezTo>
                  <a:cubicBezTo>
                    <a:pt x="20" y="38"/>
                    <a:pt x="20" y="38"/>
                    <a:pt x="20" y="38"/>
                  </a:cubicBezTo>
                  <a:cubicBezTo>
                    <a:pt x="20" y="38"/>
                    <a:pt x="21" y="38"/>
                    <a:pt x="21" y="38"/>
                  </a:cubicBezTo>
                  <a:cubicBezTo>
                    <a:pt x="21" y="36"/>
                    <a:pt x="21" y="36"/>
                    <a:pt x="21" y="36"/>
                  </a:cubicBezTo>
                  <a:cubicBezTo>
                    <a:pt x="21" y="36"/>
                    <a:pt x="22" y="36"/>
                    <a:pt x="22" y="36"/>
                  </a:cubicBezTo>
                  <a:cubicBezTo>
                    <a:pt x="23" y="38"/>
                    <a:pt x="23" y="38"/>
                    <a:pt x="23" y="38"/>
                  </a:cubicBezTo>
                  <a:cubicBezTo>
                    <a:pt x="23" y="38"/>
                    <a:pt x="24" y="37"/>
                    <a:pt x="24" y="37"/>
                  </a:cubicBezTo>
                  <a:cubicBezTo>
                    <a:pt x="24" y="35"/>
                    <a:pt x="24" y="35"/>
                    <a:pt x="24" y="35"/>
                  </a:cubicBezTo>
                  <a:cubicBezTo>
                    <a:pt x="24" y="35"/>
                    <a:pt x="24" y="35"/>
                    <a:pt x="25" y="35"/>
                  </a:cubicBezTo>
                  <a:cubicBezTo>
                    <a:pt x="26" y="37"/>
                    <a:pt x="26" y="37"/>
                    <a:pt x="26" y="37"/>
                  </a:cubicBezTo>
                  <a:cubicBezTo>
                    <a:pt x="26" y="36"/>
                    <a:pt x="27" y="36"/>
                    <a:pt x="27" y="36"/>
                  </a:cubicBezTo>
                  <a:cubicBezTo>
                    <a:pt x="26" y="34"/>
                    <a:pt x="26" y="34"/>
                    <a:pt x="26" y="34"/>
                  </a:cubicBezTo>
                  <a:cubicBezTo>
                    <a:pt x="27" y="34"/>
                    <a:pt x="27" y="33"/>
                    <a:pt x="27" y="33"/>
                  </a:cubicBezTo>
                  <a:cubicBezTo>
                    <a:pt x="29" y="35"/>
                    <a:pt x="29" y="35"/>
                    <a:pt x="29" y="35"/>
                  </a:cubicBezTo>
                  <a:cubicBezTo>
                    <a:pt x="29" y="35"/>
                    <a:pt x="30" y="34"/>
                    <a:pt x="30" y="34"/>
                  </a:cubicBezTo>
                  <a:cubicBezTo>
                    <a:pt x="29" y="32"/>
                    <a:pt x="29" y="32"/>
                    <a:pt x="29" y="32"/>
                  </a:cubicBezTo>
                  <a:cubicBezTo>
                    <a:pt x="29" y="32"/>
                    <a:pt x="29" y="32"/>
                    <a:pt x="30" y="31"/>
                  </a:cubicBezTo>
                  <a:cubicBezTo>
                    <a:pt x="31" y="33"/>
                    <a:pt x="31" y="33"/>
                    <a:pt x="31" y="33"/>
                  </a:cubicBezTo>
                  <a:cubicBezTo>
                    <a:pt x="32" y="32"/>
                    <a:pt x="32" y="32"/>
                    <a:pt x="32" y="32"/>
                  </a:cubicBezTo>
                  <a:cubicBezTo>
                    <a:pt x="31" y="30"/>
                    <a:pt x="31" y="30"/>
                    <a:pt x="31" y="30"/>
                  </a:cubicBezTo>
                  <a:cubicBezTo>
                    <a:pt x="31" y="30"/>
                    <a:pt x="31" y="29"/>
                    <a:pt x="31" y="29"/>
                  </a:cubicBezTo>
                  <a:cubicBezTo>
                    <a:pt x="33" y="30"/>
                    <a:pt x="33" y="30"/>
                    <a:pt x="33" y="30"/>
                  </a:cubicBezTo>
                  <a:cubicBezTo>
                    <a:pt x="34" y="30"/>
                    <a:pt x="34" y="29"/>
                    <a:pt x="34" y="29"/>
                  </a:cubicBezTo>
                  <a:cubicBezTo>
                    <a:pt x="32" y="27"/>
                    <a:pt x="32" y="27"/>
                    <a:pt x="32" y="27"/>
                  </a:cubicBezTo>
                  <a:cubicBezTo>
                    <a:pt x="33" y="27"/>
                    <a:pt x="33" y="27"/>
                    <a:pt x="33" y="26"/>
                  </a:cubicBezTo>
                  <a:close/>
                  <a:moveTo>
                    <a:pt x="32" y="25"/>
                  </a:moveTo>
                  <a:cubicBezTo>
                    <a:pt x="26" y="22"/>
                    <a:pt x="26" y="22"/>
                    <a:pt x="26" y="22"/>
                  </a:cubicBezTo>
                  <a:cubicBezTo>
                    <a:pt x="26" y="20"/>
                    <a:pt x="26" y="19"/>
                    <a:pt x="26" y="17"/>
                  </a:cubicBezTo>
                  <a:cubicBezTo>
                    <a:pt x="32" y="14"/>
                    <a:pt x="32" y="14"/>
                    <a:pt x="32" y="14"/>
                  </a:cubicBezTo>
                  <a:cubicBezTo>
                    <a:pt x="33" y="18"/>
                    <a:pt x="33" y="21"/>
                    <a:pt x="32" y="25"/>
                  </a:cubicBezTo>
                  <a:close/>
                  <a:moveTo>
                    <a:pt x="17" y="23"/>
                  </a:moveTo>
                  <a:cubicBezTo>
                    <a:pt x="15" y="22"/>
                    <a:pt x="14" y="20"/>
                    <a:pt x="15" y="17"/>
                  </a:cubicBezTo>
                  <a:cubicBezTo>
                    <a:pt x="16" y="15"/>
                    <a:pt x="18" y="14"/>
                    <a:pt x="20" y="15"/>
                  </a:cubicBezTo>
                  <a:cubicBezTo>
                    <a:pt x="22" y="16"/>
                    <a:pt x="23" y="19"/>
                    <a:pt x="22" y="21"/>
                  </a:cubicBezTo>
                  <a:cubicBezTo>
                    <a:pt x="21" y="23"/>
                    <a:pt x="19" y="24"/>
                    <a:pt x="17" y="23"/>
                  </a:cubicBezTo>
                  <a:close/>
                  <a:moveTo>
                    <a:pt x="32" y="13"/>
                  </a:moveTo>
                  <a:cubicBezTo>
                    <a:pt x="25" y="16"/>
                    <a:pt x="25" y="16"/>
                    <a:pt x="25" y="16"/>
                  </a:cubicBezTo>
                  <a:cubicBezTo>
                    <a:pt x="25" y="14"/>
                    <a:pt x="24" y="13"/>
                    <a:pt x="22" y="12"/>
                  </a:cubicBezTo>
                  <a:cubicBezTo>
                    <a:pt x="25" y="6"/>
                    <a:pt x="25" y="6"/>
                    <a:pt x="25" y="6"/>
                  </a:cubicBezTo>
                  <a:cubicBezTo>
                    <a:pt x="28" y="7"/>
                    <a:pt x="31" y="10"/>
                    <a:pt x="32" y="13"/>
                  </a:cubicBezTo>
                  <a:close/>
                  <a:moveTo>
                    <a:pt x="24" y="5"/>
                  </a:moveTo>
                  <a:cubicBezTo>
                    <a:pt x="21" y="12"/>
                    <a:pt x="21" y="12"/>
                    <a:pt x="21" y="12"/>
                  </a:cubicBezTo>
                  <a:cubicBezTo>
                    <a:pt x="20" y="11"/>
                    <a:pt x="18" y="11"/>
                    <a:pt x="17" y="12"/>
                  </a:cubicBezTo>
                  <a:cubicBezTo>
                    <a:pt x="14" y="4"/>
                    <a:pt x="14" y="4"/>
                    <a:pt x="14" y="4"/>
                  </a:cubicBezTo>
                  <a:cubicBezTo>
                    <a:pt x="17" y="3"/>
                    <a:pt x="21" y="3"/>
                    <a:pt x="24" y="5"/>
                  </a:cubicBezTo>
                  <a:close/>
                  <a:moveTo>
                    <a:pt x="13" y="5"/>
                  </a:moveTo>
                  <a:cubicBezTo>
                    <a:pt x="15" y="12"/>
                    <a:pt x="15" y="12"/>
                    <a:pt x="15" y="12"/>
                  </a:cubicBezTo>
                  <a:cubicBezTo>
                    <a:pt x="14" y="13"/>
                    <a:pt x="13" y="14"/>
                    <a:pt x="12" y="15"/>
                  </a:cubicBezTo>
                  <a:cubicBezTo>
                    <a:pt x="5" y="12"/>
                    <a:pt x="5" y="12"/>
                    <a:pt x="5" y="12"/>
                  </a:cubicBezTo>
                  <a:cubicBezTo>
                    <a:pt x="7" y="9"/>
                    <a:pt x="10" y="6"/>
                    <a:pt x="13" y="5"/>
                  </a:cubicBezTo>
                  <a:close/>
                  <a:moveTo>
                    <a:pt x="5" y="13"/>
                  </a:moveTo>
                  <a:cubicBezTo>
                    <a:pt x="11" y="16"/>
                    <a:pt x="11" y="16"/>
                    <a:pt x="11" y="16"/>
                  </a:cubicBezTo>
                  <a:cubicBezTo>
                    <a:pt x="11" y="18"/>
                    <a:pt x="11" y="20"/>
                    <a:pt x="11" y="21"/>
                  </a:cubicBezTo>
                  <a:cubicBezTo>
                    <a:pt x="4" y="24"/>
                    <a:pt x="4" y="24"/>
                    <a:pt x="4" y="24"/>
                  </a:cubicBezTo>
                  <a:cubicBezTo>
                    <a:pt x="3" y="20"/>
                    <a:pt x="4" y="17"/>
                    <a:pt x="5" y="13"/>
                  </a:cubicBezTo>
                  <a:close/>
                  <a:moveTo>
                    <a:pt x="5" y="25"/>
                  </a:moveTo>
                  <a:cubicBezTo>
                    <a:pt x="12" y="22"/>
                    <a:pt x="12" y="22"/>
                    <a:pt x="12" y="22"/>
                  </a:cubicBezTo>
                  <a:cubicBezTo>
                    <a:pt x="12" y="24"/>
                    <a:pt x="13" y="25"/>
                    <a:pt x="15" y="26"/>
                  </a:cubicBezTo>
                  <a:cubicBezTo>
                    <a:pt x="12" y="33"/>
                    <a:pt x="12" y="33"/>
                    <a:pt x="12" y="33"/>
                  </a:cubicBezTo>
                  <a:cubicBezTo>
                    <a:pt x="8" y="31"/>
                    <a:pt x="6" y="28"/>
                    <a:pt x="5" y="25"/>
                  </a:cubicBezTo>
                  <a:close/>
                  <a:moveTo>
                    <a:pt x="13" y="33"/>
                  </a:moveTo>
                  <a:cubicBezTo>
                    <a:pt x="16" y="26"/>
                    <a:pt x="16" y="26"/>
                    <a:pt x="16" y="26"/>
                  </a:cubicBezTo>
                  <a:cubicBezTo>
                    <a:pt x="17" y="27"/>
                    <a:pt x="19" y="27"/>
                    <a:pt x="20" y="27"/>
                  </a:cubicBezTo>
                  <a:cubicBezTo>
                    <a:pt x="23" y="34"/>
                    <a:pt x="23" y="34"/>
                    <a:pt x="23" y="34"/>
                  </a:cubicBezTo>
                  <a:cubicBezTo>
                    <a:pt x="20" y="35"/>
                    <a:pt x="16" y="35"/>
                    <a:pt x="13" y="33"/>
                  </a:cubicBezTo>
                  <a:close/>
                  <a:moveTo>
                    <a:pt x="24" y="33"/>
                  </a:moveTo>
                  <a:cubicBezTo>
                    <a:pt x="22" y="26"/>
                    <a:pt x="22" y="26"/>
                    <a:pt x="22" y="26"/>
                  </a:cubicBezTo>
                  <a:cubicBezTo>
                    <a:pt x="23" y="25"/>
                    <a:pt x="24" y="24"/>
                    <a:pt x="25" y="23"/>
                  </a:cubicBezTo>
                  <a:cubicBezTo>
                    <a:pt x="32" y="26"/>
                    <a:pt x="32" y="26"/>
                    <a:pt x="32" y="26"/>
                  </a:cubicBezTo>
                  <a:cubicBezTo>
                    <a:pt x="30" y="29"/>
                    <a:pt x="27" y="32"/>
                    <a:pt x="24" y="33"/>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7" name="Freeform 12"/>
            <p:cNvSpPr>
              <a:spLocks noEditPoints="1"/>
            </p:cNvSpPr>
            <p:nvPr/>
          </p:nvSpPr>
          <p:spPr bwMode="auto">
            <a:xfrm>
              <a:off x="1038225" y="2528888"/>
              <a:ext cx="22225" cy="25400"/>
            </a:xfrm>
            <a:custGeom>
              <a:avLst/>
              <a:gdLst>
                <a:gd name="T0" fmla="*/ 21 w 21"/>
                <a:gd name="T1" fmla="*/ 11 h 23"/>
                <a:gd name="T2" fmla="*/ 21 w 21"/>
                <a:gd name="T3" fmla="*/ 9 h 23"/>
                <a:gd name="T4" fmla="*/ 19 w 21"/>
                <a:gd name="T5" fmla="*/ 8 h 23"/>
                <a:gd name="T6" fmla="*/ 19 w 21"/>
                <a:gd name="T7" fmla="*/ 7 h 23"/>
                <a:gd name="T8" fmla="*/ 19 w 21"/>
                <a:gd name="T9" fmla="*/ 5 h 23"/>
                <a:gd name="T10" fmla="*/ 18 w 21"/>
                <a:gd name="T11" fmla="*/ 4 h 23"/>
                <a:gd name="T12" fmla="*/ 16 w 21"/>
                <a:gd name="T13" fmla="*/ 4 h 23"/>
                <a:gd name="T14" fmla="*/ 15 w 21"/>
                <a:gd name="T15" fmla="*/ 3 h 23"/>
                <a:gd name="T16" fmla="*/ 15 w 21"/>
                <a:gd name="T17" fmla="*/ 1 h 23"/>
                <a:gd name="T18" fmla="*/ 14 w 21"/>
                <a:gd name="T19" fmla="*/ 1 h 23"/>
                <a:gd name="T20" fmla="*/ 12 w 21"/>
                <a:gd name="T21" fmla="*/ 2 h 23"/>
                <a:gd name="T22" fmla="*/ 11 w 21"/>
                <a:gd name="T23" fmla="*/ 2 h 23"/>
                <a:gd name="T24" fmla="*/ 10 w 21"/>
                <a:gd name="T25" fmla="*/ 0 h 23"/>
                <a:gd name="T26" fmla="*/ 8 w 21"/>
                <a:gd name="T27" fmla="*/ 2 h 23"/>
                <a:gd name="T28" fmla="*/ 7 w 21"/>
                <a:gd name="T29" fmla="*/ 2 h 23"/>
                <a:gd name="T30" fmla="*/ 5 w 21"/>
                <a:gd name="T31" fmla="*/ 2 h 23"/>
                <a:gd name="T32" fmla="*/ 4 w 21"/>
                <a:gd name="T33" fmla="*/ 2 h 23"/>
                <a:gd name="T34" fmla="*/ 4 w 21"/>
                <a:gd name="T35" fmla="*/ 4 h 23"/>
                <a:gd name="T36" fmla="*/ 3 w 21"/>
                <a:gd name="T37" fmla="*/ 5 h 23"/>
                <a:gd name="T38" fmla="*/ 1 w 21"/>
                <a:gd name="T39" fmla="*/ 6 h 23"/>
                <a:gd name="T40" fmla="*/ 1 w 21"/>
                <a:gd name="T41" fmla="*/ 7 h 23"/>
                <a:gd name="T42" fmla="*/ 1 w 21"/>
                <a:gd name="T43" fmla="*/ 9 h 23"/>
                <a:gd name="T44" fmla="*/ 1 w 21"/>
                <a:gd name="T45" fmla="*/ 10 h 23"/>
                <a:gd name="T46" fmla="*/ 0 w 21"/>
                <a:gd name="T47" fmla="*/ 11 h 23"/>
                <a:gd name="T48" fmla="*/ 0 w 21"/>
                <a:gd name="T49" fmla="*/ 12 h 23"/>
                <a:gd name="T50" fmla="*/ 1 w 21"/>
                <a:gd name="T51" fmla="*/ 14 h 23"/>
                <a:gd name="T52" fmla="*/ 1 w 21"/>
                <a:gd name="T53" fmla="*/ 15 h 23"/>
                <a:gd name="T54" fmla="*/ 1 w 21"/>
                <a:gd name="T55" fmla="*/ 17 h 23"/>
                <a:gd name="T56" fmla="*/ 2 w 21"/>
                <a:gd name="T57" fmla="*/ 18 h 23"/>
                <a:gd name="T58" fmla="*/ 4 w 21"/>
                <a:gd name="T59" fmla="*/ 18 h 23"/>
                <a:gd name="T60" fmla="*/ 4 w 21"/>
                <a:gd name="T61" fmla="*/ 19 h 23"/>
                <a:gd name="T62" fmla="*/ 5 w 21"/>
                <a:gd name="T63" fmla="*/ 21 h 23"/>
                <a:gd name="T64" fmla="*/ 6 w 21"/>
                <a:gd name="T65" fmla="*/ 22 h 23"/>
                <a:gd name="T66" fmla="*/ 8 w 21"/>
                <a:gd name="T67" fmla="*/ 21 h 23"/>
                <a:gd name="T68" fmla="*/ 9 w 21"/>
                <a:gd name="T69" fmla="*/ 21 h 23"/>
                <a:gd name="T70" fmla="*/ 10 w 21"/>
                <a:gd name="T71" fmla="*/ 23 h 23"/>
                <a:gd name="T72" fmla="*/ 11 w 21"/>
                <a:gd name="T73" fmla="*/ 21 h 23"/>
                <a:gd name="T74" fmla="*/ 12 w 21"/>
                <a:gd name="T75" fmla="*/ 21 h 23"/>
                <a:gd name="T76" fmla="*/ 14 w 21"/>
                <a:gd name="T77" fmla="*/ 22 h 23"/>
                <a:gd name="T78" fmla="*/ 15 w 21"/>
                <a:gd name="T79" fmla="*/ 21 h 23"/>
                <a:gd name="T80" fmla="*/ 16 w 21"/>
                <a:gd name="T81" fmla="*/ 19 h 23"/>
                <a:gd name="T82" fmla="*/ 17 w 21"/>
                <a:gd name="T83" fmla="*/ 19 h 23"/>
                <a:gd name="T84" fmla="*/ 19 w 21"/>
                <a:gd name="T85" fmla="*/ 18 h 23"/>
                <a:gd name="T86" fmla="*/ 20 w 21"/>
                <a:gd name="T87" fmla="*/ 17 h 23"/>
                <a:gd name="T88" fmla="*/ 19 w 21"/>
                <a:gd name="T89" fmla="*/ 15 h 23"/>
                <a:gd name="T90" fmla="*/ 19 w 21"/>
                <a:gd name="T91" fmla="*/ 14 h 23"/>
                <a:gd name="T92" fmla="*/ 21 w 21"/>
                <a:gd name="T93" fmla="*/ 13 h 23"/>
                <a:gd name="T94" fmla="*/ 19 w 21"/>
                <a:gd name="T95" fmla="*/ 11 h 23"/>
                <a:gd name="T96" fmla="*/ 17 w 21"/>
                <a:gd name="T97" fmla="*/ 5 h 23"/>
                <a:gd name="T98" fmla="*/ 8 w 21"/>
                <a:gd name="T99" fmla="*/ 11 h 23"/>
                <a:gd name="T100" fmla="*/ 10 w 21"/>
                <a:gd name="T101" fmla="*/ 14 h 23"/>
                <a:gd name="T102" fmla="*/ 11 w 21"/>
                <a:gd name="T103" fmla="*/ 7 h 23"/>
                <a:gd name="T104" fmla="*/ 10 w 21"/>
                <a:gd name="T105" fmla="*/ 2 h 23"/>
                <a:gd name="T106" fmla="*/ 4 w 21"/>
                <a:gd name="T107" fmla="*/ 5 h 23"/>
                <a:gd name="T108" fmla="*/ 7 w 21"/>
                <a:gd name="T109" fmla="*/ 8 h 23"/>
                <a:gd name="T110" fmla="*/ 4 w 21"/>
                <a:gd name="T111" fmla="*/ 5 h 23"/>
                <a:gd name="T112" fmla="*/ 7 w 21"/>
                <a:gd name="T113" fmla="*/ 14 h 23"/>
                <a:gd name="T114" fmla="*/ 4 w 21"/>
                <a:gd name="T115" fmla="*/ 18 h 23"/>
                <a:gd name="T116" fmla="*/ 10 w 21"/>
                <a:gd name="T117" fmla="*/ 20 h 23"/>
                <a:gd name="T118" fmla="*/ 11 w 21"/>
                <a:gd name="T119" fmla="*/ 16 h 23"/>
                <a:gd name="T120" fmla="*/ 11 w 21"/>
                <a:gd name="T121" fmla="*/ 20 h 23"/>
                <a:gd name="T122" fmla="*/ 15 w 21"/>
                <a:gd name="T123" fmla="*/ 12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 h="23">
                  <a:moveTo>
                    <a:pt x="20" y="12"/>
                  </a:moveTo>
                  <a:cubicBezTo>
                    <a:pt x="21" y="11"/>
                    <a:pt x="21" y="11"/>
                    <a:pt x="21" y="11"/>
                  </a:cubicBezTo>
                  <a:cubicBezTo>
                    <a:pt x="21" y="11"/>
                    <a:pt x="21" y="11"/>
                    <a:pt x="21" y="11"/>
                  </a:cubicBezTo>
                  <a:cubicBezTo>
                    <a:pt x="20" y="10"/>
                    <a:pt x="20" y="10"/>
                    <a:pt x="20" y="10"/>
                  </a:cubicBezTo>
                  <a:cubicBezTo>
                    <a:pt x="20" y="10"/>
                    <a:pt x="20" y="10"/>
                    <a:pt x="20" y="10"/>
                  </a:cubicBezTo>
                  <a:cubicBezTo>
                    <a:pt x="21" y="9"/>
                    <a:pt x="21" y="9"/>
                    <a:pt x="21" y="9"/>
                  </a:cubicBezTo>
                  <a:cubicBezTo>
                    <a:pt x="21" y="9"/>
                    <a:pt x="21" y="9"/>
                    <a:pt x="21" y="9"/>
                  </a:cubicBezTo>
                  <a:cubicBezTo>
                    <a:pt x="19" y="9"/>
                    <a:pt x="19" y="9"/>
                    <a:pt x="19" y="9"/>
                  </a:cubicBezTo>
                  <a:cubicBezTo>
                    <a:pt x="19" y="9"/>
                    <a:pt x="19" y="8"/>
                    <a:pt x="19" y="8"/>
                  </a:cubicBezTo>
                  <a:cubicBezTo>
                    <a:pt x="20" y="7"/>
                    <a:pt x="20" y="7"/>
                    <a:pt x="20" y="7"/>
                  </a:cubicBezTo>
                  <a:cubicBezTo>
                    <a:pt x="20" y="7"/>
                    <a:pt x="20" y="7"/>
                    <a:pt x="20" y="7"/>
                  </a:cubicBezTo>
                  <a:cubicBezTo>
                    <a:pt x="19" y="7"/>
                    <a:pt x="19" y="7"/>
                    <a:pt x="19" y="7"/>
                  </a:cubicBezTo>
                  <a:cubicBezTo>
                    <a:pt x="19" y="7"/>
                    <a:pt x="18" y="7"/>
                    <a:pt x="18" y="7"/>
                  </a:cubicBezTo>
                  <a:cubicBezTo>
                    <a:pt x="19" y="6"/>
                    <a:pt x="19" y="6"/>
                    <a:pt x="19" y="6"/>
                  </a:cubicBezTo>
                  <a:cubicBezTo>
                    <a:pt x="19" y="5"/>
                    <a:pt x="19" y="5"/>
                    <a:pt x="19" y="5"/>
                  </a:cubicBezTo>
                  <a:cubicBezTo>
                    <a:pt x="18" y="6"/>
                    <a:pt x="18" y="6"/>
                    <a:pt x="18" y="6"/>
                  </a:cubicBezTo>
                  <a:cubicBezTo>
                    <a:pt x="18" y="5"/>
                    <a:pt x="18" y="5"/>
                    <a:pt x="17" y="5"/>
                  </a:cubicBezTo>
                  <a:cubicBezTo>
                    <a:pt x="18" y="4"/>
                    <a:pt x="18" y="4"/>
                    <a:pt x="18" y="4"/>
                  </a:cubicBezTo>
                  <a:cubicBezTo>
                    <a:pt x="18" y="4"/>
                    <a:pt x="18" y="4"/>
                    <a:pt x="18" y="3"/>
                  </a:cubicBezTo>
                  <a:cubicBezTo>
                    <a:pt x="17" y="4"/>
                    <a:pt x="17" y="4"/>
                    <a:pt x="17" y="4"/>
                  </a:cubicBezTo>
                  <a:cubicBezTo>
                    <a:pt x="17" y="4"/>
                    <a:pt x="16" y="4"/>
                    <a:pt x="16" y="4"/>
                  </a:cubicBezTo>
                  <a:cubicBezTo>
                    <a:pt x="17" y="3"/>
                    <a:pt x="17" y="3"/>
                    <a:pt x="17" y="3"/>
                  </a:cubicBezTo>
                  <a:cubicBezTo>
                    <a:pt x="17" y="2"/>
                    <a:pt x="16" y="2"/>
                    <a:pt x="16" y="2"/>
                  </a:cubicBezTo>
                  <a:cubicBezTo>
                    <a:pt x="15" y="3"/>
                    <a:pt x="15" y="3"/>
                    <a:pt x="15" y="3"/>
                  </a:cubicBezTo>
                  <a:cubicBezTo>
                    <a:pt x="15" y="3"/>
                    <a:pt x="15" y="3"/>
                    <a:pt x="15" y="3"/>
                  </a:cubicBezTo>
                  <a:cubicBezTo>
                    <a:pt x="15" y="2"/>
                    <a:pt x="15" y="2"/>
                    <a:pt x="15" y="2"/>
                  </a:cubicBezTo>
                  <a:cubicBezTo>
                    <a:pt x="15" y="1"/>
                    <a:pt x="15" y="1"/>
                    <a:pt x="15" y="1"/>
                  </a:cubicBezTo>
                  <a:cubicBezTo>
                    <a:pt x="14" y="2"/>
                    <a:pt x="14" y="2"/>
                    <a:pt x="14" y="2"/>
                  </a:cubicBezTo>
                  <a:cubicBezTo>
                    <a:pt x="14" y="2"/>
                    <a:pt x="13" y="2"/>
                    <a:pt x="13" y="2"/>
                  </a:cubicBezTo>
                  <a:cubicBezTo>
                    <a:pt x="14" y="1"/>
                    <a:pt x="14" y="1"/>
                    <a:pt x="14" y="1"/>
                  </a:cubicBezTo>
                  <a:cubicBezTo>
                    <a:pt x="13" y="1"/>
                    <a:pt x="13" y="1"/>
                    <a:pt x="13" y="1"/>
                  </a:cubicBezTo>
                  <a:cubicBezTo>
                    <a:pt x="12" y="2"/>
                    <a:pt x="12" y="2"/>
                    <a:pt x="12" y="2"/>
                  </a:cubicBezTo>
                  <a:cubicBezTo>
                    <a:pt x="12" y="2"/>
                    <a:pt x="12" y="2"/>
                    <a:pt x="12" y="2"/>
                  </a:cubicBezTo>
                  <a:cubicBezTo>
                    <a:pt x="12" y="0"/>
                    <a:pt x="12" y="0"/>
                    <a:pt x="12" y="0"/>
                  </a:cubicBezTo>
                  <a:cubicBezTo>
                    <a:pt x="11" y="0"/>
                    <a:pt x="11" y="0"/>
                    <a:pt x="11" y="0"/>
                  </a:cubicBezTo>
                  <a:cubicBezTo>
                    <a:pt x="11" y="2"/>
                    <a:pt x="11" y="2"/>
                    <a:pt x="11" y="2"/>
                  </a:cubicBezTo>
                  <a:cubicBezTo>
                    <a:pt x="10" y="2"/>
                    <a:pt x="10" y="2"/>
                    <a:pt x="10" y="2"/>
                  </a:cubicBezTo>
                  <a:cubicBezTo>
                    <a:pt x="10" y="2"/>
                    <a:pt x="10" y="2"/>
                    <a:pt x="10" y="2"/>
                  </a:cubicBezTo>
                  <a:cubicBezTo>
                    <a:pt x="10" y="0"/>
                    <a:pt x="10" y="0"/>
                    <a:pt x="10" y="0"/>
                  </a:cubicBezTo>
                  <a:cubicBezTo>
                    <a:pt x="9" y="0"/>
                    <a:pt x="9" y="0"/>
                    <a:pt x="9" y="0"/>
                  </a:cubicBezTo>
                  <a:cubicBezTo>
                    <a:pt x="9" y="2"/>
                    <a:pt x="9" y="2"/>
                    <a:pt x="9" y="2"/>
                  </a:cubicBezTo>
                  <a:cubicBezTo>
                    <a:pt x="9" y="2"/>
                    <a:pt x="8" y="2"/>
                    <a:pt x="8" y="2"/>
                  </a:cubicBezTo>
                  <a:cubicBezTo>
                    <a:pt x="8" y="1"/>
                    <a:pt x="8" y="1"/>
                    <a:pt x="8" y="1"/>
                  </a:cubicBezTo>
                  <a:cubicBezTo>
                    <a:pt x="8" y="1"/>
                    <a:pt x="7" y="1"/>
                    <a:pt x="7" y="1"/>
                  </a:cubicBezTo>
                  <a:cubicBezTo>
                    <a:pt x="7" y="2"/>
                    <a:pt x="7" y="2"/>
                    <a:pt x="7" y="2"/>
                  </a:cubicBezTo>
                  <a:cubicBezTo>
                    <a:pt x="7" y="2"/>
                    <a:pt x="7" y="2"/>
                    <a:pt x="7" y="2"/>
                  </a:cubicBezTo>
                  <a:cubicBezTo>
                    <a:pt x="6" y="1"/>
                    <a:pt x="6" y="1"/>
                    <a:pt x="6" y="1"/>
                  </a:cubicBezTo>
                  <a:cubicBezTo>
                    <a:pt x="6" y="1"/>
                    <a:pt x="5" y="1"/>
                    <a:pt x="5" y="2"/>
                  </a:cubicBezTo>
                  <a:cubicBezTo>
                    <a:pt x="6" y="3"/>
                    <a:pt x="6" y="3"/>
                    <a:pt x="6" y="3"/>
                  </a:cubicBezTo>
                  <a:cubicBezTo>
                    <a:pt x="6" y="3"/>
                    <a:pt x="5" y="3"/>
                    <a:pt x="5" y="3"/>
                  </a:cubicBezTo>
                  <a:cubicBezTo>
                    <a:pt x="4" y="2"/>
                    <a:pt x="4" y="2"/>
                    <a:pt x="4" y="2"/>
                  </a:cubicBezTo>
                  <a:cubicBezTo>
                    <a:pt x="4" y="2"/>
                    <a:pt x="4" y="2"/>
                    <a:pt x="4" y="3"/>
                  </a:cubicBezTo>
                  <a:cubicBezTo>
                    <a:pt x="4" y="4"/>
                    <a:pt x="4" y="4"/>
                    <a:pt x="4" y="4"/>
                  </a:cubicBezTo>
                  <a:cubicBezTo>
                    <a:pt x="4" y="4"/>
                    <a:pt x="4" y="4"/>
                    <a:pt x="4" y="4"/>
                  </a:cubicBezTo>
                  <a:cubicBezTo>
                    <a:pt x="3" y="3"/>
                    <a:pt x="3" y="3"/>
                    <a:pt x="3" y="3"/>
                  </a:cubicBezTo>
                  <a:cubicBezTo>
                    <a:pt x="3" y="4"/>
                    <a:pt x="2" y="4"/>
                    <a:pt x="2" y="4"/>
                  </a:cubicBezTo>
                  <a:cubicBezTo>
                    <a:pt x="3" y="5"/>
                    <a:pt x="3" y="5"/>
                    <a:pt x="3" y="5"/>
                  </a:cubicBezTo>
                  <a:cubicBezTo>
                    <a:pt x="3" y="5"/>
                    <a:pt x="3" y="5"/>
                    <a:pt x="3" y="6"/>
                  </a:cubicBezTo>
                  <a:cubicBezTo>
                    <a:pt x="2" y="5"/>
                    <a:pt x="2" y="5"/>
                    <a:pt x="2" y="5"/>
                  </a:cubicBezTo>
                  <a:cubicBezTo>
                    <a:pt x="1" y="5"/>
                    <a:pt x="1" y="5"/>
                    <a:pt x="1" y="6"/>
                  </a:cubicBezTo>
                  <a:cubicBezTo>
                    <a:pt x="2" y="6"/>
                    <a:pt x="2" y="6"/>
                    <a:pt x="2" y="6"/>
                  </a:cubicBezTo>
                  <a:cubicBezTo>
                    <a:pt x="2" y="7"/>
                    <a:pt x="2" y="7"/>
                    <a:pt x="2" y="7"/>
                  </a:cubicBezTo>
                  <a:cubicBezTo>
                    <a:pt x="1" y="7"/>
                    <a:pt x="1" y="7"/>
                    <a:pt x="1" y="7"/>
                  </a:cubicBezTo>
                  <a:cubicBezTo>
                    <a:pt x="0" y="7"/>
                    <a:pt x="0" y="7"/>
                    <a:pt x="0" y="7"/>
                  </a:cubicBezTo>
                  <a:cubicBezTo>
                    <a:pt x="1" y="8"/>
                    <a:pt x="1" y="8"/>
                    <a:pt x="1" y="8"/>
                  </a:cubicBezTo>
                  <a:cubicBezTo>
                    <a:pt x="1" y="8"/>
                    <a:pt x="1" y="8"/>
                    <a:pt x="1" y="9"/>
                  </a:cubicBezTo>
                  <a:cubicBezTo>
                    <a:pt x="0" y="8"/>
                    <a:pt x="0" y="8"/>
                    <a:pt x="0" y="8"/>
                  </a:cubicBezTo>
                  <a:cubicBezTo>
                    <a:pt x="0" y="9"/>
                    <a:pt x="0" y="9"/>
                    <a:pt x="0" y="9"/>
                  </a:cubicBezTo>
                  <a:cubicBezTo>
                    <a:pt x="1" y="10"/>
                    <a:pt x="1" y="10"/>
                    <a:pt x="1" y="10"/>
                  </a:cubicBezTo>
                  <a:cubicBezTo>
                    <a:pt x="1" y="10"/>
                    <a:pt x="1" y="10"/>
                    <a:pt x="1" y="10"/>
                  </a:cubicBezTo>
                  <a:cubicBezTo>
                    <a:pt x="0" y="10"/>
                    <a:pt x="0" y="10"/>
                    <a:pt x="0" y="10"/>
                  </a:cubicBezTo>
                  <a:cubicBezTo>
                    <a:pt x="0" y="11"/>
                    <a:pt x="0" y="11"/>
                    <a:pt x="0" y="11"/>
                  </a:cubicBezTo>
                  <a:cubicBezTo>
                    <a:pt x="1" y="12"/>
                    <a:pt x="1" y="12"/>
                    <a:pt x="1" y="12"/>
                  </a:cubicBezTo>
                  <a:cubicBezTo>
                    <a:pt x="1" y="12"/>
                    <a:pt x="1" y="12"/>
                    <a:pt x="1" y="12"/>
                  </a:cubicBezTo>
                  <a:cubicBezTo>
                    <a:pt x="0" y="12"/>
                    <a:pt x="0" y="12"/>
                    <a:pt x="0" y="12"/>
                  </a:cubicBezTo>
                  <a:cubicBezTo>
                    <a:pt x="0" y="13"/>
                    <a:pt x="0" y="13"/>
                    <a:pt x="0" y="13"/>
                  </a:cubicBezTo>
                  <a:cubicBezTo>
                    <a:pt x="1" y="13"/>
                    <a:pt x="1" y="13"/>
                    <a:pt x="1" y="13"/>
                  </a:cubicBezTo>
                  <a:cubicBezTo>
                    <a:pt x="1" y="14"/>
                    <a:pt x="1" y="14"/>
                    <a:pt x="1" y="14"/>
                  </a:cubicBezTo>
                  <a:cubicBezTo>
                    <a:pt x="0" y="14"/>
                    <a:pt x="0" y="14"/>
                    <a:pt x="0" y="14"/>
                  </a:cubicBezTo>
                  <a:cubicBezTo>
                    <a:pt x="0" y="15"/>
                    <a:pt x="0" y="15"/>
                    <a:pt x="0" y="15"/>
                  </a:cubicBezTo>
                  <a:cubicBezTo>
                    <a:pt x="1" y="15"/>
                    <a:pt x="1" y="15"/>
                    <a:pt x="1" y="15"/>
                  </a:cubicBezTo>
                  <a:cubicBezTo>
                    <a:pt x="2" y="15"/>
                    <a:pt x="2" y="15"/>
                    <a:pt x="2" y="16"/>
                  </a:cubicBezTo>
                  <a:cubicBezTo>
                    <a:pt x="1" y="16"/>
                    <a:pt x="1" y="16"/>
                    <a:pt x="1" y="16"/>
                  </a:cubicBezTo>
                  <a:cubicBezTo>
                    <a:pt x="1" y="17"/>
                    <a:pt x="1" y="17"/>
                    <a:pt x="1" y="17"/>
                  </a:cubicBezTo>
                  <a:cubicBezTo>
                    <a:pt x="2" y="17"/>
                    <a:pt x="2" y="17"/>
                    <a:pt x="2" y="17"/>
                  </a:cubicBezTo>
                  <a:cubicBezTo>
                    <a:pt x="2" y="17"/>
                    <a:pt x="2" y="17"/>
                    <a:pt x="3" y="17"/>
                  </a:cubicBezTo>
                  <a:cubicBezTo>
                    <a:pt x="2" y="18"/>
                    <a:pt x="2" y="18"/>
                    <a:pt x="2" y="18"/>
                  </a:cubicBezTo>
                  <a:cubicBezTo>
                    <a:pt x="2" y="18"/>
                    <a:pt x="2" y="19"/>
                    <a:pt x="2" y="19"/>
                  </a:cubicBezTo>
                  <a:cubicBezTo>
                    <a:pt x="3" y="18"/>
                    <a:pt x="3" y="18"/>
                    <a:pt x="3" y="18"/>
                  </a:cubicBezTo>
                  <a:cubicBezTo>
                    <a:pt x="3" y="18"/>
                    <a:pt x="3" y="18"/>
                    <a:pt x="4" y="18"/>
                  </a:cubicBezTo>
                  <a:cubicBezTo>
                    <a:pt x="3" y="20"/>
                    <a:pt x="3" y="20"/>
                    <a:pt x="3" y="20"/>
                  </a:cubicBezTo>
                  <a:cubicBezTo>
                    <a:pt x="3" y="20"/>
                    <a:pt x="3" y="20"/>
                    <a:pt x="3" y="20"/>
                  </a:cubicBezTo>
                  <a:cubicBezTo>
                    <a:pt x="4" y="19"/>
                    <a:pt x="4" y="19"/>
                    <a:pt x="4" y="19"/>
                  </a:cubicBezTo>
                  <a:cubicBezTo>
                    <a:pt x="5" y="19"/>
                    <a:pt x="5" y="19"/>
                    <a:pt x="5" y="20"/>
                  </a:cubicBezTo>
                  <a:cubicBezTo>
                    <a:pt x="4" y="21"/>
                    <a:pt x="4" y="21"/>
                    <a:pt x="4" y="21"/>
                  </a:cubicBezTo>
                  <a:cubicBezTo>
                    <a:pt x="5" y="21"/>
                    <a:pt x="5" y="21"/>
                    <a:pt x="5" y="21"/>
                  </a:cubicBezTo>
                  <a:cubicBezTo>
                    <a:pt x="6" y="20"/>
                    <a:pt x="6" y="20"/>
                    <a:pt x="6" y="20"/>
                  </a:cubicBezTo>
                  <a:cubicBezTo>
                    <a:pt x="6" y="20"/>
                    <a:pt x="6" y="20"/>
                    <a:pt x="6" y="20"/>
                  </a:cubicBezTo>
                  <a:cubicBezTo>
                    <a:pt x="6" y="22"/>
                    <a:pt x="6" y="22"/>
                    <a:pt x="6" y="22"/>
                  </a:cubicBezTo>
                  <a:cubicBezTo>
                    <a:pt x="6" y="22"/>
                    <a:pt x="7" y="22"/>
                    <a:pt x="7" y="22"/>
                  </a:cubicBezTo>
                  <a:cubicBezTo>
                    <a:pt x="7" y="21"/>
                    <a:pt x="7" y="21"/>
                    <a:pt x="7" y="21"/>
                  </a:cubicBezTo>
                  <a:cubicBezTo>
                    <a:pt x="8" y="21"/>
                    <a:pt x="8" y="21"/>
                    <a:pt x="8" y="21"/>
                  </a:cubicBezTo>
                  <a:cubicBezTo>
                    <a:pt x="8" y="22"/>
                    <a:pt x="8" y="22"/>
                    <a:pt x="8" y="22"/>
                  </a:cubicBezTo>
                  <a:cubicBezTo>
                    <a:pt x="8" y="22"/>
                    <a:pt x="8" y="23"/>
                    <a:pt x="9" y="23"/>
                  </a:cubicBezTo>
                  <a:cubicBezTo>
                    <a:pt x="9" y="21"/>
                    <a:pt x="9" y="21"/>
                    <a:pt x="9" y="21"/>
                  </a:cubicBezTo>
                  <a:cubicBezTo>
                    <a:pt x="9" y="21"/>
                    <a:pt x="9" y="21"/>
                    <a:pt x="10" y="21"/>
                  </a:cubicBezTo>
                  <a:cubicBezTo>
                    <a:pt x="10" y="23"/>
                    <a:pt x="10" y="23"/>
                    <a:pt x="10" y="23"/>
                  </a:cubicBezTo>
                  <a:cubicBezTo>
                    <a:pt x="10" y="23"/>
                    <a:pt x="10" y="23"/>
                    <a:pt x="10" y="23"/>
                  </a:cubicBezTo>
                  <a:cubicBezTo>
                    <a:pt x="10" y="23"/>
                    <a:pt x="11" y="23"/>
                    <a:pt x="11" y="23"/>
                  </a:cubicBezTo>
                  <a:cubicBezTo>
                    <a:pt x="11" y="21"/>
                    <a:pt x="11" y="21"/>
                    <a:pt x="11" y="21"/>
                  </a:cubicBezTo>
                  <a:cubicBezTo>
                    <a:pt x="11" y="21"/>
                    <a:pt x="11" y="21"/>
                    <a:pt x="11" y="21"/>
                  </a:cubicBezTo>
                  <a:cubicBezTo>
                    <a:pt x="12" y="23"/>
                    <a:pt x="12" y="23"/>
                    <a:pt x="12" y="23"/>
                  </a:cubicBezTo>
                  <a:cubicBezTo>
                    <a:pt x="12" y="23"/>
                    <a:pt x="12" y="22"/>
                    <a:pt x="13" y="22"/>
                  </a:cubicBezTo>
                  <a:cubicBezTo>
                    <a:pt x="12" y="21"/>
                    <a:pt x="12" y="21"/>
                    <a:pt x="12" y="21"/>
                  </a:cubicBezTo>
                  <a:cubicBezTo>
                    <a:pt x="13" y="21"/>
                    <a:pt x="13" y="21"/>
                    <a:pt x="13" y="21"/>
                  </a:cubicBezTo>
                  <a:cubicBezTo>
                    <a:pt x="14" y="22"/>
                    <a:pt x="14" y="22"/>
                    <a:pt x="14" y="22"/>
                  </a:cubicBezTo>
                  <a:cubicBezTo>
                    <a:pt x="14" y="22"/>
                    <a:pt x="14" y="22"/>
                    <a:pt x="14" y="22"/>
                  </a:cubicBezTo>
                  <a:cubicBezTo>
                    <a:pt x="14" y="20"/>
                    <a:pt x="14" y="20"/>
                    <a:pt x="14" y="20"/>
                  </a:cubicBezTo>
                  <a:cubicBezTo>
                    <a:pt x="14" y="20"/>
                    <a:pt x="14" y="20"/>
                    <a:pt x="15" y="20"/>
                  </a:cubicBezTo>
                  <a:cubicBezTo>
                    <a:pt x="15" y="21"/>
                    <a:pt x="15" y="21"/>
                    <a:pt x="15" y="21"/>
                  </a:cubicBezTo>
                  <a:cubicBezTo>
                    <a:pt x="16" y="21"/>
                    <a:pt x="16" y="21"/>
                    <a:pt x="16" y="21"/>
                  </a:cubicBezTo>
                  <a:cubicBezTo>
                    <a:pt x="16" y="20"/>
                    <a:pt x="16" y="20"/>
                    <a:pt x="16" y="20"/>
                  </a:cubicBezTo>
                  <a:cubicBezTo>
                    <a:pt x="16" y="19"/>
                    <a:pt x="16" y="19"/>
                    <a:pt x="16" y="19"/>
                  </a:cubicBezTo>
                  <a:cubicBezTo>
                    <a:pt x="17" y="20"/>
                    <a:pt x="17" y="20"/>
                    <a:pt x="17" y="20"/>
                  </a:cubicBezTo>
                  <a:cubicBezTo>
                    <a:pt x="17" y="20"/>
                    <a:pt x="17" y="20"/>
                    <a:pt x="18" y="20"/>
                  </a:cubicBezTo>
                  <a:cubicBezTo>
                    <a:pt x="17" y="19"/>
                    <a:pt x="17" y="19"/>
                    <a:pt x="17" y="19"/>
                  </a:cubicBezTo>
                  <a:cubicBezTo>
                    <a:pt x="17" y="18"/>
                    <a:pt x="17" y="18"/>
                    <a:pt x="17" y="18"/>
                  </a:cubicBezTo>
                  <a:cubicBezTo>
                    <a:pt x="18" y="19"/>
                    <a:pt x="18" y="19"/>
                    <a:pt x="18" y="19"/>
                  </a:cubicBezTo>
                  <a:cubicBezTo>
                    <a:pt x="19" y="19"/>
                    <a:pt x="19" y="18"/>
                    <a:pt x="19" y="18"/>
                  </a:cubicBezTo>
                  <a:cubicBezTo>
                    <a:pt x="18" y="17"/>
                    <a:pt x="18" y="17"/>
                    <a:pt x="18" y="17"/>
                  </a:cubicBezTo>
                  <a:cubicBezTo>
                    <a:pt x="18" y="17"/>
                    <a:pt x="18" y="17"/>
                    <a:pt x="18" y="17"/>
                  </a:cubicBezTo>
                  <a:cubicBezTo>
                    <a:pt x="20" y="17"/>
                    <a:pt x="20" y="17"/>
                    <a:pt x="20" y="17"/>
                  </a:cubicBezTo>
                  <a:cubicBezTo>
                    <a:pt x="20" y="17"/>
                    <a:pt x="20" y="17"/>
                    <a:pt x="20" y="16"/>
                  </a:cubicBezTo>
                  <a:cubicBezTo>
                    <a:pt x="19" y="16"/>
                    <a:pt x="19" y="16"/>
                    <a:pt x="19" y="16"/>
                  </a:cubicBezTo>
                  <a:cubicBezTo>
                    <a:pt x="19" y="15"/>
                    <a:pt x="19" y="15"/>
                    <a:pt x="19" y="15"/>
                  </a:cubicBezTo>
                  <a:cubicBezTo>
                    <a:pt x="20" y="15"/>
                    <a:pt x="20" y="15"/>
                    <a:pt x="20" y="15"/>
                  </a:cubicBezTo>
                  <a:cubicBezTo>
                    <a:pt x="20" y="15"/>
                    <a:pt x="21" y="15"/>
                    <a:pt x="21" y="15"/>
                  </a:cubicBezTo>
                  <a:cubicBezTo>
                    <a:pt x="19" y="14"/>
                    <a:pt x="19" y="14"/>
                    <a:pt x="19" y="14"/>
                  </a:cubicBezTo>
                  <a:cubicBezTo>
                    <a:pt x="19" y="14"/>
                    <a:pt x="19" y="14"/>
                    <a:pt x="20" y="13"/>
                  </a:cubicBezTo>
                  <a:cubicBezTo>
                    <a:pt x="21" y="13"/>
                    <a:pt x="21" y="13"/>
                    <a:pt x="21" y="13"/>
                  </a:cubicBezTo>
                  <a:cubicBezTo>
                    <a:pt x="21" y="13"/>
                    <a:pt x="21" y="13"/>
                    <a:pt x="21" y="13"/>
                  </a:cubicBezTo>
                  <a:cubicBezTo>
                    <a:pt x="20" y="12"/>
                    <a:pt x="20" y="12"/>
                    <a:pt x="20" y="12"/>
                  </a:cubicBezTo>
                  <a:cubicBezTo>
                    <a:pt x="20" y="12"/>
                    <a:pt x="20" y="12"/>
                    <a:pt x="20" y="12"/>
                  </a:cubicBezTo>
                  <a:close/>
                  <a:moveTo>
                    <a:pt x="19" y="11"/>
                  </a:moveTo>
                  <a:cubicBezTo>
                    <a:pt x="15" y="11"/>
                    <a:pt x="15" y="11"/>
                    <a:pt x="15" y="11"/>
                  </a:cubicBezTo>
                  <a:cubicBezTo>
                    <a:pt x="14" y="10"/>
                    <a:pt x="14" y="9"/>
                    <a:pt x="14" y="8"/>
                  </a:cubicBezTo>
                  <a:cubicBezTo>
                    <a:pt x="17" y="5"/>
                    <a:pt x="17" y="5"/>
                    <a:pt x="17" y="5"/>
                  </a:cubicBezTo>
                  <a:cubicBezTo>
                    <a:pt x="18" y="7"/>
                    <a:pt x="19" y="9"/>
                    <a:pt x="19" y="11"/>
                  </a:cubicBezTo>
                  <a:close/>
                  <a:moveTo>
                    <a:pt x="10" y="14"/>
                  </a:moveTo>
                  <a:cubicBezTo>
                    <a:pt x="9" y="14"/>
                    <a:pt x="8" y="13"/>
                    <a:pt x="8" y="11"/>
                  </a:cubicBezTo>
                  <a:cubicBezTo>
                    <a:pt x="8" y="10"/>
                    <a:pt x="9" y="9"/>
                    <a:pt x="10" y="9"/>
                  </a:cubicBezTo>
                  <a:cubicBezTo>
                    <a:pt x="12" y="9"/>
                    <a:pt x="13" y="10"/>
                    <a:pt x="13" y="11"/>
                  </a:cubicBezTo>
                  <a:cubicBezTo>
                    <a:pt x="13" y="13"/>
                    <a:pt x="12" y="14"/>
                    <a:pt x="10" y="14"/>
                  </a:cubicBezTo>
                  <a:close/>
                  <a:moveTo>
                    <a:pt x="16" y="5"/>
                  </a:moveTo>
                  <a:cubicBezTo>
                    <a:pt x="13" y="8"/>
                    <a:pt x="13" y="8"/>
                    <a:pt x="13" y="8"/>
                  </a:cubicBezTo>
                  <a:cubicBezTo>
                    <a:pt x="12" y="7"/>
                    <a:pt x="12" y="7"/>
                    <a:pt x="11" y="7"/>
                  </a:cubicBezTo>
                  <a:cubicBezTo>
                    <a:pt x="11" y="2"/>
                    <a:pt x="11" y="2"/>
                    <a:pt x="11" y="2"/>
                  </a:cubicBezTo>
                  <a:cubicBezTo>
                    <a:pt x="13" y="3"/>
                    <a:pt x="15" y="3"/>
                    <a:pt x="16" y="5"/>
                  </a:cubicBezTo>
                  <a:close/>
                  <a:moveTo>
                    <a:pt x="10" y="2"/>
                  </a:moveTo>
                  <a:cubicBezTo>
                    <a:pt x="10" y="7"/>
                    <a:pt x="10" y="7"/>
                    <a:pt x="10" y="7"/>
                  </a:cubicBezTo>
                  <a:cubicBezTo>
                    <a:pt x="9" y="7"/>
                    <a:pt x="8" y="7"/>
                    <a:pt x="8" y="8"/>
                  </a:cubicBezTo>
                  <a:cubicBezTo>
                    <a:pt x="4" y="5"/>
                    <a:pt x="4" y="5"/>
                    <a:pt x="4" y="5"/>
                  </a:cubicBezTo>
                  <a:cubicBezTo>
                    <a:pt x="6" y="3"/>
                    <a:pt x="8" y="3"/>
                    <a:pt x="10" y="2"/>
                  </a:cubicBezTo>
                  <a:close/>
                  <a:moveTo>
                    <a:pt x="4" y="5"/>
                  </a:moveTo>
                  <a:cubicBezTo>
                    <a:pt x="7" y="8"/>
                    <a:pt x="7" y="8"/>
                    <a:pt x="7" y="8"/>
                  </a:cubicBezTo>
                  <a:cubicBezTo>
                    <a:pt x="6" y="9"/>
                    <a:pt x="6" y="10"/>
                    <a:pt x="6" y="11"/>
                  </a:cubicBezTo>
                  <a:cubicBezTo>
                    <a:pt x="2" y="11"/>
                    <a:pt x="2" y="11"/>
                    <a:pt x="2" y="11"/>
                  </a:cubicBezTo>
                  <a:cubicBezTo>
                    <a:pt x="2" y="9"/>
                    <a:pt x="3" y="7"/>
                    <a:pt x="4" y="5"/>
                  </a:cubicBezTo>
                  <a:close/>
                  <a:moveTo>
                    <a:pt x="2" y="12"/>
                  </a:moveTo>
                  <a:cubicBezTo>
                    <a:pt x="6" y="12"/>
                    <a:pt x="6" y="12"/>
                    <a:pt x="6" y="12"/>
                  </a:cubicBezTo>
                  <a:cubicBezTo>
                    <a:pt x="6" y="13"/>
                    <a:pt x="6" y="14"/>
                    <a:pt x="7" y="14"/>
                  </a:cubicBezTo>
                  <a:cubicBezTo>
                    <a:pt x="4" y="17"/>
                    <a:pt x="4" y="17"/>
                    <a:pt x="4" y="17"/>
                  </a:cubicBezTo>
                  <a:cubicBezTo>
                    <a:pt x="3" y="16"/>
                    <a:pt x="2" y="14"/>
                    <a:pt x="2" y="12"/>
                  </a:cubicBezTo>
                  <a:close/>
                  <a:moveTo>
                    <a:pt x="4" y="18"/>
                  </a:moveTo>
                  <a:cubicBezTo>
                    <a:pt x="7" y="15"/>
                    <a:pt x="7" y="15"/>
                    <a:pt x="7" y="15"/>
                  </a:cubicBezTo>
                  <a:cubicBezTo>
                    <a:pt x="8" y="16"/>
                    <a:pt x="9" y="16"/>
                    <a:pt x="10" y="16"/>
                  </a:cubicBezTo>
                  <a:cubicBezTo>
                    <a:pt x="10" y="20"/>
                    <a:pt x="10" y="20"/>
                    <a:pt x="10" y="20"/>
                  </a:cubicBezTo>
                  <a:cubicBezTo>
                    <a:pt x="8" y="20"/>
                    <a:pt x="6" y="19"/>
                    <a:pt x="4" y="18"/>
                  </a:cubicBezTo>
                  <a:close/>
                  <a:moveTo>
                    <a:pt x="11" y="20"/>
                  </a:moveTo>
                  <a:cubicBezTo>
                    <a:pt x="11" y="16"/>
                    <a:pt x="11" y="16"/>
                    <a:pt x="11" y="16"/>
                  </a:cubicBezTo>
                  <a:cubicBezTo>
                    <a:pt x="12" y="16"/>
                    <a:pt x="12" y="16"/>
                    <a:pt x="13" y="15"/>
                  </a:cubicBezTo>
                  <a:cubicBezTo>
                    <a:pt x="16" y="18"/>
                    <a:pt x="16" y="18"/>
                    <a:pt x="16" y="18"/>
                  </a:cubicBezTo>
                  <a:cubicBezTo>
                    <a:pt x="15" y="19"/>
                    <a:pt x="13" y="20"/>
                    <a:pt x="11" y="20"/>
                  </a:cubicBezTo>
                  <a:close/>
                  <a:moveTo>
                    <a:pt x="17" y="17"/>
                  </a:moveTo>
                  <a:cubicBezTo>
                    <a:pt x="14" y="14"/>
                    <a:pt x="14" y="14"/>
                    <a:pt x="14" y="14"/>
                  </a:cubicBezTo>
                  <a:cubicBezTo>
                    <a:pt x="14" y="14"/>
                    <a:pt x="15" y="13"/>
                    <a:pt x="15" y="12"/>
                  </a:cubicBezTo>
                  <a:cubicBezTo>
                    <a:pt x="19" y="12"/>
                    <a:pt x="19" y="12"/>
                    <a:pt x="19" y="12"/>
                  </a:cubicBezTo>
                  <a:cubicBezTo>
                    <a:pt x="19" y="14"/>
                    <a:pt x="18" y="16"/>
                    <a:pt x="17" y="17"/>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8" name="Freeform 13"/>
            <p:cNvSpPr>
              <a:spLocks noEditPoints="1"/>
            </p:cNvSpPr>
            <p:nvPr/>
          </p:nvSpPr>
          <p:spPr bwMode="auto">
            <a:xfrm>
              <a:off x="1322388" y="2455863"/>
              <a:ext cx="25400" cy="26988"/>
            </a:xfrm>
            <a:custGeom>
              <a:avLst/>
              <a:gdLst>
                <a:gd name="T0" fmla="*/ 24 w 24"/>
                <a:gd name="T1" fmla="*/ 15 h 25"/>
                <a:gd name="T2" fmla="*/ 24 w 24"/>
                <a:gd name="T3" fmla="*/ 14 h 25"/>
                <a:gd name="T4" fmla="*/ 23 w 24"/>
                <a:gd name="T5" fmla="*/ 12 h 25"/>
                <a:gd name="T6" fmla="*/ 23 w 24"/>
                <a:gd name="T7" fmla="*/ 11 h 25"/>
                <a:gd name="T8" fmla="*/ 24 w 24"/>
                <a:gd name="T9" fmla="*/ 8 h 25"/>
                <a:gd name="T10" fmla="*/ 23 w 24"/>
                <a:gd name="T11" fmla="*/ 7 h 25"/>
                <a:gd name="T12" fmla="*/ 21 w 24"/>
                <a:gd name="T13" fmla="*/ 6 h 25"/>
                <a:gd name="T14" fmla="*/ 20 w 24"/>
                <a:gd name="T15" fmla="*/ 5 h 25"/>
                <a:gd name="T16" fmla="*/ 20 w 24"/>
                <a:gd name="T17" fmla="*/ 3 h 25"/>
                <a:gd name="T18" fmla="*/ 19 w 24"/>
                <a:gd name="T19" fmla="*/ 2 h 25"/>
                <a:gd name="T20" fmla="*/ 17 w 24"/>
                <a:gd name="T21" fmla="*/ 3 h 25"/>
                <a:gd name="T22" fmla="*/ 16 w 24"/>
                <a:gd name="T23" fmla="*/ 2 h 25"/>
                <a:gd name="T24" fmla="*/ 15 w 24"/>
                <a:gd name="T25" fmla="*/ 1 h 25"/>
                <a:gd name="T26" fmla="*/ 13 w 24"/>
                <a:gd name="T27" fmla="*/ 2 h 25"/>
                <a:gd name="T28" fmla="*/ 12 w 24"/>
                <a:gd name="T29" fmla="*/ 2 h 25"/>
                <a:gd name="T30" fmla="*/ 10 w 24"/>
                <a:gd name="T31" fmla="*/ 0 h 25"/>
                <a:gd name="T32" fmla="*/ 9 w 24"/>
                <a:gd name="T33" fmla="*/ 1 h 25"/>
                <a:gd name="T34" fmla="*/ 8 w 24"/>
                <a:gd name="T35" fmla="*/ 3 h 25"/>
                <a:gd name="T36" fmla="*/ 7 w 24"/>
                <a:gd name="T37" fmla="*/ 4 h 25"/>
                <a:gd name="T38" fmla="*/ 4 w 24"/>
                <a:gd name="T39" fmla="*/ 4 h 25"/>
                <a:gd name="T40" fmla="*/ 3 w 24"/>
                <a:gd name="T41" fmla="*/ 4 h 25"/>
                <a:gd name="T42" fmla="*/ 4 w 24"/>
                <a:gd name="T43" fmla="*/ 7 h 25"/>
                <a:gd name="T44" fmla="*/ 3 w 24"/>
                <a:gd name="T45" fmla="*/ 8 h 25"/>
                <a:gd name="T46" fmla="*/ 1 w 24"/>
                <a:gd name="T47" fmla="*/ 9 h 25"/>
                <a:gd name="T48" fmla="*/ 1 w 24"/>
                <a:gd name="T49" fmla="*/ 10 h 25"/>
                <a:gd name="T50" fmla="*/ 2 w 24"/>
                <a:gd name="T51" fmla="*/ 12 h 25"/>
                <a:gd name="T52" fmla="*/ 2 w 24"/>
                <a:gd name="T53" fmla="*/ 14 h 25"/>
                <a:gd name="T54" fmla="*/ 1 w 24"/>
                <a:gd name="T55" fmla="*/ 16 h 25"/>
                <a:gd name="T56" fmla="*/ 1 w 24"/>
                <a:gd name="T57" fmla="*/ 17 h 25"/>
                <a:gd name="T58" fmla="*/ 3 w 24"/>
                <a:gd name="T59" fmla="*/ 18 h 25"/>
                <a:gd name="T60" fmla="*/ 4 w 24"/>
                <a:gd name="T61" fmla="*/ 19 h 25"/>
                <a:gd name="T62" fmla="*/ 4 w 24"/>
                <a:gd name="T63" fmla="*/ 22 h 25"/>
                <a:gd name="T64" fmla="*/ 5 w 24"/>
                <a:gd name="T65" fmla="*/ 22 h 25"/>
                <a:gd name="T66" fmla="*/ 7 w 24"/>
                <a:gd name="T67" fmla="*/ 22 h 25"/>
                <a:gd name="T68" fmla="*/ 8 w 24"/>
                <a:gd name="T69" fmla="*/ 23 h 25"/>
                <a:gd name="T70" fmla="*/ 9 w 24"/>
                <a:gd name="T71" fmla="*/ 25 h 25"/>
                <a:gd name="T72" fmla="*/ 11 w 24"/>
                <a:gd name="T73" fmla="*/ 24 h 25"/>
                <a:gd name="T74" fmla="*/ 12 w 24"/>
                <a:gd name="T75" fmla="*/ 24 h 25"/>
                <a:gd name="T76" fmla="*/ 14 w 24"/>
                <a:gd name="T77" fmla="*/ 25 h 25"/>
                <a:gd name="T78" fmla="*/ 15 w 24"/>
                <a:gd name="T79" fmla="*/ 25 h 25"/>
                <a:gd name="T80" fmla="*/ 16 w 24"/>
                <a:gd name="T81" fmla="*/ 23 h 25"/>
                <a:gd name="T82" fmla="*/ 17 w 24"/>
                <a:gd name="T83" fmla="*/ 22 h 25"/>
                <a:gd name="T84" fmla="*/ 20 w 24"/>
                <a:gd name="T85" fmla="*/ 23 h 25"/>
                <a:gd name="T86" fmla="*/ 21 w 24"/>
                <a:gd name="T87" fmla="*/ 22 h 25"/>
                <a:gd name="T88" fmla="*/ 21 w 24"/>
                <a:gd name="T89" fmla="*/ 19 h 25"/>
                <a:gd name="T90" fmla="*/ 21 w 24"/>
                <a:gd name="T91" fmla="*/ 18 h 25"/>
                <a:gd name="T92" fmla="*/ 24 w 24"/>
                <a:gd name="T93" fmla="*/ 17 h 25"/>
                <a:gd name="T94" fmla="*/ 22 w 24"/>
                <a:gd name="T95" fmla="*/ 15 h 25"/>
                <a:gd name="T96" fmla="*/ 21 w 24"/>
                <a:gd name="T97" fmla="*/ 8 h 25"/>
                <a:gd name="T98" fmla="*/ 10 w 24"/>
                <a:gd name="T99" fmla="*/ 12 h 25"/>
                <a:gd name="T100" fmla="*/ 12 w 24"/>
                <a:gd name="T101" fmla="*/ 15 h 25"/>
                <a:gd name="T102" fmla="*/ 14 w 24"/>
                <a:gd name="T103" fmla="*/ 8 h 25"/>
                <a:gd name="T104" fmla="*/ 15 w 24"/>
                <a:gd name="T105" fmla="*/ 3 h 25"/>
                <a:gd name="T106" fmla="*/ 8 w 24"/>
                <a:gd name="T107" fmla="*/ 4 h 25"/>
                <a:gd name="T108" fmla="*/ 10 w 24"/>
                <a:gd name="T109" fmla="*/ 9 h 25"/>
                <a:gd name="T110" fmla="*/ 7 w 24"/>
                <a:gd name="T111" fmla="*/ 4 h 25"/>
                <a:gd name="T112" fmla="*/ 8 w 24"/>
                <a:gd name="T113" fmla="*/ 15 h 25"/>
                <a:gd name="T114" fmla="*/ 4 w 24"/>
                <a:gd name="T115" fmla="*/ 18 h 25"/>
                <a:gd name="T116" fmla="*/ 9 w 24"/>
                <a:gd name="T117" fmla="*/ 22 h 25"/>
                <a:gd name="T118" fmla="*/ 12 w 24"/>
                <a:gd name="T119" fmla="*/ 18 h 25"/>
                <a:gd name="T120" fmla="*/ 10 w 24"/>
                <a:gd name="T121" fmla="*/ 23 h 25"/>
                <a:gd name="T122" fmla="*/ 17 w 24"/>
                <a:gd name="T123" fmla="*/ 14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4" h="25">
                  <a:moveTo>
                    <a:pt x="23" y="16"/>
                  </a:moveTo>
                  <a:cubicBezTo>
                    <a:pt x="24" y="16"/>
                    <a:pt x="24" y="16"/>
                    <a:pt x="24" y="16"/>
                  </a:cubicBezTo>
                  <a:cubicBezTo>
                    <a:pt x="24" y="16"/>
                    <a:pt x="24" y="15"/>
                    <a:pt x="24" y="15"/>
                  </a:cubicBezTo>
                  <a:cubicBezTo>
                    <a:pt x="23" y="15"/>
                    <a:pt x="23" y="15"/>
                    <a:pt x="23" y="15"/>
                  </a:cubicBezTo>
                  <a:cubicBezTo>
                    <a:pt x="23" y="14"/>
                    <a:pt x="23" y="14"/>
                    <a:pt x="23" y="14"/>
                  </a:cubicBezTo>
                  <a:cubicBezTo>
                    <a:pt x="24" y="14"/>
                    <a:pt x="24" y="14"/>
                    <a:pt x="24" y="14"/>
                  </a:cubicBezTo>
                  <a:cubicBezTo>
                    <a:pt x="24" y="13"/>
                    <a:pt x="24" y="13"/>
                    <a:pt x="24" y="13"/>
                  </a:cubicBezTo>
                  <a:cubicBezTo>
                    <a:pt x="23" y="13"/>
                    <a:pt x="23" y="13"/>
                    <a:pt x="23" y="13"/>
                  </a:cubicBezTo>
                  <a:cubicBezTo>
                    <a:pt x="23" y="12"/>
                    <a:pt x="23" y="12"/>
                    <a:pt x="23" y="12"/>
                  </a:cubicBezTo>
                  <a:cubicBezTo>
                    <a:pt x="24" y="12"/>
                    <a:pt x="24" y="12"/>
                    <a:pt x="24" y="12"/>
                  </a:cubicBezTo>
                  <a:cubicBezTo>
                    <a:pt x="24" y="11"/>
                    <a:pt x="24" y="11"/>
                    <a:pt x="24" y="11"/>
                  </a:cubicBezTo>
                  <a:cubicBezTo>
                    <a:pt x="23" y="11"/>
                    <a:pt x="23" y="11"/>
                    <a:pt x="23" y="11"/>
                  </a:cubicBezTo>
                  <a:cubicBezTo>
                    <a:pt x="23" y="10"/>
                    <a:pt x="23" y="10"/>
                    <a:pt x="23" y="10"/>
                  </a:cubicBezTo>
                  <a:cubicBezTo>
                    <a:pt x="24" y="9"/>
                    <a:pt x="24" y="9"/>
                    <a:pt x="24" y="9"/>
                  </a:cubicBezTo>
                  <a:cubicBezTo>
                    <a:pt x="24" y="9"/>
                    <a:pt x="24" y="9"/>
                    <a:pt x="24" y="8"/>
                  </a:cubicBezTo>
                  <a:cubicBezTo>
                    <a:pt x="22" y="9"/>
                    <a:pt x="22" y="9"/>
                    <a:pt x="22" y="9"/>
                  </a:cubicBezTo>
                  <a:cubicBezTo>
                    <a:pt x="22" y="9"/>
                    <a:pt x="22" y="8"/>
                    <a:pt x="22" y="8"/>
                  </a:cubicBezTo>
                  <a:cubicBezTo>
                    <a:pt x="23" y="7"/>
                    <a:pt x="23" y="7"/>
                    <a:pt x="23" y="7"/>
                  </a:cubicBezTo>
                  <a:cubicBezTo>
                    <a:pt x="23" y="7"/>
                    <a:pt x="23" y="7"/>
                    <a:pt x="23" y="6"/>
                  </a:cubicBezTo>
                  <a:cubicBezTo>
                    <a:pt x="21" y="7"/>
                    <a:pt x="21" y="7"/>
                    <a:pt x="21" y="7"/>
                  </a:cubicBezTo>
                  <a:cubicBezTo>
                    <a:pt x="21" y="7"/>
                    <a:pt x="21" y="7"/>
                    <a:pt x="21" y="6"/>
                  </a:cubicBezTo>
                  <a:cubicBezTo>
                    <a:pt x="22" y="5"/>
                    <a:pt x="22" y="5"/>
                    <a:pt x="22" y="5"/>
                  </a:cubicBezTo>
                  <a:cubicBezTo>
                    <a:pt x="22" y="5"/>
                    <a:pt x="22" y="5"/>
                    <a:pt x="22" y="5"/>
                  </a:cubicBezTo>
                  <a:cubicBezTo>
                    <a:pt x="20" y="5"/>
                    <a:pt x="20" y="5"/>
                    <a:pt x="20" y="5"/>
                  </a:cubicBezTo>
                  <a:cubicBezTo>
                    <a:pt x="20" y="5"/>
                    <a:pt x="20" y="5"/>
                    <a:pt x="20" y="5"/>
                  </a:cubicBezTo>
                  <a:cubicBezTo>
                    <a:pt x="21" y="4"/>
                    <a:pt x="21" y="4"/>
                    <a:pt x="21" y="4"/>
                  </a:cubicBezTo>
                  <a:cubicBezTo>
                    <a:pt x="20" y="3"/>
                    <a:pt x="20" y="3"/>
                    <a:pt x="20" y="3"/>
                  </a:cubicBezTo>
                  <a:cubicBezTo>
                    <a:pt x="19" y="4"/>
                    <a:pt x="19" y="4"/>
                    <a:pt x="19" y="4"/>
                  </a:cubicBezTo>
                  <a:cubicBezTo>
                    <a:pt x="19" y="4"/>
                    <a:pt x="19" y="4"/>
                    <a:pt x="18" y="4"/>
                  </a:cubicBezTo>
                  <a:cubicBezTo>
                    <a:pt x="19" y="2"/>
                    <a:pt x="19" y="2"/>
                    <a:pt x="19" y="2"/>
                  </a:cubicBezTo>
                  <a:cubicBezTo>
                    <a:pt x="19" y="2"/>
                    <a:pt x="18" y="2"/>
                    <a:pt x="18" y="2"/>
                  </a:cubicBezTo>
                  <a:cubicBezTo>
                    <a:pt x="17" y="3"/>
                    <a:pt x="17" y="3"/>
                    <a:pt x="17" y="3"/>
                  </a:cubicBezTo>
                  <a:cubicBezTo>
                    <a:pt x="17" y="3"/>
                    <a:pt x="17" y="3"/>
                    <a:pt x="17" y="3"/>
                  </a:cubicBezTo>
                  <a:cubicBezTo>
                    <a:pt x="17" y="1"/>
                    <a:pt x="17" y="1"/>
                    <a:pt x="17" y="1"/>
                  </a:cubicBezTo>
                  <a:cubicBezTo>
                    <a:pt x="17" y="1"/>
                    <a:pt x="17" y="1"/>
                    <a:pt x="16" y="1"/>
                  </a:cubicBezTo>
                  <a:cubicBezTo>
                    <a:pt x="16" y="2"/>
                    <a:pt x="16" y="2"/>
                    <a:pt x="16" y="2"/>
                  </a:cubicBezTo>
                  <a:cubicBezTo>
                    <a:pt x="15" y="2"/>
                    <a:pt x="15" y="2"/>
                    <a:pt x="15" y="2"/>
                  </a:cubicBezTo>
                  <a:cubicBezTo>
                    <a:pt x="15" y="2"/>
                    <a:pt x="15" y="2"/>
                    <a:pt x="15" y="2"/>
                  </a:cubicBezTo>
                  <a:cubicBezTo>
                    <a:pt x="15" y="1"/>
                    <a:pt x="15" y="1"/>
                    <a:pt x="15" y="1"/>
                  </a:cubicBezTo>
                  <a:cubicBezTo>
                    <a:pt x="15" y="0"/>
                    <a:pt x="14" y="0"/>
                    <a:pt x="14" y="0"/>
                  </a:cubicBezTo>
                  <a:cubicBezTo>
                    <a:pt x="14" y="2"/>
                    <a:pt x="14" y="2"/>
                    <a:pt x="14" y="2"/>
                  </a:cubicBezTo>
                  <a:cubicBezTo>
                    <a:pt x="14" y="2"/>
                    <a:pt x="13" y="2"/>
                    <a:pt x="13" y="2"/>
                  </a:cubicBezTo>
                  <a:cubicBezTo>
                    <a:pt x="13" y="0"/>
                    <a:pt x="13" y="0"/>
                    <a:pt x="13" y="0"/>
                  </a:cubicBezTo>
                  <a:cubicBezTo>
                    <a:pt x="13" y="0"/>
                    <a:pt x="12" y="0"/>
                    <a:pt x="12" y="0"/>
                  </a:cubicBezTo>
                  <a:cubicBezTo>
                    <a:pt x="12" y="2"/>
                    <a:pt x="12" y="2"/>
                    <a:pt x="12" y="2"/>
                  </a:cubicBezTo>
                  <a:cubicBezTo>
                    <a:pt x="12" y="2"/>
                    <a:pt x="11" y="2"/>
                    <a:pt x="11" y="2"/>
                  </a:cubicBezTo>
                  <a:cubicBezTo>
                    <a:pt x="11" y="0"/>
                    <a:pt x="11" y="0"/>
                    <a:pt x="11" y="0"/>
                  </a:cubicBezTo>
                  <a:cubicBezTo>
                    <a:pt x="11" y="0"/>
                    <a:pt x="10" y="0"/>
                    <a:pt x="10" y="0"/>
                  </a:cubicBezTo>
                  <a:cubicBezTo>
                    <a:pt x="10" y="2"/>
                    <a:pt x="10" y="2"/>
                    <a:pt x="10" y="2"/>
                  </a:cubicBezTo>
                  <a:cubicBezTo>
                    <a:pt x="10" y="2"/>
                    <a:pt x="10" y="2"/>
                    <a:pt x="9" y="2"/>
                  </a:cubicBezTo>
                  <a:cubicBezTo>
                    <a:pt x="9" y="1"/>
                    <a:pt x="9" y="1"/>
                    <a:pt x="9" y="1"/>
                  </a:cubicBezTo>
                  <a:cubicBezTo>
                    <a:pt x="8" y="1"/>
                    <a:pt x="8" y="1"/>
                    <a:pt x="8" y="1"/>
                  </a:cubicBezTo>
                  <a:cubicBezTo>
                    <a:pt x="8" y="3"/>
                    <a:pt x="8" y="3"/>
                    <a:pt x="8" y="3"/>
                  </a:cubicBezTo>
                  <a:cubicBezTo>
                    <a:pt x="8" y="3"/>
                    <a:pt x="8" y="3"/>
                    <a:pt x="8" y="3"/>
                  </a:cubicBezTo>
                  <a:cubicBezTo>
                    <a:pt x="7" y="2"/>
                    <a:pt x="7" y="2"/>
                    <a:pt x="7" y="2"/>
                  </a:cubicBezTo>
                  <a:cubicBezTo>
                    <a:pt x="6" y="2"/>
                    <a:pt x="6" y="2"/>
                    <a:pt x="6" y="2"/>
                  </a:cubicBezTo>
                  <a:cubicBezTo>
                    <a:pt x="7" y="4"/>
                    <a:pt x="7" y="4"/>
                    <a:pt x="7" y="4"/>
                  </a:cubicBezTo>
                  <a:cubicBezTo>
                    <a:pt x="6" y="4"/>
                    <a:pt x="6" y="4"/>
                    <a:pt x="6" y="4"/>
                  </a:cubicBezTo>
                  <a:cubicBezTo>
                    <a:pt x="5" y="3"/>
                    <a:pt x="5" y="3"/>
                    <a:pt x="5" y="3"/>
                  </a:cubicBezTo>
                  <a:cubicBezTo>
                    <a:pt x="5" y="3"/>
                    <a:pt x="5" y="3"/>
                    <a:pt x="4" y="4"/>
                  </a:cubicBezTo>
                  <a:cubicBezTo>
                    <a:pt x="5" y="5"/>
                    <a:pt x="5" y="5"/>
                    <a:pt x="5" y="5"/>
                  </a:cubicBezTo>
                  <a:cubicBezTo>
                    <a:pt x="5" y="5"/>
                    <a:pt x="5" y="5"/>
                    <a:pt x="5" y="5"/>
                  </a:cubicBezTo>
                  <a:cubicBezTo>
                    <a:pt x="3" y="4"/>
                    <a:pt x="3" y="4"/>
                    <a:pt x="3" y="4"/>
                  </a:cubicBezTo>
                  <a:cubicBezTo>
                    <a:pt x="3" y="5"/>
                    <a:pt x="3" y="5"/>
                    <a:pt x="3" y="5"/>
                  </a:cubicBezTo>
                  <a:cubicBezTo>
                    <a:pt x="4" y="6"/>
                    <a:pt x="4" y="6"/>
                    <a:pt x="4" y="6"/>
                  </a:cubicBezTo>
                  <a:cubicBezTo>
                    <a:pt x="4" y="6"/>
                    <a:pt x="4" y="7"/>
                    <a:pt x="4" y="7"/>
                  </a:cubicBezTo>
                  <a:cubicBezTo>
                    <a:pt x="2" y="6"/>
                    <a:pt x="2" y="6"/>
                    <a:pt x="2" y="6"/>
                  </a:cubicBezTo>
                  <a:cubicBezTo>
                    <a:pt x="2" y="7"/>
                    <a:pt x="2" y="7"/>
                    <a:pt x="2" y="7"/>
                  </a:cubicBezTo>
                  <a:cubicBezTo>
                    <a:pt x="3" y="8"/>
                    <a:pt x="3" y="8"/>
                    <a:pt x="3" y="8"/>
                  </a:cubicBezTo>
                  <a:cubicBezTo>
                    <a:pt x="3" y="8"/>
                    <a:pt x="3" y="8"/>
                    <a:pt x="3" y="9"/>
                  </a:cubicBezTo>
                  <a:cubicBezTo>
                    <a:pt x="1" y="8"/>
                    <a:pt x="1" y="8"/>
                    <a:pt x="1" y="8"/>
                  </a:cubicBezTo>
                  <a:cubicBezTo>
                    <a:pt x="1" y="9"/>
                    <a:pt x="1" y="9"/>
                    <a:pt x="1" y="9"/>
                  </a:cubicBezTo>
                  <a:cubicBezTo>
                    <a:pt x="2" y="10"/>
                    <a:pt x="2" y="10"/>
                    <a:pt x="2" y="10"/>
                  </a:cubicBezTo>
                  <a:cubicBezTo>
                    <a:pt x="2" y="10"/>
                    <a:pt x="2" y="10"/>
                    <a:pt x="2" y="11"/>
                  </a:cubicBezTo>
                  <a:cubicBezTo>
                    <a:pt x="1" y="10"/>
                    <a:pt x="1" y="10"/>
                    <a:pt x="1" y="10"/>
                  </a:cubicBezTo>
                  <a:cubicBezTo>
                    <a:pt x="1" y="11"/>
                    <a:pt x="1" y="11"/>
                    <a:pt x="1" y="11"/>
                  </a:cubicBezTo>
                  <a:cubicBezTo>
                    <a:pt x="2" y="12"/>
                    <a:pt x="2" y="12"/>
                    <a:pt x="2" y="12"/>
                  </a:cubicBezTo>
                  <a:cubicBezTo>
                    <a:pt x="2" y="12"/>
                    <a:pt x="2" y="12"/>
                    <a:pt x="2" y="12"/>
                  </a:cubicBezTo>
                  <a:cubicBezTo>
                    <a:pt x="0" y="13"/>
                    <a:pt x="0" y="13"/>
                    <a:pt x="0" y="13"/>
                  </a:cubicBezTo>
                  <a:cubicBezTo>
                    <a:pt x="0" y="13"/>
                    <a:pt x="0" y="13"/>
                    <a:pt x="0" y="14"/>
                  </a:cubicBezTo>
                  <a:cubicBezTo>
                    <a:pt x="2" y="14"/>
                    <a:pt x="2" y="14"/>
                    <a:pt x="2" y="14"/>
                  </a:cubicBezTo>
                  <a:cubicBezTo>
                    <a:pt x="2" y="14"/>
                    <a:pt x="2" y="14"/>
                    <a:pt x="2" y="14"/>
                  </a:cubicBezTo>
                  <a:cubicBezTo>
                    <a:pt x="1" y="15"/>
                    <a:pt x="1" y="15"/>
                    <a:pt x="1" y="15"/>
                  </a:cubicBezTo>
                  <a:cubicBezTo>
                    <a:pt x="1" y="15"/>
                    <a:pt x="1" y="16"/>
                    <a:pt x="1" y="16"/>
                  </a:cubicBezTo>
                  <a:cubicBezTo>
                    <a:pt x="2" y="16"/>
                    <a:pt x="2" y="16"/>
                    <a:pt x="2" y="16"/>
                  </a:cubicBezTo>
                  <a:cubicBezTo>
                    <a:pt x="2" y="16"/>
                    <a:pt x="2" y="16"/>
                    <a:pt x="3" y="16"/>
                  </a:cubicBezTo>
                  <a:cubicBezTo>
                    <a:pt x="1" y="17"/>
                    <a:pt x="1" y="17"/>
                    <a:pt x="1" y="17"/>
                  </a:cubicBezTo>
                  <a:cubicBezTo>
                    <a:pt x="1" y="17"/>
                    <a:pt x="1" y="18"/>
                    <a:pt x="2" y="18"/>
                  </a:cubicBezTo>
                  <a:cubicBezTo>
                    <a:pt x="3" y="18"/>
                    <a:pt x="3" y="18"/>
                    <a:pt x="3" y="18"/>
                  </a:cubicBezTo>
                  <a:cubicBezTo>
                    <a:pt x="3" y="18"/>
                    <a:pt x="3" y="18"/>
                    <a:pt x="3" y="18"/>
                  </a:cubicBezTo>
                  <a:cubicBezTo>
                    <a:pt x="2" y="19"/>
                    <a:pt x="2" y="19"/>
                    <a:pt x="2" y="19"/>
                  </a:cubicBezTo>
                  <a:cubicBezTo>
                    <a:pt x="2" y="19"/>
                    <a:pt x="2" y="20"/>
                    <a:pt x="3" y="20"/>
                  </a:cubicBezTo>
                  <a:cubicBezTo>
                    <a:pt x="4" y="19"/>
                    <a:pt x="4" y="19"/>
                    <a:pt x="4" y="19"/>
                  </a:cubicBezTo>
                  <a:cubicBezTo>
                    <a:pt x="4" y="19"/>
                    <a:pt x="4" y="20"/>
                    <a:pt x="4" y="20"/>
                  </a:cubicBezTo>
                  <a:cubicBezTo>
                    <a:pt x="3" y="21"/>
                    <a:pt x="3" y="21"/>
                    <a:pt x="3" y="21"/>
                  </a:cubicBezTo>
                  <a:cubicBezTo>
                    <a:pt x="4" y="21"/>
                    <a:pt x="4" y="21"/>
                    <a:pt x="4" y="22"/>
                  </a:cubicBezTo>
                  <a:cubicBezTo>
                    <a:pt x="5" y="21"/>
                    <a:pt x="5" y="21"/>
                    <a:pt x="5" y="21"/>
                  </a:cubicBezTo>
                  <a:cubicBezTo>
                    <a:pt x="5" y="21"/>
                    <a:pt x="6" y="21"/>
                    <a:pt x="6" y="21"/>
                  </a:cubicBezTo>
                  <a:cubicBezTo>
                    <a:pt x="5" y="22"/>
                    <a:pt x="5" y="22"/>
                    <a:pt x="5" y="22"/>
                  </a:cubicBezTo>
                  <a:cubicBezTo>
                    <a:pt x="5" y="23"/>
                    <a:pt x="5" y="23"/>
                    <a:pt x="6" y="23"/>
                  </a:cubicBezTo>
                  <a:cubicBezTo>
                    <a:pt x="7" y="22"/>
                    <a:pt x="7" y="22"/>
                    <a:pt x="7" y="22"/>
                  </a:cubicBezTo>
                  <a:cubicBezTo>
                    <a:pt x="7" y="22"/>
                    <a:pt x="7" y="22"/>
                    <a:pt x="7" y="22"/>
                  </a:cubicBezTo>
                  <a:cubicBezTo>
                    <a:pt x="7" y="24"/>
                    <a:pt x="7" y="24"/>
                    <a:pt x="7" y="24"/>
                  </a:cubicBezTo>
                  <a:cubicBezTo>
                    <a:pt x="7" y="24"/>
                    <a:pt x="7" y="24"/>
                    <a:pt x="8" y="24"/>
                  </a:cubicBezTo>
                  <a:cubicBezTo>
                    <a:pt x="8" y="23"/>
                    <a:pt x="8" y="23"/>
                    <a:pt x="8" y="23"/>
                  </a:cubicBezTo>
                  <a:cubicBezTo>
                    <a:pt x="9" y="23"/>
                    <a:pt x="9" y="23"/>
                    <a:pt x="9" y="23"/>
                  </a:cubicBezTo>
                  <a:cubicBezTo>
                    <a:pt x="9" y="25"/>
                    <a:pt x="9" y="25"/>
                    <a:pt x="9" y="25"/>
                  </a:cubicBezTo>
                  <a:cubicBezTo>
                    <a:pt x="9" y="25"/>
                    <a:pt x="9" y="25"/>
                    <a:pt x="9" y="25"/>
                  </a:cubicBezTo>
                  <a:cubicBezTo>
                    <a:pt x="9" y="25"/>
                    <a:pt x="9" y="25"/>
                    <a:pt x="10" y="25"/>
                  </a:cubicBezTo>
                  <a:cubicBezTo>
                    <a:pt x="10" y="23"/>
                    <a:pt x="10" y="23"/>
                    <a:pt x="10" y="23"/>
                  </a:cubicBezTo>
                  <a:cubicBezTo>
                    <a:pt x="10" y="23"/>
                    <a:pt x="11" y="24"/>
                    <a:pt x="11" y="24"/>
                  </a:cubicBezTo>
                  <a:cubicBezTo>
                    <a:pt x="11" y="25"/>
                    <a:pt x="11" y="25"/>
                    <a:pt x="11" y="25"/>
                  </a:cubicBezTo>
                  <a:cubicBezTo>
                    <a:pt x="11" y="25"/>
                    <a:pt x="11" y="25"/>
                    <a:pt x="12" y="25"/>
                  </a:cubicBezTo>
                  <a:cubicBezTo>
                    <a:pt x="12" y="24"/>
                    <a:pt x="12" y="24"/>
                    <a:pt x="12" y="24"/>
                  </a:cubicBezTo>
                  <a:cubicBezTo>
                    <a:pt x="12" y="24"/>
                    <a:pt x="12" y="24"/>
                    <a:pt x="13" y="24"/>
                  </a:cubicBezTo>
                  <a:cubicBezTo>
                    <a:pt x="13" y="25"/>
                    <a:pt x="13" y="25"/>
                    <a:pt x="13" y="25"/>
                  </a:cubicBezTo>
                  <a:cubicBezTo>
                    <a:pt x="13" y="25"/>
                    <a:pt x="14" y="25"/>
                    <a:pt x="14" y="25"/>
                  </a:cubicBezTo>
                  <a:cubicBezTo>
                    <a:pt x="14" y="24"/>
                    <a:pt x="14" y="24"/>
                    <a:pt x="14" y="24"/>
                  </a:cubicBezTo>
                  <a:cubicBezTo>
                    <a:pt x="14" y="24"/>
                    <a:pt x="14" y="24"/>
                    <a:pt x="15" y="23"/>
                  </a:cubicBezTo>
                  <a:cubicBezTo>
                    <a:pt x="15" y="25"/>
                    <a:pt x="15" y="25"/>
                    <a:pt x="15" y="25"/>
                  </a:cubicBezTo>
                  <a:cubicBezTo>
                    <a:pt x="15" y="25"/>
                    <a:pt x="16" y="25"/>
                    <a:pt x="16" y="25"/>
                  </a:cubicBezTo>
                  <a:cubicBezTo>
                    <a:pt x="16" y="23"/>
                    <a:pt x="16" y="23"/>
                    <a:pt x="16" y="23"/>
                  </a:cubicBezTo>
                  <a:cubicBezTo>
                    <a:pt x="16" y="23"/>
                    <a:pt x="16" y="23"/>
                    <a:pt x="16" y="23"/>
                  </a:cubicBezTo>
                  <a:cubicBezTo>
                    <a:pt x="17" y="24"/>
                    <a:pt x="17" y="24"/>
                    <a:pt x="17" y="24"/>
                  </a:cubicBezTo>
                  <a:cubicBezTo>
                    <a:pt x="17" y="24"/>
                    <a:pt x="18" y="24"/>
                    <a:pt x="18" y="24"/>
                  </a:cubicBezTo>
                  <a:cubicBezTo>
                    <a:pt x="17" y="22"/>
                    <a:pt x="17" y="22"/>
                    <a:pt x="17" y="22"/>
                  </a:cubicBezTo>
                  <a:cubicBezTo>
                    <a:pt x="18" y="22"/>
                    <a:pt x="18" y="22"/>
                    <a:pt x="18" y="22"/>
                  </a:cubicBezTo>
                  <a:cubicBezTo>
                    <a:pt x="19" y="23"/>
                    <a:pt x="19" y="23"/>
                    <a:pt x="19" y="23"/>
                  </a:cubicBezTo>
                  <a:cubicBezTo>
                    <a:pt x="19" y="23"/>
                    <a:pt x="20" y="23"/>
                    <a:pt x="20" y="23"/>
                  </a:cubicBezTo>
                  <a:cubicBezTo>
                    <a:pt x="19" y="21"/>
                    <a:pt x="19" y="21"/>
                    <a:pt x="19" y="21"/>
                  </a:cubicBezTo>
                  <a:cubicBezTo>
                    <a:pt x="19" y="21"/>
                    <a:pt x="19" y="21"/>
                    <a:pt x="20" y="21"/>
                  </a:cubicBezTo>
                  <a:cubicBezTo>
                    <a:pt x="21" y="22"/>
                    <a:pt x="21" y="22"/>
                    <a:pt x="21" y="22"/>
                  </a:cubicBezTo>
                  <a:cubicBezTo>
                    <a:pt x="21" y="22"/>
                    <a:pt x="21" y="21"/>
                    <a:pt x="21" y="21"/>
                  </a:cubicBezTo>
                  <a:cubicBezTo>
                    <a:pt x="20" y="20"/>
                    <a:pt x="20" y="20"/>
                    <a:pt x="20" y="20"/>
                  </a:cubicBezTo>
                  <a:cubicBezTo>
                    <a:pt x="21" y="20"/>
                    <a:pt x="21" y="20"/>
                    <a:pt x="21" y="19"/>
                  </a:cubicBezTo>
                  <a:cubicBezTo>
                    <a:pt x="22" y="20"/>
                    <a:pt x="22" y="20"/>
                    <a:pt x="22" y="20"/>
                  </a:cubicBezTo>
                  <a:cubicBezTo>
                    <a:pt x="22" y="20"/>
                    <a:pt x="22" y="20"/>
                    <a:pt x="23" y="19"/>
                  </a:cubicBezTo>
                  <a:cubicBezTo>
                    <a:pt x="21" y="18"/>
                    <a:pt x="21" y="18"/>
                    <a:pt x="21" y="18"/>
                  </a:cubicBezTo>
                  <a:cubicBezTo>
                    <a:pt x="22" y="18"/>
                    <a:pt x="22" y="18"/>
                    <a:pt x="22" y="18"/>
                  </a:cubicBezTo>
                  <a:cubicBezTo>
                    <a:pt x="23" y="18"/>
                    <a:pt x="23" y="18"/>
                    <a:pt x="23" y="18"/>
                  </a:cubicBezTo>
                  <a:cubicBezTo>
                    <a:pt x="23" y="18"/>
                    <a:pt x="23" y="18"/>
                    <a:pt x="24" y="17"/>
                  </a:cubicBezTo>
                  <a:cubicBezTo>
                    <a:pt x="22" y="16"/>
                    <a:pt x="22" y="16"/>
                    <a:pt x="22" y="16"/>
                  </a:cubicBezTo>
                  <a:cubicBezTo>
                    <a:pt x="22" y="16"/>
                    <a:pt x="22" y="16"/>
                    <a:pt x="23" y="16"/>
                  </a:cubicBezTo>
                  <a:close/>
                  <a:moveTo>
                    <a:pt x="22" y="15"/>
                  </a:moveTo>
                  <a:cubicBezTo>
                    <a:pt x="17" y="14"/>
                    <a:pt x="17" y="14"/>
                    <a:pt x="17" y="14"/>
                  </a:cubicBezTo>
                  <a:cubicBezTo>
                    <a:pt x="17" y="13"/>
                    <a:pt x="17" y="11"/>
                    <a:pt x="17" y="11"/>
                  </a:cubicBezTo>
                  <a:cubicBezTo>
                    <a:pt x="21" y="8"/>
                    <a:pt x="21" y="8"/>
                    <a:pt x="21" y="8"/>
                  </a:cubicBezTo>
                  <a:cubicBezTo>
                    <a:pt x="22" y="10"/>
                    <a:pt x="22" y="13"/>
                    <a:pt x="22" y="15"/>
                  </a:cubicBezTo>
                  <a:close/>
                  <a:moveTo>
                    <a:pt x="12" y="15"/>
                  </a:moveTo>
                  <a:cubicBezTo>
                    <a:pt x="10" y="15"/>
                    <a:pt x="9" y="13"/>
                    <a:pt x="10" y="12"/>
                  </a:cubicBezTo>
                  <a:cubicBezTo>
                    <a:pt x="10" y="10"/>
                    <a:pt x="12" y="10"/>
                    <a:pt x="13" y="10"/>
                  </a:cubicBezTo>
                  <a:cubicBezTo>
                    <a:pt x="15" y="10"/>
                    <a:pt x="15" y="12"/>
                    <a:pt x="15" y="13"/>
                  </a:cubicBezTo>
                  <a:cubicBezTo>
                    <a:pt x="15" y="15"/>
                    <a:pt x="13" y="16"/>
                    <a:pt x="12" y="15"/>
                  </a:cubicBezTo>
                  <a:close/>
                  <a:moveTo>
                    <a:pt x="21" y="7"/>
                  </a:moveTo>
                  <a:cubicBezTo>
                    <a:pt x="16" y="10"/>
                    <a:pt x="16" y="10"/>
                    <a:pt x="16" y="10"/>
                  </a:cubicBezTo>
                  <a:cubicBezTo>
                    <a:pt x="16" y="9"/>
                    <a:pt x="15" y="8"/>
                    <a:pt x="14" y="8"/>
                  </a:cubicBezTo>
                  <a:cubicBezTo>
                    <a:pt x="15" y="3"/>
                    <a:pt x="15" y="3"/>
                    <a:pt x="15" y="3"/>
                  </a:cubicBezTo>
                  <a:cubicBezTo>
                    <a:pt x="18" y="4"/>
                    <a:pt x="19" y="5"/>
                    <a:pt x="21" y="7"/>
                  </a:cubicBezTo>
                  <a:close/>
                  <a:moveTo>
                    <a:pt x="15" y="3"/>
                  </a:moveTo>
                  <a:cubicBezTo>
                    <a:pt x="13" y="8"/>
                    <a:pt x="13" y="8"/>
                    <a:pt x="13" y="8"/>
                  </a:cubicBezTo>
                  <a:cubicBezTo>
                    <a:pt x="12" y="8"/>
                    <a:pt x="11" y="8"/>
                    <a:pt x="11" y="8"/>
                  </a:cubicBezTo>
                  <a:cubicBezTo>
                    <a:pt x="8" y="4"/>
                    <a:pt x="8" y="4"/>
                    <a:pt x="8" y="4"/>
                  </a:cubicBezTo>
                  <a:cubicBezTo>
                    <a:pt x="10" y="3"/>
                    <a:pt x="12" y="2"/>
                    <a:pt x="15" y="3"/>
                  </a:cubicBezTo>
                  <a:close/>
                  <a:moveTo>
                    <a:pt x="7" y="4"/>
                  </a:moveTo>
                  <a:cubicBezTo>
                    <a:pt x="10" y="9"/>
                    <a:pt x="10" y="9"/>
                    <a:pt x="10" y="9"/>
                  </a:cubicBezTo>
                  <a:cubicBezTo>
                    <a:pt x="9" y="9"/>
                    <a:pt x="8" y="10"/>
                    <a:pt x="8" y="11"/>
                  </a:cubicBezTo>
                  <a:cubicBezTo>
                    <a:pt x="3" y="9"/>
                    <a:pt x="3" y="9"/>
                    <a:pt x="3" y="9"/>
                  </a:cubicBezTo>
                  <a:cubicBezTo>
                    <a:pt x="4" y="7"/>
                    <a:pt x="6" y="5"/>
                    <a:pt x="7" y="4"/>
                  </a:cubicBezTo>
                  <a:close/>
                  <a:moveTo>
                    <a:pt x="3" y="10"/>
                  </a:moveTo>
                  <a:cubicBezTo>
                    <a:pt x="8" y="12"/>
                    <a:pt x="8" y="12"/>
                    <a:pt x="8" y="12"/>
                  </a:cubicBezTo>
                  <a:cubicBezTo>
                    <a:pt x="7" y="13"/>
                    <a:pt x="8" y="14"/>
                    <a:pt x="8" y="15"/>
                  </a:cubicBezTo>
                  <a:cubicBezTo>
                    <a:pt x="4" y="17"/>
                    <a:pt x="4" y="17"/>
                    <a:pt x="4" y="17"/>
                  </a:cubicBezTo>
                  <a:cubicBezTo>
                    <a:pt x="3" y="15"/>
                    <a:pt x="3" y="13"/>
                    <a:pt x="3" y="10"/>
                  </a:cubicBezTo>
                  <a:close/>
                  <a:moveTo>
                    <a:pt x="4" y="18"/>
                  </a:moveTo>
                  <a:cubicBezTo>
                    <a:pt x="8" y="16"/>
                    <a:pt x="8" y="16"/>
                    <a:pt x="8" y="16"/>
                  </a:cubicBezTo>
                  <a:cubicBezTo>
                    <a:pt x="9" y="16"/>
                    <a:pt x="10" y="17"/>
                    <a:pt x="11" y="17"/>
                  </a:cubicBezTo>
                  <a:cubicBezTo>
                    <a:pt x="9" y="22"/>
                    <a:pt x="9" y="22"/>
                    <a:pt x="9" y="22"/>
                  </a:cubicBezTo>
                  <a:cubicBezTo>
                    <a:pt x="7" y="22"/>
                    <a:pt x="5" y="20"/>
                    <a:pt x="4" y="18"/>
                  </a:cubicBezTo>
                  <a:close/>
                  <a:moveTo>
                    <a:pt x="10" y="23"/>
                  </a:moveTo>
                  <a:cubicBezTo>
                    <a:pt x="12" y="18"/>
                    <a:pt x="12" y="18"/>
                    <a:pt x="12" y="18"/>
                  </a:cubicBezTo>
                  <a:cubicBezTo>
                    <a:pt x="13" y="18"/>
                    <a:pt x="14" y="18"/>
                    <a:pt x="14" y="17"/>
                  </a:cubicBezTo>
                  <a:cubicBezTo>
                    <a:pt x="17" y="22"/>
                    <a:pt x="17" y="22"/>
                    <a:pt x="17" y="22"/>
                  </a:cubicBezTo>
                  <a:cubicBezTo>
                    <a:pt x="15" y="23"/>
                    <a:pt x="13" y="23"/>
                    <a:pt x="10" y="23"/>
                  </a:cubicBezTo>
                  <a:close/>
                  <a:moveTo>
                    <a:pt x="18" y="21"/>
                  </a:moveTo>
                  <a:cubicBezTo>
                    <a:pt x="15" y="17"/>
                    <a:pt x="15" y="17"/>
                    <a:pt x="15" y="17"/>
                  </a:cubicBezTo>
                  <a:cubicBezTo>
                    <a:pt x="16" y="16"/>
                    <a:pt x="17" y="15"/>
                    <a:pt x="17" y="14"/>
                  </a:cubicBezTo>
                  <a:cubicBezTo>
                    <a:pt x="22" y="16"/>
                    <a:pt x="22" y="16"/>
                    <a:pt x="22" y="16"/>
                  </a:cubicBezTo>
                  <a:cubicBezTo>
                    <a:pt x="21" y="18"/>
                    <a:pt x="19" y="20"/>
                    <a:pt x="18" y="2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9" name="Freeform 14"/>
            <p:cNvSpPr>
              <a:spLocks noEditPoints="1"/>
            </p:cNvSpPr>
            <p:nvPr/>
          </p:nvSpPr>
          <p:spPr bwMode="auto">
            <a:xfrm>
              <a:off x="1054100" y="2536826"/>
              <a:ext cx="63500" cy="66675"/>
            </a:xfrm>
            <a:custGeom>
              <a:avLst/>
              <a:gdLst>
                <a:gd name="T0" fmla="*/ 54 w 60"/>
                <a:gd name="T1" fmla="*/ 14 h 63"/>
                <a:gd name="T2" fmla="*/ 53 w 60"/>
                <a:gd name="T3" fmla="*/ 11 h 63"/>
                <a:gd name="T4" fmla="*/ 47 w 60"/>
                <a:gd name="T5" fmla="*/ 11 h 63"/>
                <a:gd name="T6" fmla="*/ 44 w 60"/>
                <a:gd name="T7" fmla="*/ 9 h 63"/>
                <a:gd name="T8" fmla="*/ 42 w 60"/>
                <a:gd name="T9" fmla="*/ 3 h 63"/>
                <a:gd name="T10" fmla="*/ 39 w 60"/>
                <a:gd name="T11" fmla="*/ 2 h 63"/>
                <a:gd name="T12" fmla="*/ 34 w 60"/>
                <a:gd name="T13" fmla="*/ 4 h 63"/>
                <a:gd name="T14" fmla="*/ 31 w 60"/>
                <a:gd name="T15" fmla="*/ 4 h 63"/>
                <a:gd name="T16" fmla="*/ 26 w 60"/>
                <a:gd name="T17" fmla="*/ 0 h 63"/>
                <a:gd name="T18" fmla="*/ 23 w 60"/>
                <a:gd name="T19" fmla="*/ 1 h 63"/>
                <a:gd name="T20" fmla="*/ 20 w 60"/>
                <a:gd name="T21" fmla="*/ 6 h 63"/>
                <a:gd name="T22" fmla="*/ 17 w 60"/>
                <a:gd name="T23" fmla="*/ 7 h 63"/>
                <a:gd name="T24" fmla="*/ 14 w 60"/>
                <a:gd name="T25" fmla="*/ 5 h 63"/>
                <a:gd name="T26" fmla="*/ 12 w 60"/>
                <a:gd name="T27" fmla="*/ 11 h 63"/>
                <a:gd name="T28" fmla="*/ 10 w 60"/>
                <a:gd name="T29" fmla="*/ 13 h 63"/>
                <a:gd name="T30" fmla="*/ 4 w 60"/>
                <a:gd name="T31" fmla="*/ 15 h 63"/>
                <a:gd name="T32" fmla="*/ 3 w 60"/>
                <a:gd name="T33" fmla="*/ 17 h 63"/>
                <a:gd name="T34" fmla="*/ 4 w 60"/>
                <a:gd name="T35" fmla="*/ 23 h 63"/>
                <a:gd name="T36" fmla="*/ 4 w 60"/>
                <a:gd name="T37" fmla="*/ 26 h 63"/>
                <a:gd name="T38" fmla="*/ 0 w 60"/>
                <a:gd name="T39" fmla="*/ 30 h 63"/>
                <a:gd name="T40" fmla="*/ 0 w 60"/>
                <a:gd name="T41" fmla="*/ 34 h 63"/>
                <a:gd name="T42" fmla="*/ 4 w 60"/>
                <a:gd name="T43" fmla="*/ 38 h 63"/>
                <a:gd name="T44" fmla="*/ 5 w 60"/>
                <a:gd name="T45" fmla="*/ 41 h 63"/>
                <a:gd name="T46" fmla="*/ 3 w 60"/>
                <a:gd name="T47" fmla="*/ 47 h 63"/>
                <a:gd name="T48" fmla="*/ 5 w 60"/>
                <a:gd name="T49" fmla="*/ 49 h 63"/>
                <a:gd name="T50" fmla="*/ 11 w 60"/>
                <a:gd name="T51" fmla="*/ 51 h 63"/>
                <a:gd name="T52" fmla="*/ 13 w 60"/>
                <a:gd name="T53" fmla="*/ 53 h 63"/>
                <a:gd name="T54" fmla="*/ 14 w 60"/>
                <a:gd name="T55" fmla="*/ 59 h 63"/>
                <a:gd name="T56" fmla="*/ 17 w 60"/>
                <a:gd name="T57" fmla="*/ 60 h 63"/>
                <a:gd name="T58" fmla="*/ 23 w 60"/>
                <a:gd name="T59" fmla="*/ 58 h 63"/>
                <a:gd name="T60" fmla="*/ 26 w 60"/>
                <a:gd name="T61" fmla="*/ 59 h 63"/>
                <a:gd name="T62" fmla="*/ 30 w 60"/>
                <a:gd name="T63" fmla="*/ 63 h 63"/>
                <a:gd name="T64" fmla="*/ 33 w 60"/>
                <a:gd name="T65" fmla="*/ 63 h 63"/>
                <a:gd name="T66" fmla="*/ 37 w 60"/>
                <a:gd name="T67" fmla="*/ 58 h 63"/>
                <a:gd name="T68" fmla="*/ 40 w 60"/>
                <a:gd name="T69" fmla="*/ 57 h 63"/>
                <a:gd name="T70" fmla="*/ 45 w 60"/>
                <a:gd name="T71" fmla="*/ 59 h 63"/>
                <a:gd name="T72" fmla="*/ 45 w 60"/>
                <a:gd name="T73" fmla="*/ 54 h 63"/>
                <a:gd name="T74" fmla="*/ 48 w 60"/>
                <a:gd name="T75" fmla="*/ 52 h 63"/>
                <a:gd name="T76" fmla="*/ 53 w 60"/>
                <a:gd name="T77" fmla="*/ 51 h 63"/>
                <a:gd name="T78" fmla="*/ 55 w 60"/>
                <a:gd name="T79" fmla="*/ 48 h 63"/>
                <a:gd name="T80" fmla="*/ 54 w 60"/>
                <a:gd name="T81" fmla="*/ 42 h 63"/>
                <a:gd name="T82" fmla="*/ 55 w 60"/>
                <a:gd name="T83" fmla="*/ 39 h 63"/>
                <a:gd name="T84" fmla="*/ 59 w 60"/>
                <a:gd name="T85" fmla="*/ 35 h 63"/>
                <a:gd name="T86" fmla="*/ 60 w 60"/>
                <a:gd name="T87" fmla="*/ 32 h 63"/>
                <a:gd name="T88" fmla="*/ 56 w 60"/>
                <a:gd name="T89" fmla="*/ 28 h 63"/>
                <a:gd name="T90" fmla="*/ 55 w 60"/>
                <a:gd name="T91" fmla="*/ 24 h 63"/>
                <a:gd name="T92" fmla="*/ 57 w 60"/>
                <a:gd name="T93" fmla="*/ 19 h 63"/>
                <a:gd name="T94" fmla="*/ 20 w 60"/>
                <a:gd name="T95" fmla="*/ 47 h 63"/>
                <a:gd name="T96" fmla="*/ 22 w 60"/>
                <a:gd name="T97" fmla="*/ 36 h 63"/>
                <a:gd name="T98" fmla="*/ 31 w 60"/>
                <a:gd name="T99" fmla="*/ 50 h 63"/>
                <a:gd name="T100" fmla="*/ 41 w 60"/>
                <a:gd name="T101" fmla="*/ 53 h 63"/>
                <a:gd name="T102" fmla="*/ 32 w 60"/>
                <a:gd name="T103" fmla="*/ 30 h 63"/>
                <a:gd name="T104" fmla="*/ 26 w 60"/>
                <a:gd name="T105" fmla="*/ 24 h 63"/>
                <a:gd name="T106" fmla="*/ 28 w 60"/>
                <a:gd name="T107" fmla="*/ 13 h 63"/>
                <a:gd name="T108" fmla="*/ 37 w 60"/>
                <a:gd name="T109" fmla="*/ 27 h 63"/>
                <a:gd name="T110" fmla="*/ 47 w 60"/>
                <a:gd name="T111" fmla="*/ 3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0" h="63">
                  <a:moveTo>
                    <a:pt x="53" y="18"/>
                  </a:moveTo>
                  <a:cubicBezTo>
                    <a:pt x="56" y="16"/>
                    <a:pt x="56" y="16"/>
                    <a:pt x="56" y="16"/>
                  </a:cubicBezTo>
                  <a:cubicBezTo>
                    <a:pt x="55" y="15"/>
                    <a:pt x="55" y="14"/>
                    <a:pt x="54" y="14"/>
                  </a:cubicBezTo>
                  <a:cubicBezTo>
                    <a:pt x="51" y="16"/>
                    <a:pt x="51" y="16"/>
                    <a:pt x="51" y="16"/>
                  </a:cubicBezTo>
                  <a:cubicBezTo>
                    <a:pt x="51" y="15"/>
                    <a:pt x="50" y="15"/>
                    <a:pt x="50" y="14"/>
                  </a:cubicBezTo>
                  <a:cubicBezTo>
                    <a:pt x="53" y="11"/>
                    <a:pt x="53" y="11"/>
                    <a:pt x="53" y="11"/>
                  </a:cubicBezTo>
                  <a:cubicBezTo>
                    <a:pt x="52" y="11"/>
                    <a:pt x="52" y="10"/>
                    <a:pt x="51" y="9"/>
                  </a:cubicBezTo>
                  <a:cubicBezTo>
                    <a:pt x="48" y="12"/>
                    <a:pt x="48" y="12"/>
                    <a:pt x="48" y="12"/>
                  </a:cubicBezTo>
                  <a:cubicBezTo>
                    <a:pt x="48" y="11"/>
                    <a:pt x="47" y="11"/>
                    <a:pt x="47" y="11"/>
                  </a:cubicBezTo>
                  <a:cubicBezTo>
                    <a:pt x="49" y="7"/>
                    <a:pt x="49" y="7"/>
                    <a:pt x="49" y="7"/>
                  </a:cubicBezTo>
                  <a:cubicBezTo>
                    <a:pt x="48" y="7"/>
                    <a:pt x="48" y="6"/>
                    <a:pt x="47" y="6"/>
                  </a:cubicBezTo>
                  <a:cubicBezTo>
                    <a:pt x="44" y="9"/>
                    <a:pt x="44" y="9"/>
                    <a:pt x="44" y="9"/>
                  </a:cubicBezTo>
                  <a:cubicBezTo>
                    <a:pt x="44" y="8"/>
                    <a:pt x="43" y="8"/>
                    <a:pt x="43" y="8"/>
                  </a:cubicBezTo>
                  <a:cubicBezTo>
                    <a:pt x="44" y="4"/>
                    <a:pt x="44" y="4"/>
                    <a:pt x="44" y="4"/>
                  </a:cubicBezTo>
                  <a:cubicBezTo>
                    <a:pt x="44" y="4"/>
                    <a:pt x="43" y="3"/>
                    <a:pt x="42" y="3"/>
                  </a:cubicBezTo>
                  <a:cubicBezTo>
                    <a:pt x="40" y="6"/>
                    <a:pt x="40" y="6"/>
                    <a:pt x="40" y="6"/>
                  </a:cubicBezTo>
                  <a:cubicBezTo>
                    <a:pt x="40" y="6"/>
                    <a:pt x="39" y="6"/>
                    <a:pt x="39" y="6"/>
                  </a:cubicBezTo>
                  <a:cubicBezTo>
                    <a:pt x="39" y="2"/>
                    <a:pt x="39" y="2"/>
                    <a:pt x="39" y="2"/>
                  </a:cubicBezTo>
                  <a:cubicBezTo>
                    <a:pt x="39" y="2"/>
                    <a:pt x="38" y="1"/>
                    <a:pt x="37" y="1"/>
                  </a:cubicBezTo>
                  <a:cubicBezTo>
                    <a:pt x="36" y="5"/>
                    <a:pt x="36" y="5"/>
                    <a:pt x="36" y="5"/>
                  </a:cubicBezTo>
                  <a:cubicBezTo>
                    <a:pt x="35" y="5"/>
                    <a:pt x="35" y="4"/>
                    <a:pt x="34" y="4"/>
                  </a:cubicBezTo>
                  <a:cubicBezTo>
                    <a:pt x="34" y="0"/>
                    <a:pt x="34" y="0"/>
                    <a:pt x="34" y="0"/>
                  </a:cubicBezTo>
                  <a:cubicBezTo>
                    <a:pt x="33" y="0"/>
                    <a:pt x="33" y="0"/>
                    <a:pt x="32" y="0"/>
                  </a:cubicBezTo>
                  <a:cubicBezTo>
                    <a:pt x="31" y="4"/>
                    <a:pt x="31" y="4"/>
                    <a:pt x="31" y="4"/>
                  </a:cubicBezTo>
                  <a:cubicBezTo>
                    <a:pt x="31" y="4"/>
                    <a:pt x="30" y="4"/>
                    <a:pt x="29" y="4"/>
                  </a:cubicBezTo>
                  <a:cubicBezTo>
                    <a:pt x="29" y="0"/>
                    <a:pt x="29" y="0"/>
                    <a:pt x="29" y="0"/>
                  </a:cubicBezTo>
                  <a:cubicBezTo>
                    <a:pt x="28" y="0"/>
                    <a:pt x="27" y="0"/>
                    <a:pt x="26" y="0"/>
                  </a:cubicBezTo>
                  <a:cubicBezTo>
                    <a:pt x="26" y="4"/>
                    <a:pt x="26" y="4"/>
                    <a:pt x="26" y="4"/>
                  </a:cubicBezTo>
                  <a:cubicBezTo>
                    <a:pt x="26" y="4"/>
                    <a:pt x="25" y="4"/>
                    <a:pt x="25" y="4"/>
                  </a:cubicBezTo>
                  <a:cubicBezTo>
                    <a:pt x="23" y="1"/>
                    <a:pt x="23" y="1"/>
                    <a:pt x="23" y="1"/>
                  </a:cubicBezTo>
                  <a:cubicBezTo>
                    <a:pt x="23" y="1"/>
                    <a:pt x="22" y="1"/>
                    <a:pt x="21" y="1"/>
                  </a:cubicBezTo>
                  <a:cubicBezTo>
                    <a:pt x="22" y="5"/>
                    <a:pt x="22" y="5"/>
                    <a:pt x="22" y="5"/>
                  </a:cubicBezTo>
                  <a:cubicBezTo>
                    <a:pt x="21" y="5"/>
                    <a:pt x="21" y="6"/>
                    <a:pt x="20" y="6"/>
                  </a:cubicBezTo>
                  <a:cubicBezTo>
                    <a:pt x="18" y="2"/>
                    <a:pt x="18" y="2"/>
                    <a:pt x="18" y="2"/>
                  </a:cubicBezTo>
                  <a:cubicBezTo>
                    <a:pt x="18" y="3"/>
                    <a:pt x="17" y="3"/>
                    <a:pt x="16" y="3"/>
                  </a:cubicBezTo>
                  <a:cubicBezTo>
                    <a:pt x="17" y="7"/>
                    <a:pt x="17" y="7"/>
                    <a:pt x="17" y="7"/>
                  </a:cubicBezTo>
                  <a:cubicBezTo>
                    <a:pt x="17" y="7"/>
                    <a:pt x="17" y="7"/>
                    <a:pt x="16" y="8"/>
                  </a:cubicBezTo>
                  <a:cubicBezTo>
                    <a:pt x="16" y="8"/>
                    <a:pt x="16" y="8"/>
                    <a:pt x="16" y="8"/>
                  </a:cubicBezTo>
                  <a:cubicBezTo>
                    <a:pt x="14" y="5"/>
                    <a:pt x="14" y="5"/>
                    <a:pt x="14" y="5"/>
                  </a:cubicBezTo>
                  <a:cubicBezTo>
                    <a:pt x="13" y="5"/>
                    <a:pt x="12" y="6"/>
                    <a:pt x="12" y="6"/>
                  </a:cubicBezTo>
                  <a:cubicBezTo>
                    <a:pt x="13" y="10"/>
                    <a:pt x="13" y="10"/>
                    <a:pt x="13" y="10"/>
                  </a:cubicBezTo>
                  <a:cubicBezTo>
                    <a:pt x="13" y="10"/>
                    <a:pt x="13" y="10"/>
                    <a:pt x="12" y="11"/>
                  </a:cubicBezTo>
                  <a:cubicBezTo>
                    <a:pt x="9" y="8"/>
                    <a:pt x="9" y="8"/>
                    <a:pt x="9" y="8"/>
                  </a:cubicBezTo>
                  <a:cubicBezTo>
                    <a:pt x="9" y="9"/>
                    <a:pt x="8" y="9"/>
                    <a:pt x="8" y="10"/>
                  </a:cubicBezTo>
                  <a:cubicBezTo>
                    <a:pt x="10" y="13"/>
                    <a:pt x="10" y="13"/>
                    <a:pt x="10" y="13"/>
                  </a:cubicBezTo>
                  <a:cubicBezTo>
                    <a:pt x="10" y="14"/>
                    <a:pt x="9" y="14"/>
                    <a:pt x="9" y="14"/>
                  </a:cubicBezTo>
                  <a:cubicBezTo>
                    <a:pt x="6" y="13"/>
                    <a:pt x="6" y="13"/>
                    <a:pt x="6" y="13"/>
                  </a:cubicBezTo>
                  <a:cubicBezTo>
                    <a:pt x="5" y="13"/>
                    <a:pt x="5" y="14"/>
                    <a:pt x="4" y="15"/>
                  </a:cubicBezTo>
                  <a:cubicBezTo>
                    <a:pt x="7" y="17"/>
                    <a:pt x="7" y="17"/>
                    <a:pt x="7" y="17"/>
                  </a:cubicBezTo>
                  <a:cubicBezTo>
                    <a:pt x="7" y="18"/>
                    <a:pt x="7" y="18"/>
                    <a:pt x="6" y="19"/>
                  </a:cubicBezTo>
                  <a:cubicBezTo>
                    <a:pt x="3" y="17"/>
                    <a:pt x="3" y="17"/>
                    <a:pt x="3" y="17"/>
                  </a:cubicBezTo>
                  <a:cubicBezTo>
                    <a:pt x="2" y="18"/>
                    <a:pt x="2" y="19"/>
                    <a:pt x="2" y="20"/>
                  </a:cubicBezTo>
                  <a:cubicBezTo>
                    <a:pt x="5" y="21"/>
                    <a:pt x="5" y="21"/>
                    <a:pt x="5" y="21"/>
                  </a:cubicBezTo>
                  <a:cubicBezTo>
                    <a:pt x="5" y="22"/>
                    <a:pt x="5" y="23"/>
                    <a:pt x="4" y="23"/>
                  </a:cubicBezTo>
                  <a:cubicBezTo>
                    <a:pt x="1" y="23"/>
                    <a:pt x="1" y="23"/>
                    <a:pt x="1" y="23"/>
                  </a:cubicBezTo>
                  <a:cubicBezTo>
                    <a:pt x="1" y="23"/>
                    <a:pt x="0" y="24"/>
                    <a:pt x="0" y="25"/>
                  </a:cubicBezTo>
                  <a:cubicBezTo>
                    <a:pt x="4" y="26"/>
                    <a:pt x="4" y="26"/>
                    <a:pt x="4" y="26"/>
                  </a:cubicBezTo>
                  <a:cubicBezTo>
                    <a:pt x="4" y="27"/>
                    <a:pt x="3" y="27"/>
                    <a:pt x="3" y="28"/>
                  </a:cubicBezTo>
                  <a:cubicBezTo>
                    <a:pt x="0" y="28"/>
                    <a:pt x="0" y="28"/>
                    <a:pt x="0" y="28"/>
                  </a:cubicBezTo>
                  <a:cubicBezTo>
                    <a:pt x="0" y="29"/>
                    <a:pt x="0" y="30"/>
                    <a:pt x="0" y="30"/>
                  </a:cubicBezTo>
                  <a:cubicBezTo>
                    <a:pt x="3" y="31"/>
                    <a:pt x="3" y="31"/>
                    <a:pt x="3" y="31"/>
                  </a:cubicBezTo>
                  <a:cubicBezTo>
                    <a:pt x="3" y="32"/>
                    <a:pt x="3" y="32"/>
                    <a:pt x="3" y="33"/>
                  </a:cubicBezTo>
                  <a:cubicBezTo>
                    <a:pt x="0" y="34"/>
                    <a:pt x="0" y="34"/>
                    <a:pt x="0" y="34"/>
                  </a:cubicBezTo>
                  <a:cubicBezTo>
                    <a:pt x="0" y="34"/>
                    <a:pt x="0" y="35"/>
                    <a:pt x="0" y="36"/>
                  </a:cubicBezTo>
                  <a:cubicBezTo>
                    <a:pt x="4" y="36"/>
                    <a:pt x="4" y="36"/>
                    <a:pt x="4" y="36"/>
                  </a:cubicBezTo>
                  <a:cubicBezTo>
                    <a:pt x="4" y="37"/>
                    <a:pt x="4" y="37"/>
                    <a:pt x="4" y="38"/>
                  </a:cubicBezTo>
                  <a:cubicBezTo>
                    <a:pt x="0" y="39"/>
                    <a:pt x="0" y="39"/>
                    <a:pt x="0" y="39"/>
                  </a:cubicBezTo>
                  <a:cubicBezTo>
                    <a:pt x="1" y="40"/>
                    <a:pt x="1" y="41"/>
                    <a:pt x="1" y="42"/>
                  </a:cubicBezTo>
                  <a:cubicBezTo>
                    <a:pt x="5" y="41"/>
                    <a:pt x="5" y="41"/>
                    <a:pt x="5" y="41"/>
                  </a:cubicBezTo>
                  <a:cubicBezTo>
                    <a:pt x="5" y="41"/>
                    <a:pt x="5" y="42"/>
                    <a:pt x="5" y="42"/>
                  </a:cubicBezTo>
                  <a:cubicBezTo>
                    <a:pt x="2" y="45"/>
                    <a:pt x="2" y="45"/>
                    <a:pt x="2" y="45"/>
                  </a:cubicBezTo>
                  <a:cubicBezTo>
                    <a:pt x="3" y="45"/>
                    <a:pt x="3" y="46"/>
                    <a:pt x="3" y="47"/>
                  </a:cubicBezTo>
                  <a:cubicBezTo>
                    <a:pt x="7" y="45"/>
                    <a:pt x="7" y="45"/>
                    <a:pt x="7" y="45"/>
                  </a:cubicBezTo>
                  <a:cubicBezTo>
                    <a:pt x="7" y="46"/>
                    <a:pt x="7" y="46"/>
                    <a:pt x="8" y="47"/>
                  </a:cubicBezTo>
                  <a:cubicBezTo>
                    <a:pt x="5" y="49"/>
                    <a:pt x="5" y="49"/>
                    <a:pt x="5" y="49"/>
                  </a:cubicBezTo>
                  <a:cubicBezTo>
                    <a:pt x="5" y="50"/>
                    <a:pt x="6" y="51"/>
                    <a:pt x="6" y="51"/>
                  </a:cubicBezTo>
                  <a:cubicBezTo>
                    <a:pt x="9" y="49"/>
                    <a:pt x="9" y="49"/>
                    <a:pt x="9" y="49"/>
                  </a:cubicBezTo>
                  <a:cubicBezTo>
                    <a:pt x="10" y="50"/>
                    <a:pt x="10" y="50"/>
                    <a:pt x="11" y="51"/>
                  </a:cubicBezTo>
                  <a:cubicBezTo>
                    <a:pt x="8" y="54"/>
                    <a:pt x="8" y="54"/>
                    <a:pt x="8" y="54"/>
                  </a:cubicBezTo>
                  <a:cubicBezTo>
                    <a:pt x="9" y="54"/>
                    <a:pt x="9" y="55"/>
                    <a:pt x="10" y="55"/>
                  </a:cubicBezTo>
                  <a:cubicBezTo>
                    <a:pt x="13" y="53"/>
                    <a:pt x="13" y="53"/>
                    <a:pt x="13" y="53"/>
                  </a:cubicBezTo>
                  <a:cubicBezTo>
                    <a:pt x="13" y="53"/>
                    <a:pt x="14" y="54"/>
                    <a:pt x="14" y="54"/>
                  </a:cubicBezTo>
                  <a:cubicBezTo>
                    <a:pt x="12" y="57"/>
                    <a:pt x="12" y="57"/>
                    <a:pt x="12" y="57"/>
                  </a:cubicBezTo>
                  <a:cubicBezTo>
                    <a:pt x="13" y="58"/>
                    <a:pt x="14" y="58"/>
                    <a:pt x="14" y="59"/>
                  </a:cubicBezTo>
                  <a:cubicBezTo>
                    <a:pt x="17" y="56"/>
                    <a:pt x="17" y="56"/>
                    <a:pt x="17" y="56"/>
                  </a:cubicBezTo>
                  <a:cubicBezTo>
                    <a:pt x="17" y="56"/>
                    <a:pt x="18" y="56"/>
                    <a:pt x="18" y="56"/>
                  </a:cubicBezTo>
                  <a:cubicBezTo>
                    <a:pt x="17" y="60"/>
                    <a:pt x="17" y="60"/>
                    <a:pt x="17" y="60"/>
                  </a:cubicBezTo>
                  <a:cubicBezTo>
                    <a:pt x="18" y="61"/>
                    <a:pt x="19" y="61"/>
                    <a:pt x="19" y="61"/>
                  </a:cubicBezTo>
                  <a:cubicBezTo>
                    <a:pt x="21" y="58"/>
                    <a:pt x="21" y="58"/>
                    <a:pt x="21" y="58"/>
                  </a:cubicBezTo>
                  <a:cubicBezTo>
                    <a:pt x="22" y="58"/>
                    <a:pt x="22" y="58"/>
                    <a:pt x="23" y="58"/>
                  </a:cubicBezTo>
                  <a:cubicBezTo>
                    <a:pt x="22" y="62"/>
                    <a:pt x="22" y="62"/>
                    <a:pt x="22" y="62"/>
                  </a:cubicBezTo>
                  <a:cubicBezTo>
                    <a:pt x="23" y="62"/>
                    <a:pt x="24" y="62"/>
                    <a:pt x="25" y="63"/>
                  </a:cubicBezTo>
                  <a:cubicBezTo>
                    <a:pt x="26" y="59"/>
                    <a:pt x="26" y="59"/>
                    <a:pt x="26" y="59"/>
                  </a:cubicBezTo>
                  <a:cubicBezTo>
                    <a:pt x="26" y="59"/>
                    <a:pt x="27" y="59"/>
                    <a:pt x="27" y="59"/>
                  </a:cubicBezTo>
                  <a:cubicBezTo>
                    <a:pt x="28" y="63"/>
                    <a:pt x="28" y="63"/>
                    <a:pt x="28" y="63"/>
                  </a:cubicBezTo>
                  <a:cubicBezTo>
                    <a:pt x="28" y="63"/>
                    <a:pt x="29" y="63"/>
                    <a:pt x="30" y="63"/>
                  </a:cubicBezTo>
                  <a:cubicBezTo>
                    <a:pt x="30" y="59"/>
                    <a:pt x="30" y="59"/>
                    <a:pt x="30" y="59"/>
                  </a:cubicBezTo>
                  <a:cubicBezTo>
                    <a:pt x="31" y="59"/>
                    <a:pt x="32" y="59"/>
                    <a:pt x="32" y="59"/>
                  </a:cubicBezTo>
                  <a:cubicBezTo>
                    <a:pt x="33" y="63"/>
                    <a:pt x="33" y="63"/>
                    <a:pt x="33" y="63"/>
                  </a:cubicBezTo>
                  <a:cubicBezTo>
                    <a:pt x="34" y="63"/>
                    <a:pt x="35" y="63"/>
                    <a:pt x="35" y="62"/>
                  </a:cubicBezTo>
                  <a:cubicBezTo>
                    <a:pt x="35" y="59"/>
                    <a:pt x="35" y="59"/>
                    <a:pt x="35" y="59"/>
                  </a:cubicBezTo>
                  <a:cubicBezTo>
                    <a:pt x="36" y="58"/>
                    <a:pt x="36" y="58"/>
                    <a:pt x="37" y="58"/>
                  </a:cubicBezTo>
                  <a:cubicBezTo>
                    <a:pt x="38" y="62"/>
                    <a:pt x="38" y="62"/>
                    <a:pt x="38" y="62"/>
                  </a:cubicBezTo>
                  <a:cubicBezTo>
                    <a:pt x="39" y="61"/>
                    <a:pt x="40" y="61"/>
                    <a:pt x="41" y="61"/>
                  </a:cubicBezTo>
                  <a:cubicBezTo>
                    <a:pt x="40" y="57"/>
                    <a:pt x="40" y="57"/>
                    <a:pt x="40" y="57"/>
                  </a:cubicBezTo>
                  <a:cubicBezTo>
                    <a:pt x="40" y="57"/>
                    <a:pt x="41" y="57"/>
                    <a:pt x="41" y="56"/>
                  </a:cubicBezTo>
                  <a:cubicBezTo>
                    <a:pt x="43" y="60"/>
                    <a:pt x="43" y="60"/>
                    <a:pt x="43" y="60"/>
                  </a:cubicBezTo>
                  <a:cubicBezTo>
                    <a:pt x="44" y="59"/>
                    <a:pt x="44" y="59"/>
                    <a:pt x="45" y="59"/>
                  </a:cubicBezTo>
                  <a:cubicBezTo>
                    <a:pt x="45" y="59"/>
                    <a:pt x="45" y="59"/>
                    <a:pt x="45" y="58"/>
                  </a:cubicBezTo>
                  <a:cubicBezTo>
                    <a:pt x="44" y="55"/>
                    <a:pt x="44" y="55"/>
                    <a:pt x="44" y="55"/>
                  </a:cubicBezTo>
                  <a:cubicBezTo>
                    <a:pt x="44" y="54"/>
                    <a:pt x="45" y="54"/>
                    <a:pt x="45" y="54"/>
                  </a:cubicBezTo>
                  <a:cubicBezTo>
                    <a:pt x="48" y="57"/>
                    <a:pt x="48" y="57"/>
                    <a:pt x="48" y="57"/>
                  </a:cubicBezTo>
                  <a:cubicBezTo>
                    <a:pt x="49" y="56"/>
                    <a:pt x="49" y="56"/>
                    <a:pt x="50" y="55"/>
                  </a:cubicBezTo>
                  <a:cubicBezTo>
                    <a:pt x="48" y="52"/>
                    <a:pt x="48" y="52"/>
                    <a:pt x="48" y="52"/>
                  </a:cubicBezTo>
                  <a:cubicBezTo>
                    <a:pt x="48" y="51"/>
                    <a:pt x="48" y="51"/>
                    <a:pt x="49" y="50"/>
                  </a:cubicBezTo>
                  <a:cubicBezTo>
                    <a:pt x="52" y="53"/>
                    <a:pt x="52" y="53"/>
                    <a:pt x="52" y="53"/>
                  </a:cubicBezTo>
                  <a:cubicBezTo>
                    <a:pt x="52" y="52"/>
                    <a:pt x="53" y="51"/>
                    <a:pt x="53" y="51"/>
                  </a:cubicBezTo>
                  <a:cubicBezTo>
                    <a:pt x="51" y="48"/>
                    <a:pt x="51" y="48"/>
                    <a:pt x="51" y="48"/>
                  </a:cubicBezTo>
                  <a:cubicBezTo>
                    <a:pt x="51" y="48"/>
                    <a:pt x="51" y="47"/>
                    <a:pt x="52" y="47"/>
                  </a:cubicBezTo>
                  <a:cubicBezTo>
                    <a:pt x="55" y="48"/>
                    <a:pt x="55" y="48"/>
                    <a:pt x="55" y="48"/>
                  </a:cubicBezTo>
                  <a:cubicBezTo>
                    <a:pt x="56" y="47"/>
                    <a:pt x="56" y="47"/>
                    <a:pt x="56" y="46"/>
                  </a:cubicBezTo>
                  <a:cubicBezTo>
                    <a:pt x="53" y="44"/>
                    <a:pt x="53" y="44"/>
                    <a:pt x="53" y="44"/>
                  </a:cubicBezTo>
                  <a:cubicBezTo>
                    <a:pt x="54" y="43"/>
                    <a:pt x="54" y="43"/>
                    <a:pt x="54" y="42"/>
                  </a:cubicBezTo>
                  <a:cubicBezTo>
                    <a:pt x="58" y="43"/>
                    <a:pt x="58" y="43"/>
                    <a:pt x="58" y="43"/>
                  </a:cubicBezTo>
                  <a:cubicBezTo>
                    <a:pt x="58" y="42"/>
                    <a:pt x="58" y="42"/>
                    <a:pt x="58" y="41"/>
                  </a:cubicBezTo>
                  <a:cubicBezTo>
                    <a:pt x="55" y="39"/>
                    <a:pt x="55" y="39"/>
                    <a:pt x="55" y="39"/>
                  </a:cubicBezTo>
                  <a:cubicBezTo>
                    <a:pt x="55" y="39"/>
                    <a:pt x="55" y="38"/>
                    <a:pt x="55" y="37"/>
                  </a:cubicBezTo>
                  <a:cubicBezTo>
                    <a:pt x="59" y="38"/>
                    <a:pt x="59" y="38"/>
                    <a:pt x="59" y="38"/>
                  </a:cubicBezTo>
                  <a:cubicBezTo>
                    <a:pt x="59" y="37"/>
                    <a:pt x="59" y="36"/>
                    <a:pt x="59" y="35"/>
                  </a:cubicBezTo>
                  <a:cubicBezTo>
                    <a:pt x="56" y="34"/>
                    <a:pt x="56" y="34"/>
                    <a:pt x="56" y="34"/>
                  </a:cubicBezTo>
                  <a:cubicBezTo>
                    <a:pt x="56" y="34"/>
                    <a:pt x="56" y="33"/>
                    <a:pt x="56" y="33"/>
                  </a:cubicBezTo>
                  <a:cubicBezTo>
                    <a:pt x="60" y="32"/>
                    <a:pt x="60" y="32"/>
                    <a:pt x="60" y="32"/>
                  </a:cubicBezTo>
                  <a:cubicBezTo>
                    <a:pt x="60" y="31"/>
                    <a:pt x="60" y="30"/>
                    <a:pt x="60" y="30"/>
                  </a:cubicBezTo>
                  <a:cubicBezTo>
                    <a:pt x="56" y="29"/>
                    <a:pt x="56" y="29"/>
                    <a:pt x="56" y="29"/>
                  </a:cubicBezTo>
                  <a:cubicBezTo>
                    <a:pt x="56" y="29"/>
                    <a:pt x="56" y="28"/>
                    <a:pt x="56" y="28"/>
                  </a:cubicBezTo>
                  <a:cubicBezTo>
                    <a:pt x="59" y="26"/>
                    <a:pt x="59" y="26"/>
                    <a:pt x="59" y="26"/>
                  </a:cubicBezTo>
                  <a:cubicBezTo>
                    <a:pt x="59" y="26"/>
                    <a:pt x="59" y="25"/>
                    <a:pt x="59" y="24"/>
                  </a:cubicBezTo>
                  <a:cubicBezTo>
                    <a:pt x="55" y="24"/>
                    <a:pt x="55" y="24"/>
                    <a:pt x="55" y="24"/>
                  </a:cubicBezTo>
                  <a:cubicBezTo>
                    <a:pt x="55" y="24"/>
                    <a:pt x="55" y="23"/>
                    <a:pt x="55" y="23"/>
                  </a:cubicBezTo>
                  <a:cubicBezTo>
                    <a:pt x="58" y="21"/>
                    <a:pt x="58" y="21"/>
                    <a:pt x="58" y="21"/>
                  </a:cubicBezTo>
                  <a:cubicBezTo>
                    <a:pt x="58" y="20"/>
                    <a:pt x="57" y="19"/>
                    <a:pt x="57" y="19"/>
                  </a:cubicBezTo>
                  <a:cubicBezTo>
                    <a:pt x="54" y="20"/>
                    <a:pt x="54" y="20"/>
                    <a:pt x="54" y="20"/>
                  </a:cubicBezTo>
                  <a:cubicBezTo>
                    <a:pt x="53" y="19"/>
                    <a:pt x="53" y="19"/>
                    <a:pt x="53" y="18"/>
                  </a:cubicBezTo>
                  <a:close/>
                  <a:moveTo>
                    <a:pt x="20" y="47"/>
                  </a:moveTo>
                  <a:cubicBezTo>
                    <a:pt x="16" y="49"/>
                    <a:pt x="11" y="47"/>
                    <a:pt x="9" y="44"/>
                  </a:cubicBezTo>
                  <a:cubicBezTo>
                    <a:pt x="7" y="40"/>
                    <a:pt x="9" y="35"/>
                    <a:pt x="12" y="33"/>
                  </a:cubicBezTo>
                  <a:cubicBezTo>
                    <a:pt x="16" y="31"/>
                    <a:pt x="20" y="32"/>
                    <a:pt x="22" y="36"/>
                  </a:cubicBezTo>
                  <a:cubicBezTo>
                    <a:pt x="24" y="40"/>
                    <a:pt x="23" y="44"/>
                    <a:pt x="20" y="47"/>
                  </a:cubicBezTo>
                  <a:close/>
                  <a:moveTo>
                    <a:pt x="41" y="53"/>
                  </a:moveTo>
                  <a:cubicBezTo>
                    <a:pt x="38" y="55"/>
                    <a:pt x="33" y="54"/>
                    <a:pt x="31" y="50"/>
                  </a:cubicBezTo>
                  <a:cubicBezTo>
                    <a:pt x="29" y="46"/>
                    <a:pt x="30" y="41"/>
                    <a:pt x="34" y="39"/>
                  </a:cubicBezTo>
                  <a:cubicBezTo>
                    <a:pt x="37" y="37"/>
                    <a:pt x="42" y="38"/>
                    <a:pt x="44" y="42"/>
                  </a:cubicBezTo>
                  <a:cubicBezTo>
                    <a:pt x="46" y="46"/>
                    <a:pt x="45" y="50"/>
                    <a:pt x="41" y="53"/>
                  </a:cubicBezTo>
                  <a:close/>
                  <a:moveTo>
                    <a:pt x="27" y="33"/>
                  </a:moveTo>
                  <a:cubicBezTo>
                    <a:pt x="26" y="32"/>
                    <a:pt x="26" y="30"/>
                    <a:pt x="28" y="29"/>
                  </a:cubicBezTo>
                  <a:cubicBezTo>
                    <a:pt x="30" y="28"/>
                    <a:pt x="32" y="28"/>
                    <a:pt x="32" y="30"/>
                  </a:cubicBezTo>
                  <a:cubicBezTo>
                    <a:pt x="33" y="31"/>
                    <a:pt x="33" y="34"/>
                    <a:pt x="31" y="35"/>
                  </a:cubicBezTo>
                  <a:cubicBezTo>
                    <a:pt x="30" y="35"/>
                    <a:pt x="28" y="35"/>
                    <a:pt x="27" y="33"/>
                  </a:cubicBezTo>
                  <a:close/>
                  <a:moveTo>
                    <a:pt x="26" y="24"/>
                  </a:moveTo>
                  <a:cubicBezTo>
                    <a:pt x="22" y="26"/>
                    <a:pt x="17" y="25"/>
                    <a:pt x="15" y="21"/>
                  </a:cubicBezTo>
                  <a:cubicBezTo>
                    <a:pt x="13" y="17"/>
                    <a:pt x="14" y="13"/>
                    <a:pt x="18" y="10"/>
                  </a:cubicBezTo>
                  <a:cubicBezTo>
                    <a:pt x="22" y="8"/>
                    <a:pt x="26" y="10"/>
                    <a:pt x="28" y="13"/>
                  </a:cubicBezTo>
                  <a:cubicBezTo>
                    <a:pt x="30" y="17"/>
                    <a:pt x="29" y="22"/>
                    <a:pt x="26" y="24"/>
                  </a:cubicBezTo>
                  <a:close/>
                  <a:moveTo>
                    <a:pt x="47" y="30"/>
                  </a:moveTo>
                  <a:cubicBezTo>
                    <a:pt x="43" y="32"/>
                    <a:pt x="39" y="31"/>
                    <a:pt x="37" y="27"/>
                  </a:cubicBezTo>
                  <a:cubicBezTo>
                    <a:pt x="35" y="23"/>
                    <a:pt x="36" y="19"/>
                    <a:pt x="40" y="17"/>
                  </a:cubicBezTo>
                  <a:cubicBezTo>
                    <a:pt x="43" y="14"/>
                    <a:pt x="48" y="16"/>
                    <a:pt x="50" y="19"/>
                  </a:cubicBezTo>
                  <a:cubicBezTo>
                    <a:pt x="52" y="23"/>
                    <a:pt x="51" y="28"/>
                    <a:pt x="47" y="30"/>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0" name="Freeform 15"/>
            <p:cNvSpPr>
              <a:spLocks noEditPoints="1"/>
            </p:cNvSpPr>
            <p:nvPr/>
          </p:nvSpPr>
          <p:spPr bwMode="auto">
            <a:xfrm>
              <a:off x="1225550" y="2528888"/>
              <a:ext cx="76200" cy="79375"/>
            </a:xfrm>
            <a:custGeom>
              <a:avLst/>
              <a:gdLst>
                <a:gd name="T0" fmla="*/ 65 w 71"/>
                <a:gd name="T1" fmla="*/ 17 h 75"/>
                <a:gd name="T2" fmla="*/ 63 w 71"/>
                <a:gd name="T3" fmla="*/ 14 h 75"/>
                <a:gd name="T4" fmla="*/ 56 w 71"/>
                <a:gd name="T5" fmla="*/ 13 h 75"/>
                <a:gd name="T6" fmla="*/ 53 w 71"/>
                <a:gd name="T7" fmla="*/ 11 h 75"/>
                <a:gd name="T8" fmla="*/ 51 w 71"/>
                <a:gd name="T9" fmla="*/ 4 h 75"/>
                <a:gd name="T10" fmla="*/ 47 w 71"/>
                <a:gd name="T11" fmla="*/ 2 h 75"/>
                <a:gd name="T12" fmla="*/ 41 w 71"/>
                <a:gd name="T13" fmla="*/ 5 h 75"/>
                <a:gd name="T14" fmla="*/ 37 w 71"/>
                <a:gd name="T15" fmla="*/ 5 h 75"/>
                <a:gd name="T16" fmla="*/ 32 w 71"/>
                <a:gd name="T17" fmla="*/ 1 h 75"/>
                <a:gd name="T18" fmla="*/ 28 w 71"/>
                <a:gd name="T19" fmla="*/ 1 h 75"/>
                <a:gd name="T20" fmla="*/ 24 w 71"/>
                <a:gd name="T21" fmla="*/ 7 h 75"/>
                <a:gd name="T22" fmla="*/ 21 w 71"/>
                <a:gd name="T23" fmla="*/ 9 h 75"/>
                <a:gd name="T24" fmla="*/ 17 w 71"/>
                <a:gd name="T25" fmla="*/ 6 h 75"/>
                <a:gd name="T26" fmla="*/ 15 w 71"/>
                <a:gd name="T27" fmla="*/ 13 h 75"/>
                <a:gd name="T28" fmla="*/ 12 w 71"/>
                <a:gd name="T29" fmla="*/ 16 h 75"/>
                <a:gd name="T30" fmla="*/ 6 w 71"/>
                <a:gd name="T31" fmla="*/ 18 h 75"/>
                <a:gd name="T32" fmla="*/ 4 w 71"/>
                <a:gd name="T33" fmla="*/ 21 h 75"/>
                <a:gd name="T34" fmla="*/ 6 w 71"/>
                <a:gd name="T35" fmla="*/ 28 h 75"/>
                <a:gd name="T36" fmla="*/ 5 w 71"/>
                <a:gd name="T37" fmla="*/ 31 h 75"/>
                <a:gd name="T38" fmla="*/ 0 w 71"/>
                <a:gd name="T39" fmla="*/ 36 h 75"/>
                <a:gd name="T40" fmla="*/ 0 w 71"/>
                <a:gd name="T41" fmla="*/ 40 h 75"/>
                <a:gd name="T42" fmla="*/ 5 w 71"/>
                <a:gd name="T43" fmla="*/ 45 h 75"/>
                <a:gd name="T44" fmla="*/ 6 w 71"/>
                <a:gd name="T45" fmla="*/ 49 h 75"/>
                <a:gd name="T46" fmla="*/ 4 w 71"/>
                <a:gd name="T47" fmla="*/ 56 h 75"/>
                <a:gd name="T48" fmla="*/ 6 w 71"/>
                <a:gd name="T49" fmla="*/ 59 h 75"/>
                <a:gd name="T50" fmla="*/ 13 w 71"/>
                <a:gd name="T51" fmla="*/ 60 h 75"/>
                <a:gd name="T52" fmla="*/ 16 w 71"/>
                <a:gd name="T53" fmla="*/ 63 h 75"/>
                <a:gd name="T54" fmla="*/ 18 w 71"/>
                <a:gd name="T55" fmla="*/ 70 h 75"/>
                <a:gd name="T56" fmla="*/ 21 w 71"/>
                <a:gd name="T57" fmla="*/ 72 h 75"/>
                <a:gd name="T58" fmla="*/ 27 w 71"/>
                <a:gd name="T59" fmla="*/ 69 h 75"/>
                <a:gd name="T60" fmla="*/ 31 w 71"/>
                <a:gd name="T61" fmla="*/ 70 h 75"/>
                <a:gd name="T62" fmla="*/ 36 w 71"/>
                <a:gd name="T63" fmla="*/ 75 h 75"/>
                <a:gd name="T64" fmla="*/ 40 w 71"/>
                <a:gd name="T65" fmla="*/ 75 h 75"/>
                <a:gd name="T66" fmla="*/ 44 w 71"/>
                <a:gd name="T67" fmla="*/ 69 h 75"/>
                <a:gd name="T68" fmla="*/ 48 w 71"/>
                <a:gd name="T69" fmla="*/ 68 h 75"/>
                <a:gd name="T70" fmla="*/ 53 w 71"/>
                <a:gd name="T71" fmla="*/ 70 h 75"/>
                <a:gd name="T72" fmla="*/ 54 w 71"/>
                <a:gd name="T73" fmla="*/ 64 h 75"/>
                <a:gd name="T74" fmla="*/ 57 w 71"/>
                <a:gd name="T75" fmla="*/ 62 h 75"/>
                <a:gd name="T76" fmla="*/ 64 w 71"/>
                <a:gd name="T77" fmla="*/ 61 h 75"/>
                <a:gd name="T78" fmla="*/ 66 w 71"/>
                <a:gd name="T79" fmla="*/ 57 h 75"/>
                <a:gd name="T80" fmla="*/ 65 w 71"/>
                <a:gd name="T81" fmla="*/ 50 h 75"/>
                <a:gd name="T82" fmla="*/ 66 w 71"/>
                <a:gd name="T83" fmla="*/ 47 h 75"/>
                <a:gd name="T84" fmla="*/ 71 w 71"/>
                <a:gd name="T85" fmla="*/ 42 h 75"/>
                <a:gd name="T86" fmla="*/ 71 w 71"/>
                <a:gd name="T87" fmla="*/ 38 h 75"/>
                <a:gd name="T88" fmla="*/ 67 w 71"/>
                <a:gd name="T89" fmla="*/ 33 h 75"/>
                <a:gd name="T90" fmla="*/ 66 w 71"/>
                <a:gd name="T91" fmla="*/ 29 h 75"/>
                <a:gd name="T92" fmla="*/ 68 w 71"/>
                <a:gd name="T93" fmla="*/ 23 h 75"/>
                <a:gd name="T94" fmla="*/ 24 w 71"/>
                <a:gd name="T95" fmla="*/ 56 h 75"/>
                <a:gd name="T96" fmla="*/ 27 w 71"/>
                <a:gd name="T97" fmla="*/ 43 h 75"/>
                <a:gd name="T98" fmla="*/ 37 w 71"/>
                <a:gd name="T99" fmla="*/ 59 h 75"/>
                <a:gd name="T100" fmla="*/ 49 w 71"/>
                <a:gd name="T101" fmla="*/ 63 h 75"/>
                <a:gd name="T102" fmla="*/ 39 w 71"/>
                <a:gd name="T103" fmla="*/ 36 h 75"/>
                <a:gd name="T104" fmla="*/ 31 w 71"/>
                <a:gd name="T105" fmla="*/ 29 h 75"/>
                <a:gd name="T106" fmla="*/ 34 w 71"/>
                <a:gd name="T107" fmla="*/ 16 h 75"/>
                <a:gd name="T108" fmla="*/ 44 w 71"/>
                <a:gd name="T109" fmla="*/ 33 h 75"/>
                <a:gd name="T110" fmla="*/ 56 w 71"/>
                <a:gd name="T111" fmla="*/ 3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71" h="75">
                  <a:moveTo>
                    <a:pt x="63" y="22"/>
                  </a:moveTo>
                  <a:cubicBezTo>
                    <a:pt x="67" y="19"/>
                    <a:pt x="67" y="19"/>
                    <a:pt x="67" y="19"/>
                  </a:cubicBezTo>
                  <a:cubicBezTo>
                    <a:pt x="66" y="18"/>
                    <a:pt x="66" y="17"/>
                    <a:pt x="65" y="17"/>
                  </a:cubicBezTo>
                  <a:cubicBezTo>
                    <a:pt x="61" y="19"/>
                    <a:pt x="61" y="19"/>
                    <a:pt x="61" y="19"/>
                  </a:cubicBezTo>
                  <a:cubicBezTo>
                    <a:pt x="61" y="18"/>
                    <a:pt x="60" y="18"/>
                    <a:pt x="60" y="17"/>
                  </a:cubicBezTo>
                  <a:cubicBezTo>
                    <a:pt x="63" y="14"/>
                    <a:pt x="63" y="14"/>
                    <a:pt x="63" y="14"/>
                  </a:cubicBezTo>
                  <a:cubicBezTo>
                    <a:pt x="62" y="13"/>
                    <a:pt x="62" y="12"/>
                    <a:pt x="61" y="11"/>
                  </a:cubicBezTo>
                  <a:cubicBezTo>
                    <a:pt x="58" y="14"/>
                    <a:pt x="58" y="14"/>
                    <a:pt x="58" y="14"/>
                  </a:cubicBezTo>
                  <a:cubicBezTo>
                    <a:pt x="57" y="14"/>
                    <a:pt x="57" y="13"/>
                    <a:pt x="56" y="13"/>
                  </a:cubicBezTo>
                  <a:cubicBezTo>
                    <a:pt x="58" y="9"/>
                    <a:pt x="58" y="9"/>
                    <a:pt x="58" y="9"/>
                  </a:cubicBezTo>
                  <a:cubicBezTo>
                    <a:pt x="58" y="8"/>
                    <a:pt x="57" y="8"/>
                    <a:pt x="56" y="7"/>
                  </a:cubicBezTo>
                  <a:cubicBezTo>
                    <a:pt x="53" y="11"/>
                    <a:pt x="53" y="11"/>
                    <a:pt x="53" y="11"/>
                  </a:cubicBezTo>
                  <a:cubicBezTo>
                    <a:pt x="53" y="10"/>
                    <a:pt x="52" y="10"/>
                    <a:pt x="51" y="9"/>
                  </a:cubicBezTo>
                  <a:cubicBezTo>
                    <a:pt x="53" y="5"/>
                    <a:pt x="53" y="5"/>
                    <a:pt x="53" y="5"/>
                  </a:cubicBezTo>
                  <a:cubicBezTo>
                    <a:pt x="52" y="5"/>
                    <a:pt x="51" y="4"/>
                    <a:pt x="51" y="4"/>
                  </a:cubicBezTo>
                  <a:cubicBezTo>
                    <a:pt x="48" y="8"/>
                    <a:pt x="48" y="8"/>
                    <a:pt x="48" y="8"/>
                  </a:cubicBezTo>
                  <a:cubicBezTo>
                    <a:pt x="48" y="7"/>
                    <a:pt x="47" y="7"/>
                    <a:pt x="46" y="7"/>
                  </a:cubicBezTo>
                  <a:cubicBezTo>
                    <a:pt x="47" y="2"/>
                    <a:pt x="47" y="2"/>
                    <a:pt x="47" y="2"/>
                  </a:cubicBezTo>
                  <a:cubicBezTo>
                    <a:pt x="46" y="2"/>
                    <a:pt x="46" y="2"/>
                    <a:pt x="45" y="2"/>
                  </a:cubicBezTo>
                  <a:cubicBezTo>
                    <a:pt x="43" y="6"/>
                    <a:pt x="43" y="6"/>
                    <a:pt x="43" y="6"/>
                  </a:cubicBezTo>
                  <a:cubicBezTo>
                    <a:pt x="42" y="6"/>
                    <a:pt x="42" y="6"/>
                    <a:pt x="41" y="5"/>
                  </a:cubicBezTo>
                  <a:cubicBezTo>
                    <a:pt x="41" y="1"/>
                    <a:pt x="41" y="1"/>
                    <a:pt x="41" y="1"/>
                  </a:cubicBezTo>
                  <a:cubicBezTo>
                    <a:pt x="40" y="1"/>
                    <a:pt x="39" y="1"/>
                    <a:pt x="38" y="0"/>
                  </a:cubicBezTo>
                  <a:cubicBezTo>
                    <a:pt x="37" y="5"/>
                    <a:pt x="37" y="5"/>
                    <a:pt x="37" y="5"/>
                  </a:cubicBezTo>
                  <a:cubicBezTo>
                    <a:pt x="37" y="5"/>
                    <a:pt x="36" y="5"/>
                    <a:pt x="35" y="5"/>
                  </a:cubicBezTo>
                  <a:cubicBezTo>
                    <a:pt x="35" y="0"/>
                    <a:pt x="35" y="0"/>
                    <a:pt x="35" y="0"/>
                  </a:cubicBezTo>
                  <a:cubicBezTo>
                    <a:pt x="34" y="0"/>
                    <a:pt x="33" y="0"/>
                    <a:pt x="32" y="1"/>
                  </a:cubicBezTo>
                  <a:cubicBezTo>
                    <a:pt x="32" y="5"/>
                    <a:pt x="32" y="5"/>
                    <a:pt x="32" y="5"/>
                  </a:cubicBezTo>
                  <a:cubicBezTo>
                    <a:pt x="31" y="5"/>
                    <a:pt x="30" y="5"/>
                    <a:pt x="30" y="6"/>
                  </a:cubicBezTo>
                  <a:cubicBezTo>
                    <a:pt x="28" y="1"/>
                    <a:pt x="28" y="1"/>
                    <a:pt x="28" y="1"/>
                  </a:cubicBezTo>
                  <a:cubicBezTo>
                    <a:pt x="27" y="1"/>
                    <a:pt x="27" y="2"/>
                    <a:pt x="26" y="2"/>
                  </a:cubicBezTo>
                  <a:cubicBezTo>
                    <a:pt x="26" y="6"/>
                    <a:pt x="26" y="6"/>
                    <a:pt x="26" y="6"/>
                  </a:cubicBezTo>
                  <a:cubicBezTo>
                    <a:pt x="26" y="7"/>
                    <a:pt x="25" y="7"/>
                    <a:pt x="24" y="7"/>
                  </a:cubicBezTo>
                  <a:cubicBezTo>
                    <a:pt x="22" y="3"/>
                    <a:pt x="22" y="3"/>
                    <a:pt x="22" y="3"/>
                  </a:cubicBezTo>
                  <a:cubicBezTo>
                    <a:pt x="21" y="3"/>
                    <a:pt x="21" y="4"/>
                    <a:pt x="20" y="4"/>
                  </a:cubicBezTo>
                  <a:cubicBezTo>
                    <a:pt x="21" y="9"/>
                    <a:pt x="21" y="9"/>
                    <a:pt x="21" y="9"/>
                  </a:cubicBezTo>
                  <a:cubicBezTo>
                    <a:pt x="21" y="9"/>
                    <a:pt x="20" y="9"/>
                    <a:pt x="20" y="9"/>
                  </a:cubicBezTo>
                  <a:cubicBezTo>
                    <a:pt x="20" y="9"/>
                    <a:pt x="20" y="10"/>
                    <a:pt x="19" y="10"/>
                  </a:cubicBezTo>
                  <a:cubicBezTo>
                    <a:pt x="17" y="6"/>
                    <a:pt x="17" y="6"/>
                    <a:pt x="17" y="6"/>
                  </a:cubicBezTo>
                  <a:cubicBezTo>
                    <a:pt x="16" y="7"/>
                    <a:pt x="15" y="7"/>
                    <a:pt x="14" y="8"/>
                  </a:cubicBezTo>
                  <a:cubicBezTo>
                    <a:pt x="16" y="12"/>
                    <a:pt x="16" y="12"/>
                    <a:pt x="16" y="12"/>
                  </a:cubicBezTo>
                  <a:cubicBezTo>
                    <a:pt x="16" y="12"/>
                    <a:pt x="15" y="13"/>
                    <a:pt x="15" y="13"/>
                  </a:cubicBezTo>
                  <a:cubicBezTo>
                    <a:pt x="11" y="10"/>
                    <a:pt x="11" y="10"/>
                    <a:pt x="11" y="10"/>
                  </a:cubicBezTo>
                  <a:cubicBezTo>
                    <a:pt x="11" y="11"/>
                    <a:pt x="10" y="12"/>
                    <a:pt x="10" y="12"/>
                  </a:cubicBezTo>
                  <a:cubicBezTo>
                    <a:pt x="12" y="16"/>
                    <a:pt x="12" y="16"/>
                    <a:pt x="12" y="16"/>
                  </a:cubicBezTo>
                  <a:cubicBezTo>
                    <a:pt x="12" y="16"/>
                    <a:pt x="11" y="17"/>
                    <a:pt x="11" y="17"/>
                  </a:cubicBezTo>
                  <a:cubicBezTo>
                    <a:pt x="7" y="15"/>
                    <a:pt x="7" y="15"/>
                    <a:pt x="7" y="15"/>
                  </a:cubicBezTo>
                  <a:cubicBezTo>
                    <a:pt x="7" y="16"/>
                    <a:pt x="6" y="17"/>
                    <a:pt x="6" y="18"/>
                  </a:cubicBezTo>
                  <a:cubicBezTo>
                    <a:pt x="9" y="21"/>
                    <a:pt x="9" y="21"/>
                    <a:pt x="9" y="21"/>
                  </a:cubicBezTo>
                  <a:cubicBezTo>
                    <a:pt x="9" y="21"/>
                    <a:pt x="8" y="22"/>
                    <a:pt x="8" y="22"/>
                  </a:cubicBezTo>
                  <a:cubicBezTo>
                    <a:pt x="4" y="21"/>
                    <a:pt x="4" y="21"/>
                    <a:pt x="4" y="21"/>
                  </a:cubicBezTo>
                  <a:cubicBezTo>
                    <a:pt x="3" y="22"/>
                    <a:pt x="3" y="23"/>
                    <a:pt x="3" y="23"/>
                  </a:cubicBezTo>
                  <a:cubicBezTo>
                    <a:pt x="6" y="26"/>
                    <a:pt x="6" y="26"/>
                    <a:pt x="6" y="26"/>
                  </a:cubicBezTo>
                  <a:cubicBezTo>
                    <a:pt x="6" y="26"/>
                    <a:pt x="6" y="27"/>
                    <a:pt x="6" y="28"/>
                  </a:cubicBezTo>
                  <a:cubicBezTo>
                    <a:pt x="1" y="27"/>
                    <a:pt x="1" y="27"/>
                    <a:pt x="1" y="27"/>
                  </a:cubicBezTo>
                  <a:cubicBezTo>
                    <a:pt x="1" y="28"/>
                    <a:pt x="1" y="29"/>
                    <a:pt x="1" y="30"/>
                  </a:cubicBezTo>
                  <a:cubicBezTo>
                    <a:pt x="5" y="31"/>
                    <a:pt x="5" y="31"/>
                    <a:pt x="5" y="31"/>
                  </a:cubicBezTo>
                  <a:cubicBezTo>
                    <a:pt x="5" y="32"/>
                    <a:pt x="5" y="33"/>
                    <a:pt x="5" y="33"/>
                  </a:cubicBezTo>
                  <a:cubicBezTo>
                    <a:pt x="0" y="34"/>
                    <a:pt x="0" y="34"/>
                    <a:pt x="0" y="34"/>
                  </a:cubicBezTo>
                  <a:cubicBezTo>
                    <a:pt x="0" y="35"/>
                    <a:pt x="0" y="36"/>
                    <a:pt x="0" y="36"/>
                  </a:cubicBezTo>
                  <a:cubicBezTo>
                    <a:pt x="4" y="37"/>
                    <a:pt x="4" y="37"/>
                    <a:pt x="4" y="37"/>
                  </a:cubicBezTo>
                  <a:cubicBezTo>
                    <a:pt x="4" y="38"/>
                    <a:pt x="4" y="39"/>
                    <a:pt x="4" y="39"/>
                  </a:cubicBezTo>
                  <a:cubicBezTo>
                    <a:pt x="0" y="40"/>
                    <a:pt x="0" y="40"/>
                    <a:pt x="0" y="40"/>
                  </a:cubicBezTo>
                  <a:cubicBezTo>
                    <a:pt x="0" y="41"/>
                    <a:pt x="0" y="42"/>
                    <a:pt x="0" y="43"/>
                  </a:cubicBezTo>
                  <a:cubicBezTo>
                    <a:pt x="5" y="43"/>
                    <a:pt x="5" y="43"/>
                    <a:pt x="5" y="43"/>
                  </a:cubicBezTo>
                  <a:cubicBezTo>
                    <a:pt x="5" y="44"/>
                    <a:pt x="5" y="44"/>
                    <a:pt x="5" y="45"/>
                  </a:cubicBezTo>
                  <a:cubicBezTo>
                    <a:pt x="1" y="47"/>
                    <a:pt x="1" y="47"/>
                    <a:pt x="1" y="47"/>
                  </a:cubicBezTo>
                  <a:cubicBezTo>
                    <a:pt x="1" y="48"/>
                    <a:pt x="2" y="49"/>
                    <a:pt x="2" y="50"/>
                  </a:cubicBezTo>
                  <a:cubicBezTo>
                    <a:pt x="6" y="49"/>
                    <a:pt x="6" y="49"/>
                    <a:pt x="6" y="49"/>
                  </a:cubicBezTo>
                  <a:cubicBezTo>
                    <a:pt x="6" y="49"/>
                    <a:pt x="7" y="50"/>
                    <a:pt x="7" y="51"/>
                  </a:cubicBezTo>
                  <a:cubicBezTo>
                    <a:pt x="3" y="53"/>
                    <a:pt x="3" y="53"/>
                    <a:pt x="3" y="53"/>
                  </a:cubicBezTo>
                  <a:cubicBezTo>
                    <a:pt x="4" y="54"/>
                    <a:pt x="4" y="55"/>
                    <a:pt x="4" y="56"/>
                  </a:cubicBezTo>
                  <a:cubicBezTo>
                    <a:pt x="9" y="54"/>
                    <a:pt x="9" y="54"/>
                    <a:pt x="9" y="54"/>
                  </a:cubicBezTo>
                  <a:cubicBezTo>
                    <a:pt x="9" y="55"/>
                    <a:pt x="9" y="55"/>
                    <a:pt x="10" y="56"/>
                  </a:cubicBezTo>
                  <a:cubicBezTo>
                    <a:pt x="6" y="59"/>
                    <a:pt x="6" y="59"/>
                    <a:pt x="6" y="59"/>
                  </a:cubicBezTo>
                  <a:cubicBezTo>
                    <a:pt x="7" y="60"/>
                    <a:pt x="7" y="61"/>
                    <a:pt x="8" y="61"/>
                  </a:cubicBezTo>
                  <a:cubicBezTo>
                    <a:pt x="12" y="59"/>
                    <a:pt x="12" y="59"/>
                    <a:pt x="12" y="59"/>
                  </a:cubicBezTo>
                  <a:cubicBezTo>
                    <a:pt x="12" y="59"/>
                    <a:pt x="13" y="60"/>
                    <a:pt x="13" y="60"/>
                  </a:cubicBezTo>
                  <a:cubicBezTo>
                    <a:pt x="10" y="64"/>
                    <a:pt x="10" y="64"/>
                    <a:pt x="10" y="64"/>
                  </a:cubicBezTo>
                  <a:cubicBezTo>
                    <a:pt x="11" y="65"/>
                    <a:pt x="12" y="65"/>
                    <a:pt x="12" y="66"/>
                  </a:cubicBezTo>
                  <a:cubicBezTo>
                    <a:pt x="16" y="63"/>
                    <a:pt x="16" y="63"/>
                    <a:pt x="16" y="63"/>
                  </a:cubicBezTo>
                  <a:cubicBezTo>
                    <a:pt x="16" y="63"/>
                    <a:pt x="17" y="64"/>
                    <a:pt x="17" y="64"/>
                  </a:cubicBezTo>
                  <a:cubicBezTo>
                    <a:pt x="15" y="68"/>
                    <a:pt x="15" y="68"/>
                    <a:pt x="15" y="68"/>
                  </a:cubicBezTo>
                  <a:cubicBezTo>
                    <a:pt x="16" y="69"/>
                    <a:pt x="17" y="69"/>
                    <a:pt x="18" y="70"/>
                  </a:cubicBezTo>
                  <a:cubicBezTo>
                    <a:pt x="20" y="66"/>
                    <a:pt x="20" y="66"/>
                    <a:pt x="20" y="66"/>
                  </a:cubicBezTo>
                  <a:cubicBezTo>
                    <a:pt x="21" y="67"/>
                    <a:pt x="22" y="67"/>
                    <a:pt x="22" y="67"/>
                  </a:cubicBezTo>
                  <a:cubicBezTo>
                    <a:pt x="21" y="72"/>
                    <a:pt x="21" y="72"/>
                    <a:pt x="21" y="72"/>
                  </a:cubicBezTo>
                  <a:cubicBezTo>
                    <a:pt x="22" y="72"/>
                    <a:pt x="23" y="72"/>
                    <a:pt x="23" y="73"/>
                  </a:cubicBezTo>
                  <a:cubicBezTo>
                    <a:pt x="25" y="69"/>
                    <a:pt x="25" y="69"/>
                    <a:pt x="25" y="69"/>
                  </a:cubicBezTo>
                  <a:cubicBezTo>
                    <a:pt x="26" y="69"/>
                    <a:pt x="27" y="69"/>
                    <a:pt x="27" y="69"/>
                  </a:cubicBezTo>
                  <a:cubicBezTo>
                    <a:pt x="27" y="74"/>
                    <a:pt x="27" y="74"/>
                    <a:pt x="27" y="74"/>
                  </a:cubicBezTo>
                  <a:cubicBezTo>
                    <a:pt x="28" y="74"/>
                    <a:pt x="29" y="74"/>
                    <a:pt x="30" y="75"/>
                  </a:cubicBezTo>
                  <a:cubicBezTo>
                    <a:pt x="31" y="70"/>
                    <a:pt x="31" y="70"/>
                    <a:pt x="31" y="70"/>
                  </a:cubicBezTo>
                  <a:cubicBezTo>
                    <a:pt x="32" y="70"/>
                    <a:pt x="32" y="70"/>
                    <a:pt x="33" y="70"/>
                  </a:cubicBezTo>
                  <a:cubicBezTo>
                    <a:pt x="33" y="75"/>
                    <a:pt x="33" y="75"/>
                    <a:pt x="33" y="75"/>
                  </a:cubicBezTo>
                  <a:cubicBezTo>
                    <a:pt x="34" y="75"/>
                    <a:pt x="35" y="75"/>
                    <a:pt x="36" y="75"/>
                  </a:cubicBezTo>
                  <a:cubicBezTo>
                    <a:pt x="37" y="70"/>
                    <a:pt x="37" y="70"/>
                    <a:pt x="37" y="70"/>
                  </a:cubicBezTo>
                  <a:cubicBezTo>
                    <a:pt x="37" y="70"/>
                    <a:pt x="38" y="70"/>
                    <a:pt x="39" y="70"/>
                  </a:cubicBezTo>
                  <a:cubicBezTo>
                    <a:pt x="40" y="75"/>
                    <a:pt x="40" y="75"/>
                    <a:pt x="40" y="75"/>
                  </a:cubicBezTo>
                  <a:cubicBezTo>
                    <a:pt x="41" y="75"/>
                    <a:pt x="42" y="75"/>
                    <a:pt x="42" y="74"/>
                  </a:cubicBezTo>
                  <a:cubicBezTo>
                    <a:pt x="42" y="70"/>
                    <a:pt x="42" y="70"/>
                    <a:pt x="42" y="70"/>
                  </a:cubicBezTo>
                  <a:cubicBezTo>
                    <a:pt x="43" y="70"/>
                    <a:pt x="43" y="69"/>
                    <a:pt x="44" y="69"/>
                  </a:cubicBezTo>
                  <a:cubicBezTo>
                    <a:pt x="46" y="73"/>
                    <a:pt x="46" y="73"/>
                    <a:pt x="46" y="73"/>
                  </a:cubicBezTo>
                  <a:cubicBezTo>
                    <a:pt x="47" y="73"/>
                    <a:pt x="48" y="73"/>
                    <a:pt x="49" y="73"/>
                  </a:cubicBezTo>
                  <a:cubicBezTo>
                    <a:pt x="48" y="68"/>
                    <a:pt x="48" y="68"/>
                    <a:pt x="48" y="68"/>
                  </a:cubicBezTo>
                  <a:cubicBezTo>
                    <a:pt x="48" y="68"/>
                    <a:pt x="49" y="67"/>
                    <a:pt x="49" y="67"/>
                  </a:cubicBezTo>
                  <a:cubicBezTo>
                    <a:pt x="52" y="71"/>
                    <a:pt x="52" y="71"/>
                    <a:pt x="52" y="71"/>
                  </a:cubicBezTo>
                  <a:cubicBezTo>
                    <a:pt x="52" y="71"/>
                    <a:pt x="53" y="70"/>
                    <a:pt x="53" y="70"/>
                  </a:cubicBezTo>
                  <a:cubicBezTo>
                    <a:pt x="54" y="70"/>
                    <a:pt x="54" y="70"/>
                    <a:pt x="54" y="70"/>
                  </a:cubicBezTo>
                  <a:cubicBezTo>
                    <a:pt x="53" y="65"/>
                    <a:pt x="53" y="65"/>
                    <a:pt x="53" y="65"/>
                  </a:cubicBezTo>
                  <a:cubicBezTo>
                    <a:pt x="53" y="65"/>
                    <a:pt x="54" y="64"/>
                    <a:pt x="54" y="64"/>
                  </a:cubicBezTo>
                  <a:cubicBezTo>
                    <a:pt x="57" y="67"/>
                    <a:pt x="57" y="67"/>
                    <a:pt x="57" y="67"/>
                  </a:cubicBezTo>
                  <a:cubicBezTo>
                    <a:pt x="58" y="67"/>
                    <a:pt x="59" y="66"/>
                    <a:pt x="59" y="66"/>
                  </a:cubicBezTo>
                  <a:cubicBezTo>
                    <a:pt x="57" y="62"/>
                    <a:pt x="57" y="62"/>
                    <a:pt x="57" y="62"/>
                  </a:cubicBezTo>
                  <a:cubicBezTo>
                    <a:pt x="57" y="61"/>
                    <a:pt x="58" y="61"/>
                    <a:pt x="58" y="60"/>
                  </a:cubicBezTo>
                  <a:cubicBezTo>
                    <a:pt x="62" y="63"/>
                    <a:pt x="62" y="63"/>
                    <a:pt x="62" y="63"/>
                  </a:cubicBezTo>
                  <a:cubicBezTo>
                    <a:pt x="63" y="62"/>
                    <a:pt x="63" y="61"/>
                    <a:pt x="64" y="61"/>
                  </a:cubicBezTo>
                  <a:cubicBezTo>
                    <a:pt x="61" y="57"/>
                    <a:pt x="61" y="57"/>
                    <a:pt x="61" y="57"/>
                  </a:cubicBezTo>
                  <a:cubicBezTo>
                    <a:pt x="61" y="57"/>
                    <a:pt x="62" y="56"/>
                    <a:pt x="62" y="56"/>
                  </a:cubicBezTo>
                  <a:cubicBezTo>
                    <a:pt x="66" y="57"/>
                    <a:pt x="66" y="57"/>
                    <a:pt x="66" y="57"/>
                  </a:cubicBezTo>
                  <a:cubicBezTo>
                    <a:pt x="66" y="57"/>
                    <a:pt x="67" y="56"/>
                    <a:pt x="67" y="55"/>
                  </a:cubicBezTo>
                  <a:cubicBezTo>
                    <a:pt x="64" y="52"/>
                    <a:pt x="64" y="52"/>
                    <a:pt x="64" y="52"/>
                  </a:cubicBezTo>
                  <a:cubicBezTo>
                    <a:pt x="64" y="52"/>
                    <a:pt x="64" y="51"/>
                    <a:pt x="65" y="50"/>
                  </a:cubicBezTo>
                  <a:cubicBezTo>
                    <a:pt x="69" y="51"/>
                    <a:pt x="69" y="51"/>
                    <a:pt x="69" y="51"/>
                  </a:cubicBezTo>
                  <a:cubicBezTo>
                    <a:pt x="69" y="51"/>
                    <a:pt x="69" y="50"/>
                    <a:pt x="70" y="49"/>
                  </a:cubicBezTo>
                  <a:cubicBezTo>
                    <a:pt x="66" y="47"/>
                    <a:pt x="66" y="47"/>
                    <a:pt x="66" y="47"/>
                  </a:cubicBezTo>
                  <a:cubicBezTo>
                    <a:pt x="66" y="46"/>
                    <a:pt x="66" y="45"/>
                    <a:pt x="66" y="45"/>
                  </a:cubicBezTo>
                  <a:cubicBezTo>
                    <a:pt x="71" y="45"/>
                    <a:pt x="71" y="45"/>
                    <a:pt x="71" y="45"/>
                  </a:cubicBezTo>
                  <a:cubicBezTo>
                    <a:pt x="71" y="44"/>
                    <a:pt x="71" y="43"/>
                    <a:pt x="71" y="42"/>
                  </a:cubicBezTo>
                  <a:cubicBezTo>
                    <a:pt x="67" y="41"/>
                    <a:pt x="67" y="41"/>
                    <a:pt x="67" y="41"/>
                  </a:cubicBezTo>
                  <a:cubicBezTo>
                    <a:pt x="67" y="40"/>
                    <a:pt x="67" y="40"/>
                    <a:pt x="67" y="39"/>
                  </a:cubicBezTo>
                  <a:cubicBezTo>
                    <a:pt x="71" y="38"/>
                    <a:pt x="71" y="38"/>
                    <a:pt x="71" y="38"/>
                  </a:cubicBezTo>
                  <a:cubicBezTo>
                    <a:pt x="71" y="37"/>
                    <a:pt x="71" y="36"/>
                    <a:pt x="71" y="35"/>
                  </a:cubicBezTo>
                  <a:cubicBezTo>
                    <a:pt x="67" y="35"/>
                    <a:pt x="67" y="35"/>
                    <a:pt x="67" y="35"/>
                  </a:cubicBezTo>
                  <a:cubicBezTo>
                    <a:pt x="67" y="34"/>
                    <a:pt x="67" y="34"/>
                    <a:pt x="67" y="33"/>
                  </a:cubicBezTo>
                  <a:cubicBezTo>
                    <a:pt x="71" y="32"/>
                    <a:pt x="71" y="32"/>
                    <a:pt x="71" y="32"/>
                  </a:cubicBezTo>
                  <a:cubicBezTo>
                    <a:pt x="71" y="31"/>
                    <a:pt x="71" y="30"/>
                    <a:pt x="70" y="29"/>
                  </a:cubicBezTo>
                  <a:cubicBezTo>
                    <a:pt x="66" y="29"/>
                    <a:pt x="66" y="29"/>
                    <a:pt x="66" y="29"/>
                  </a:cubicBezTo>
                  <a:cubicBezTo>
                    <a:pt x="66" y="29"/>
                    <a:pt x="66" y="28"/>
                    <a:pt x="65" y="27"/>
                  </a:cubicBezTo>
                  <a:cubicBezTo>
                    <a:pt x="69" y="25"/>
                    <a:pt x="69" y="25"/>
                    <a:pt x="69" y="25"/>
                  </a:cubicBezTo>
                  <a:cubicBezTo>
                    <a:pt x="69" y="24"/>
                    <a:pt x="69" y="23"/>
                    <a:pt x="68" y="23"/>
                  </a:cubicBezTo>
                  <a:cubicBezTo>
                    <a:pt x="64" y="24"/>
                    <a:pt x="64" y="24"/>
                    <a:pt x="64" y="24"/>
                  </a:cubicBezTo>
                  <a:cubicBezTo>
                    <a:pt x="64" y="23"/>
                    <a:pt x="63" y="23"/>
                    <a:pt x="63" y="22"/>
                  </a:cubicBezTo>
                  <a:close/>
                  <a:moveTo>
                    <a:pt x="24" y="56"/>
                  </a:moveTo>
                  <a:cubicBezTo>
                    <a:pt x="20" y="58"/>
                    <a:pt x="14" y="57"/>
                    <a:pt x="12" y="52"/>
                  </a:cubicBezTo>
                  <a:cubicBezTo>
                    <a:pt x="9" y="48"/>
                    <a:pt x="11" y="42"/>
                    <a:pt x="15" y="39"/>
                  </a:cubicBezTo>
                  <a:cubicBezTo>
                    <a:pt x="19" y="37"/>
                    <a:pt x="25" y="38"/>
                    <a:pt x="27" y="43"/>
                  </a:cubicBezTo>
                  <a:cubicBezTo>
                    <a:pt x="30" y="47"/>
                    <a:pt x="28" y="53"/>
                    <a:pt x="24" y="56"/>
                  </a:cubicBezTo>
                  <a:close/>
                  <a:moveTo>
                    <a:pt x="49" y="63"/>
                  </a:moveTo>
                  <a:cubicBezTo>
                    <a:pt x="45" y="65"/>
                    <a:pt x="40" y="64"/>
                    <a:pt x="37" y="59"/>
                  </a:cubicBezTo>
                  <a:cubicBezTo>
                    <a:pt x="35" y="55"/>
                    <a:pt x="36" y="49"/>
                    <a:pt x="41" y="47"/>
                  </a:cubicBezTo>
                  <a:cubicBezTo>
                    <a:pt x="45" y="44"/>
                    <a:pt x="50" y="46"/>
                    <a:pt x="53" y="50"/>
                  </a:cubicBezTo>
                  <a:cubicBezTo>
                    <a:pt x="55" y="55"/>
                    <a:pt x="54" y="60"/>
                    <a:pt x="49" y="63"/>
                  </a:cubicBezTo>
                  <a:close/>
                  <a:moveTo>
                    <a:pt x="32" y="40"/>
                  </a:moveTo>
                  <a:cubicBezTo>
                    <a:pt x="31" y="38"/>
                    <a:pt x="32" y="35"/>
                    <a:pt x="34" y="34"/>
                  </a:cubicBezTo>
                  <a:cubicBezTo>
                    <a:pt x="36" y="33"/>
                    <a:pt x="38" y="34"/>
                    <a:pt x="39" y="36"/>
                  </a:cubicBezTo>
                  <a:cubicBezTo>
                    <a:pt x="40" y="38"/>
                    <a:pt x="39" y="40"/>
                    <a:pt x="38" y="41"/>
                  </a:cubicBezTo>
                  <a:cubicBezTo>
                    <a:pt x="36" y="42"/>
                    <a:pt x="33" y="42"/>
                    <a:pt x="32" y="40"/>
                  </a:cubicBezTo>
                  <a:close/>
                  <a:moveTo>
                    <a:pt x="31" y="29"/>
                  </a:moveTo>
                  <a:cubicBezTo>
                    <a:pt x="27" y="31"/>
                    <a:pt x="21" y="30"/>
                    <a:pt x="19" y="25"/>
                  </a:cubicBezTo>
                  <a:cubicBezTo>
                    <a:pt x="16" y="21"/>
                    <a:pt x="18" y="15"/>
                    <a:pt x="22" y="13"/>
                  </a:cubicBezTo>
                  <a:cubicBezTo>
                    <a:pt x="26" y="10"/>
                    <a:pt x="32" y="12"/>
                    <a:pt x="34" y="16"/>
                  </a:cubicBezTo>
                  <a:cubicBezTo>
                    <a:pt x="36" y="21"/>
                    <a:pt x="35" y="26"/>
                    <a:pt x="31" y="29"/>
                  </a:cubicBezTo>
                  <a:close/>
                  <a:moveTo>
                    <a:pt x="56" y="36"/>
                  </a:moveTo>
                  <a:cubicBezTo>
                    <a:pt x="52" y="39"/>
                    <a:pt x="47" y="37"/>
                    <a:pt x="44" y="33"/>
                  </a:cubicBezTo>
                  <a:cubicBezTo>
                    <a:pt x="42" y="28"/>
                    <a:pt x="43" y="22"/>
                    <a:pt x="47" y="20"/>
                  </a:cubicBezTo>
                  <a:cubicBezTo>
                    <a:pt x="52" y="17"/>
                    <a:pt x="57" y="19"/>
                    <a:pt x="60" y="23"/>
                  </a:cubicBezTo>
                  <a:cubicBezTo>
                    <a:pt x="62" y="28"/>
                    <a:pt x="61" y="34"/>
                    <a:pt x="56" y="3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1" name="Freeform 16"/>
            <p:cNvSpPr>
              <a:spLocks noEditPoints="1"/>
            </p:cNvSpPr>
            <p:nvPr/>
          </p:nvSpPr>
          <p:spPr bwMode="auto">
            <a:xfrm>
              <a:off x="1192213" y="2576513"/>
              <a:ext cx="28575" cy="28575"/>
            </a:xfrm>
            <a:custGeom>
              <a:avLst/>
              <a:gdLst>
                <a:gd name="T0" fmla="*/ 23 w 27"/>
                <a:gd name="T1" fmla="*/ 14 h 27"/>
                <a:gd name="T2" fmla="*/ 23 w 27"/>
                <a:gd name="T3" fmla="*/ 14 h 27"/>
                <a:gd name="T4" fmla="*/ 23 w 27"/>
                <a:gd name="T5" fmla="*/ 12 h 27"/>
                <a:gd name="T6" fmla="*/ 27 w 27"/>
                <a:gd name="T7" fmla="*/ 10 h 27"/>
                <a:gd name="T8" fmla="*/ 25 w 27"/>
                <a:gd name="T9" fmla="*/ 6 h 27"/>
                <a:gd name="T10" fmla="*/ 21 w 27"/>
                <a:gd name="T11" fmla="*/ 7 h 27"/>
                <a:gd name="T12" fmla="*/ 19 w 27"/>
                <a:gd name="T13" fmla="*/ 5 h 27"/>
                <a:gd name="T14" fmla="*/ 20 w 27"/>
                <a:gd name="T15" fmla="*/ 1 h 27"/>
                <a:gd name="T16" fmla="*/ 16 w 27"/>
                <a:gd name="T17" fmla="*/ 0 h 27"/>
                <a:gd name="T18" fmla="*/ 14 w 27"/>
                <a:gd name="T19" fmla="*/ 3 h 27"/>
                <a:gd name="T20" fmla="*/ 13 w 27"/>
                <a:gd name="T21" fmla="*/ 3 h 27"/>
                <a:gd name="T22" fmla="*/ 12 w 27"/>
                <a:gd name="T23" fmla="*/ 3 h 27"/>
                <a:gd name="T24" fmla="*/ 10 w 27"/>
                <a:gd name="T25" fmla="*/ 0 h 27"/>
                <a:gd name="T26" fmla="*/ 6 w 27"/>
                <a:gd name="T27" fmla="*/ 2 h 27"/>
                <a:gd name="T28" fmla="*/ 7 w 27"/>
                <a:gd name="T29" fmla="*/ 6 h 27"/>
                <a:gd name="T30" fmla="*/ 6 w 27"/>
                <a:gd name="T31" fmla="*/ 7 h 27"/>
                <a:gd name="T32" fmla="*/ 2 w 27"/>
                <a:gd name="T33" fmla="*/ 6 h 27"/>
                <a:gd name="T34" fmla="*/ 0 w 27"/>
                <a:gd name="T35" fmla="*/ 11 h 27"/>
                <a:gd name="T36" fmla="*/ 4 w 27"/>
                <a:gd name="T37" fmla="*/ 13 h 27"/>
                <a:gd name="T38" fmla="*/ 4 w 27"/>
                <a:gd name="T39" fmla="*/ 14 h 27"/>
                <a:gd name="T40" fmla="*/ 4 w 27"/>
                <a:gd name="T41" fmla="*/ 15 h 27"/>
                <a:gd name="T42" fmla="*/ 0 w 27"/>
                <a:gd name="T43" fmla="*/ 17 h 27"/>
                <a:gd name="T44" fmla="*/ 2 w 27"/>
                <a:gd name="T45" fmla="*/ 21 h 27"/>
                <a:gd name="T46" fmla="*/ 6 w 27"/>
                <a:gd name="T47" fmla="*/ 20 h 27"/>
                <a:gd name="T48" fmla="*/ 8 w 27"/>
                <a:gd name="T49" fmla="*/ 22 h 27"/>
                <a:gd name="T50" fmla="*/ 7 w 27"/>
                <a:gd name="T51" fmla="*/ 26 h 27"/>
                <a:gd name="T52" fmla="*/ 11 w 27"/>
                <a:gd name="T53" fmla="*/ 27 h 27"/>
                <a:gd name="T54" fmla="*/ 13 w 27"/>
                <a:gd name="T55" fmla="*/ 24 h 27"/>
                <a:gd name="T56" fmla="*/ 13 w 27"/>
                <a:gd name="T57" fmla="*/ 24 h 27"/>
                <a:gd name="T58" fmla="*/ 15 w 27"/>
                <a:gd name="T59" fmla="*/ 24 h 27"/>
                <a:gd name="T60" fmla="*/ 17 w 27"/>
                <a:gd name="T61" fmla="*/ 27 h 27"/>
                <a:gd name="T62" fmla="*/ 21 w 27"/>
                <a:gd name="T63" fmla="*/ 25 h 27"/>
                <a:gd name="T64" fmla="*/ 20 w 27"/>
                <a:gd name="T65" fmla="*/ 21 h 27"/>
                <a:gd name="T66" fmla="*/ 21 w 27"/>
                <a:gd name="T67" fmla="*/ 20 h 27"/>
                <a:gd name="T68" fmla="*/ 25 w 27"/>
                <a:gd name="T69" fmla="*/ 21 h 27"/>
                <a:gd name="T70" fmla="*/ 27 w 27"/>
                <a:gd name="T71" fmla="*/ 16 h 27"/>
                <a:gd name="T72" fmla="*/ 23 w 27"/>
                <a:gd name="T73" fmla="*/ 14 h 27"/>
                <a:gd name="T74" fmla="*/ 13 w 27"/>
                <a:gd name="T75" fmla="*/ 18 h 27"/>
                <a:gd name="T76" fmla="*/ 9 w 27"/>
                <a:gd name="T77" fmla="*/ 14 h 27"/>
                <a:gd name="T78" fmla="*/ 13 w 27"/>
                <a:gd name="T79" fmla="*/ 9 h 27"/>
                <a:gd name="T80" fmla="*/ 18 w 27"/>
                <a:gd name="T81" fmla="*/ 14 h 27"/>
                <a:gd name="T82" fmla="*/ 13 w 27"/>
                <a:gd name="T8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7" h="27">
                  <a:moveTo>
                    <a:pt x="23" y="14"/>
                  </a:moveTo>
                  <a:cubicBezTo>
                    <a:pt x="23" y="14"/>
                    <a:pt x="23" y="14"/>
                    <a:pt x="23" y="14"/>
                  </a:cubicBezTo>
                  <a:cubicBezTo>
                    <a:pt x="23" y="13"/>
                    <a:pt x="23" y="13"/>
                    <a:pt x="23" y="12"/>
                  </a:cubicBezTo>
                  <a:cubicBezTo>
                    <a:pt x="27" y="10"/>
                    <a:pt x="27" y="10"/>
                    <a:pt x="27" y="10"/>
                  </a:cubicBezTo>
                  <a:cubicBezTo>
                    <a:pt x="26" y="8"/>
                    <a:pt x="26" y="7"/>
                    <a:pt x="25" y="6"/>
                  </a:cubicBezTo>
                  <a:cubicBezTo>
                    <a:pt x="21" y="7"/>
                    <a:pt x="21" y="7"/>
                    <a:pt x="21" y="7"/>
                  </a:cubicBezTo>
                  <a:cubicBezTo>
                    <a:pt x="20" y="6"/>
                    <a:pt x="20" y="6"/>
                    <a:pt x="19" y="5"/>
                  </a:cubicBezTo>
                  <a:cubicBezTo>
                    <a:pt x="20" y="1"/>
                    <a:pt x="20" y="1"/>
                    <a:pt x="20" y="1"/>
                  </a:cubicBezTo>
                  <a:cubicBezTo>
                    <a:pt x="19" y="1"/>
                    <a:pt x="18" y="0"/>
                    <a:pt x="16" y="0"/>
                  </a:cubicBezTo>
                  <a:cubicBezTo>
                    <a:pt x="14" y="3"/>
                    <a:pt x="14" y="3"/>
                    <a:pt x="14" y="3"/>
                  </a:cubicBezTo>
                  <a:cubicBezTo>
                    <a:pt x="14" y="3"/>
                    <a:pt x="14" y="3"/>
                    <a:pt x="13" y="3"/>
                  </a:cubicBezTo>
                  <a:cubicBezTo>
                    <a:pt x="13" y="3"/>
                    <a:pt x="13" y="3"/>
                    <a:pt x="12" y="3"/>
                  </a:cubicBezTo>
                  <a:cubicBezTo>
                    <a:pt x="10" y="0"/>
                    <a:pt x="10" y="0"/>
                    <a:pt x="10" y="0"/>
                  </a:cubicBezTo>
                  <a:cubicBezTo>
                    <a:pt x="9" y="0"/>
                    <a:pt x="7" y="1"/>
                    <a:pt x="6" y="2"/>
                  </a:cubicBezTo>
                  <a:cubicBezTo>
                    <a:pt x="7" y="6"/>
                    <a:pt x="7" y="6"/>
                    <a:pt x="7" y="6"/>
                  </a:cubicBezTo>
                  <a:cubicBezTo>
                    <a:pt x="7" y="6"/>
                    <a:pt x="6" y="7"/>
                    <a:pt x="6" y="7"/>
                  </a:cubicBezTo>
                  <a:cubicBezTo>
                    <a:pt x="2" y="6"/>
                    <a:pt x="2" y="6"/>
                    <a:pt x="2" y="6"/>
                  </a:cubicBezTo>
                  <a:cubicBezTo>
                    <a:pt x="1" y="8"/>
                    <a:pt x="1" y="9"/>
                    <a:pt x="0" y="11"/>
                  </a:cubicBezTo>
                  <a:cubicBezTo>
                    <a:pt x="4" y="13"/>
                    <a:pt x="4" y="13"/>
                    <a:pt x="4" y="13"/>
                  </a:cubicBezTo>
                  <a:cubicBezTo>
                    <a:pt x="4" y="13"/>
                    <a:pt x="4" y="13"/>
                    <a:pt x="4" y="14"/>
                  </a:cubicBezTo>
                  <a:cubicBezTo>
                    <a:pt x="4" y="14"/>
                    <a:pt x="4" y="14"/>
                    <a:pt x="4" y="15"/>
                  </a:cubicBezTo>
                  <a:cubicBezTo>
                    <a:pt x="0" y="17"/>
                    <a:pt x="0" y="17"/>
                    <a:pt x="0" y="17"/>
                  </a:cubicBezTo>
                  <a:cubicBezTo>
                    <a:pt x="1" y="19"/>
                    <a:pt x="1" y="20"/>
                    <a:pt x="2" y="21"/>
                  </a:cubicBezTo>
                  <a:cubicBezTo>
                    <a:pt x="6" y="20"/>
                    <a:pt x="6" y="20"/>
                    <a:pt x="6" y="20"/>
                  </a:cubicBezTo>
                  <a:cubicBezTo>
                    <a:pt x="6" y="21"/>
                    <a:pt x="7" y="21"/>
                    <a:pt x="8" y="22"/>
                  </a:cubicBezTo>
                  <a:cubicBezTo>
                    <a:pt x="7" y="26"/>
                    <a:pt x="7" y="26"/>
                    <a:pt x="7" y="26"/>
                  </a:cubicBezTo>
                  <a:cubicBezTo>
                    <a:pt x="8" y="26"/>
                    <a:pt x="9" y="27"/>
                    <a:pt x="11" y="27"/>
                  </a:cubicBezTo>
                  <a:cubicBezTo>
                    <a:pt x="13" y="24"/>
                    <a:pt x="13" y="24"/>
                    <a:pt x="13" y="24"/>
                  </a:cubicBezTo>
                  <a:cubicBezTo>
                    <a:pt x="13" y="24"/>
                    <a:pt x="13" y="24"/>
                    <a:pt x="13" y="24"/>
                  </a:cubicBezTo>
                  <a:cubicBezTo>
                    <a:pt x="14" y="24"/>
                    <a:pt x="14" y="24"/>
                    <a:pt x="15" y="24"/>
                  </a:cubicBezTo>
                  <a:cubicBezTo>
                    <a:pt x="17" y="27"/>
                    <a:pt x="17" y="27"/>
                    <a:pt x="17" y="27"/>
                  </a:cubicBezTo>
                  <a:cubicBezTo>
                    <a:pt x="18" y="27"/>
                    <a:pt x="20" y="26"/>
                    <a:pt x="21" y="25"/>
                  </a:cubicBezTo>
                  <a:cubicBezTo>
                    <a:pt x="20" y="21"/>
                    <a:pt x="20" y="21"/>
                    <a:pt x="20" y="21"/>
                  </a:cubicBezTo>
                  <a:cubicBezTo>
                    <a:pt x="20" y="21"/>
                    <a:pt x="21" y="20"/>
                    <a:pt x="21" y="20"/>
                  </a:cubicBezTo>
                  <a:cubicBezTo>
                    <a:pt x="25" y="21"/>
                    <a:pt x="25" y="21"/>
                    <a:pt x="25" y="21"/>
                  </a:cubicBezTo>
                  <a:cubicBezTo>
                    <a:pt x="26" y="19"/>
                    <a:pt x="26" y="18"/>
                    <a:pt x="27" y="16"/>
                  </a:cubicBezTo>
                  <a:lnTo>
                    <a:pt x="23" y="14"/>
                  </a:lnTo>
                  <a:close/>
                  <a:moveTo>
                    <a:pt x="13" y="18"/>
                  </a:moveTo>
                  <a:cubicBezTo>
                    <a:pt x="11" y="18"/>
                    <a:pt x="9" y="16"/>
                    <a:pt x="9" y="14"/>
                  </a:cubicBezTo>
                  <a:cubicBezTo>
                    <a:pt x="9" y="11"/>
                    <a:pt x="11" y="9"/>
                    <a:pt x="13" y="9"/>
                  </a:cubicBezTo>
                  <a:cubicBezTo>
                    <a:pt x="16" y="9"/>
                    <a:pt x="18" y="11"/>
                    <a:pt x="18" y="14"/>
                  </a:cubicBezTo>
                  <a:cubicBezTo>
                    <a:pt x="18" y="16"/>
                    <a:pt x="16" y="18"/>
                    <a:pt x="13" y="1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2" name="Freeform 17"/>
            <p:cNvSpPr>
              <a:spLocks noEditPoints="1"/>
            </p:cNvSpPr>
            <p:nvPr/>
          </p:nvSpPr>
          <p:spPr bwMode="auto">
            <a:xfrm>
              <a:off x="1203325" y="2713038"/>
              <a:ext cx="25400" cy="25400"/>
            </a:xfrm>
            <a:custGeom>
              <a:avLst/>
              <a:gdLst>
                <a:gd name="T0" fmla="*/ 21 w 24"/>
                <a:gd name="T1" fmla="*/ 13 h 25"/>
                <a:gd name="T2" fmla="*/ 21 w 24"/>
                <a:gd name="T3" fmla="*/ 12 h 25"/>
                <a:gd name="T4" fmla="*/ 21 w 24"/>
                <a:gd name="T5" fmla="*/ 11 h 25"/>
                <a:gd name="T6" fmla="*/ 24 w 24"/>
                <a:gd name="T7" fmla="*/ 9 h 25"/>
                <a:gd name="T8" fmla="*/ 23 w 24"/>
                <a:gd name="T9" fmla="*/ 5 h 25"/>
                <a:gd name="T10" fmla="*/ 19 w 24"/>
                <a:gd name="T11" fmla="*/ 6 h 25"/>
                <a:gd name="T12" fmla="*/ 18 w 24"/>
                <a:gd name="T13" fmla="*/ 5 h 25"/>
                <a:gd name="T14" fmla="*/ 18 w 24"/>
                <a:gd name="T15" fmla="*/ 1 h 25"/>
                <a:gd name="T16" fmla="*/ 15 w 24"/>
                <a:gd name="T17" fmla="*/ 0 h 25"/>
                <a:gd name="T18" fmla="*/ 13 w 24"/>
                <a:gd name="T19" fmla="*/ 3 h 25"/>
                <a:gd name="T20" fmla="*/ 12 w 24"/>
                <a:gd name="T21" fmla="*/ 3 h 25"/>
                <a:gd name="T22" fmla="*/ 11 w 24"/>
                <a:gd name="T23" fmla="*/ 3 h 25"/>
                <a:gd name="T24" fmla="*/ 9 w 24"/>
                <a:gd name="T25" fmla="*/ 0 h 25"/>
                <a:gd name="T26" fmla="*/ 6 w 24"/>
                <a:gd name="T27" fmla="*/ 2 h 25"/>
                <a:gd name="T28" fmla="*/ 7 w 24"/>
                <a:gd name="T29" fmla="*/ 5 h 25"/>
                <a:gd name="T30" fmla="*/ 5 w 24"/>
                <a:gd name="T31" fmla="*/ 7 h 25"/>
                <a:gd name="T32" fmla="*/ 2 w 24"/>
                <a:gd name="T33" fmla="*/ 6 h 25"/>
                <a:gd name="T34" fmla="*/ 0 w 24"/>
                <a:gd name="T35" fmla="*/ 10 h 25"/>
                <a:gd name="T36" fmla="*/ 4 w 24"/>
                <a:gd name="T37" fmla="*/ 11 h 25"/>
                <a:gd name="T38" fmla="*/ 4 w 24"/>
                <a:gd name="T39" fmla="*/ 12 h 25"/>
                <a:gd name="T40" fmla="*/ 4 w 24"/>
                <a:gd name="T41" fmla="*/ 13 h 25"/>
                <a:gd name="T42" fmla="*/ 1 w 24"/>
                <a:gd name="T43" fmla="*/ 15 h 25"/>
                <a:gd name="T44" fmla="*/ 2 w 24"/>
                <a:gd name="T45" fmla="*/ 19 h 25"/>
                <a:gd name="T46" fmla="*/ 6 w 24"/>
                <a:gd name="T47" fmla="*/ 18 h 25"/>
                <a:gd name="T48" fmla="*/ 7 w 24"/>
                <a:gd name="T49" fmla="*/ 20 h 25"/>
                <a:gd name="T50" fmla="*/ 6 w 24"/>
                <a:gd name="T51" fmla="*/ 23 h 25"/>
                <a:gd name="T52" fmla="*/ 10 w 24"/>
                <a:gd name="T53" fmla="*/ 25 h 25"/>
                <a:gd name="T54" fmla="*/ 12 w 24"/>
                <a:gd name="T55" fmla="*/ 21 h 25"/>
                <a:gd name="T56" fmla="*/ 12 w 24"/>
                <a:gd name="T57" fmla="*/ 21 h 25"/>
                <a:gd name="T58" fmla="*/ 13 w 24"/>
                <a:gd name="T59" fmla="*/ 21 h 25"/>
                <a:gd name="T60" fmla="*/ 15 w 24"/>
                <a:gd name="T61" fmla="*/ 25 h 25"/>
                <a:gd name="T62" fmla="*/ 19 w 24"/>
                <a:gd name="T63" fmla="*/ 23 h 25"/>
                <a:gd name="T64" fmla="*/ 18 w 24"/>
                <a:gd name="T65" fmla="*/ 19 h 25"/>
                <a:gd name="T66" fmla="*/ 19 w 24"/>
                <a:gd name="T67" fmla="*/ 18 h 25"/>
                <a:gd name="T68" fmla="*/ 23 w 24"/>
                <a:gd name="T69" fmla="*/ 19 h 25"/>
                <a:gd name="T70" fmla="*/ 24 w 24"/>
                <a:gd name="T71" fmla="*/ 15 h 25"/>
                <a:gd name="T72" fmla="*/ 21 w 24"/>
                <a:gd name="T73" fmla="*/ 13 h 25"/>
                <a:gd name="T74" fmla="*/ 12 w 24"/>
                <a:gd name="T75" fmla="*/ 16 h 25"/>
                <a:gd name="T76" fmla="*/ 8 w 24"/>
                <a:gd name="T77" fmla="*/ 12 h 25"/>
                <a:gd name="T78" fmla="*/ 12 w 24"/>
                <a:gd name="T79" fmla="*/ 8 h 25"/>
                <a:gd name="T80" fmla="*/ 16 w 24"/>
                <a:gd name="T81" fmla="*/ 12 h 25"/>
                <a:gd name="T82" fmla="*/ 12 w 24"/>
                <a:gd name="T83" fmla="*/ 16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4" h="25">
                  <a:moveTo>
                    <a:pt x="21" y="13"/>
                  </a:moveTo>
                  <a:cubicBezTo>
                    <a:pt x="21" y="13"/>
                    <a:pt x="21" y="13"/>
                    <a:pt x="21" y="12"/>
                  </a:cubicBezTo>
                  <a:cubicBezTo>
                    <a:pt x="21" y="12"/>
                    <a:pt x="21" y="11"/>
                    <a:pt x="21" y="11"/>
                  </a:cubicBezTo>
                  <a:cubicBezTo>
                    <a:pt x="24" y="9"/>
                    <a:pt x="24" y="9"/>
                    <a:pt x="24" y="9"/>
                  </a:cubicBezTo>
                  <a:cubicBezTo>
                    <a:pt x="24" y="8"/>
                    <a:pt x="23" y="6"/>
                    <a:pt x="23" y="5"/>
                  </a:cubicBezTo>
                  <a:cubicBezTo>
                    <a:pt x="19" y="6"/>
                    <a:pt x="19" y="6"/>
                    <a:pt x="19" y="6"/>
                  </a:cubicBezTo>
                  <a:cubicBezTo>
                    <a:pt x="19" y="6"/>
                    <a:pt x="18" y="5"/>
                    <a:pt x="18" y="5"/>
                  </a:cubicBezTo>
                  <a:cubicBezTo>
                    <a:pt x="18" y="1"/>
                    <a:pt x="18" y="1"/>
                    <a:pt x="18" y="1"/>
                  </a:cubicBezTo>
                  <a:cubicBezTo>
                    <a:pt x="17" y="1"/>
                    <a:pt x="16" y="0"/>
                    <a:pt x="15" y="0"/>
                  </a:cubicBezTo>
                  <a:cubicBezTo>
                    <a:pt x="13" y="3"/>
                    <a:pt x="13" y="3"/>
                    <a:pt x="13" y="3"/>
                  </a:cubicBezTo>
                  <a:cubicBezTo>
                    <a:pt x="13" y="3"/>
                    <a:pt x="13" y="3"/>
                    <a:pt x="12" y="3"/>
                  </a:cubicBezTo>
                  <a:cubicBezTo>
                    <a:pt x="12" y="3"/>
                    <a:pt x="12" y="3"/>
                    <a:pt x="11" y="3"/>
                  </a:cubicBezTo>
                  <a:cubicBezTo>
                    <a:pt x="9" y="0"/>
                    <a:pt x="9" y="0"/>
                    <a:pt x="9" y="0"/>
                  </a:cubicBezTo>
                  <a:cubicBezTo>
                    <a:pt x="8" y="0"/>
                    <a:pt x="7" y="1"/>
                    <a:pt x="6" y="2"/>
                  </a:cubicBezTo>
                  <a:cubicBezTo>
                    <a:pt x="7" y="5"/>
                    <a:pt x="7" y="5"/>
                    <a:pt x="7" y="5"/>
                  </a:cubicBezTo>
                  <a:cubicBezTo>
                    <a:pt x="6" y="6"/>
                    <a:pt x="6" y="6"/>
                    <a:pt x="5" y="7"/>
                  </a:cubicBezTo>
                  <a:cubicBezTo>
                    <a:pt x="2" y="6"/>
                    <a:pt x="2" y="6"/>
                    <a:pt x="2" y="6"/>
                  </a:cubicBezTo>
                  <a:cubicBezTo>
                    <a:pt x="1" y="7"/>
                    <a:pt x="1" y="8"/>
                    <a:pt x="0" y="10"/>
                  </a:cubicBezTo>
                  <a:cubicBezTo>
                    <a:pt x="4" y="11"/>
                    <a:pt x="4" y="11"/>
                    <a:pt x="4" y="11"/>
                  </a:cubicBezTo>
                  <a:cubicBezTo>
                    <a:pt x="4" y="12"/>
                    <a:pt x="4" y="12"/>
                    <a:pt x="4" y="12"/>
                  </a:cubicBezTo>
                  <a:cubicBezTo>
                    <a:pt x="4" y="13"/>
                    <a:pt x="4" y="13"/>
                    <a:pt x="4" y="13"/>
                  </a:cubicBezTo>
                  <a:cubicBezTo>
                    <a:pt x="1" y="15"/>
                    <a:pt x="1" y="15"/>
                    <a:pt x="1" y="15"/>
                  </a:cubicBezTo>
                  <a:cubicBezTo>
                    <a:pt x="1" y="17"/>
                    <a:pt x="1" y="18"/>
                    <a:pt x="2" y="19"/>
                  </a:cubicBezTo>
                  <a:cubicBezTo>
                    <a:pt x="6" y="18"/>
                    <a:pt x="6" y="18"/>
                    <a:pt x="6" y="18"/>
                  </a:cubicBezTo>
                  <a:cubicBezTo>
                    <a:pt x="6" y="19"/>
                    <a:pt x="6" y="19"/>
                    <a:pt x="7" y="20"/>
                  </a:cubicBezTo>
                  <a:cubicBezTo>
                    <a:pt x="6" y="23"/>
                    <a:pt x="6" y="23"/>
                    <a:pt x="6" y="23"/>
                  </a:cubicBezTo>
                  <a:cubicBezTo>
                    <a:pt x="7" y="24"/>
                    <a:pt x="8" y="24"/>
                    <a:pt x="10" y="25"/>
                  </a:cubicBezTo>
                  <a:cubicBezTo>
                    <a:pt x="12" y="21"/>
                    <a:pt x="12" y="21"/>
                    <a:pt x="12" y="21"/>
                  </a:cubicBezTo>
                  <a:cubicBezTo>
                    <a:pt x="12" y="21"/>
                    <a:pt x="12" y="21"/>
                    <a:pt x="12" y="21"/>
                  </a:cubicBezTo>
                  <a:cubicBezTo>
                    <a:pt x="13" y="21"/>
                    <a:pt x="13" y="21"/>
                    <a:pt x="13" y="21"/>
                  </a:cubicBezTo>
                  <a:cubicBezTo>
                    <a:pt x="15" y="25"/>
                    <a:pt x="15" y="25"/>
                    <a:pt x="15" y="25"/>
                  </a:cubicBezTo>
                  <a:cubicBezTo>
                    <a:pt x="17" y="24"/>
                    <a:pt x="18" y="24"/>
                    <a:pt x="19" y="23"/>
                  </a:cubicBezTo>
                  <a:cubicBezTo>
                    <a:pt x="18" y="19"/>
                    <a:pt x="18" y="19"/>
                    <a:pt x="18" y="19"/>
                  </a:cubicBezTo>
                  <a:cubicBezTo>
                    <a:pt x="18" y="19"/>
                    <a:pt x="19" y="18"/>
                    <a:pt x="19" y="18"/>
                  </a:cubicBezTo>
                  <a:cubicBezTo>
                    <a:pt x="23" y="19"/>
                    <a:pt x="23" y="19"/>
                    <a:pt x="23" y="19"/>
                  </a:cubicBezTo>
                  <a:cubicBezTo>
                    <a:pt x="23" y="18"/>
                    <a:pt x="24" y="16"/>
                    <a:pt x="24" y="15"/>
                  </a:cubicBezTo>
                  <a:lnTo>
                    <a:pt x="21" y="13"/>
                  </a:lnTo>
                  <a:close/>
                  <a:moveTo>
                    <a:pt x="12" y="16"/>
                  </a:moveTo>
                  <a:cubicBezTo>
                    <a:pt x="10" y="16"/>
                    <a:pt x="8" y="15"/>
                    <a:pt x="8" y="12"/>
                  </a:cubicBezTo>
                  <a:cubicBezTo>
                    <a:pt x="8" y="10"/>
                    <a:pt x="10" y="8"/>
                    <a:pt x="12" y="8"/>
                  </a:cubicBezTo>
                  <a:cubicBezTo>
                    <a:pt x="15" y="8"/>
                    <a:pt x="16" y="10"/>
                    <a:pt x="16" y="12"/>
                  </a:cubicBezTo>
                  <a:cubicBezTo>
                    <a:pt x="16" y="15"/>
                    <a:pt x="15" y="16"/>
                    <a:pt x="12" y="1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3" name="Freeform 18"/>
            <p:cNvSpPr>
              <a:spLocks noEditPoints="1"/>
            </p:cNvSpPr>
            <p:nvPr/>
          </p:nvSpPr>
          <p:spPr bwMode="auto">
            <a:xfrm>
              <a:off x="1301750" y="2359026"/>
              <a:ext cx="74613" cy="77788"/>
            </a:xfrm>
            <a:custGeom>
              <a:avLst/>
              <a:gdLst>
                <a:gd name="T0" fmla="*/ 70 w 70"/>
                <a:gd name="T1" fmla="*/ 37 h 73"/>
                <a:gd name="T2" fmla="*/ 64 w 70"/>
                <a:gd name="T3" fmla="*/ 31 h 73"/>
                <a:gd name="T4" fmla="*/ 68 w 70"/>
                <a:gd name="T5" fmla="*/ 27 h 73"/>
                <a:gd name="T6" fmla="*/ 62 w 70"/>
                <a:gd name="T7" fmla="*/ 23 h 73"/>
                <a:gd name="T8" fmla="*/ 64 w 70"/>
                <a:gd name="T9" fmla="*/ 17 h 73"/>
                <a:gd name="T10" fmla="*/ 57 w 70"/>
                <a:gd name="T11" fmla="*/ 16 h 73"/>
                <a:gd name="T12" fmla="*/ 58 w 70"/>
                <a:gd name="T13" fmla="*/ 9 h 73"/>
                <a:gd name="T14" fmla="*/ 50 w 70"/>
                <a:gd name="T15" fmla="*/ 10 h 73"/>
                <a:gd name="T16" fmla="*/ 50 w 70"/>
                <a:gd name="T17" fmla="*/ 4 h 73"/>
                <a:gd name="T18" fmla="*/ 42 w 70"/>
                <a:gd name="T19" fmla="*/ 7 h 73"/>
                <a:gd name="T20" fmla="*/ 40 w 70"/>
                <a:gd name="T21" fmla="*/ 1 h 73"/>
                <a:gd name="T22" fmla="*/ 34 w 70"/>
                <a:gd name="T23" fmla="*/ 6 h 73"/>
                <a:gd name="T24" fmla="*/ 30 w 70"/>
                <a:gd name="T25" fmla="*/ 1 h 73"/>
                <a:gd name="T26" fmla="*/ 26 w 70"/>
                <a:gd name="T27" fmla="*/ 7 h 73"/>
                <a:gd name="T28" fmla="*/ 21 w 70"/>
                <a:gd name="T29" fmla="*/ 4 h 73"/>
                <a:gd name="T30" fmla="*/ 18 w 70"/>
                <a:gd name="T31" fmla="*/ 11 h 73"/>
                <a:gd name="T32" fmla="*/ 12 w 70"/>
                <a:gd name="T33" fmla="*/ 9 h 73"/>
                <a:gd name="T34" fmla="*/ 12 w 70"/>
                <a:gd name="T35" fmla="*/ 17 h 73"/>
                <a:gd name="T36" fmla="*/ 6 w 70"/>
                <a:gd name="T37" fmla="*/ 17 h 73"/>
                <a:gd name="T38" fmla="*/ 8 w 70"/>
                <a:gd name="T39" fmla="*/ 25 h 73"/>
                <a:gd name="T40" fmla="*/ 2 w 70"/>
                <a:gd name="T41" fmla="*/ 26 h 73"/>
                <a:gd name="T42" fmla="*/ 5 w 70"/>
                <a:gd name="T43" fmla="*/ 33 h 73"/>
                <a:gd name="T44" fmla="*/ 0 w 70"/>
                <a:gd name="T45" fmla="*/ 36 h 73"/>
                <a:gd name="T46" fmla="*/ 0 w 70"/>
                <a:gd name="T47" fmla="*/ 42 h 73"/>
                <a:gd name="T48" fmla="*/ 6 w 70"/>
                <a:gd name="T49" fmla="*/ 44 h 73"/>
                <a:gd name="T50" fmla="*/ 3 w 70"/>
                <a:gd name="T51" fmla="*/ 52 h 73"/>
                <a:gd name="T52" fmla="*/ 9 w 70"/>
                <a:gd name="T53" fmla="*/ 52 h 73"/>
                <a:gd name="T54" fmla="*/ 8 w 70"/>
                <a:gd name="T55" fmla="*/ 60 h 73"/>
                <a:gd name="T56" fmla="*/ 15 w 70"/>
                <a:gd name="T57" fmla="*/ 59 h 73"/>
                <a:gd name="T58" fmla="*/ 16 w 70"/>
                <a:gd name="T59" fmla="*/ 67 h 73"/>
                <a:gd name="T60" fmla="*/ 21 w 70"/>
                <a:gd name="T61" fmla="*/ 64 h 73"/>
                <a:gd name="T62" fmla="*/ 25 w 70"/>
                <a:gd name="T63" fmla="*/ 72 h 73"/>
                <a:gd name="T64" fmla="*/ 30 w 70"/>
                <a:gd name="T65" fmla="*/ 67 h 73"/>
                <a:gd name="T66" fmla="*/ 35 w 70"/>
                <a:gd name="T67" fmla="*/ 73 h 73"/>
                <a:gd name="T68" fmla="*/ 38 w 70"/>
                <a:gd name="T69" fmla="*/ 68 h 73"/>
                <a:gd name="T70" fmla="*/ 44 w 70"/>
                <a:gd name="T71" fmla="*/ 72 h 73"/>
                <a:gd name="T72" fmla="*/ 46 w 70"/>
                <a:gd name="T73" fmla="*/ 65 h 73"/>
                <a:gd name="T74" fmla="*/ 53 w 70"/>
                <a:gd name="T75" fmla="*/ 67 h 73"/>
                <a:gd name="T76" fmla="*/ 53 w 70"/>
                <a:gd name="T77" fmla="*/ 61 h 73"/>
                <a:gd name="T78" fmla="*/ 61 w 70"/>
                <a:gd name="T79" fmla="*/ 61 h 73"/>
                <a:gd name="T80" fmla="*/ 59 w 70"/>
                <a:gd name="T81" fmla="*/ 54 h 73"/>
                <a:gd name="T82" fmla="*/ 66 w 70"/>
                <a:gd name="T83" fmla="*/ 52 h 73"/>
                <a:gd name="T84" fmla="*/ 63 w 70"/>
                <a:gd name="T85" fmla="*/ 47 h 73"/>
                <a:gd name="T86" fmla="*/ 69 w 70"/>
                <a:gd name="T87" fmla="*/ 42 h 73"/>
                <a:gd name="T88" fmla="*/ 65 w 70"/>
                <a:gd name="T89" fmla="*/ 38 h 73"/>
                <a:gd name="T90" fmla="*/ 35 w 70"/>
                <a:gd name="T91" fmla="*/ 64 h 73"/>
                <a:gd name="T92" fmla="*/ 35 w 70"/>
                <a:gd name="T93" fmla="*/ 10 h 73"/>
                <a:gd name="T94" fmla="*/ 35 w 70"/>
                <a:gd name="T95" fmla="*/ 64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0" h="73">
                  <a:moveTo>
                    <a:pt x="70" y="37"/>
                  </a:moveTo>
                  <a:cubicBezTo>
                    <a:pt x="70" y="37"/>
                    <a:pt x="70" y="37"/>
                    <a:pt x="70" y="37"/>
                  </a:cubicBezTo>
                  <a:cubicBezTo>
                    <a:pt x="70" y="35"/>
                    <a:pt x="70" y="33"/>
                    <a:pt x="69" y="32"/>
                  </a:cubicBezTo>
                  <a:cubicBezTo>
                    <a:pt x="64" y="31"/>
                    <a:pt x="64" y="31"/>
                    <a:pt x="64" y="31"/>
                  </a:cubicBezTo>
                  <a:cubicBezTo>
                    <a:pt x="64" y="31"/>
                    <a:pt x="64" y="30"/>
                    <a:pt x="64" y="29"/>
                  </a:cubicBezTo>
                  <a:cubicBezTo>
                    <a:pt x="68" y="27"/>
                    <a:pt x="68" y="27"/>
                    <a:pt x="68" y="27"/>
                  </a:cubicBezTo>
                  <a:cubicBezTo>
                    <a:pt x="68" y="25"/>
                    <a:pt x="67" y="23"/>
                    <a:pt x="67" y="22"/>
                  </a:cubicBezTo>
                  <a:cubicBezTo>
                    <a:pt x="62" y="23"/>
                    <a:pt x="62" y="23"/>
                    <a:pt x="62" y="23"/>
                  </a:cubicBezTo>
                  <a:cubicBezTo>
                    <a:pt x="61" y="22"/>
                    <a:pt x="61" y="22"/>
                    <a:pt x="60" y="21"/>
                  </a:cubicBezTo>
                  <a:cubicBezTo>
                    <a:pt x="64" y="17"/>
                    <a:pt x="64" y="17"/>
                    <a:pt x="64" y="17"/>
                  </a:cubicBezTo>
                  <a:cubicBezTo>
                    <a:pt x="63" y="16"/>
                    <a:pt x="62" y="14"/>
                    <a:pt x="61" y="13"/>
                  </a:cubicBezTo>
                  <a:cubicBezTo>
                    <a:pt x="57" y="16"/>
                    <a:pt x="57" y="16"/>
                    <a:pt x="57" y="16"/>
                  </a:cubicBezTo>
                  <a:cubicBezTo>
                    <a:pt x="56" y="15"/>
                    <a:pt x="56" y="15"/>
                    <a:pt x="55" y="14"/>
                  </a:cubicBezTo>
                  <a:cubicBezTo>
                    <a:pt x="58" y="9"/>
                    <a:pt x="58" y="9"/>
                    <a:pt x="58" y="9"/>
                  </a:cubicBezTo>
                  <a:cubicBezTo>
                    <a:pt x="57" y="8"/>
                    <a:pt x="55" y="7"/>
                    <a:pt x="54" y="6"/>
                  </a:cubicBezTo>
                  <a:cubicBezTo>
                    <a:pt x="50" y="10"/>
                    <a:pt x="50" y="10"/>
                    <a:pt x="50" y="10"/>
                  </a:cubicBezTo>
                  <a:cubicBezTo>
                    <a:pt x="50" y="10"/>
                    <a:pt x="49" y="9"/>
                    <a:pt x="48" y="9"/>
                  </a:cubicBezTo>
                  <a:cubicBezTo>
                    <a:pt x="50" y="4"/>
                    <a:pt x="50" y="4"/>
                    <a:pt x="50" y="4"/>
                  </a:cubicBezTo>
                  <a:cubicBezTo>
                    <a:pt x="48" y="3"/>
                    <a:pt x="46" y="2"/>
                    <a:pt x="45" y="2"/>
                  </a:cubicBezTo>
                  <a:cubicBezTo>
                    <a:pt x="42" y="7"/>
                    <a:pt x="42" y="7"/>
                    <a:pt x="42" y="7"/>
                  </a:cubicBezTo>
                  <a:cubicBezTo>
                    <a:pt x="42" y="6"/>
                    <a:pt x="41" y="6"/>
                    <a:pt x="40" y="6"/>
                  </a:cubicBezTo>
                  <a:cubicBezTo>
                    <a:pt x="40" y="1"/>
                    <a:pt x="40" y="1"/>
                    <a:pt x="40" y="1"/>
                  </a:cubicBezTo>
                  <a:cubicBezTo>
                    <a:pt x="38" y="0"/>
                    <a:pt x="37" y="0"/>
                    <a:pt x="35" y="0"/>
                  </a:cubicBezTo>
                  <a:cubicBezTo>
                    <a:pt x="34" y="6"/>
                    <a:pt x="34" y="6"/>
                    <a:pt x="34" y="6"/>
                  </a:cubicBezTo>
                  <a:cubicBezTo>
                    <a:pt x="33" y="6"/>
                    <a:pt x="33" y="6"/>
                    <a:pt x="32" y="6"/>
                  </a:cubicBezTo>
                  <a:cubicBezTo>
                    <a:pt x="30" y="1"/>
                    <a:pt x="30" y="1"/>
                    <a:pt x="30" y="1"/>
                  </a:cubicBezTo>
                  <a:cubicBezTo>
                    <a:pt x="28" y="1"/>
                    <a:pt x="27" y="1"/>
                    <a:pt x="25" y="2"/>
                  </a:cubicBezTo>
                  <a:cubicBezTo>
                    <a:pt x="26" y="7"/>
                    <a:pt x="26" y="7"/>
                    <a:pt x="26" y="7"/>
                  </a:cubicBezTo>
                  <a:cubicBezTo>
                    <a:pt x="25" y="7"/>
                    <a:pt x="24" y="8"/>
                    <a:pt x="24" y="8"/>
                  </a:cubicBezTo>
                  <a:cubicBezTo>
                    <a:pt x="21" y="4"/>
                    <a:pt x="21" y="4"/>
                    <a:pt x="21" y="4"/>
                  </a:cubicBezTo>
                  <a:cubicBezTo>
                    <a:pt x="19" y="4"/>
                    <a:pt x="18" y="5"/>
                    <a:pt x="16" y="6"/>
                  </a:cubicBezTo>
                  <a:cubicBezTo>
                    <a:pt x="18" y="11"/>
                    <a:pt x="18" y="11"/>
                    <a:pt x="18" y="11"/>
                  </a:cubicBezTo>
                  <a:cubicBezTo>
                    <a:pt x="18" y="11"/>
                    <a:pt x="17" y="12"/>
                    <a:pt x="16" y="12"/>
                  </a:cubicBezTo>
                  <a:cubicBezTo>
                    <a:pt x="12" y="9"/>
                    <a:pt x="12" y="9"/>
                    <a:pt x="12" y="9"/>
                  </a:cubicBezTo>
                  <a:cubicBezTo>
                    <a:pt x="11" y="10"/>
                    <a:pt x="10" y="11"/>
                    <a:pt x="9" y="13"/>
                  </a:cubicBezTo>
                  <a:cubicBezTo>
                    <a:pt x="12" y="17"/>
                    <a:pt x="12" y="17"/>
                    <a:pt x="12" y="17"/>
                  </a:cubicBezTo>
                  <a:cubicBezTo>
                    <a:pt x="11" y="18"/>
                    <a:pt x="11" y="18"/>
                    <a:pt x="10" y="19"/>
                  </a:cubicBezTo>
                  <a:cubicBezTo>
                    <a:pt x="6" y="17"/>
                    <a:pt x="6" y="17"/>
                    <a:pt x="6" y="17"/>
                  </a:cubicBezTo>
                  <a:cubicBezTo>
                    <a:pt x="5" y="18"/>
                    <a:pt x="4" y="20"/>
                    <a:pt x="3" y="21"/>
                  </a:cubicBezTo>
                  <a:cubicBezTo>
                    <a:pt x="8" y="25"/>
                    <a:pt x="8" y="25"/>
                    <a:pt x="8" y="25"/>
                  </a:cubicBezTo>
                  <a:cubicBezTo>
                    <a:pt x="7" y="25"/>
                    <a:pt x="7" y="26"/>
                    <a:pt x="7" y="27"/>
                  </a:cubicBezTo>
                  <a:cubicBezTo>
                    <a:pt x="2" y="26"/>
                    <a:pt x="2" y="26"/>
                    <a:pt x="2" y="26"/>
                  </a:cubicBezTo>
                  <a:cubicBezTo>
                    <a:pt x="1" y="28"/>
                    <a:pt x="1" y="30"/>
                    <a:pt x="0" y="31"/>
                  </a:cubicBezTo>
                  <a:cubicBezTo>
                    <a:pt x="5" y="33"/>
                    <a:pt x="5" y="33"/>
                    <a:pt x="5" y="33"/>
                  </a:cubicBezTo>
                  <a:cubicBezTo>
                    <a:pt x="5" y="34"/>
                    <a:pt x="5" y="35"/>
                    <a:pt x="5" y="36"/>
                  </a:cubicBezTo>
                  <a:cubicBezTo>
                    <a:pt x="0" y="36"/>
                    <a:pt x="0" y="36"/>
                    <a:pt x="0" y="36"/>
                  </a:cubicBezTo>
                  <a:cubicBezTo>
                    <a:pt x="0" y="37"/>
                    <a:pt x="0" y="37"/>
                    <a:pt x="0" y="37"/>
                  </a:cubicBezTo>
                  <a:cubicBezTo>
                    <a:pt x="0" y="38"/>
                    <a:pt x="0" y="40"/>
                    <a:pt x="0" y="42"/>
                  </a:cubicBezTo>
                  <a:cubicBezTo>
                    <a:pt x="6" y="42"/>
                    <a:pt x="6" y="42"/>
                    <a:pt x="6" y="42"/>
                  </a:cubicBezTo>
                  <a:cubicBezTo>
                    <a:pt x="6" y="43"/>
                    <a:pt x="6" y="44"/>
                    <a:pt x="6" y="44"/>
                  </a:cubicBezTo>
                  <a:cubicBezTo>
                    <a:pt x="1" y="47"/>
                    <a:pt x="1" y="47"/>
                    <a:pt x="1" y="47"/>
                  </a:cubicBezTo>
                  <a:cubicBezTo>
                    <a:pt x="2" y="48"/>
                    <a:pt x="2" y="50"/>
                    <a:pt x="3" y="52"/>
                  </a:cubicBezTo>
                  <a:cubicBezTo>
                    <a:pt x="8" y="50"/>
                    <a:pt x="8" y="50"/>
                    <a:pt x="8" y="50"/>
                  </a:cubicBezTo>
                  <a:cubicBezTo>
                    <a:pt x="8" y="51"/>
                    <a:pt x="9" y="52"/>
                    <a:pt x="9" y="52"/>
                  </a:cubicBezTo>
                  <a:cubicBezTo>
                    <a:pt x="5" y="56"/>
                    <a:pt x="5" y="56"/>
                    <a:pt x="5" y="56"/>
                  </a:cubicBezTo>
                  <a:cubicBezTo>
                    <a:pt x="6" y="58"/>
                    <a:pt x="7" y="59"/>
                    <a:pt x="8" y="60"/>
                  </a:cubicBezTo>
                  <a:cubicBezTo>
                    <a:pt x="13" y="58"/>
                    <a:pt x="13" y="58"/>
                    <a:pt x="13" y="58"/>
                  </a:cubicBezTo>
                  <a:cubicBezTo>
                    <a:pt x="13" y="58"/>
                    <a:pt x="14" y="59"/>
                    <a:pt x="15" y="59"/>
                  </a:cubicBezTo>
                  <a:cubicBezTo>
                    <a:pt x="12" y="64"/>
                    <a:pt x="12" y="64"/>
                    <a:pt x="12" y="64"/>
                  </a:cubicBezTo>
                  <a:cubicBezTo>
                    <a:pt x="13" y="65"/>
                    <a:pt x="14" y="66"/>
                    <a:pt x="16" y="67"/>
                  </a:cubicBezTo>
                  <a:cubicBezTo>
                    <a:pt x="19" y="63"/>
                    <a:pt x="19" y="63"/>
                    <a:pt x="19" y="63"/>
                  </a:cubicBezTo>
                  <a:cubicBezTo>
                    <a:pt x="20" y="64"/>
                    <a:pt x="21" y="64"/>
                    <a:pt x="21" y="64"/>
                  </a:cubicBezTo>
                  <a:cubicBezTo>
                    <a:pt x="20" y="70"/>
                    <a:pt x="20" y="70"/>
                    <a:pt x="20" y="70"/>
                  </a:cubicBezTo>
                  <a:cubicBezTo>
                    <a:pt x="22" y="70"/>
                    <a:pt x="23" y="71"/>
                    <a:pt x="25" y="72"/>
                  </a:cubicBezTo>
                  <a:cubicBezTo>
                    <a:pt x="27" y="67"/>
                    <a:pt x="27" y="67"/>
                    <a:pt x="27" y="67"/>
                  </a:cubicBezTo>
                  <a:cubicBezTo>
                    <a:pt x="28" y="67"/>
                    <a:pt x="29" y="67"/>
                    <a:pt x="30" y="67"/>
                  </a:cubicBezTo>
                  <a:cubicBezTo>
                    <a:pt x="30" y="73"/>
                    <a:pt x="30" y="73"/>
                    <a:pt x="30" y="73"/>
                  </a:cubicBezTo>
                  <a:cubicBezTo>
                    <a:pt x="31" y="73"/>
                    <a:pt x="33" y="73"/>
                    <a:pt x="35" y="73"/>
                  </a:cubicBezTo>
                  <a:cubicBezTo>
                    <a:pt x="36" y="68"/>
                    <a:pt x="36" y="68"/>
                    <a:pt x="36" y="68"/>
                  </a:cubicBezTo>
                  <a:cubicBezTo>
                    <a:pt x="36" y="68"/>
                    <a:pt x="37" y="68"/>
                    <a:pt x="38" y="68"/>
                  </a:cubicBezTo>
                  <a:cubicBezTo>
                    <a:pt x="40" y="73"/>
                    <a:pt x="40" y="73"/>
                    <a:pt x="40" y="73"/>
                  </a:cubicBezTo>
                  <a:cubicBezTo>
                    <a:pt x="41" y="73"/>
                    <a:pt x="43" y="72"/>
                    <a:pt x="44" y="72"/>
                  </a:cubicBezTo>
                  <a:cubicBezTo>
                    <a:pt x="44" y="66"/>
                    <a:pt x="44" y="66"/>
                    <a:pt x="44" y="66"/>
                  </a:cubicBezTo>
                  <a:cubicBezTo>
                    <a:pt x="45" y="66"/>
                    <a:pt x="45" y="66"/>
                    <a:pt x="46" y="65"/>
                  </a:cubicBezTo>
                  <a:cubicBezTo>
                    <a:pt x="49" y="70"/>
                    <a:pt x="49" y="70"/>
                    <a:pt x="49" y="70"/>
                  </a:cubicBezTo>
                  <a:cubicBezTo>
                    <a:pt x="51" y="69"/>
                    <a:pt x="52" y="68"/>
                    <a:pt x="53" y="67"/>
                  </a:cubicBezTo>
                  <a:cubicBezTo>
                    <a:pt x="52" y="62"/>
                    <a:pt x="52" y="62"/>
                    <a:pt x="52" y="62"/>
                  </a:cubicBezTo>
                  <a:cubicBezTo>
                    <a:pt x="52" y="62"/>
                    <a:pt x="53" y="61"/>
                    <a:pt x="53" y="61"/>
                  </a:cubicBezTo>
                  <a:cubicBezTo>
                    <a:pt x="57" y="64"/>
                    <a:pt x="57" y="64"/>
                    <a:pt x="57" y="64"/>
                  </a:cubicBezTo>
                  <a:cubicBezTo>
                    <a:pt x="59" y="63"/>
                    <a:pt x="60" y="62"/>
                    <a:pt x="61" y="61"/>
                  </a:cubicBezTo>
                  <a:cubicBezTo>
                    <a:pt x="58" y="56"/>
                    <a:pt x="58" y="56"/>
                    <a:pt x="58" y="56"/>
                  </a:cubicBezTo>
                  <a:cubicBezTo>
                    <a:pt x="58" y="56"/>
                    <a:pt x="59" y="55"/>
                    <a:pt x="59" y="54"/>
                  </a:cubicBezTo>
                  <a:cubicBezTo>
                    <a:pt x="64" y="57"/>
                    <a:pt x="64" y="57"/>
                    <a:pt x="64" y="57"/>
                  </a:cubicBezTo>
                  <a:cubicBezTo>
                    <a:pt x="65" y="55"/>
                    <a:pt x="66" y="54"/>
                    <a:pt x="66" y="52"/>
                  </a:cubicBezTo>
                  <a:cubicBezTo>
                    <a:pt x="62" y="49"/>
                    <a:pt x="62" y="49"/>
                    <a:pt x="62" y="49"/>
                  </a:cubicBezTo>
                  <a:cubicBezTo>
                    <a:pt x="63" y="48"/>
                    <a:pt x="63" y="47"/>
                    <a:pt x="63" y="47"/>
                  </a:cubicBezTo>
                  <a:cubicBezTo>
                    <a:pt x="68" y="47"/>
                    <a:pt x="68" y="47"/>
                    <a:pt x="68" y="47"/>
                  </a:cubicBezTo>
                  <a:cubicBezTo>
                    <a:pt x="69" y="46"/>
                    <a:pt x="69" y="44"/>
                    <a:pt x="69" y="42"/>
                  </a:cubicBezTo>
                  <a:cubicBezTo>
                    <a:pt x="64" y="40"/>
                    <a:pt x="64" y="40"/>
                    <a:pt x="64" y="40"/>
                  </a:cubicBezTo>
                  <a:cubicBezTo>
                    <a:pt x="64" y="40"/>
                    <a:pt x="65" y="39"/>
                    <a:pt x="65" y="38"/>
                  </a:cubicBezTo>
                  <a:lnTo>
                    <a:pt x="70" y="37"/>
                  </a:lnTo>
                  <a:close/>
                  <a:moveTo>
                    <a:pt x="35" y="64"/>
                  </a:moveTo>
                  <a:cubicBezTo>
                    <a:pt x="21" y="64"/>
                    <a:pt x="9" y="52"/>
                    <a:pt x="9" y="37"/>
                  </a:cubicBezTo>
                  <a:cubicBezTo>
                    <a:pt x="9" y="22"/>
                    <a:pt x="21" y="10"/>
                    <a:pt x="35" y="10"/>
                  </a:cubicBezTo>
                  <a:cubicBezTo>
                    <a:pt x="49" y="10"/>
                    <a:pt x="61" y="22"/>
                    <a:pt x="61" y="37"/>
                  </a:cubicBezTo>
                  <a:cubicBezTo>
                    <a:pt x="61" y="52"/>
                    <a:pt x="49" y="64"/>
                    <a:pt x="35" y="64"/>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4" name="Freeform 19"/>
            <p:cNvSpPr>
              <a:spLocks noEditPoints="1"/>
            </p:cNvSpPr>
            <p:nvPr/>
          </p:nvSpPr>
          <p:spPr bwMode="auto">
            <a:xfrm>
              <a:off x="1312863" y="2371726"/>
              <a:ext cx="52388" cy="53975"/>
            </a:xfrm>
            <a:custGeom>
              <a:avLst/>
              <a:gdLst>
                <a:gd name="T0" fmla="*/ 25 w 50"/>
                <a:gd name="T1" fmla="*/ 0 h 52"/>
                <a:gd name="T2" fmla="*/ 0 w 50"/>
                <a:gd name="T3" fmla="*/ 26 h 52"/>
                <a:gd name="T4" fmla="*/ 25 w 50"/>
                <a:gd name="T5" fmla="*/ 52 h 52"/>
                <a:gd name="T6" fmla="*/ 50 w 50"/>
                <a:gd name="T7" fmla="*/ 26 h 52"/>
                <a:gd name="T8" fmla="*/ 25 w 50"/>
                <a:gd name="T9" fmla="*/ 0 h 52"/>
                <a:gd name="T10" fmla="*/ 25 w 50"/>
                <a:gd name="T11" fmla="*/ 48 h 52"/>
                <a:gd name="T12" fmla="*/ 4 w 50"/>
                <a:gd name="T13" fmla="*/ 26 h 52"/>
                <a:gd name="T14" fmla="*/ 25 w 50"/>
                <a:gd name="T15" fmla="*/ 4 h 52"/>
                <a:gd name="T16" fmla="*/ 46 w 50"/>
                <a:gd name="T17" fmla="*/ 26 h 52"/>
                <a:gd name="T18" fmla="*/ 25 w 50"/>
                <a:gd name="T19" fmla="*/ 48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0" h="52">
                  <a:moveTo>
                    <a:pt x="25" y="0"/>
                  </a:moveTo>
                  <a:cubicBezTo>
                    <a:pt x="11" y="0"/>
                    <a:pt x="0" y="11"/>
                    <a:pt x="0" y="26"/>
                  </a:cubicBezTo>
                  <a:cubicBezTo>
                    <a:pt x="0" y="40"/>
                    <a:pt x="11" y="52"/>
                    <a:pt x="25" y="52"/>
                  </a:cubicBezTo>
                  <a:cubicBezTo>
                    <a:pt x="39" y="52"/>
                    <a:pt x="50" y="40"/>
                    <a:pt x="50" y="26"/>
                  </a:cubicBezTo>
                  <a:cubicBezTo>
                    <a:pt x="50" y="11"/>
                    <a:pt x="39" y="0"/>
                    <a:pt x="25" y="0"/>
                  </a:cubicBezTo>
                  <a:close/>
                  <a:moveTo>
                    <a:pt x="25" y="48"/>
                  </a:moveTo>
                  <a:cubicBezTo>
                    <a:pt x="13" y="48"/>
                    <a:pt x="4" y="38"/>
                    <a:pt x="4" y="26"/>
                  </a:cubicBezTo>
                  <a:cubicBezTo>
                    <a:pt x="4" y="14"/>
                    <a:pt x="13" y="4"/>
                    <a:pt x="25" y="4"/>
                  </a:cubicBezTo>
                  <a:cubicBezTo>
                    <a:pt x="36" y="4"/>
                    <a:pt x="46" y="14"/>
                    <a:pt x="46" y="26"/>
                  </a:cubicBezTo>
                  <a:cubicBezTo>
                    <a:pt x="46" y="38"/>
                    <a:pt x="36" y="48"/>
                    <a:pt x="25" y="4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5" name="Freeform 20"/>
            <p:cNvSpPr>
              <a:spLocks noEditPoints="1"/>
            </p:cNvSpPr>
            <p:nvPr/>
          </p:nvSpPr>
          <p:spPr bwMode="auto">
            <a:xfrm>
              <a:off x="1133475" y="2698751"/>
              <a:ext cx="66675" cy="69850"/>
            </a:xfrm>
            <a:custGeom>
              <a:avLst/>
              <a:gdLst>
                <a:gd name="T0" fmla="*/ 63 w 63"/>
                <a:gd name="T1" fmla="*/ 33 h 66"/>
                <a:gd name="T2" fmla="*/ 58 w 63"/>
                <a:gd name="T3" fmla="*/ 28 h 66"/>
                <a:gd name="T4" fmla="*/ 62 w 63"/>
                <a:gd name="T5" fmla="*/ 24 h 66"/>
                <a:gd name="T6" fmla="*/ 56 w 63"/>
                <a:gd name="T7" fmla="*/ 20 h 66"/>
                <a:gd name="T8" fmla="*/ 59 w 63"/>
                <a:gd name="T9" fmla="*/ 15 h 66"/>
                <a:gd name="T10" fmla="*/ 52 w 63"/>
                <a:gd name="T11" fmla="*/ 14 h 66"/>
                <a:gd name="T12" fmla="*/ 53 w 63"/>
                <a:gd name="T13" fmla="*/ 8 h 66"/>
                <a:gd name="T14" fmla="*/ 46 w 63"/>
                <a:gd name="T15" fmla="*/ 9 h 66"/>
                <a:gd name="T16" fmla="*/ 45 w 63"/>
                <a:gd name="T17" fmla="*/ 3 h 66"/>
                <a:gd name="T18" fmla="*/ 39 w 63"/>
                <a:gd name="T19" fmla="*/ 5 h 66"/>
                <a:gd name="T20" fmla="*/ 36 w 63"/>
                <a:gd name="T21" fmla="*/ 0 h 66"/>
                <a:gd name="T22" fmla="*/ 31 w 63"/>
                <a:gd name="T23" fmla="*/ 4 h 66"/>
                <a:gd name="T24" fmla="*/ 27 w 63"/>
                <a:gd name="T25" fmla="*/ 0 h 66"/>
                <a:gd name="T26" fmla="*/ 23 w 63"/>
                <a:gd name="T27" fmla="*/ 6 h 66"/>
                <a:gd name="T28" fmla="*/ 19 w 63"/>
                <a:gd name="T29" fmla="*/ 3 h 66"/>
                <a:gd name="T30" fmla="*/ 16 w 63"/>
                <a:gd name="T31" fmla="*/ 9 h 66"/>
                <a:gd name="T32" fmla="*/ 11 w 63"/>
                <a:gd name="T33" fmla="*/ 8 h 66"/>
                <a:gd name="T34" fmla="*/ 11 w 63"/>
                <a:gd name="T35" fmla="*/ 15 h 66"/>
                <a:gd name="T36" fmla="*/ 5 w 63"/>
                <a:gd name="T37" fmla="*/ 15 h 66"/>
                <a:gd name="T38" fmla="*/ 7 w 63"/>
                <a:gd name="T39" fmla="*/ 22 h 66"/>
                <a:gd name="T40" fmla="*/ 1 w 63"/>
                <a:gd name="T41" fmla="*/ 23 h 66"/>
                <a:gd name="T42" fmla="*/ 5 w 63"/>
                <a:gd name="T43" fmla="*/ 30 h 66"/>
                <a:gd name="T44" fmla="*/ 0 w 63"/>
                <a:gd name="T45" fmla="*/ 33 h 66"/>
                <a:gd name="T46" fmla="*/ 0 w 63"/>
                <a:gd name="T47" fmla="*/ 37 h 66"/>
                <a:gd name="T48" fmla="*/ 5 w 63"/>
                <a:gd name="T49" fmla="*/ 40 h 66"/>
                <a:gd name="T50" fmla="*/ 3 w 63"/>
                <a:gd name="T51" fmla="*/ 46 h 66"/>
                <a:gd name="T52" fmla="*/ 8 w 63"/>
                <a:gd name="T53" fmla="*/ 47 h 66"/>
                <a:gd name="T54" fmla="*/ 7 w 63"/>
                <a:gd name="T55" fmla="*/ 54 h 66"/>
                <a:gd name="T56" fmla="*/ 13 w 63"/>
                <a:gd name="T57" fmla="*/ 54 h 66"/>
                <a:gd name="T58" fmla="*/ 14 w 63"/>
                <a:gd name="T59" fmla="*/ 61 h 66"/>
                <a:gd name="T60" fmla="*/ 19 w 63"/>
                <a:gd name="T61" fmla="*/ 58 h 66"/>
                <a:gd name="T62" fmla="*/ 22 w 63"/>
                <a:gd name="T63" fmla="*/ 65 h 66"/>
                <a:gd name="T64" fmla="*/ 27 w 63"/>
                <a:gd name="T65" fmla="*/ 61 h 66"/>
                <a:gd name="T66" fmla="*/ 31 w 63"/>
                <a:gd name="T67" fmla="*/ 66 h 66"/>
                <a:gd name="T68" fmla="*/ 34 w 63"/>
                <a:gd name="T69" fmla="*/ 61 h 66"/>
                <a:gd name="T70" fmla="*/ 40 w 63"/>
                <a:gd name="T71" fmla="*/ 65 h 66"/>
                <a:gd name="T72" fmla="*/ 42 w 63"/>
                <a:gd name="T73" fmla="*/ 59 h 66"/>
                <a:gd name="T74" fmla="*/ 49 w 63"/>
                <a:gd name="T75" fmla="*/ 61 h 66"/>
                <a:gd name="T76" fmla="*/ 49 w 63"/>
                <a:gd name="T77" fmla="*/ 55 h 66"/>
                <a:gd name="T78" fmla="*/ 56 w 63"/>
                <a:gd name="T79" fmla="*/ 55 h 66"/>
                <a:gd name="T80" fmla="*/ 54 w 63"/>
                <a:gd name="T81" fmla="*/ 49 h 66"/>
                <a:gd name="T82" fmla="*/ 60 w 63"/>
                <a:gd name="T83" fmla="*/ 47 h 66"/>
                <a:gd name="T84" fmla="*/ 57 w 63"/>
                <a:gd name="T85" fmla="*/ 42 h 66"/>
                <a:gd name="T86" fmla="*/ 63 w 63"/>
                <a:gd name="T87" fmla="*/ 38 h 66"/>
                <a:gd name="T88" fmla="*/ 59 w 63"/>
                <a:gd name="T89" fmla="*/ 34 h 66"/>
                <a:gd name="T90" fmla="*/ 32 w 63"/>
                <a:gd name="T91" fmla="*/ 57 h 66"/>
                <a:gd name="T92" fmla="*/ 32 w 63"/>
                <a:gd name="T93" fmla="*/ 8 h 66"/>
                <a:gd name="T94" fmla="*/ 32 w 63"/>
                <a:gd name="T95" fmla="*/ 57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63" h="66">
                  <a:moveTo>
                    <a:pt x="63" y="33"/>
                  </a:moveTo>
                  <a:cubicBezTo>
                    <a:pt x="63" y="33"/>
                    <a:pt x="63" y="33"/>
                    <a:pt x="63" y="33"/>
                  </a:cubicBezTo>
                  <a:cubicBezTo>
                    <a:pt x="63" y="31"/>
                    <a:pt x="63" y="30"/>
                    <a:pt x="63" y="28"/>
                  </a:cubicBezTo>
                  <a:cubicBezTo>
                    <a:pt x="58" y="28"/>
                    <a:pt x="58" y="28"/>
                    <a:pt x="58" y="28"/>
                  </a:cubicBezTo>
                  <a:cubicBezTo>
                    <a:pt x="58" y="27"/>
                    <a:pt x="58" y="27"/>
                    <a:pt x="58" y="26"/>
                  </a:cubicBezTo>
                  <a:cubicBezTo>
                    <a:pt x="62" y="24"/>
                    <a:pt x="62" y="24"/>
                    <a:pt x="62" y="24"/>
                  </a:cubicBezTo>
                  <a:cubicBezTo>
                    <a:pt x="62" y="22"/>
                    <a:pt x="61" y="21"/>
                    <a:pt x="61" y="19"/>
                  </a:cubicBezTo>
                  <a:cubicBezTo>
                    <a:pt x="56" y="20"/>
                    <a:pt x="56" y="20"/>
                    <a:pt x="56" y="20"/>
                  </a:cubicBezTo>
                  <a:cubicBezTo>
                    <a:pt x="56" y="20"/>
                    <a:pt x="55" y="19"/>
                    <a:pt x="55" y="18"/>
                  </a:cubicBezTo>
                  <a:cubicBezTo>
                    <a:pt x="59" y="15"/>
                    <a:pt x="59" y="15"/>
                    <a:pt x="59" y="15"/>
                  </a:cubicBezTo>
                  <a:cubicBezTo>
                    <a:pt x="58" y="14"/>
                    <a:pt x="57" y="12"/>
                    <a:pt x="56" y="11"/>
                  </a:cubicBezTo>
                  <a:cubicBezTo>
                    <a:pt x="52" y="14"/>
                    <a:pt x="52" y="14"/>
                    <a:pt x="52" y="14"/>
                  </a:cubicBezTo>
                  <a:cubicBezTo>
                    <a:pt x="51" y="13"/>
                    <a:pt x="51" y="13"/>
                    <a:pt x="50" y="12"/>
                  </a:cubicBezTo>
                  <a:cubicBezTo>
                    <a:pt x="53" y="8"/>
                    <a:pt x="53" y="8"/>
                    <a:pt x="53" y="8"/>
                  </a:cubicBezTo>
                  <a:cubicBezTo>
                    <a:pt x="52" y="7"/>
                    <a:pt x="50" y="6"/>
                    <a:pt x="49" y="5"/>
                  </a:cubicBezTo>
                  <a:cubicBezTo>
                    <a:pt x="46" y="9"/>
                    <a:pt x="46" y="9"/>
                    <a:pt x="46" y="9"/>
                  </a:cubicBezTo>
                  <a:cubicBezTo>
                    <a:pt x="45" y="8"/>
                    <a:pt x="45" y="8"/>
                    <a:pt x="44" y="8"/>
                  </a:cubicBezTo>
                  <a:cubicBezTo>
                    <a:pt x="45" y="3"/>
                    <a:pt x="45" y="3"/>
                    <a:pt x="45" y="3"/>
                  </a:cubicBezTo>
                  <a:cubicBezTo>
                    <a:pt x="44" y="2"/>
                    <a:pt x="42" y="1"/>
                    <a:pt x="41" y="1"/>
                  </a:cubicBezTo>
                  <a:cubicBezTo>
                    <a:pt x="39" y="5"/>
                    <a:pt x="39" y="5"/>
                    <a:pt x="39" y="5"/>
                  </a:cubicBezTo>
                  <a:cubicBezTo>
                    <a:pt x="38" y="5"/>
                    <a:pt x="37" y="5"/>
                    <a:pt x="37" y="5"/>
                  </a:cubicBezTo>
                  <a:cubicBezTo>
                    <a:pt x="36" y="0"/>
                    <a:pt x="36" y="0"/>
                    <a:pt x="36" y="0"/>
                  </a:cubicBezTo>
                  <a:cubicBezTo>
                    <a:pt x="35" y="0"/>
                    <a:pt x="33" y="0"/>
                    <a:pt x="32" y="0"/>
                  </a:cubicBezTo>
                  <a:cubicBezTo>
                    <a:pt x="31" y="4"/>
                    <a:pt x="31" y="4"/>
                    <a:pt x="31" y="4"/>
                  </a:cubicBezTo>
                  <a:cubicBezTo>
                    <a:pt x="30" y="5"/>
                    <a:pt x="30" y="5"/>
                    <a:pt x="29" y="5"/>
                  </a:cubicBezTo>
                  <a:cubicBezTo>
                    <a:pt x="27" y="0"/>
                    <a:pt x="27" y="0"/>
                    <a:pt x="27" y="0"/>
                  </a:cubicBezTo>
                  <a:cubicBezTo>
                    <a:pt x="26" y="0"/>
                    <a:pt x="24" y="0"/>
                    <a:pt x="23" y="1"/>
                  </a:cubicBezTo>
                  <a:cubicBezTo>
                    <a:pt x="23" y="6"/>
                    <a:pt x="23" y="6"/>
                    <a:pt x="23" y="6"/>
                  </a:cubicBezTo>
                  <a:cubicBezTo>
                    <a:pt x="23" y="6"/>
                    <a:pt x="22" y="6"/>
                    <a:pt x="21" y="7"/>
                  </a:cubicBezTo>
                  <a:cubicBezTo>
                    <a:pt x="19" y="3"/>
                    <a:pt x="19" y="3"/>
                    <a:pt x="19" y="3"/>
                  </a:cubicBezTo>
                  <a:cubicBezTo>
                    <a:pt x="17" y="3"/>
                    <a:pt x="16" y="4"/>
                    <a:pt x="15" y="5"/>
                  </a:cubicBezTo>
                  <a:cubicBezTo>
                    <a:pt x="16" y="9"/>
                    <a:pt x="16" y="9"/>
                    <a:pt x="16" y="9"/>
                  </a:cubicBezTo>
                  <a:cubicBezTo>
                    <a:pt x="16" y="10"/>
                    <a:pt x="15" y="10"/>
                    <a:pt x="15" y="11"/>
                  </a:cubicBezTo>
                  <a:cubicBezTo>
                    <a:pt x="11" y="8"/>
                    <a:pt x="11" y="8"/>
                    <a:pt x="11" y="8"/>
                  </a:cubicBezTo>
                  <a:cubicBezTo>
                    <a:pt x="10" y="9"/>
                    <a:pt x="9" y="10"/>
                    <a:pt x="8" y="11"/>
                  </a:cubicBezTo>
                  <a:cubicBezTo>
                    <a:pt x="11" y="15"/>
                    <a:pt x="11" y="15"/>
                    <a:pt x="11" y="15"/>
                  </a:cubicBezTo>
                  <a:cubicBezTo>
                    <a:pt x="10" y="15"/>
                    <a:pt x="10" y="16"/>
                    <a:pt x="9" y="17"/>
                  </a:cubicBezTo>
                  <a:cubicBezTo>
                    <a:pt x="5" y="15"/>
                    <a:pt x="5" y="15"/>
                    <a:pt x="5" y="15"/>
                  </a:cubicBezTo>
                  <a:cubicBezTo>
                    <a:pt x="4" y="16"/>
                    <a:pt x="3" y="17"/>
                    <a:pt x="3" y="19"/>
                  </a:cubicBezTo>
                  <a:cubicBezTo>
                    <a:pt x="7" y="22"/>
                    <a:pt x="7" y="22"/>
                    <a:pt x="7" y="22"/>
                  </a:cubicBezTo>
                  <a:cubicBezTo>
                    <a:pt x="6" y="22"/>
                    <a:pt x="6" y="23"/>
                    <a:pt x="6" y="24"/>
                  </a:cubicBezTo>
                  <a:cubicBezTo>
                    <a:pt x="1" y="23"/>
                    <a:pt x="1" y="23"/>
                    <a:pt x="1" y="23"/>
                  </a:cubicBezTo>
                  <a:cubicBezTo>
                    <a:pt x="1" y="25"/>
                    <a:pt x="0" y="26"/>
                    <a:pt x="0" y="28"/>
                  </a:cubicBezTo>
                  <a:cubicBezTo>
                    <a:pt x="5" y="30"/>
                    <a:pt x="5" y="30"/>
                    <a:pt x="5" y="30"/>
                  </a:cubicBezTo>
                  <a:cubicBezTo>
                    <a:pt x="5" y="30"/>
                    <a:pt x="5" y="31"/>
                    <a:pt x="5" y="32"/>
                  </a:cubicBezTo>
                  <a:cubicBezTo>
                    <a:pt x="0" y="33"/>
                    <a:pt x="0" y="33"/>
                    <a:pt x="0" y="33"/>
                  </a:cubicBezTo>
                  <a:cubicBezTo>
                    <a:pt x="0" y="33"/>
                    <a:pt x="0" y="33"/>
                    <a:pt x="0" y="33"/>
                  </a:cubicBezTo>
                  <a:cubicBezTo>
                    <a:pt x="0" y="34"/>
                    <a:pt x="0" y="36"/>
                    <a:pt x="0" y="37"/>
                  </a:cubicBezTo>
                  <a:cubicBezTo>
                    <a:pt x="5" y="38"/>
                    <a:pt x="5" y="38"/>
                    <a:pt x="5" y="38"/>
                  </a:cubicBezTo>
                  <a:cubicBezTo>
                    <a:pt x="5" y="38"/>
                    <a:pt x="5" y="39"/>
                    <a:pt x="5" y="40"/>
                  </a:cubicBezTo>
                  <a:cubicBezTo>
                    <a:pt x="1" y="42"/>
                    <a:pt x="1" y="42"/>
                    <a:pt x="1" y="42"/>
                  </a:cubicBezTo>
                  <a:cubicBezTo>
                    <a:pt x="1" y="44"/>
                    <a:pt x="2" y="45"/>
                    <a:pt x="3" y="46"/>
                  </a:cubicBezTo>
                  <a:cubicBezTo>
                    <a:pt x="7" y="45"/>
                    <a:pt x="7" y="45"/>
                    <a:pt x="7" y="45"/>
                  </a:cubicBezTo>
                  <a:cubicBezTo>
                    <a:pt x="8" y="46"/>
                    <a:pt x="8" y="47"/>
                    <a:pt x="8" y="47"/>
                  </a:cubicBezTo>
                  <a:cubicBezTo>
                    <a:pt x="5" y="51"/>
                    <a:pt x="5" y="51"/>
                    <a:pt x="5" y="51"/>
                  </a:cubicBezTo>
                  <a:cubicBezTo>
                    <a:pt x="6" y="52"/>
                    <a:pt x="6" y="53"/>
                    <a:pt x="7" y="54"/>
                  </a:cubicBezTo>
                  <a:cubicBezTo>
                    <a:pt x="12" y="52"/>
                    <a:pt x="12" y="52"/>
                    <a:pt x="12" y="52"/>
                  </a:cubicBezTo>
                  <a:cubicBezTo>
                    <a:pt x="12" y="53"/>
                    <a:pt x="13" y="53"/>
                    <a:pt x="13" y="54"/>
                  </a:cubicBezTo>
                  <a:cubicBezTo>
                    <a:pt x="11" y="58"/>
                    <a:pt x="11" y="58"/>
                    <a:pt x="11" y="58"/>
                  </a:cubicBezTo>
                  <a:cubicBezTo>
                    <a:pt x="12" y="59"/>
                    <a:pt x="13" y="60"/>
                    <a:pt x="14" y="61"/>
                  </a:cubicBezTo>
                  <a:cubicBezTo>
                    <a:pt x="18" y="57"/>
                    <a:pt x="18" y="57"/>
                    <a:pt x="18" y="57"/>
                  </a:cubicBezTo>
                  <a:cubicBezTo>
                    <a:pt x="18" y="58"/>
                    <a:pt x="19" y="58"/>
                    <a:pt x="19" y="58"/>
                  </a:cubicBezTo>
                  <a:cubicBezTo>
                    <a:pt x="18" y="63"/>
                    <a:pt x="18" y="63"/>
                    <a:pt x="18" y="63"/>
                  </a:cubicBezTo>
                  <a:cubicBezTo>
                    <a:pt x="20" y="64"/>
                    <a:pt x="21" y="64"/>
                    <a:pt x="22" y="65"/>
                  </a:cubicBezTo>
                  <a:cubicBezTo>
                    <a:pt x="25" y="60"/>
                    <a:pt x="25" y="60"/>
                    <a:pt x="25" y="60"/>
                  </a:cubicBezTo>
                  <a:cubicBezTo>
                    <a:pt x="25" y="61"/>
                    <a:pt x="26" y="61"/>
                    <a:pt x="27" y="61"/>
                  </a:cubicBezTo>
                  <a:cubicBezTo>
                    <a:pt x="27" y="66"/>
                    <a:pt x="27" y="66"/>
                    <a:pt x="27" y="66"/>
                  </a:cubicBezTo>
                  <a:cubicBezTo>
                    <a:pt x="28" y="66"/>
                    <a:pt x="30" y="66"/>
                    <a:pt x="31" y="66"/>
                  </a:cubicBezTo>
                  <a:cubicBezTo>
                    <a:pt x="32" y="61"/>
                    <a:pt x="32" y="61"/>
                    <a:pt x="32" y="61"/>
                  </a:cubicBezTo>
                  <a:cubicBezTo>
                    <a:pt x="33" y="61"/>
                    <a:pt x="34" y="61"/>
                    <a:pt x="34" y="61"/>
                  </a:cubicBezTo>
                  <a:cubicBezTo>
                    <a:pt x="36" y="66"/>
                    <a:pt x="36" y="66"/>
                    <a:pt x="36" y="66"/>
                  </a:cubicBezTo>
                  <a:cubicBezTo>
                    <a:pt x="37" y="66"/>
                    <a:pt x="39" y="65"/>
                    <a:pt x="40" y="65"/>
                  </a:cubicBezTo>
                  <a:cubicBezTo>
                    <a:pt x="40" y="60"/>
                    <a:pt x="40" y="60"/>
                    <a:pt x="40" y="60"/>
                  </a:cubicBezTo>
                  <a:cubicBezTo>
                    <a:pt x="41" y="60"/>
                    <a:pt x="41" y="59"/>
                    <a:pt x="42" y="59"/>
                  </a:cubicBezTo>
                  <a:cubicBezTo>
                    <a:pt x="45" y="63"/>
                    <a:pt x="45" y="63"/>
                    <a:pt x="45" y="63"/>
                  </a:cubicBezTo>
                  <a:cubicBezTo>
                    <a:pt x="46" y="63"/>
                    <a:pt x="47" y="62"/>
                    <a:pt x="49" y="61"/>
                  </a:cubicBezTo>
                  <a:cubicBezTo>
                    <a:pt x="47" y="56"/>
                    <a:pt x="47" y="56"/>
                    <a:pt x="47" y="56"/>
                  </a:cubicBezTo>
                  <a:cubicBezTo>
                    <a:pt x="48" y="56"/>
                    <a:pt x="48" y="56"/>
                    <a:pt x="49" y="55"/>
                  </a:cubicBezTo>
                  <a:cubicBezTo>
                    <a:pt x="52" y="58"/>
                    <a:pt x="52" y="58"/>
                    <a:pt x="52" y="58"/>
                  </a:cubicBezTo>
                  <a:cubicBezTo>
                    <a:pt x="53" y="57"/>
                    <a:pt x="55" y="56"/>
                    <a:pt x="56" y="55"/>
                  </a:cubicBezTo>
                  <a:cubicBezTo>
                    <a:pt x="53" y="51"/>
                    <a:pt x="53" y="51"/>
                    <a:pt x="53" y="51"/>
                  </a:cubicBezTo>
                  <a:cubicBezTo>
                    <a:pt x="53" y="50"/>
                    <a:pt x="54" y="50"/>
                    <a:pt x="54" y="49"/>
                  </a:cubicBezTo>
                  <a:cubicBezTo>
                    <a:pt x="58" y="51"/>
                    <a:pt x="58" y="51"/>
                    <a:pt x="58" y="51"/>
                  </a:cubicBezTo>
                  <a:cubicBezTo>
                    <a:pt x="59" y="50"/>
                    <a:pt x="60" y="48"/>
                    <a:pt x="60" y="47"/>
                  </a:cubicBezTo>
                  <a:cubicBezTo>
                    <a:pt x="57" y="44"/>
                    <a:pt x="57" y="44"/>
                    <a:pt x="57" y="44"/>
                  </a:cubicBezTo>
                  <a:cubicBezTo>
                    <a:pt x="57" y="43"/>
                    <a:pt x="57" y="43"/>
                    <a:pt x="57" y="42"/>
                  </a:cubicBezTo>
                  <a:cubicBezTo>
                    <a:pt x="62" y="42"/>
                    <a:pt x="62" y="42"/>
                    <a:pt x="62" y="42"/>
                  </a:cubicBezTo>
                  <a:cubicBezTo>
                    <a:pt x="63" y="41"/>
                    <a:pt x="63" y="39"/>
                    <a:pt x="63" y="38"/>
                  </a:cubicBezTo>
                  <a:cubicBezTo>
                    <a:pt x="59" y="36"/>
                    <a:pt x="59" y="36"/>
                    <a:pt x="59" y="36"/>
                  </a:cubicBezTo>
                  <a:cubicBezTo>
                    <a:pt x="59" y="35"/>
                    <a:pt x="59" y="35"/>
                    <a:pt x="59" y="34"/>
                  </a:cubicBezTo>
                  <a:lnTo>
                    <a:pt x="63" y="33"/>
                  </a:lnTo>
                  <a:close/>
                  <a:moveTo>
                    <a:pt x="32" y="57"/>
                  </a:moveTo>
                  <a:cubicBezTo>
                    <a:pt x="19" y="57"/>
                    <a:pt x="8" y="46"/>
                    <a:pt x="8" y="33"/>
                  </a:cubicBezTo>
                  <a:cubicBezTo>
                    <a:pt x="8" y="19"/>
                    <a:pt x="19" y="8"/>
                    <a:pt x="32" y="8"/>
                  </a:cubicBezTo>
                  <a:cubicBezTo>
                    <a:pt x="45" y="8"/>
                    <a:pt x="55" y="19"/>
                    <a:pt x="55" y="33"/>
                  </a:cubicBezTo>
                  <a:cubicBezTo>
                    <a:pt x="55" y="46"/>
                    <a:pt x="45" y="57"/>
                    <a:pt x="32" y="57"/>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6" name="Freeform 21"/>
            <p:cNvSpPr>
              <a:spLocks noEditPoints="1"/>
            </p:cNvSpPr>
            <p:nvPr/>
          </p:nvSpPr>
          <p:spPr bwMode="auto">
            <a:xfrm>
              <a:off x="1143000" y="2708276"/>
              <a:ext cx="47625" cy="50800"/>
            </a:xfrm>
            <a:custGeom>
              <a:avLst/>
              <a:gdLst>
                <a:gd name="T0" fmla="*/ 23 w 45"/>
                <a:gd name="T1" fmla="*/ 0 h 48"/>
                <a:gd name="T2" fmla="*/ 0 w 45"/>
                <a:gd name="T3" fmla="*/ 24 h 48"/>
                <a:gd name="T4" fmla="*/ 23 w 45"/>
                <a:gd name="T5" fmla="*/ 48 h 48"/>
                <a:gd name="T6" fmla="*/ 45 w 45"/>
                <a:gd name="T7" fmla="*/ 24 h 48"/>
                <a:gd name="T8" fmla="*/ 23 w 45"/>
                <a:gd name="T9" fmla="*/ 0 h 48"/>
                <a:gd name="T10" fmla="*/ 23 w 45"/>
                <a:gd name="T11" fmla="*/ 44 h 48"/>
                <a:gd name="T12" fmla="*/ 4 w 45"/>
                <a:gd name="T13" fmla="*/ 24 h 48"/>
                <a:gd name="T14" fmla="*/ 23 w 45"/>
                <a:gd name="T15" fmla="*/ 4 h 48"/>
                <a:gd name="T16" fmla="*/ 42 w 45"/>
                <a:gd name="T17" fmla="*/ 24 h 48"/>
                <a:gd name="T18" fmla="*/ 23 w 45"/>
                <a:gd name="T1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 h="48">
                  <a:moveTo>
                    <a:pt x="23" y="0"/>
                  </a:moveTo>
                  <a:cubicBezTo>
                    <a:pt x="10" y="0"/>
                    <a:pt x="0" y="11"/>
                    <a:pt x="0" y="24"/>
                  </a:cubicBezTo>
                  <a:cubicBezTo>
                    <a:pt x="0" y="37"/>
                    <a:pt x="10" y="48"/>
                    <a:pt x="23" y="48"/>
                  </a:cubicBezTo>
                  <a:cubicBezTo>
                    <a:pt x="35" y="48"/>
                    <a:pt x="45" y="37"/>
                    <a:pt x="45" y="24"/>
                  </a:cubicBezTo>
                  <a:cubicBezTo>
                    <a:pt x="45" y="11"/>
                    <a:pt x="35" y="0"/>
                    <a:pt x="23" y="0"/>
                  </a:cubicBezTo>
                  <a:close/>
                  <a:moveTo>
                    <a:pt x="23" y="44"/>
                  </a:moveTo>
                  <a:cubicBezTo>
                    <a:pt x="12" y="44"/>
                    <a:pt x="4" y="35"/>
                    <a:pt x="4" y="24"/>
                  </a:cubicBezTo>
                  <a:cubicBezTo>
                    <a:pt x="4" y="13"/>
                    <a:pt x="12" y="4"/>
                    <a:pt x="23" y="4"/>
                  </a:cubicBezTo>
                  <a:cubicBezTo>
                    <a:pt x="33" y="4"/>
                    <a:pt x="42" y="13"/>
                    <a:pt x="42" y="24"/>
                  </a:cubicBezTo>
                  <a:cubicBezTo>
                    <a:pt x="42" y="35"/>
                    <a:pt x="33" y="44"/>
                    <a:pt x="23" y="44"/>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7" name="Freeform 22"/>
            <p:cNvSpPr>
              <a:spLocks noEditPoints="1"/>
            </p:cNvSpPr>
            <p:nvPr/>
          </p:nvSpPr>
          <p:spPr bwMode="auto">
            <a:xfrm>
              <a:off x="1041400" y="2400301"/>
              <a:ext cx="34925" cy="38100"/>
            </a:xfrm>
            <a:custGeom>
              <a:avLst/>
              <a:gdLst>
                <a:gd name="T0" fmla="*/ 34 w 34"/>
                <a:gd name="T1" fmla="*/ 15 h 36"/>
                <a:gd name="T2" fmla="*/ 31 w 34"/>
                <a:gd name="T3" fmla="*/ 13 h 36"/>
                <a:gd name="T4" fmla="*/ 32 w 34"/>
                <a:gd name="T5" fmla="*/ 10 h 36"/>
                <a:gd name="T6" fmla="*/ 29 w 34"/>
                <a:gd name="T7" fmla="*/ 9 h 36"/>
                <a:gd name="T8" fmla="*/ 29 w 34"/>
                <a:gd name="T9" fmla="*/ 6 h 36"/>
                <a:gd name="T10" fmla="*/ 26 w 34"/>
                <a:gd name="T11" fmla="*/ 6 h 36"/>
                <a:gd name="T12" fmla="*/ 26 w 34"/>
                <a:gd name="T13" fmla="*/ 3 h 36"/>
                <a:gd name="T14" fmla="*/ 22 w 34"/>
                <a:gd name="T15" fmla="*/ 4 h 36"/>
                <a:gd name="T16" fmla="*/ 21 w 34"/>
                <a:gd name="T17" fmla="*/ 1 h 36"/>
                <a:gd name="T18" fmla="*/ 18 w 34"/>
                <a:gd name="T19" fmla="*/ 3 h 36"/>
                <a:gd name="T20" fmla="*/ 16 w 34"/>
                <a:gd name="T21" fmla="*/ 0 h 36"/>
                <a:gd name="T22" fmla="*/ 14 w 34"/>
                <a:gd name="T23" fmla="*/ 3 h 36"/>
                <a:gd name="T24" fmla="*/ 12 w 34"/>
                <a:gd name="T25" fmla="*/ 1 h 36"/>
                <a:gd name="T26" fmla="*/ 10 w 34"/>
                <a:gd name="T27" fmla="*/ 5 h 36"/>
                <a:gd name="T28" fmla="*/ 7 w 34"/>
                <a:gd name="T29" fmla="*/ 4 h 36"/>
                <a:gd name="T30" fmla="*/ 7 w 34"/>
                <a:gd name="T31" fmla="*/ 8 h 36"/>
                <a:gd name="T32" fmla="*/ 4 w 34"/>
                <a:gd name="T33" fmla="*/ 7 h 36"/>
                <a:gd name="T34" fmla="*/ 4 w 34"/>
                <a:gd name="T35" fmla="*/ 11 h 36"/>
                <a:gd name="T36" fmla="*/ 2 w 34"/>
                <a:gd name="T37" fmla="*/ 12 h 36"/>
                <a:gd name="T38" fmla="*/ 3 w 34"/>
                <a:gd name="T39" fmla="*/ 15 h 36"/>
                <a:gd name="T40" fmla="*/ 0 w 34"/>
                <a:gd name="T41" fmla="*/ 16 h 36"/>
                <a:gd name="T42" fmla="*/ 3 w 34"/>
                <a:gd name="T43" fmla="*/ 19 h 36"/>
                <a:gd name="T44" fmla="*/ 1 w 34"/>
                <a:gd name="T45" fmla="*/ 21 h 36"/>
                <a:gd name="T46" fmla="*/ 1 w 34"/>
                <a:gd name="T47" fmla="*/ 24 h 36"/>
                <a:gd name="T48" fmla="*/ 4 w 34"/>
                <a:gd name="T49" fmla="*/ 25 h 36"/>
                <a:gd name="T50" fmla="*/ 3 w 34"/>
                <a:gd name="T51" fmla="*/ 28 h 36"/>
                <a:gd name="T52" fmla="*/ 6 w 34"/>
                <a:gd name="T53" fmla="*/ 28 h 36"/>
                <a:gd name="T54" fmla="*/ 7 w 34"/>
                <a:gd name="T55" fmla="*/ 32 h 36"/>
                <a:gd name="T56" fmla="*/ 10 w 34"/>
                <a:gd name="T57" fmla="*/ 31 h 36"/>
                <a:gd name="T58" fmla="*/ 11 w 34"/>
                <a:gd name="T59" fmla="*/ 34 h 36"/>
                <a:gd name="T60" fmla="*/ 13 w 34"/>
                <a:gd name="T61" fmla="*/ 33 h 36"/>
                <a:gd name="T62" fmla="*/ 16 w 34"/>
                <a:gd name="T63" fmla="*/ 36 h 36"/>
                <a:gd name="T64" fmla="*/ 17 w 34"/>
                <a:gd name="T65" fmla="*/ 33 h 36"/>
                <a:gd name="T66" fmla="*/ 20 w 34"/>
                <a:gd name="T67" fmla="*/ 35 h 36"/>
                <a:gd name="T68" fmla="*/ 22 w 34"/>
                <a:gd name="T69" fmla="*/ 32 h 36"/>
                <a:gd name="T70" fmla="*/ 25 w 34"/>
                <a:gd name="T71" fmla="*/ 34 h 36"/>
                <a:gd name="T72" fmla="*/ 25 w 34"/>
                <a:gd name="T73" fmla="*/ 31 h 36"/>
                <a:gd name="T74" fmla="*/ 29 w 34"/>
                <a:gd name="T75" fmla="*/ 31 h 36"/>
                <a:gd name="T76" fmla="*/ 28 w 34"/>
                <a:gd name="T77" fmla="*/ 28 h 36"/>
                <a:gd name="T78" fmla="*/ 32 w 34"/>
                <a:gd name="T79" fmla="*/ 27 h 36"/>
                <a:gd name="T80" fmla="*/ 30 w 34"/>
                <a:gd name="T81" fmla="*/ 24 h 36"/>
                <a:gd name="T82" fmla="*/ 34 w 34"/>
                <a:gd name="T83" fmla="*/ 22 h 36"/>
                <a:gd name="T84" fmla="*/ 31 w 34"/>
                <a:gd name="T85" fmla="*/ 20 h 36"/>
                <a:gd name="T86" fmla="*/ 34 w 34"/>
                <a:gd name="T87" fmla="*/ 17 h 36"/>
                <a:gd name="T88" fmla="*/ 31 w 34"/>
                <a:gd name="T89" fmla="*/ 16 h 36"/>
                <a:gd name="T90" fmla="*/ 20 w 34"/>
                <a:gd name="T91" fmla="*/ 31 h 36"/>
                <a:gd name="T92" fmla="*/ 15 w 34"/>
                <a:gd name="T93" fmla="*/ 5 h 36"/>
                <a:gd name="T94" fmla="*/ 20 w 34"/>
                <a:gd name="T95" fmla="*/ 3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4" h="36">
                  <a:moveTo>
                    <a:pt x="34" y="15"/>
                  </a:moveTo>
                  <a:cubicBezTo>
                    <a:pt x="34" y="15"/>
                    <a:pt x="34" y="15"/>
                    <a:pt x="34" y="15"/>
                  </a:cubicBezTo>
                  <a:cubicBezTo>
                    <a:pt x="34" y="14"/>
                    <a:pt x="33" y="13"/>
                    <a:pt x="33" y="12"/>
                  </a:cubicBezTo>
                  <a:cubicBezTo>
                    <a:pt x="31" y="13"/>
                    <a:pt x="31" y="13"/>
                    <a:pt x="31" y="13"/>
                  </a:cubicBezTo>
                  <a:cubicBezTo>
                    <a:pt x="30" y="12"/>
                    <a:pt x="30" y="12"/>
                    <a:pt x="30" y="12"/>
                  </a:cubicBezTo>
                  <a:cubicBezTo>
                    <a:pt x="32" y="10"/>
                    <a:pt x="32" y="10"/>
                    <a:pt x="32" y="10"/>
                  </a:cubicBezTo>
                  <a:cubicBezTo>
                    <a:pt x="32" y="9"/>
                    <a:pt x="31" y="8"/>
                    <a:pt x="31" y="8"/>
                  </a:cubicBezTo>
                  <a:cubicBezTo>
                    <a:pt x="29" y="9"/>
                    <a:pt x="29" y="9"/>
                    <a:pt x="29" y="9"/>
                  </a:cubicBezTo>
                  <a:cubicBezTo>
                    <a:pt x="28" y="9"/>
                    <a:pt x="28" y="8"/>
                    <a:pt x="28" y="8"/>
                  </a:cubicBezTo>
                  <a:cubicBezTo>
                    <a:pt x="29" y="6"/>
                    <a:pt x="29" y="6"/>
                    <a:pt x="29" y="6"/>
                  </a:cubicBezTo>
                  <a:cubicBezTo>
                    <a:pt x="29" y="5"/>
                    <a:pt x="28" y="5"/>
                    <a:pt x="28" y="4"/>
                  </a:cubicBezTo>
                  <a:cubicBezTo>
                    <a:pt x="26" y="6"/>
                    <a:pt x="26" y="6"/>
                    <a:pt x="26" y="6"/>
                  </a:cubicBezTo>
                  <a:cubicBezTo>
                    <a:pt x="25" y="6"/>
                    <a:pt x="25" y="5"/>
                    <a:pt x="25" y="5"/>
                  </a:cubicBezTo>
                  <a:cubicBezTo>
                    <a:pt x="26" y="3"/>
                    <a:pt x="26" y="3"/>
                    <a:pt x="26" y="3"/>
                  </a:cubicBezTo>
                  <a:cubicBezTo>
                    <a:pt x="25" y="2"/>
                    <a:pt x="24" y="2"/>
                    <a:pt x="23" y="2"/>
                  </a:cubicBezTo>
                  <a:cubicBezTo>
                    <a:pt x="22" y="4"/>
                    <a:pt x="22" y="4"/>
                    <a:pt x="22" y="4"/>
                  </a:cubicBezTo>
                  <a:cubicBezTo>
                    <a:pt x="22" y="4"/>
                    <a:pt x="21" y="4"/>
                    <a:pt x="21" y="4"/>
                  </a:cubicBezTo>
                  <a:cubicBezTo>
                    <a:pt x="21" y="1"/>
                    <a:pt x="21" y="1"/>
                    <a:pt x="21" y="1"/>
                  </a:cubicBezTo>
                  <a:cubicBezTo>
                    <a:pt x="20" y="1"/>
                    <a:pt x="20" y="1"/>
                    <a:pt x="19" y="1"/>
                  </a:cubicBezTo>
                  <a:cubicBezTo>
                    <a:pt x="18" y="3"/>
                    <a:pt x="18" y="3"/>
                    <a:pt x="18" y="3"/>
                  </a:cubicBezTo>
                  <a:cubicBezTo>
                    <a:pt x="18" y="3"/>
                    <a:pt x="17" y="3"/>
                    <a:pt x="17" y="3"/>
                  </a:cubicBezTo>
                  <a:cubicBezTo>
                    <a:pt x="16" y="0"/>
                    <a:pt x="16" y="0"/>
                    <a:pt x="16" y="0"/>
                  </a:cubicBezTo>
                  <a:cubicBezTo>
                    <a:pt x="16" y="1"/>
                    <a:pt x="15" y="1"/>
                    <a:pt x="14" y="1"/>
                  </a:cubicBezTo>
                  <a:cubicBezTo>
                    <a:pt x="14" y="3"/>
                    <a:pt x="14" y="3"/>
                    <a:pt x="14" y="3"/>
                  </a:cubicBezTo>
                  <a:cubicBezTo>
                    <a:pt x="14" y="3"/>
                    <a:pt x="13" y="4"/>
                    <a:pt x="13" y="4"/>
                  </a:cubicBezTo>
                  <a:cubicBezTo>
                    <a:pt x="12" y="1"/>
                    <a:pt x="12" y="1"/>
                    <a:pt x="12" y="1"/>
                  </a:cubicBezTo>
                  <a:cubicBezTo>
                    <a:pt x="11" y="2"/>
                    <a:pt x="10" y="2"/>
                    <a:pt x="9" y="2"/>
                  </a:cubicBezTo>
                  <a:cubicBezTo>
                    <a:pt x="10" y="5"/>
                    <a:pt x="10" y="5"/>
                    <a:pt x="10" y="5"/>
                  </a:cubicBezTo>
                  <a:cubicBezTo>
                    <a:pt x="10" y="5"/>
                    <a:pt x="9" y="5"/>
                    <a:pt x="9" y="6"/>
                  </a:cubicBezTo>
                  <a:cubicBezTo>
                    <a:pt x="7" y="4"/>
                    <a:pt x="7" y="4"/>
                    <a:pt x="7" y="4"/>
                  </a:cubicBezTo>
                  <a:cubicBezTo>
                    <a:pt x="7" y="4"/>
                    <a:pt x="6" y="5"/>
                    <a:pt x="6" y="5"/>
                  </a:cubicBezTo>
                  <a:cubicBezTo>
                    <a:pt x="7" y="8"/>
                    <a:pt x="7" y="8"/>
                    <a:pt x="7" y="8"/>
                  </a:cubicBezTo>
                  <a:cubicBezTo>
                    <a:pt x="7" y="8"/>
                    <a:pt x="6" y="8"/>
                    <a:pt x="6" y="8"/>
                  </a:cubicBezTo>
                  <a:cubicBezTo>
                    <a:pt x="4" y="7"/>
                    <a:pt x="4" y="7"/>
                    <a:pt x="4" y="7"/>
                  </a:cubicBezTo>
                  <a:cubicBezTo>
                    <a:pt x="3" y="8"/>
                    <a:pt x="3" y="9"/>
                    <a:pt x="3" y="9"/>
                  </a:cubicBezTo>
                  <a:cubicBezTo>
                    <a:pt x="4" y="11"/>
                    <a:pt x="4" y="11"/>
                    <a:pt x="4" y="11"/>
                  </a:cubicBezTo>
                  <a:cubicBezTo>
                    <a:pt x="4" y="11"/>
                    <a:pt x="4" y="12"/>
                    <a:pt x="4" y="12"/>
                  </a:cubicBezTo>
                  <a:cubicBezTo>
                    <a:pt x="2" y="12"/>
                    <a:pt x="2" y="12"/>
                    <a:pt x="2" y="12"/>
                  </a:cubicBezTo>
                  <a:cubicBezTo>
                    <a:pt x="1" y="12"/>
                    <a:pt x="1" y="13"/>
                    <a:pt x="1" y="14"/>
                  </a:cubicBezTo>
                  <a:cubicBezTo>
                    <a:pt x="3" y="15"/>
                    <a:pt x="3" y="15"/>
                    <a:pt x="3" y="15"/>
                  </a:cubicBezTo>
                  <a:cubicBezTo>
                    <a:pt x="3" y="15"/>
                    <a:pt x="3" y="16"/>
                    <a:pt x="3" y="16"/>
                  </a:cubicBezTo>
                  <a:cubicBezTo>
                    <a:pt x="0" y="16"/>
                    <a:pt x="0" y="16"/>
                    <a:pt x="0" y="16"/>
                  </a:cubicBezTo>
                  <a:cubicBezTo>
                    <a:pt x="0" y="17"/>
                    <a:pt x="0" y="18"/>
                    <a:pt x="0" y="19"/>
                  </a:cubicBezTo>
                  <a:cubicBezTo>
                    <a:pt x="3" y="19"/>
                    <a:pt x="3" y="19"/>
                    <a:pt x="3" y="19"/>
                  </a:cubicBezTo>
                  <a:cubicBezTo>
                    <a:pt x="3" y="20"/>
                    <a:pt x="3" y="20"/>
                    <a:pt x="3" y="21"/>
                  </a:cubicBezTo>
                  <a:cubicBezTo>
                    <a:pt x="1" y="21"/>
                    <a:pt x="1" y="21"/>
                    <a:pt x="1" y="21"/>
                  </a:cubicBezTo>
                  <a:cubicBezTo>
                    <a:pt x="1" y="22"/>
                    <a:pt x="1" y="22"/>
                    <a:pt x="1" y="22"/>
                  </a:cubicBezTo>
                  <a:cubicBezTo>
                    <a:pt x="1" y="22"/>
                    <a:pt x="1" y="23"/>
                    <a:pt x="1" y="24"/>
                  </a:cubicBezTo>
                  <a:cubicBezTo>
                    <a:pt x="4" y="24"/>
                    <a:pt x="4" y="24"/>
                    <a:pt x="4" y="24"/>
                  </a:cubicBezTo>
                  <a:cubicBezTo>
                    <a:pt x="4" y="24"/>
                    <a:pt x="4" y="24"/>
                    <a:pt x="4" y="25"/>
                  </a:cubicBezTo>
                  <a:cubicBezTo>
                    <a:pt x="2" y="26"/>
                    <a:pt x="2" y="26"/>
                    <a:pt x="2" y="26"/>
                  </a:cubicBezTo>
                  <a:cubicBezTo>
                    <a:pt x="3" y="27"/>
                    <a:pt x="3" y="28"/>
                    <a:pt x="3" y="28"/>
                  </a:cubicBezTo>
                  <a:cubicBezTo>
                    <a:pt x="6" y="27"/>
                    <a:pt x="6" y="27"/>
                    <a:pt x="6" y="27"/>
                  </a:cubicBezTo>
                  <a:cubicBezTo>
                    <a:pt x="6" y="28"/>
                    <a:pt x="6" y="28"/>
                    <a:pt x="6" y="28"/>
                  </a:cubicBezTo>
                  <a:cubicBezTo>
                    <a:pt x="5" y="30"/>
                    <a:pt x="5" y="30"/>
                    <a:pt x="5" y="30"/>
                  </a:cubicBezTo>
                  <a:cubicBezTo>
                    <a:pt x="6" y="31"/>
                    <a:pt x="6" y="31"/>
                    <a:pt x="7" y="32"/>
                  </a:cubicBezTo>
                  <a:cubicBezTo>
                    <a:pt x="9" y="30"/>
                    <a:pt x="9" y="30"/>
                    <a:pt x="9" y="30"/>
                  </a:cubicBezTo>
                  <a:cubicBezTo>
                    <a:pt x="9" y="30"/>
                    <a:pt x="9" y="31"/>
                    <a:pt x="10" y="31"/>
                  </a:cubicBezTo>
                  <a:cubicBezTo>
                    <a:pt x="9" y="33"/>
                    <a:pt x="9" y="33"/>
                    <a:pt x="9" y="33"/>
                  </a:cubicBezTo>
                  <a:cubicBezTo>
                    <a:pt x="10" y="34"/>
                    <a:pt x="10" y="34"/>
                    <a:pt x="11" y="34"/>
                  </a:cubicBezTo>
                  <a:cubicBezTo>
                    <a:pt x="12" y="32"/>
                    <a:pt x="12" y="32"/>
                    <a:pt x="12" y="32"/>
                  </a:cubicBezTo>
                  <a:cubicBezTo>
                    <a:pt x="13" y="32"/>
                    <a:pt x="13" y="33"/>
                    <a:pt x="13" y="33"/>
                  </a:cubicBezTo>
                  <a:cubicBezTo>
                    <a:pt x="13" y="35"/>
                    <a:pt x="13" y="35"/>
                    <a:pt x="13" y="35"/>
                  </a:cubicBezTo>
                  <a:cubicBezTo>
                    <a:pt x="14" y="35"/>
                    <a:pt x="15" y="36"/>
                    <a:pt x="16" y="36"/>
                  </a:cubicBezTo>
                  <a:cubicBezTo>
                    <a:pt x="16" y="33"/>
                    <a:pt x="16" y="33"/>
                    <a:pt x="16" y="33"/>
                  </a:cubicBezTo>
                  <a:cubicBezTo>
                    <a:pt x="17" y="33"/>
                    <a:pt x="17" y="33"/>
                    <a:pt x="17" y="33"/>
                  </a:cubicBezTo>
                  <a:cubicBezTo>
                    <a:pt x="18" y="36"/>
                    <a:pt x="18" y="36"/>
                    <a:pt x="18" y="36"/>
                  </a:cubicBezTo>
                  <a:cubicBezTo>
                    <a:pt x="19" y="36"/>
                    <a:pt x="20" y="36"/>
                    <a:pt x="20" y="35"/>
                  </a:cubicBezTo>
                  <a:cubicBezTo>
                    <a:pt x="20" y="33"/>
                    <a:pt x="20" y="33"/>
                    <a:pt x="20" y="33"/>
                  </a:cubicBezTo>
                  <a:cubicBezTo>
                    <a:pt x="21" y="33"/>
                    <a:pt x="21" y="33"/>
                    <a:pt x="22" y="32"/>
                  </a:cubicBezTo>
                  <a:cubicBezTo>
                    <a:pt x="23" y="35"/>
                    <a:pt x="23" y="35"/>
                    <a:pt x="23" y="35"/>
                  </a:cubicBezTo>
                  <a:cubicBezTo>
                    <a:pt x="24" y="34"/>
                    <a:pt x="24" y="34"/>
                    <a:pt x="25" y="34"/>
                  </a:cubicBezTo>
                  <a:cubicBezTo>
                    <a:pt x="24" y="31"/>
                    <a:pt x="24" y="31"/>
                    <a:pt x="24" y="31"/>
                  </a:cubicBezTo>
                  <a:cubicBezTo>
                    <a:pt x="25" y="31"/>
                    <a:pt x="25" y="31"/>
                    <a:pt x="25" y="31"/>
                  </a:cubicBezTo>
                  <a:cubicBezTo>
                    <a:pt x="27" y="32"/>
                    <a:pt x="27" y="32"/>
                    <a:pt x="27" y="32"/>
                  </a:cubicBezTo>
                  <a:cubicBezTo>
                    <a:pt x="28" y="32"/>
                    <a:pt x="28" y="31"/>
                    <a:pt x="29" y="31"/>
                  </a:cubicBezTo>
                  <a:cubicBezTo>
                    <a:pt x="27" y="29"/>
                    <a:pt x="27" y="29"/>
                    <a:pt x="27" y="29"/>
                  </a:cubicBezTo>
                  <a:cubicBezTo>
                    <a:pt x="28" y="28"/>
                    <a:pt x="28" y="28"/>
                    <a:pt x="28" y="28"/>
                  </a:cubicBezTo>
                  <a:cubicBezTo>
                    <a:pt x="30" y="29"/>
                    <a:pt x="30" y="29"/>
                    <a:pt x="30" y="29"/>
                  </a:cubicBezTo>
                  <a:cubicBezTo>
                    <a:pt x="31" y="28"/>
                    <a:pt x="31" y="28"/>
                    <a:pt x="32" y="27"/>
                  </a:cubicBezTo>
                  <a:cubicBezTo>
                    <a:pt x="30" y="25"/>
                    <a:pt x="30" y="25"/>
                    <a:pt x="30" y="25"/>
                  </a:cubicBezTo>
                  <a:cubicBezTo>
                    <a:pt x="30" y="25"/>
                    <a:pt x="30" y="24"/>
                    <a:pt x="30" y="24"/>
                  </a:cubicBezTo>
                  <a:cubicBezTo>
                    <a:pt x="33" y="25"/>
                    <a:pt x="33" y="25"/>
                    <a:pt x="33" y="25"/>
                  </a:cubicBezTo>
                  <a:cubicBezTo>
                    <a:pt x="33" y="24"/>
                    <a:pt x="33" y="23"/>
                    <a:pt x="34" y="22"/>
                  </a:cubicBezTo>
                  <a:cubicBezTo>
                    <a:pt x="31" y="21"/>
                    <a:pt x="31" y="21"/>
                    <a:pt x="31" y="21"/>
                  </a:cubicBezTo>
                  <a:cubicBezTo>
                    <a:pt x="31" y="21"/>
                    <a:pt x="31" y="20"/>
                    <a:pt x="31" y="20"/>
                  </a:cubicBezTo>
                  <a:cubicBezTo>
                    <a:pt x="34" y="20"/>
                    <a:pt x="34" y="20"/>
                    <a:pt x="34" y="20"/>
                  </a:cubicBezTo>
                  <a:cubicBezTo>
                    <a:pt x="34" y="19"/>
                    <a:pt x="34" y="18"/>
                    <a:pt x="34" y="17"/>
                  </a:cubicBezTo>
                  <a:cubicBezTo>
                    <a:pt x="32" y="17"/>
                    <a:pt x="32" y="17"/>
                    <a:pt x="32" y="17"/>
                  </a:cubicBezTo>
                  <a:cubicBezTo>
                    <a:pt x="32" y="16"/>
                    <a:pt x="31" y="16"/>
                    <a:pt x="31" y="16"/>
                  </a:cubicBezTo>
                  <a:lnTo>
                    <a:pt x="34" y="15"/>
                  </a:lnTo>
                  <a:close/>
                  <a:moveTo>
                    <a:pt x="20" y="31"/>
                  </a:moveTo>
                  <a:cubicBezTo>
                    <a:pt x="13" y="32"/>
                    <a:pt x="6" y="28"/>
                    <a:pt x="5" y="21"/>
                  </a:cubicBezTo>
                  <a:cubicBezTo>
                    <a:pt x="4" y="14"/>
                    <a:pt x="8" y="7"/>
                    <a:pt x="15" y="5"/>
                  </a:cubicBezTo>
                  <a:cubicBezTo>
                    <a:pt x="21" y="4"/>
                    <a:pt x="28" y="8"/>
                    <a:pt x="29" y="15"/>
                  </a:cubicBezTo>
                  <a:cubicBezTo>
                    <a:pt x="31" y="23"/>
                    <a:pt x="26" y="29"/>
                    <a:pt x="20" y="3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8" name="Freeform 23"/>
            <p:cNvSpPr>
              <a:spLocks noEditPoints="1"/>
            </p:cNvSpPr>
            <p:nvPr/>
          </p:nvSpPr>
          <p:spPr bwMode="auto">
            <a:xfrm>
              <a:off x="1044575" y="2405063"/>
              <a:ext cx="28575" cy="30163"/>
            </a:xfrm>
            <a:custGeom>
              <a:avLst/>
              <a:gdLst>
                <a:gd name="T0" fmla="*/ 11 w 26"/>
                <a:gd name="T1" fmla="*/ 2 h 28"/>
                <a:gd name="T2" fmla="*/ 1 w 26"/>
                <a:gd name="T3" fmla="*/ 17 h 28"/>
                <a:gd name="T4" fmla="*/ 16 w 26"/>
                <a:gd name="T5" fmla="*/ 26 h 28"/>
                <a:gd name="T6" fmla="*/ 25 w 26"/>
                <a:gd name="T7" fmla="*/ 12 h 28"/>
                <a:gd name="T8" fmla="*/ 11 w 26"/>
                <a:gd name="T9" fmla="*/ 2 h 28"/>
                <a:gd name="T10" fmla="*/ 15 w 26"/>
                <a:gd name="T11" fmla="*/ 24 h 28"/>
                <a:gd name="T12" fmla="*/ 3 w 26"/>
                <a:gd name="T13" fmla="*/ 16 h 28"/>
                <a:gd name="T14" fmla="*/ 11 w 26"/>
                <a:gd name="T15" fmla="*/ 4 h 28"/>
                <a:gd name="T16" fmla="*/ 23 w 26"/>
                <a:gd name="T17" fmla="*/ 12 h 28"/>
                <a:gd name="T18" fmla="*/ 15 w 26"/>
                <a:gd name="T19" fmla="*/ 2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28">
                  <a:moveTo>
                    <a:pt x="11" y="2"/>
                  </a:moveTo>
                  <a:cubicBezTo>
                    <a:pt x="4" y="3"/>
                    <a:pt x="0" y="10"/>
                    <a:pt x="1" y="17"/>
                  </a:cubicBezTo>
                  <a:cubicBezTo>
                    <a:pt x="3" y="23"/>
                    <a:pt x="9" y="28"/>
                    <a:pt x="16" y="26"/>
                  </a:cubicBezTo>
                  <a:cubicBezTo>
                    <a:pt x="22" y="25"/>
                    <a:pt x="26" y="18"/>
                    <a:pt x="25" y="12"/>
                  </a:cubicBezTo>
                  <a:cubicBezTo>
                    <a:pt x="24" y="5"/>
                    <a:pt x="17" y="0"/>
                    <a:pt x="11" y="2"/>
                  </a:cubicBezTo>
                  <a:close/>
                  <a:moveTo>
                    <a:pt x="15" y="24"/>
                  </a:moveTo>
                  <a:cubicBezTo>
                    <a:pt x="10" y="26"/>
                    <a:pt x="4" y="22"/>
                    <a:pt x="3" y="16"/>
                  </a:cubicBezTo>
                  <a:cubicBezTo>
                    <a:pt x="2" y="10"/>
                    <a:pt x="6" y="5"/>
                    <a:pt x="11" y="4"/>
                  </a:cubicBezTo>
                  <a:cubicBezTo>
                    <a:pt x="17" y="3"/>
                    <a:pt x="22" y="6"/>
                    <a:pt x="23" y="12"/>
                  </a:cubicBezTo>
                  <a:cubicBezTo>
                    <a:pt x="24" y="18"/>
                    <a:pt x="21" y="23"/>
                    <a:pt x="15" y="24"/>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9" name="Freeform 24"/>
            <p:cNvSpPr>
              <a:spLocks noEditPoints="1"/>
            </p:cNvSpPr>
            <p:nvPr/>
          </p:nvSpPr>
          <p:spPr bwMode="auto">
            <a:xfrm>
              <a:off x="1309688" y="2579688"/>
              <a:ext cx="44450" cy="44450"/>
            </a:xfrm>
            <a:custGeom>
              <a:avLst/>
              <a:gdLst>
                <a:gd name="T0" fmla="*/ 42 w 42"/>
                <a:gd name="T1" fmla="*/ 21 h 43"/>
                <a:gd name="T2" fmla="*/ 39 w 42"/>
                <a:gd name="T3" fmla="*/ 18 h 43"/>
                <a:gd name="T4" fmla="*/ 41 w 42"/>
                <a:gd name="T5" fmla="*/ 15 h 43"/>
                <a:gd name="T6" fmla="*/ 37 w 42"/>
                <a:gd name="T7" fmla="*/ 13 h 43"/>
                <a:gd name="T8" fmla="*/ 39 w 42"/>
                <a:gd name="T9" fmla="*/ 10 h 43"/>
                <a:gd name="T10" fmla="*/ 34 w 42"/>
                <a:gd name="T11" fmla="*/ 9 h 43"/>
                <a:gd name="T12" fmla="*/ 35 w 42"/>
                <a:gd name="T13" fmla="*/ 5 h 43"/>
                <a:gd name="T14" fmla="*/ 30 w 42"/>
                <a:gd name="T15" fmla="*/ 6 h 43"/>
                <a:gd name="T16" fmla="*/ 30 w 42"/>
                <a:gd name="T17" fmla="*/ 2 h 43"/>
                <a:gd name="T18" fmla="*/ 26 w 42"/>
                <a:gd name="T19" fmla="*/ 3 h 43"/>
                <a:gd name="T20" fmla="*/ 24 w 42"/>
                <a:gd name="T21" fmla="*/ 0 h 43"/>
                <a:gd name="T22" fmla="*/ 21 w 42"/>
                <a:gd name="T23" fmla="*/ 3 h 43"/>
                <a:gd name="T24" fmla="*/ 18 w 42"/>
                <a:gd name="T25" fmla="*/ 0 h 43"/>
                <a:gd name="T26" fmla="*/ 16 w 42"/>
                <a:gd name="T27" fmla="*/ 4 h 43"/>
                <a:gd name="T28" fmla="*/ 13 w 42"/>
                <a:gd name="T29" fmla="*/ 2 h 43"/>
                <a:gd name="T30" fmla="*/ 11 w 42"/>
                <a:gd name="T31" fmla="*/ 6 h 43"/>
                <a:gd name="T32" fmla="*/ 8 w 42"/>
                <a:gd name="T33" fmla="*/ 5 h 43"/>
                <a:gd name="T34" fmla="*/ 7 w 42"/>
                <a:gd name="T35" fmla="*/ 10 h 43"/>
                <a:gd name="T36" fmla="*/ 4 w 42"/>
                <a:gd name="T37" fmla="*/ 10 h 43"/>
                <a:gd name="T38" fmla="*/ 5 w 42"/>
                <a:gd name="T39" fmla="*/ 14 h 43"/>
                <a:gd name="T40" fmla="*/ 1 w 42"/>
                <a:gd name="T41" fmla="*/ 15 h 43"/>
                <a:gd name="T42" fmla="*/ 4 w 42"/>
                <a:gd name="T43" fmla="*/ 19 h 43"/>
                <a:gd name="T44" fmla="*/ 0 w 42"/>
                <a:gd name="T45" fmla="*/ 21 h 43"/>
                <a:gd name="T46" fmla="*/ 1 w 42"/>
                <a:gd name="T47" fmla="*/ 24 h 43"/>
                <a:gd name="T48" fmla="*/ 4 w 42"/>
                <a:gd name="T49" fmla="*/ 26 h 43"/>
                <a:gd name="T50" fmla="*/ 2 w 42"/>
                <a:gd name="T51" fmla="*/ 30 h 43"/>
                <a:gd name="T52" fmla="*/ 6 w 42"/>
                <a:gd name="T53" fmla="*/ 31 h 43"/>
                <a:gd name="T54" fmla="*/ 5 w 42"/>
                <a:gd name="T55" fmla="*/ 36 h 43"/>
                <a:gd name="T56" fmla="*/ 9 w 42"/>
                <a:gd name="T57" fmla="*/ 35 h 43"/>
                <a:gd name="T58" fmla="*/ 10 w 42"/>
                <a:gd name="T59" fmla="*/ 40 h 43"/>
                <a:gd name="T60" fmla="*/ 13 w 42"/>
                <a:gd name="T61" fmla="*/ 38 h 43"/>
                <a:gd name="T62" fmla="*/ 15 w 42"/>
                <a:gd name="T63" fmla="*/ 42 h 43"/>
                <a:gd name="T64" fmla="*/ 18 w 42"/>
                <a:gd name="T65" fmla="*/ 40 h 43"/>
                <a:gd name="T66" fmla="*/ 21 w 42"/>
                <a:gd name="T67" fmla="*/ 43 h 43"/>
                <a:gd name="T68" fmla="*/ 23 w 42"/>
                <a:gd name="T69" fmla="*/ 40 h 43"/>
                <a:gd name="T70" fmla="*/ 27 w 42"/>
                <a:gd name="T71" fmla="*/ 42 h 43"/>
                <a:gd name="T72" fmla="*/ 28 w 42"/>
                <a:gd name="T73" fmla="*/ 39 h 43"/>
                <a:gd name="T74" fmla="*/ 32 w 42"/>
                <a:gd name="T75" fmla="*/ 40 h 43"/>
                <a:gd name="T76" fmla="*/ 32 w 42"/>
                <a:gd name="T77" fmla="*/ 36 h 43"/>
                <a:gd name="T78" fmla="*/ 37 w 42"/>
                <a:gd name="T79" fmla="*/ 36 h 43"/>
                <a:gd name="T80" fmla="*/ 36 w 42"/>
                <a:gd name="T81" fmla="*/ 32 h 43"/>
                <a:gd name="T82" fmla="*/ 40 w 42"/>
                <a:gd name="T83" fmla="*/ 31 h 43"/>
                <a:gd name="T84" fmla="*/ 38 w 42"/>
                <a:gd name="T85" fmla="*/ 27 h 43"/>
                <a:gd name="T86" fmla="*/ 42 w 42"/>
                <a:gd name="T87" fmla="*/ 25 h 43"/>
                <a:gd name="T88" fmla="*/ 39 w 42"/>
                <a:gd name="T89" fmla="*/ 22 h 43"/>
                <a:gd name="T90" fmla="*/ 21 w 42"/>
                <a:gd name="T91" fmla="*/ 38 h 43"/>
                <a:gd name="T92" fmla="*/ 21 w 42"/>
                <a:gd name="T93" fmla="*/ 5 h 43"/>
                <a:gd name="T94" fmla="*/ 21 w 42"/>
                <a:gd name="T95" fmla="*/ 38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2" h="43">
                  <a:moveTo>
                    <a:pt x="42" y="22"/>
                  </a:moveTo>
                  <a:cubicBezTo>
                    <a:pt x="42" y="22"/>
                    <a:pt x="42" y="21"/>
                    <a:pt x="42" y="21"/>
                  </a:cubicBezTo>
                  <a:cubicBezTo>
                    <a:pt x="42" y="20"/>
                    <a:pt x="42" y="19"/>
                    <a:pt x="42" y="18"/>
                  </a:cubicBezTo>
                  <a:cubicBezTo>
                    <a:pt x="39" y="18"/>
                    <a:pt x="39" y="18"/>
                    <a:pt x="39" y="18"/>
                  </a:cubicBezTo>
                  <a:cubicBezTo>
                    <a:pt x="39" y="18"/>
                    <a:pt x="39" y="17"/>
                    <a:pt x="38" y="17"/>
                  </a:cubicBezTo>
                  <a:cubicBezTo>
                    <a:pt x="41" y="15"/>
                    <a:pt x="41" y="15"/>
                    <a:pt x="41" y="15"/>
                  </a:cubicBezTo>
                  <a:cubicBezTo>
                    <a:pt x="41" y="14"/>
                    <a:pt x="41" y="13"/>
                    <a:pt x="40" y="13"/>
                  </a:cubicBezTo>
                  <a:cubicBezTo>
                    <a:pt x="37" y="13"/>
                    <a:pt x="37" y="13"/>
                    <a:pt x="37" y="13"/>
                  </a:cubicBezTo>
                  <a:cubicBezTo>
                    <a:pt x="37" y="13"/>
                    <a:pt x="37" y="12"/>
                    <a:pt x="37" y="12"/>
                  </a:cubicBezTo>
                  <a:cubicBezTo>
                    <a:pt x="39" y="10"/>
                    <a:pt x="39" y="10"/>
                    <a:pt x="39" y="10"/>
                  </a:cubicBezTo>
                  <a:cubicBezTo>
                    <a:pt x="38" y="9"/>
                    <a:pt x="38" y="8"/>
                    <a:pt x="37" y="7"/>
                  </a:cubicBezTo>
                  <a:cubicBezTo>
                    <a:pt x="34" y="9"/>
                    <a:pt x="34" y="9"/>
                    <a:pt x="34" y="9"/>
                  </a:cubicBezTo>
                  <a:cubicBezTo>
                    <a:pt x="34" y="9"/>
                    <a:pt x="34" y="8"/>
                    <a:pt x="33" y="8"/>
                  </a:cubicBezTo>
                  <a:cubicBezTo>
                    <a:pt x="35" y="5"/>
                    <a:pt x="35" y="5"/>
                    <a:pt x="35" y="5"/>
                  </a:cubicBezTo>
                  <a:cubicBezTo>
                    <a:pt x="34" y="4"/>
                    <a:pt x="33" y="4"/>
                    <a:pt x="33" y="3"/>
                  </a:cubicBezTo>
                  <a:cubicBezTo>
                    <a:pt x="30" y="6"/>
                    <a:pt x="30" y="6"/>
                    <a:pt x="30" y="6"/>
                  </a:cubicBezTo>
                  <a:cubicBezTo>
                    <a:pt x="30" y="5"/>
                    <a:pt x="30" y="5"/>
                    <a:pt x="29" y="5"/>
                  </a:cubicBezTo>
                  <a:cubicBezTo>
                    <a:pt x="30" y="2"/>
                    <a:pt x="30" y="2"/>
                    <a:pt x="30" y="2"/>
                  </a:cubicBezTo>
                  <a:cubicBezTo>
                    <a:pt x="29" y="1"/>
                    <a:pt x="28" y="1"/>
                    <a:pt x="27" y="1"/>
                  </a:cubicBezTo>
                  <a:cubicBezTo>
                    <a:pt x="26" y="3"/>
                    <a:pt x="26" y="3"/>
                    <a:pt x="26" y="3"/>
                  </a:cubicBezTo>
                  <a:cubicBezTo>
                    <a:pt x="25" y="3"/>
                    <a:pt x="25" y="3"/>
                    <a:pt x="24" y="3"/>
                  </a:cubicBezTo>
                  <a:cubicBezTo>
                    <a:pt x="24" y="0"/>
                    <a:pt x="24" y="0"/>
                    <a:pt x="24" y="0"/>
                  </a:cubicBezTo>
                  <a:cubicBezTo>
                    <a:pt x="23" y="0"/>
                    <a:pt x="22" y="0"/>
                    <a:pt x="21" y="0"/>
                  </a:cubicBezTo>
                  <a:cubicBezTo>
                    <a:pt x="21" y="3"/>
                    <a:pt x="21" y="3"/>
                    <a:pt x="21" y="3"/>
                  </a:cubicBezTo>
                  <a:cubicBezTo>
                    <a:pt x="20" y="3"/>
                    <a:pt x="20" y="3"/>
                    <a:pt x="19" y="3"/>
                  </a:cubicBezTo>
                  <a:cubicBezTo>
                    <a:pt x="18" y="0"/>
                    <a:pt x="18" y="0"/>
                    <a:pt x="18" y="0"/>
                  </a:cubicBezTo>
                  <a:cubicBezTo>
                    <a:pt x="17" y="0"/>
                    <a:pt x="16" y="0"/>
                    <a:pt x="15" y="0"/>
                  </a:cubicBezTo>
                  <a:cubicBezTo>
                    <a:pt x="16" y="4"/>
                    <a:pt x="16" y="4"/>
                    <a:pt x="16" y="4"/>
                  </a:cubicBezTo>
                  <a:cubicBezTo>
                    <a:pt x="15" y="4"/>
                    <a:pt x="15" y="4"/>
                    <a:pt x="14" y="4"/>
                  </a:cubicBezTo>
                  <a:cubicBezTo>
                    <a:pt x="13" y="2"/>
                    <a:pt x="13" y="2"/>
                    <a:pt x="13" y="2"/>
                  </a:cubicBezTo>
                  <a:cubicBezTo>
                    <a:pt x="12" y="2"/>
                    <a:pt x="11" y="2"/>
                    <a:pt x="10" y="3"/>
                  </a:cubicBezTo>
                  <a:cubicBezTo>
                    <a:pt x="11" y="6"/>
                    <a:pt x="11" y="6"/>
                    <a:pt x="11" y="6"/>
                  </a:cubicBezTo>
                  <a:cubicBezTo>
                    <a:pt x="11" y="6"/>
                    <a:pt x="10" y="7"/>
                    <a:pt x="10" y="7"/>
                  </a:cubicBezTo>
                  <a:cubicBezTo>
                    <a:pt x="8" y="5"/>
                    <a:pt x="8" y="5"/>
                    <a:pt x="8" y="5"/>
                  </a:cubicBezTo>
                  <a:cubicBezTo>
                    <a:pt x="7" y="6"/>
                    <a:pt x="6" y="6"/>
                    <a:pt x="6" y="7"/>
                  </a:cubicBezTo>
                  <a:cubicBezTo>
                    <a:pt x="7" y="10"/>
                    <a:pt x="7" y="10"/>
                    <a:pt x="7" y="10"/>
                  </a:cubicBezTo>
                  <a:cubicBezTo>
                    <a:pt x="7" y="10"/>
                    <a:pt x="7" y="10"/>
                    <a:pt x="7" y="11"/>
                  </a:cubicBezTo>
                  <a:cubicBezTo>
                    <a:pt x="4" y="10"/>
                    <a:pt x="4" y="10"/>
                    <a:pt x="4" y="10"/>
                  </a:cubicBezTo>
                  <a:cubicBezTo>
                    <a:pt x="3" y="10"/>
                    <a:pt x="3" y="11"/>
                    <a:pt x="2" y="12"/>
                  </a:cubicBezTo>
                  <a:cubicBezTo>
                    <a:pt x="5" y="14"/>
                    <a:pt x="5" y="14"/>
                    <a:pt x="5" y="14"/>
                  </a:cubicBezTo>
                  <a:cubicBezTo>
                    <a:pt x="5" y="15"/>
                    <a:pt x="5" y="15"/>
                    <a:pt x="4" y="16"/>
                  </a:cubicBezTo>
                  <a:cubicBezTo>
                    <a:pt x="1" y="15"/>
                    <a:pt x="1" y="15"/>
                    <a:pt x="1" y="15"/>
                  </a:cubicBezTo>
                  <a:cubicBezTo>
                    <a:pt x="1" y="16"/>
                    <a:pt x="1" y="17"/>
                    <a:pt x="1" y="18"/>
                  </a:cubicBezTo>
                  <a:cubicBezTo>
                    <a:pt x="4" y="19"/>
                    <a:pt x="4" y="19"/>
                    <a:pt x="4" y="19"/>
                  </a:cubicBezTo>
                  <a:cubicBezTo>
                    <a:pt x="4" y="20"/>
                    <a:pt x="3" y="20"/>
                    <a:pt x="3" y="21"/>
                  </a:cubicBezTo>
                  <a:cubicBezTo>
                    <a:pt x="0" y="21"/>
                    <a:pt x="0" y="21"/>
                    <a:pt x="0" y="21"/>
                  </a:cubicBezTo>
                  <a:cubicBezTo>
                    <a:pt x="0" y="21"/>
                    <a:pt x="0" y="21"/>
                    <a:pt x="0" y="21"/>
                  </a:cubicBezTo>
                  <a:cubicBezTo>
                    <a:pt x="0" y="22"/>
                    <a:pt x="0" y="23"/>
                    <a:pt x="1" y="24"/>
                  </a:cubicBezTo>
                  <a:cubicBezTo>
                    <a:pt x="4" y="25"/>
                    <a:pt x="4" y="25"/>
                    <a:pt x="4" y="25"/>
                  </a:cubicBezTo>
                  <a:cubicBezTo>
                    <a:pt x="4" y="25"/>
                    <a:pt x="4" y="26"/>
                    <a:pt x="4" y="26"/>
                  </a:cubicBezTo>
                  <a:cubicBezTo>
                    <a:pt x="1" y="27"/>
                    <a:pt x="1" y="27"/>
                    <a:pt x="1" y="27"/>
                  </a:cubicBezTo>
                  <a:cubicBezTo>
                    <a:pt x="1" y="28"/>
                    <a:pt x="2" y="29"/>
                    <a:pt x="2" y="30"/>
                  </a:cubicBezTo>
                  <a:cubicBezTo>
                    <a:pt x="5" y="30"/>
                    <a:pt x="5" y="30"/>
                    <a:pt x="5" y="30"/>
                  </a:cubicBezTo>
                  <a:cubicBezTo>
                    <a:pt x="5" y="30"/>
                    <a:pt x="6" y="30"/>
                    <a:pt x="6" y="31"/>
                  </a:cubicBezTo>
                  <a:cubicBezTo>
                    <a:pt x="4" y="33"/>
                    <a:pt x="4" y="33"/>
                    <a:pt x="4" y="33"/>
                  </a:cubicBezTo>
                  <a:cubicBezTo>
                    <a:pt x="4" y="34"/>
                    <a:pt x="5" y="35"/>
                    <a:pt x="5" y="36"/>
                  </a:cubicBezTo>
                  <a:cubicBezTo>
                    <a:pt x="8" y="34"/>
                    <a:pt x="8" y="34"/>
                    <a:pt x="8" y="34"/>
                  </a:cubicBezTo>
                  <a:cubicBezTo>
                    <a:pt x="8" y="34"/>
                    <a:pt x="9" y="35"/>
                    <a:pt x="9" y="35"/>
                  </a:cubicBezTo>
                  <a:cubicBezTo>
                    <a:pt x="7" y="38"/>
                    <a:pt x="7" y="38"/>
                    <a:pt x="7" y="38"/>
                  </a:cubicBezTo>
                  <a:cubicBezTo>
                    <a:pt x="8" y="38"/>
                    <a:pt x="9" y="39"/>
                    <a:pt x="10" y="40"/>
                  </a:cubicBezTo>
                  <a:cubicBezTo>
                    <a:pt x="12" y="37"/>
                    <a:pt x="12" y="37"/>
                    <a:pt x="12" y="37"/>
                  </a:cubicBezTo>
                  <a:cubicBezTo>
                    <a:pt x="12" y="38"/>
                    <a:pt x="13" y="38"/>
                    <a:pt x="13" y="38"/>
                  </a:cubicBezTo>
                  <a:cubicBezTo>
                    <a:pt x="12" y="41"/>
                    <a:pt x="12" y="41"/>
                    <a:pt x="12" y="41"/>
                  </a:cubicBezTo>
                  <a:cubicBezTo>
                    <a:pt x="13" y="42"/>
                    <a:pt x="14" y="42"/>
                    <a:pt x="15" y="42"/>
                  </a:cubicBezTo>
                  <a:cubicBezTo>
                    <a:pt x="17" y="39"/>
                    <a:pt x="17" y="39"/>
                    <a:pt x="17" y="39"/>
                  </a:cubicBezTo>
                  <a:cubicBezTo>
                    <a:pt x="17" y="40"/>
                    <a:pt x="18" y="40"/>
                    <a:pt x="18" y="40"/>
                  </a:cubicBezTo>
                  <a:cubicBezTo>
                    <a:pt x="18" y="43"/>
                    <a:pt x="18" y="43"/>
                    <a:pt x="18" y="43"/>
                  </a:cubicBezTo>
                  <a:cubicBezTo>
                    <a:pt x="19" y="43"/>
                    <a:pt x="20" y="43"/>
                    <a:pt x="21" y="43"/>
                  </a:cubicBezTo>
                  <a:cubicBezTo>
                    <a:pt x="22" y="40"/>
                    <a:pt x="22" y="40"/>
                    <a:pt x="22" y="40"/>
                  </a:cubicBezTo>
                  <a:cubicBezTo>
                    <a:pt x="22" y="40"/>
                    <a:pt x="23" y="40"/>
                    <a:pt x="23" y="40"/>
                  </a:cubicBezTo>
                  <a:cubicBezTo>
                    <a:pt x="24" y="43"/>
                    <a:pt x="24" y="43"/>
                    <a:pt x="24" y="43"/>
                  </a:cubicBezTo>
                  <a:cubicBezTo>
                    <a:pt x="25" y="43"/>
                    <a:pt x="26" y="43"/>
                    <a:pt x="27" y="42"/>
                  </a:cubicBezTo>
                  <a:cubicBezTo>
                    <a:pt x="27" y="39"/>
                    <a:pt x="27" y="39"/>
                    <a:pt x="27" y="39"/>
                  </a:cubicBezTo>
                  <a:cubicBezTo>
                    <a:pt x="27" y="39"/>
                    <a:pt x="28" y="39"/>
                    <a:pt x="28" y="39"/>
                  </a:cubicBezTo>
                  <a:cubicBezTo>
                    <a:pt x="30" y="41"/>
                    <a:pt x="30" y="41"/>
                    <a:pt x="30" y="41"/>
                  </a:cubicBezTo>
                  <a:cubicBezTo>
                    <a:pt x="31" y="41"/>
                    <a:pt x="32" y="40"/>
                    <a:pt x="32" y="40"/>
                  </a:cubicBezTo>
                  <a:cubicBezTo>
                    <a:pt x="31" y="37"/>
                    <a:pt x="31" y="37"/>
                    <a:pt x="31" y="37"/>
                  </a:cubicBezTo>
                  <a:cubicBezTo>
                    <a:pt x="32" y="37"/>
                    <a:pt x="32" y="36"/>
                    <a:pt x="32" y="36"/>
                  </a:cubicBezTo>
                  <a:cubicBezTo>
                    <a:pt x="35" y="38"/>
                    <a:pt x="35" y="38"/>
                    <a:pt x="35" y="38"/>
                  </a:cubicBezTo>
                  <a:cubicBezTo>
                    <a:pt x="36" y="37"/>
                    <a:pt x="36" y="37"/>
                    <a:pt x="37" y="36"/>
                  </a:cubicBezTo>
                  <a:cubicBezTo>
                    <a:pt x="35" y="33"/>
                    <a:pt x="35" y="33"/>
                    <a:pt x="35" y="33"/>
                  </a:cubicBezTo>
                  <a:cubicBezTo>
                    <a:pt x="35" y="33"/>
                    <a:pt x="36" y="32"/>
                    <a:pt x="36" y="32"/>
                  </a:cubicBezTo>
                  <a:cubicBezTo>
                    <a:pt x="39" y="33"/>
                    <a:pt x="39" y="33"/>
                    <a:pt x="39" y="33"/>
                  </a:cubicBezTo>
                  <a:cubicBezTo>
                    <a:pt x="39" y="32"/>
                    <a:pt x="40" y="32"/>
                    <a:pt x="40" y="31"/>
                  </a:cubicBezTo>
                  <a:cubicBezTo>
                    <a:pt x="38" y="29"/>
                    <a:pt x="38" y="29"/>
                    <a:pt x="38" y="29"/>
                  </a:cubicBezTo>
                  <a:cubicBezTo>
                    <a:pt x="38" y="28"/>
                    <a:pt x="38" y="28"/>
                    <a:pt x="38" y="27"/>
                  </a:cubicBezTo>
                  <a:cubicBezTo>
                    <a:pt x="41" y="28"/>
                    <a:pt x="41" y="28"/>
                    <a:pt x="41" y="28"/>
                  </a:cubicBezTo>
                  <a:cubicBezTo>
                    <a:pt x="41" y="27"/>
                    <a:pt x="42" y="26"/>
                    <a:pt x="42" y="25"/>
                  </a:cubicBezTo>
                  <a:cubicBezTo>
                    <a:pt x="39" y="24"/>
                    <a:pt x="39" y="24"/>
                    <a:pt x="39" y="24"/>
                  </a:cubicBezTo>
                  <a:cubicBezTo>
                    <a:pt x="39" y="23"/>
                    <a:pt x="39" y="23"/>
                    <a:pt x="39" y="22"/>
                  </a:cubicBezTo>
                  <a:lnTo>
                    <a:pt x="42" y="22"/>
                  </a:lnTo>
                  <a:close/>
                  <a:moveTo>
                    <a:pt x="21" y="38"/>
                  </a:moveTo>
                  <a:cubicBezTo>
                    <a:pt x="13" y="38"/>
                    <a:pt x="6" y="30"/>
                    <a:pt x="6" y="21"/>
                  </a:cubicBezTo>
                  <a:cubicBezTo>
                    <a:pt x="6" y="13"/>
                    <a:pt x="13" y="5"/>
                    <a:pt x="21" y="5"/>
                  </a:cubicBezTo>
                  <a:cubicBezTo>
                    <a:pt x="30" y="5"/>
                    <a:pt x="37" y="13"/>
                    <a:pt x="37" y="21"/>
                  </a:cubicBezTo>
                  <a:cubicBezTo>
                    <a:pt x="37" y="30"/>
                    <a:pt x="30" y="38"/>
                    <a:pt x="21" y="3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0" name="Freeform 25"/>
            <p:cNvSpPr>
              <a:spLocks noEditPoints="1"/>
            </p:cNvSpPr>
            <p:nvPr/>
          </p:nvSpPr>
          <p:spPr bwMode="auto">
            <a:xfrm>
              <a:off x="1316038" y="2586038"/>
              <a:ext cx="31750" cy="31750"/>
            </a:xfrm>
            <a:custGeom>
              <a:avLst/>
              <a:gdLst>
                <a:gd name="T0" fmla="*/ 15 w 30"/>
                <a:gd name="T1" fmla="*/ 0 h 31"/>
                <a:gd name="T2" fmla="*/ 0 w 30"/>
                <a:gd name="T3" fmla="*/ 15 h 31"/>
                <a:gd name="T4" fmla="*/ 15 w 30"/>
                <a:gd name="T5" fmla="*/ 31 h 31"/>
                <a:gd name="T6" fmla="*/ 30 w 30"/>
                <a:gd name="T7" fmla="*/ 15 h 31"/>
                <a:gd name="T8" fmla="*/ 15 w 30"/>
                <a:gd name="T9" fmla="*/ 0 h 31"/>
                <a:gd name="T10" fmla="*/ 15 w 30"/>
                <a:gd name="T11" fmla="*/ 29 h 31"/>
                <a:gd name="T12" fmla="*/ 3 w 30"/>
                <a:gd name="T13" fmla="*/ 15 h 31"/>
                <a:gd name="T14" fmla="*/ 15 w 30"/>
                <a:gd name="T15" fmla="*/ 2 h 31"/>
                <a:gd name="T16" fmla="*/ 28 w 30"/>
                <a:gd name="T17" fmla="*/ 15 h 31"/>
                <a:gd name="T18" fmla="*/ 15 w 30"/>
                <a:gd name="T19" fmla="*/ 29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 h="31">
                  <a:moveTo>
                    <a:pt x="15" y="0"/>
                  </a:moveTo>
                  <a:cubicBezTo>
                    <a:pt x="7" y="0"/>
                    <a:pt x="0" y="7"/>
                    <a:pt x="0" y="15"/>
                  </a:cubicBezTo>
                  <a:cubicBezTo>
                    <a:pt x="0" y="24"/>
                    <a:pt x="7" y="31"/>
                    <a:pt x="15" y="31"/>
                  </a:cubicBezTo>
                  <a:cubicBezTo>
                    <a:pt x="23" y="31"/>
                    <a:pt x="30" y="24"/>
                    <a:pt x="30" y="15"/>
                  </a:cubicBezTo>
                  <a:cubicBezTo>
                    <a:pt x="30" y="7"/>
                    <a:pt x="23" y="0"/>
                    <a:pt x="15" y="0"/>
                  </a:cubicBezTo>
                  <a:close/>
                  <a:moveTo>
                    <a:pt x="15" y="29"/>
                  </a:moveTo>
                  <a:cubicBezTo>
                    <a:pt x="8" y="29"/>
                    <a:pt x="3" y="23"/>
                    <a:pt x="3" y="15"/>
                  </a:cubicBezTo>
                  <a:cubicBezTo>
                    <a:pt x="3" y="8"/>
                    <a:pt x="8" y="2"/>
                    <a:pt x="15" y="2"/>
                  </a:cubicBezTo>
                  <a:cubicBezTo>
                    <a:pt x="22" y="2"/>
                    <a:pt x="28" y="8"/>
                    <a:pt x="28" y="15"/>
                  </a:cubicBezTo>
                  <a:cubicBezTo>
                    <a:pt x="28" y="23"/>
                    <a:pt x="22" y="29"/>
                    <a:pt x="15" y="29"/>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1" name="Freeform 26"/>
            <p:cNvSpPr>
              <a:spLocks noEditPoints="1"/>
            </p:cNvSpPr>
            <p:nvPr/>
          </p:nvSpPr>
          <p:spPr bwMode="auto">
            <a:xfrm>
              <a:off x="1303338" y="2484438"/>
              <a:ext cx="88900" cy="92075"/>
            </a:xfrm>
            <a:custGeom>
              <a:avLst/>
              <a:gdLst>
                <a:gd name="T0" fmla="*/ 72 w 83"/>
                <a:gd name="T1" fmla="*/ 46 h 87"/>
                <a:gd name="T2" fmla="*/ 72 w 83"/>
                <a:gd name="T3" fmla="*/ 43 h 87"/>
                <a:gd name="T4" fmla="*/ 72 w 83"/>
                <a:gd name="T5" fmla="*/ 39 h 87"/>
                <a:gd name="T6" fmla="*/ 82 w 83"/>
                <a:gd name="T7" fmla="*/ 32 h 87"/>
                <a:gd name="T8" fmla="*/ 77 w 83"/>
                <a:gd name="T9" fmla="*/ 19 h 87"/>
                <a:gd name="T10" fmla="*/ 65 w 83"/>
                <a:gd name="T11" fmla="*/ 23 h 87"/>
                <a:gd name="T12" fmla="*/ 60 w 83"/>
                <a:gd name="T13" fmla="*/ 18 h 87"/>
                <a:gd name="T14" fmla="*/ 63 w 83"/>
                <a:gd name="T15" fmla="*/ 5 h 87"/>
                <a:gd name="T16" fmla="*/ 50 w 83"/>
                <a:gd name="T17" fmla="*/ 0 h 87"/>
                <a:gd name="T18" fmla="*/ 44 w 83"/>
                <a:gd name="T19" fmla="*/ 11 h 87"/>
                <a:gd name="T20" fmla="*/ 41 w 83"/>
                <a:gd name="T21" fmla="*/ 11 h 87"/>
                <a:gd name="T22" fmla="*/ 37 w 83"/>
                <a:gd name="T23" fmla="*/ 12 h 87"/>
                <a:gd name="T24" fmla="*/ 31 w 83"/>
                <a:gd name="T25" fmla="*/ 0 h 87"/>
                <a:gd name="T26" fmla="*/ 18 w 83"/>
                <a:gd name="T27" fmla="*/ 6 h 87"/>
                <a:gd name="T28" fmla="*/ 22 w 83"/>
                <a:gd name="T29" fmla="*/ 19 h 87"/>
                <a:gd name="T30" fmla="*/ 17 w 83"/>
                <a:gd name="T31" fmla="*/ 24 h 87"/>
                <a:gd name="T32" fmla="*/ 5 w 83"/>
                <a:gd name="T33" fmla="*/ 21 h 87"/>
                <a:gd name="T34" fmla="*/ 0 w 83"/>
                <a:gd name="T35" fmla="*/ 34 h 87"/>
                <a:gd name="T36" fmla="*/ 11 w 83"/>
                <a:gd name="T37" fmla="*/ 40 h 87"/>
                <a:gd name="T38" fmla="*/ 11 w 83"/>
                <a:gd name="T39" fmla="*/ 43 h 87"/>
                <a:gd name="T40" fmla="*/ 11 w 83"/>
                <a:gd name="T41" fmla="*/ 47 h 87"/>
                <a:gd name="T42" fmla="*/ 0 w 83"/>
                <a:gd name="T43" fmla="*/ 54 h 87"/>
                <a:gd name="T44" fmla="*/ 6 w 83"/>
                <a:gd name="T45" fmla="*/ 67 h 87"/>
                <a:gd name="T46" fmla="*/ 18 w 83"/>
                <a:gd name="T47" fmla="*/ 64 h 87"/>
                <a:gd name="T48" fmla="*/ 23 w 83"/>
                <a:gd name="T49" fmla="*/ 69 h 87"/>
                <a:gd name="T50" fmla="*/ 20 w 83"/>
                <a:gd name="T51" fmla="*/ 81 h 87"/>
                <a:gd name="T52" fmla="*/ 33 w 83"/>
                <a:gd name="T53" fmla="*/ 87 h 87"/>
                <a:gd name="T54" fmla="*/ 39 w 83"/>
                <a:gd name="T55" fmla="*/ 75 h 87"/>
                <a:gd name="T56" fmla="*/ 41 w 83"/>
                <a:gd name="T57" fmla="*/ 75 h 87"/>
                <a:gd name="T58" fmla="*/ 45 w 83"/>
                <a:gd name="T59" fmla="*/ 75 h 87"/>
                <a:gd name="T60" fmla="*/ 52 w 83"/>
                <a:gd name="T61" fmla="*/ 86 h 87"/>
                <a:gd name="T62" fmla="*/ 64 w 83"/>
                <a:gd name="T63" fmla="*/ 80 h 87"/>
                <a:gd name="T64" fmla="*/ 61 w 83"/>
                <a:gd name="T65" fmla="*/ 68 h 87"/>
                <a:gd name="T66" fmla="*/ 66 w 83"/>
                <a:gd name="T67" fmla="*/ 62 h 87"/>
                <a:gd name="T68" fmla="*/ 78 w 83"/>
                <a:gd name="T69" fmla="*/ 66 h 87"/>
                <a:gd name="T70" fmla="*/ 83 w 83"/>
                <a:gd name="T71" fmla="*/ 52 h 87"/>
                <a:gd name="T72" fmla="*/ 72 w 83"/>
                <a:gd name="T73" fmla="*/ 46 h 87"/>
                <a:gd name="T74" fmla="*/ 41 w 83"/>
                <a:gd name="T75" fmla="*/ 58 h 87"/>
                <a:gd name="T76" fmla="*/ 27 w 83"/>
                <a:gd name="T77" fmla="*/ 43 h 87"/>
                <a:gd name="T78" fmla="*/ 41 w 83"/>
                <a:gd name="T79" fmla="*/ 28 h 87"/>
                <a:gd name="T80" fmla="*/ 55 w 83"/>
                <a:gd name="T81" fmla="*/ 43 h 87"/>
                <a:gd name="T82" fmla="*/ 41 w 83"/>
                <a:gd name="T83" fmla="*/ 58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3" h="87">
                  <a:moveTo>
                    <a:pt x="72" y="46"/>
                  </a:moveTo>
                  <a:cubicBezTo>
                    <a:pt x="72" y="45"/>
                    <a:pt x="72" y="44"/>
                    <a:pt x="72" y="43"/>
                  </a:cubicBezTo>
                  <a:cubicBezTo>
                    <a:pt x="72" y="42"/>
                    <a:pt x="72" y="40"/>
                    <a:pt x="72" y="39"/>
                  </a:cubicBezTo>
                  <a:cubicBezTo>
                    <a:pt x="82" y="32"/>
                    <a:pt x="82" y="32"/>
                    <a:pt x="82" y="32"/>
                  </a:cubicBezTo>
                  <a:cubicBezTo>
                    <a:pt x="81" y="27"/>
                    <a:pt x="79" y="23"/>
                    <a:pt x="77" y="19"/>
                  </a:cubicBezTo>
                  <a:cubicBezTo>
                    <a:pt x="65" y="23"/>
                    <a:pt x="65" y="23"/>
                    <a:pt x="65" y="23"/>
                  </a:cubicBezTo>
                  <a:cubicBezTo>
                    <a:pt x="63" y="21"/>
                    <a:pt x="62" y="19"/>
                    <a:pt x="60" y="18"/>
                  </a:cubicBezTo>
                  <a:cubicBezTo>
                    <a:pt x="63" y="5"/>
                    <a:pt x="63" y="5"/>
                    <a:pt x="63" y="5"/>
                  </a:cubicBezTo>
                  <a:cubicBezTo>
                    <a:pt x="59" y="3"/>
                    <a:pt x="55" y="1"/>
                    <a:pt x="50" y="0"/>
                  </a:cubicBezTo>
                  <a:cubicBezTo>
                    <a:pt x="44" y="11"/>
                    <a:pt x="44" y="11"/>
                    <a:pt x="44" y="11"/>
                  </a:cubicBezTo>
                  <a:cubicBezTo>
                    <a:pt x="43" y="11"/>
                    <a:pt x="42" y="11"/>
                    <a:pt x="41" y="11"/>
                  </a:cubicBezTo>
                  <a:cubicBezTo>
                    <a:pt x="40" y="11"/>
                    <a:pt x="39" y="11"/>
                    <a:pt x="37" y="12"/>
                  </a:cubicBezTo>
                  <a:cubicBezTo>
                    <a:pt x="31" y="0"/>
                    <a:pt x="31" y="0"/>
                    <a:pt x="31" y="0"/>
                  </a:cubicBezTo>
                  <a:cubicBezTo>
                    <a:pt x="26" y="1"/>
                    <a:pt x="22" y="3"/>
                    <a:pt x="18" y="6"/>
                  </a:cubicBezTo>
                  <a:cubicBezTo>
                    <a:pt x="22" y="19"/>
                    <a:pt x="22" y="19"/>
                    <a:pt x="22" y="19"/>
                  </a:cubicBezTo>
                  <a:cubicBezTo>
                    <a:pt x="20" y="20"/>
                    <a:pt x="18" y="22"/>
                    <a:pt x="17" y="24"/>
                  </a:cubicBezTo>
                  <a:cubicBezTo>
                    <a:pt x="5" y="21"/>
                    <a:pt x="5" y="21"/>
                    <a:pt x="5" y="21"/>
                  </a:cubicBezTo>
                  <a:cubicBezTo>
                    <a:pt x="3" y="25"/>
                    <a:pt x="1" y="29"/>
                    <a:pt x="0" y="34"/>
                  </a:cubicBezTo>
                  <a:cubicBezTo>
                    <a:pt x="11" y="40"/>
                    <a:pt x="11" y="40"/>
                    <a:pt x="11" y="40"/>
                  </a:cubicBezTo>
                  <a:cubicBezTo>
                    <a:pt x="11" y="41"/>
                    <a:pt x="11" y="42"/>
                    <a:pt x="11" y="43"/>
                  </a:cubicBezTo>
                  <a:cubicBezTo>
                    <a:pt x="11" y="45"/>
                    <a:pt x="11" y="46"/>
                    <a:pt x="11" y="47"/>
                  </a:cubicBezTo>
                  <a:cubicBezTo>
                    <a:pt x="0" y="54"/>
                    <a:pt x="0" y="54"/>
                    <a:pt x="0" y="54"/>
                  </a:cubicBezTo>
                  <a:cubicBezTo>
                    <a:pt x="2" y="59"/>
                    <a:pt x="3" y="63"/>
                    <a:pt x="6" y="67"/>
                  </a:cubicBezTo>
                  <a:cubicBezTo>
                    <a:pt x="18" y="64"/>
                    <a:pt x="18" y="64"/>
                    <a:pt x="18" y="64"/>
                  </a:cubicBezTo>
                  <a:cubicBezTo>
                    <a:pt x="19" y="65"/>
                    <a:pt x="21" y="67"/>
                    <a:pt x="23" y="69"/>
                  </a:cubicBezTo>
                  <a:cubicBezTo>
                    <a:pt x="20" y="81"/>
                    <a:pt x="20" y="81"/>
                    <a:pt x="20" y="81"/>
                  </a:cubicBezTo>
                  <a:cubicBezTo>
                    <a:pt x="24" y="84"/>
                    <a:pt x="28" y="86"/>
                    <a:pt x="33" y="87"/>
                  </a:cubicBezTo>
                  <a:cubicBezTo>
                    <a:pt x="39" y="75"/>
                    <a:pt x="39" y="75"/>
                    <a:pt x="39" y="75"/>
                  </a:cubicBezTo>
                  <a:cubicBezTo>
                    <a:pt x="40" y="75"/>
                    <a:pt x="40" y="75"/>
                    <a:pt x="41" y="75"/>
                  </a:cubicBezTo>
                  <a:cubicBezTo>
                    <a:pt x="43" y="75"/>
                    <a:pt x="44" y="75"/>
                    <a:pt x="45" y="75"/>
                  </a:cubicBezTo>
                  <a:cubicBezTo>
                    <a:pt x="52" y="86"/>
                    <a:pt x="52" y="86"/>
                    <a:pt x="52" y="86"/>
                  </a:cubicBezTo>
                  <a:cubicBezTo>
                    <a:pt x="57" y="85"/>
                    <a:pt x="61" y="83"/>
                    <a:pt x="64" y="80"/>
                  </a:cubicBezTo>
                  <a:cubicBezTo>
                    <a:pt x="61" y="68"/>
                    <a:pt x="61" y="68"/>
                    <a:pt x="61" y="68"/>
                  </a:cubicBezTo>
                  <a:cubicBezTo>
                    <a:pt x="63" y="66"/>
                    <a:pt x="64" y="64"/>
                    <a:pt x="66" y="62"/>
                  </a:cubicBezTo>
                  <a:cubicBezTo>
                    <a:pt x="78" y="66"/>
                    <a:pt x="78" y="66"/>
                    <a:pt x="78" y="66"/>
                  </a:cubicBezTo>
                  <a:cubicBezTo>
                    <a:pt x="80" y="62"/>
                    <a:pt x="82" y="57"/>
                    <a:pt x="83" y="52"/>
                  </a:cubicBezTo>
                  <a:lnTo>
                    <a:pt x="72" y="46"/>
                  </a:lnTo>
                  <a:close/>
                  <a:moveTo>
                    <a:pt x="41" y="58"/>
                  </a:moveTo>
                  <a:cubicBezTo>
                    <a:pt x="34" y="58"/>
                    <a:pt x="27" y="51"/>
                    <a:pt x="27" y="43"/>
                  </a:cubicBezTo>
                  <a:cubicBezTo>
                    <a:pt x="27" y="35"/>
                    <a:pt x="34" y="28"/>
                    <a:pt x="41" y="28"/>
                  </a:cubicBezTo>
                  <a:cubicBezTo>
                    <a:pt x="49" y="28"/>
                    <a:pt x="55" y="35"/>
                    <a:pt x="55" y="43"/>
                  </a:cubicBezTo>
                  <a:cubicBezTo>
                    <a:pt x="55" y="51"/>
                    <a:pt x="49" y="58"/>
                    <a:pt x="41" y="5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2" name="Freeform 27"/>
            <p:cNvSpPr>
              <a:spLocks noEditPoints="1"/>
            </p:cNvSpPr>
            <p:nvPr/>
          </p:nvSpPr>
          <p:spPr bwMode="auto">
            <a:xfrm>
              <a:off x="1184275" y="2290763"/>
              <a:ext cx="41275" cy="42863"/>
            </a:xfrm>
            <a:custGeom>
              <a:avLst/>
              <a:gdLst>
                <a:gd name="T0" fmla="*/ 31 w 38"/>
                <a:gd name="T1" fmla="*/ 26 h 40"/>
                <a:gd name="T2" fmla="*/ 32 w 38"/>
                <a:gd name="T3" fmla="*/ 25 h 40"/>
                <a:gd name="T4" fmla="*/ 32 w 38"/>
                <a:gd name="T5" fmla="*/ 23 h 40"/>
                <a:gd name="T6" fmla="*/ 38 w 38"/>
                <a:gd name="T7" fmla="*/ 22 h 40"/>
                <a:gd name="T8" fmla="*/ 37 w 38"/>
                <a:gd name="T9" fmla="*/ 16 h 40"/>
                <a:gd name="T10" fmla="*/ 32 w 38"/>
                <a:gd name="T11" fmla="*/ 15 h 40"/>
                <a:gd name="T12" fmla="*/ 31 w 38"/>
                <a:gd name="T13" fmla="*/ 12 h 40"/>
                <a:gd name="T14" fmla="*/ 34 w 38"/>
                <a:gd name="T15" fmla="*/ 8 h 40"/>
                <a:gd name="T16" fmla="*/ 29 w 38"/>
                <a:gd name="T17" fmla="*/ 3 h 40"/>
                <a:gd name="T18" fmla="*/ 25 w 38"/>
                <a:gd name="T19" fmla="*/ 7 h 40"/>
                <a:gd name="T20" fmla="*/ 24 w 38"/>
                <a:gd name="T21" fmla="*/ 6 h 40"/>
                <a:gd name="T22" fmla="*/ 22 w 38"/>
                <a:gd name="T23" fmla="*/ 6 h 40"/>
                <a:gd name="T24" fmla="*/ 21 w 38"/>
                <a:gd name="T25" fmla="*/ 0 h 40"/>
                <a:gd name="T26" fmla="*/ 15 w 38"/>
                <a:gd name="T27" fmla="*/ 0 h 40"/>
                <a:gd name="T28" fmla="*/ 15 w 38"/>
                <a:gd name="T29" fmla="*/ 6 h 40"/>
                <a:gd name="T30" fmla="*/ 12 w 38"/>
                <a:gd name="T31" fmla="*/ 7 h 40"/>
                <a:gd name="T32" fmla="*/ 7 w 38"/>
                <a:gd name="T33" fmla="*/ 4 h 40"/>
                <a:gd name="T34" fmla="*/ 3 w 38"/>
                <a:gd name="T35" fmla="*/ 9 h 40"/>
                <a:gd name="T36" fmla="*/ 7 w 38"/>
                <a:gd name="T37" fmla="*/ 13 h 40"/>
                <a:gd name="T38" fmla="*/ 6 w 38"/>
                <a:gd name="T39" fmla="*/ 14 h 40"/>
                <a:gd name="T40" fmla="*/ 6 w 38"/>
                <a:gd name="T41" fmla="*/ 16 h 40"/>
                <a:gd name="T42" fmla="*/ 0 w 38"/>
                <a:gd name="T43" fmla="*/ 17 h 40"/>
                <a:gd name="T44" fmla="*/ 0 w 38"/>
                <a:gd name="T45" fmla="*/ 23 h 40"/>
                <a:gd name="T46" fmla="*/ 6 w 38"/>
                <a:gd name="T47" fmla="*/ 24 h 40"/>
                <a:gd name="T48" fmla="*/ 7 w 38"/>
                <a:gd name="T49" fmla="*/ 27 h 40"/>
                <a:gd name="T50" fmla="*/ 4 w 38"/>
                <a:gd name="T51" fmla="*/ 32 h 40"/>
                <a:gd name="T52" fmla="*/ 8 w 38"/>
                <a:gd name="T53" fmla="*/ 36 h 40"/>
                <a:gd name="T54" fmla="*/ 13 w 38"/>
                <a:gd name="T55" fmla="*/ 32 h 40"/>
                <a:gd name="T56" fmla="*/ 14 w 38"/>
                <a:gd name="T57" fmla="*/ 33 h 40"/>
                <a:gd name="T58" fmla="*/ 16 w 38"/>
                <a:gd name="T59" fmla="*/ 33 h 40"/>
                <a:gd name="T60" fmla="*/ 17 w 38"/>
                <a:gd name="T61" fmla="*/ 39 h 40"/>
                <a:gd name="T62" fmla="*/ 23 w 38"/>
                <a:gd name="T63" fmla="*/ 39 h 40"/>
                <a:gd name="T64" fmla="*/ 23 w 38"/>
                <a:gd name="T65" fmla="*/ 33 h 40"/>
                <a:gd name="T66" fmla="*/ 26 w 38"/>
                <a:gd name="T67" fmla="*/ 32 h 40"/>
                <a:gd name="T68" fmla="*/ 30 w 38"/>
                <a:gd name="T69" fmla="*/ 35 h 40"/>
                <a:gd name="T70" fmla="*/ 35 w 38"/>
                <a:gd name="T71" fmla="*/ 31 h 40"/>
                <a:gd name="T72" fmla="*/ 31 w 38"/>
                <a:gd name="T73" fmla="*/ 26 h 40"/>
                <a:gd name="T74" fmla="*/ 17 w 38"/>
                <a:gd name="T75" fmla="*/ 26 h 40"/>
                <a:gd name="T76" fmla="*/ 13 w 38"/>
                <a:gd name="T77" fmla="*/ 17 h 40"/>
                <a:gd name="T78" fmla="*/ 21 w 38"/>
                <a:gd name="T79" fmla="*/ 14 h 40"/>
                <a:gd name="T80" fmla="*/ 25 w 38"/>
                <a:gd name="T81" fmla="*/ 22 h 40"/>
                <a:gd name="T82" fmla="*/ 17 w 38"/>
                <a:gd name="T83" fmla="*/ 26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8" h="40">
                  <a:moveTo>
                    <a:pt x="31" y="26"/>
                  </a:moveTo>
                  <a:cubicBezTo>
                    <a:pt x="31" y="26"/>
                    <a:pt x="31" y="25"/>
                    <a:pt x="32" y="25"/>
                  </a:cubicBezTo>
                  <a:cubicBezTo>
                    <a:pt x="32" y="24"/>
                    <a:pt x="32" y="24"/>
                    <a:pt x="32" y="23"/>
                  </a:cubicBezTo>
                  <a:cubicBezTo>
                    <a:pt x="38" y="22"/>
                    <a:pt x="38" y="22"/>
                    <a:pt x="38" y="22"/>
                  </a:cubicBezTo>
                  <a:cubicBezTo>
                    <a:pt x="38" y="20"/>
                    <a:pt x="38" y="18"/>
                    <a:pt x="37" y="16"/>
                  </a:cubicBezTo>
                  <a:cubicBezTo>
                    <a:pt x="32" y="15"/>
                    <a:pt x="32" y="15"/>
                    <a:pt x="32" y="15"/>
                  </a:cubicBezTo>
                  <a:cubicBezTo>
                    <a:pt x="32" y="14"/>
                    <a:pt x="31" y="13"/>
                    <a:pt x="31" y="12"/>
                  </a:cubicBezTo>
                  <a:cubicBezTo>
                    <a:pt x="34" y="8"/>
                    <a:pt x="34" y="8"/>
                    <a:pt x="34" y="8"/>
                  </a:cubicBezTo>
                  <a:cubicBezTo>
                    <a:pt x="33" y="6"/>
                    <a:pt x="31" y="4"/>
                    <a:pt x="29" y="3"/>
                  </a:cubicBezTo>
                  <a:cubicBezTo>
                    <a:pt x="25" y="7"/>
                    <a:pt x="25" y="7"/>
                    <a:pt x="25" y="7"/>
                  </a:cubicBezTo>
                  <a:cubicBezTo>
                    <a:pt x="25" y="7"/>
                    <a:pt x="24" y="7"/>
                    <a:pt x="24" y="6"/>
                  </a:cubicBezTo>
                  <a:cubicBezTo>
                    <a:pt x="23" y="6"/>
                    <a:pt x="23" y="6"/>
                    <a:pt x="22" y="6"/>
                  </a:cubicBezTo>
                  <a:cubicBezTo>
                    <a:pt x="21" y="0"/>
                    <a:pt x="21" y="0"/>
                    <a:pt x="21" y="0"/>
                  </a:cubicBezTo>
                  <a:cubicBezTo>
                    <a:pt x="19" y="0"/>
                    <a:pt x="17" y="0"/>
                    <a:pt x="15" y="0"/>
                  </a:cubicBezTo>
                  <a:cubicBezTo>
                    <a:pt x="15" y="6"/>
                    <a:pt x="15" y="6"/>
                    <a:pt x="15" y="6"/>
                  </a:cubicBezTo>
                  <a:cubicBezTo>
                    <a:pt x="14" y="6"/>
                    <a:pt x="13" y="7"/>
                    <a:pt x="12" y="7"/>
                  </a:cubicBezTo>
                  <a:cubicBezTo>
                    <a:pt x="7" y="4"/>
                    <a:pt x="7" y="4"/>
                    <a:pt x="7" y="4"/>
                  </a:cubicBezTo>
                  <a:cubicBezTo>
                    <a:pt x="6" y="5"/>
                    <a:pt x="4" y="7"/>
                    <a:pt x="3" y="9"/>
                  </a:cubicBezTo>
                  <a:cubicBezTo>
                    <a:pt x="7" y="13"/>
                    <a:pt x="7" y="13"/>
                    <a:pt x="7" y="13"/>
                  </a:cubicBezTo>
                  <a:cubicBezTo>
                    <a:pt x="7" y="14"/>
                    <a:pt x="6" y="14"/>
                    <a:pt x="6" y="14"/>
                  </a:cubicBezTo>
                  <a:cubicBezTo>
                    <a:pt x="6" y="15"/>
                    <a:pt x="6" y="16"/>
                    <a:pt x="6" y="16"/>
                  </a:cubicBezTo>
                  <a:cubicBezTo>
                    <a:pt x="0" y="17"/>
                    <a:pt x="0" y="17"/>
                    <a:pt x="0" y="17"/>
                  </a:cubicBezTo>
                  <a:cubicBezTo>
                    <a:pt x="0" y="19"/>
                    <a:pt x="0" y="21"/>
                    <a:pt x="0" y="23"/>
                  </a:cubicBezTo>
                  <a:cubicBezTo>
                    <a:pt x="6" y="24"/>
                    <a:pt x="6" y="24"/>
                    <a:pt x="6" y="24"/>
                  </a:cubicBezTo>
                  <a:cubicBezTo>
                    <a:pt x="6" y="25"/>
                    <a:pt x="7" y="26"/>
                    <a:pt x="7" y="27"/>
                  </a:cubicBezTo>
                  <a:cubicBezTo>
                    <a:pt x="4" y="32"/>
                    <a:pt x="4" y="32"/>
                    <a:pt x="4" y="32"/>
                  </a:cubicBezTo>
                  <a:cubicBezTo>
                    <a:pt x="5" y="33"/>
                    <a:pt x="7" y="35"/>
                    <a:pt x="8" y="36"/>
                  </a:cubicBezTo>
                  <a:cubicBezTo>
                    <a:pt x="13" y="32"/>
                    <a:pt x="13" y="32"/>
                    <a:pt x="13" y="32"/>
                  </a:cubicBezTo>
                  <a:cubicBezTo>
                    <a:pt x="13" y="33"/>
                    <a:pt x="13" y="33"/>
                    <a:pt x="14" y="33"/>
                  </a:cubicBezTo>
                  <a:cubicBezTo>
                    <a:pt x="14" y="33"/>
                    <a:pt x="15" y="33"/>
                    <a:pt x="16" y="33"/>
                  </a:cubicBezTo>
                  <a:cubicBezTo>
                    <a:pt x="17" y="39"/>
                    <a:pt x="17" y="39"/>
                    <a:pt x="17" y="39"/>
                  </a:cubicBezTo>
                  <a:cubicBezTo>
                    <a:pt x="19" y="40"/>
                    <a:pt x="21" y="39"/>
                    <a:pt x="23" y="39"/>
                  </a:cubicBezTo>
                  <a:cubicBezTo>
                    <a:pt x="23" y="33"/>
                    <a:pt x="23" y="33"/>
                    <a:pt x="23" y="33"/>
                  </a:cubicBezTo>
                  <a:cubicBezTo>
                    <a:pt x="24" y="33"/>
                    <a:pt x="25" y="32"/>
                    <a:pt x="26" y="32"/>
                  </a:cubicBezTo>
                  <a:cubicBezTo>
                    <a:pt x="30" y="35"/>
                    <a:pt x="30" y="35"/>
                    <a:pt x="30" y="35"/>
                  </a:cubicBezTo>
                  <a:cubicBezTo>
                    <a:pt x="32" y="34"/>
                    <a:pt x="33" y="32"/>
                    <a:pt x="35" y="31"/>
                  </a:cubicBezTo>
                  <a:lnTo>
                    <a:pt x="31" y="26"/>
                  </a:lnTo>
                  <a:close/>
                  <a:moveTo>
                    <a:pt x="17" y="26"/>
                  </a:moveTo>
                  <a:cubicBezTo>
                    <a:pt x="13" y="24"/>
                    <a:pt x="12" y="21"/>
                    <a:pt x="13" y="17"/>
                  </a:cubicBezTo>
                  <a:cubicBezTo>
                    <a:pt x="14" y="14"/>
                    <a:pt x="18" y="12"/>
                    <a:pt x="21" y="14"/>
                  </a:cubicBezTo>
                  <a:cubicBezTo>
                    <a:pt x="24" y="15"/>
                    <a:pt x="26" y="19"/>
                    <a:pt x="25" y="22"/>
                  </a:cubicBezTo>
                  <a:cubicBezTo>
                    <a:pt x="23" y="25"/>
                    <a:pt x="20" y="27"/>
                    <a:pt x="17" y="2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3" name="Freeform 28"/>
            <p:cNvSpPr>
              <a:spLocks noEditPoints="1"/>
            </p:cNvSpPr>
            <p:nvPr/>
          </p:nvSpPr>
          <p:spPr bwMode="auto">
            <a:xfrm>
              <a:off x="1265238" y="2665413"/>
              <a:ext cx="36513" cy="38100"/>
            </a:xfrm>
            <a:custGeom>
              <a:avLst/>
              <a:gdLst>
                <a:gd name="T0" fmla="*/ 29 w 35"/>
                <a:gd name="T1" fmla="*/ 23 h 36"/>
                <a:gd name="T2" fmla="*/ 29 w 35"/>
                <a:gd name="T3" fmla="*/ 22 h 36"/>
                <a:gd name="T4" fmla="*/ 30 w 35"/>
                <a:gd name="T5" fmla="*/ 20 h 36"/>
                <a:gd name="T6" fmla="*/ 34 w 35"/>
                <a:gd name="T7" fmla="*/ 18 h 36"/>
                <a:gd name="T8" fmla="*/ 34 w 35"/>
                <a:gd name="T9" fmla="*/ 13 h 36"/>
                <a:gd name="T10" fmla="*/ 29 w 35"/>
                <a:gd name="T11" fmla="*/ 13 h 36"/>
                <a:gd name="T12" fmla="*/ 27 w 35"/>
                <a:gd name="T13" fmla="*/ 10 h 36"/>
                <a:gd name="T14" fmla="*/ 30 w 35"/>
                <a:gd name="T15" fmla="*/ 6 h 36"/>
                <a:gd name="T16" fmla="*/ 26 w 35"/>
                <a:gd name="T17" fmla="*/ 2 h 36"/>
                <a:gd name="T18" fmla="*/ 22 w 35"/>
                <a:gd name="T19" fmla="*/ 6 h 36"/>
                <a:gd name="T20" fmla="*/ 21 w 35"/>
                <a:gd name="T21" fmla="*/ 5 h 36"/>
                <a:gd name="T22" fmla="*/ 19 w 35"/>
                <a:gd name="T23" fmla="*/ 5 h 36"/>
                <a:gd name="T24" fmla="*/ 18 w 35"/>
                <a:gd name="T25" fmla="*/ 0 h 36"/>
                <a:gd name="T26" fmla="*/ 13 w 35"/>
                <a:gd name="T27" fmla="*/ 1 h 36"/>
                <a:gd name="T28" fmla="*/ 13 w 35"/>
                <a:gd name="T29" fmla="*/ 6 h 36"/>
                <a:gd name="T30" fmla="*/ 10 w 35"/>
                <a:gd name="T31" fmla="*/ 7 h 36"/>
                <a:gd name="T32" fmla="*/ 6 w 35"/>
                <a:gd name="T33" fmla="*/ 5 h 36"/>
                <a:gd name="T34" fmla="*/ 2 w 35"/>
                <a:gd name="T35" fmla="*/ 9 h 36"/>
                <a:gd name="T36" fmla="*/ 6 w 35"/>
                <a:gd name="T37" fmla="*/ 13 h 36"/>
                <a:gd name="T38" fmla="*/ 6 w 35"/>
                <a:gd name="T39" fmla="*/ 14 h 36"/>
                <a:gd name="T40" fmla="*/ 5 w 35"/>
                <a:gd name="T41" fmla="*/ 16 h 36"/>
                <a:gd name="T42" fmla="*/ 0 w 35"/>
                <a:gd name="T43" fmla="*/ 17 h 36"/>
                <a:gd name="T44" fmla="*/ 1 w 35"/>
                <a:gd name="T45" fmla="*/ 23 h 36"/>
                <a:gd name="T46" fmla="*/ 6 w 35"/>
                <a:gd name="T47" fmla="*/ 23 h 36"/>
                <a:gd name="T48" fmla="*/ 7 w 35"/>
                <a:gd name="T49" fmla="*/ 25 h 36"/>
                <a:gd name="T50" fmla="*/ 5 w 35"/>
                <a:gd name="T51" fmla="*/ 30 h 36"/>
                <a:gd name="T52" fmla="*/ 9 w 35"/>
                <a:gd name="T53" fmla="*/ 33 h 36"/>
                <a:gd name="T54" fmla="*/ 13 w 35"/>
                <a:gd name="T55" fmla="*/ 30 h 36"/>
                <a:gd name="T56" fmla="*/ 14 w 35"/>
                <a:gd name="T57" fmla="*/ 30 h 36"/>
                <a:gd name="T58" fmla="*/ 15 w 35"/>
                <a:gd name="T59" fmla="*/ 30 h 36"/>
                <a:gd name="T60" fmla="*/ 17 w 35"/>
                <a:gd name="T61" fmla="*/ 36 h 36"/>
                <a:gd name="T62" fmla="*/ 22 w 35"/>
                <a:gd name="T63" fmla="*/ 35 h 36"/>
                <a:gd name="T64" fmla="*/ 22 w 35"/>
                <a:gd name="T65" fmla="*/ 30 h 36"/>
                <a:gd name="T66" fmla="*/ 25 w 35"/>
                <a:gd name="T67" fmla="*/ 28 h 36"/>
                <a:gd name="T68" fmla="*/ 29 w 35"/>
                <a:gd name="T69" fmla="*/ 31 h 36"/>
                <a:gd name="T70" fmla="*/ 32 w 35"/>
                <a:gd name="T71" fmla="*/ 26 h 36"/>
                <a:gd name="T72" fmla="*/ 29 w 35"/>
                <a:gd name="T73" fmla="*/ 23 h 36"/>
                <a:gd name="T74" fmla="*/ 16 w 35"/>
                <a:gd name="T75" fmla="*/ 23 h 36"/>
                <a:gd name="T76" fmla="*/ 12 w 35"/>
                <a:gd name="T77" fmla="*/ 16 h 36"/>
                <a:gd name="T78" fmla="*/ 19 w 35"/>
                <a:gd name="T79" fmla="*/ 12 h 36"/>
                <a:gd name="T80" fmla="*/ 23 w 35"/>
                <a:gd name="T81" fmla="*/ 19 h 36"/>
                <a:gd name="T82" fmla="*/ 16 w 35"/>
                <a:gd name="T83" fmla="*/ 23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5" h="36">
                  <a:moveTo>
                    <a:pt x="29" y="23"/>
                  </a:moveTo>
                  <a:cubicBezTo>
                    <a:pt x="29" y="22"/>
                    <a:pt x="29" y="22"/>
                    <a:pt x="29" y="22"/>
                  </a:cubicBezTo>
                  <a:cubicBezTo>
                    <a:pt x="29" y="21"/>
                    <a:pt x="29" y="20"/>
                    <a:pt x="30" y="20"/>
                  </a:cubicBezTo>
                  <a:cubicBezTo>
                    <a:pt x="34" y="18"/>
                    <a:pt x="34" y="18"/>
                    <a:pt x="34" y="18"/>
                  </a:cubicBezTo>
                  <a:cubicBezTo>
                    <a:pt x="35" y="17"/>
                    <a:pt x="34" y="15"/>
                    <a:pt x="34" y="13"/>
                  </a:cubicBezTo>
                  <a:cubicBezTo>
                    <a:pt x="29" y="13"/>
                    <a:pt x="29" y="13"/>
                    <a:pt x="29" y="13"/>
                  </a:cubicBezTo>
                  <a:cubicBezTo>
                    <a:pt x="28" y="12"/>
                    <a:pt x="28" y="11"/>
                    <a:pt x="27" y="10"/>
                  </a:cubicBezTo>
                  <a:cubicBezTo>
                    <a:pt x="30" y="6"/>
                    <a:pt x="30" y="6"/>
                    <a:pt x="30" y="6"/>
                  </a:cubicBezTo>
                  <a:cubicBezTo>
                    <a:pt x="29" y="4"/>
                    <a:pt x="27" y="3"/>
                    <a:pt x="26" y="2"/>
                  </a:cubicBezTo>
                  <a:cubicBezTo>
                    <a:pt x="22" y="6"/>
                    <a:pt x="22" y="6"/>
                    <a:pt x="22" y="6"/>
                  </a:cubicBezTo>
                  <a:cubicBezTo>
                    <a:pt x="22" y="6"/>
                    <a:pt x="21" y="6"/>
                    <a:pt x="21" y="5"/>
                  </a:cubicBezTo>
                  <a:cubicBezTo>
                    <a:pt x="20" y="5"/>
                    <a:pt x="20" y="5"/>
                    <a:pt x="19" y="5"/>
                  </a:cubicBezTo>
                  <a:cubicBezTo>
                    <a:pt x="18" y="0"/>
                    <a:pt x="18" y="0"/>
                    <a:pt x="18" y="0"/>
                  </a:cubicBezTo>
                  <a:cubicBezTo>
                    <a:pt x="16" y="0"/>
                    <a:pt x="14" y="0"/>
                    <a:pt x="13" y="1"/>
                  </a:cubicBezTo>
                  <a:cubicBezTo>
                    <a:pt x="13" y="6"/>
                    <a:pt x="13" y="6"/>
                    <a:pt x="13" y="6"/>
                  </a:cubicBezTo>
                  <a:cubicBezTo>
                    <a:pt x="12" y="6"/>
                    <a:pt x="11" y="7"/>
                    <a:pt x="10" y="7"/>
                  </a:cubicBezTo>
                  <a:cubicBezTo>
                    <a:pt x="6" y="5"/>
                    <a:pt x="6" y="5"/>
                    <a:pt x="6" y="5"/>
                  </a:cubicBezTo>
                  <a:cubicBezTo>
                    <a:pt x="4" y="6"/>
                    <a:pt x="3" y="7"/>
                    <a:pt x="2" y="9"/>
                  </a:cubicBezTo>
                  <a:cubicBezTo>
                    <a:pt x="6" y="13"/>
                    <a:pt x="6" y="13"/>
                    <a:pt x="6" y="13"/>
                  </a:cubicBezTo>
                  <a:cubicBezTo>
                    <a:pt x="6" y="13"/>
                    <a:pt x="6" y="14"/>
                    <a:pt x="6" y="14"/>
                  </a:cubicBezTo>
                  <a:cubicBezTo>
                    <a:pt x="5" y="14"/>
                    <a:pt x="5" y="15"/>
                    <a:pt x="5" y="16"/>
                  </a:cubicBezTo>
                  <a:cubicBezTo>
                    <a:pt x="0" y="17"/>
                    <a:pt x="0" y="17"/>
                    <a:pt x="0" y="17"/>
                  </a:cubicBezTo>
                  <a:cubicBezTo>
                    <a:pt x="0" y="19"/>
                    <a:pt x="0" y="21"/>
                    <a:pt x="1" y="23"/>
                  </a:cubicBezTo>
                  <a:cubicBezTo>
                    <a:pt x="6" y="23"/>
                    <a:pt x="6" y="23"/>
                    <a:pt x="6" y="23"/>
                  </a:cubicBezTo>
                  <a:cubicBezTo>
                    <a:pt x="6" y="24"/>
                    <a:pt x="7" y="24"/>
                    <a:pt x="7" y="25"/>
                  </a:cubicBezTo>
                  <a:cubicBezTo>
                    <a:pt x="5" y="30"/>
                    <a:pt x="5" y="30"/>
                    <a:pt x="5" y="30"/>
                  </a:cubicBezTo>
                  <a:cubicBezTo>
                    <a:pt x="6" y="31"/>
                    <a:pt x="7" y="32"/>
                    <a:pt x="9" y="33"/>
                  </a:cubicBezTo>
                  <a:cubicBezTo>
                    <a:pt x="13" y="30"/>
                    <a:pt x="13" y="30"/>
                    <a:pt x="13" y="30"/>
                  </a:cubicBezTo>
                  <a:cubicBezTo>
                    <a:pt x="13" y="30"/>
                    <a:pt x="13" y="30"/>
                    <a:pt x="14" y="30"/>
                  </a:cubicBezTo>
                  <a:cubicBezTo>
                    <a:pt x="14" y="30"/>
                    <a:pt x="15" y="30"/>
                    <a:pt x="15" y="30"/>
                  </a:cubicBezTo>
                  <a:cubicBezTo>
                    <a:pt x="17" y="36"/>
                    <a:pt x="17" y="36"/>
                    <a:pt x="17" y="36"/>
                  </a:cubicBezTo>
                  <a:cubicBezTo>
                    <a:pt x="18" y="36"/>
                    <a:pt x="20" y="35"/>
                    <a:pt x="22" y="35"/>
                  </a:cubicBezTo>
                  <a:cubicBezTo>
                    <a:pt x="22" y="30"/>
                    <a:pt x="22" y="30"/>
                    <a:pt x="22" y="30"/>
                  </a:cubicBezTo>
                  <a:cubicBezTo>
                    <a:pt x="23" y="29"/>
                    <a:pt x="24" y="29"/>
                    <a:pt x="25" y="28"/>
                  </a:cubicBezTo>
                  <a:cubicBezTo>
                    <a:pt x="29" y="31"/>
                    <a:pt x="29" y="31"/>
                    <a:pt x="29" y="31"/>
                  </a:cubicBezTo>
                  <a:cubicBezTo>
                    <a:pt x="30" y="30"/>
                    <a:pt x="31" y="28"/>
                    <a:pt x="32" y="26"/>
                  </a:cubicBezTo>
                  <a:lnTo>
                    <a:pt x="29" y="23"/>
                  </a:lnTo>
                  <a:close/>
                  <a:moveTo>
                    <a:pt x="16" y="23"/>
                  </a:moveTo>
                  <a:cubicBezTo>
                    <a:pt x="13" y="22"/>
                    <a:pt x="11" y="19"/>
                    <a:pt x="12" y="16"/>
                  </a:cubicBezTo>
                  <a:cubicBezTo>
                    <a:pt x="13" y="13"/>
                    <a:pt x="16" y="11"/>
                    <a:pt x="19" y="12"/>
                  </a:cubicBezTo>
                  <a:cubicBezTo>
                    <a:pt x="22" y="13"/>
                    <a:pt x="24" y="16"/>
                    <a:pt x="23" y="19"/>
                  </a:cubicBezTo>
                  <a:cubicBezTo>
                    <a:pt x="22" y="23"/>
                    <a:pt x="19" y="24"/>
                    <a:pt x="16" y="23"/>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4" name="Freeform 29"/>
            <p:cNvSpPr>
              <a:spLocks/>
            </p:cNvSpPr>
            <p:nvPr/>
          </p:nvSpPr>
          <p:spPr bwMode="auto">
            <a:xfrm>
              <a:off x="1076325" y="2314576"/>
              <a:ext cx="141288" cy="146050"/>
            </a:xfrm>
            <a:custGeom>
              <a:avLst/>
              <a:gdLst>
                <a:gd name="T0" fmla="*/ 133 w 133"/>
                <a:gd name="T1" fmla="*/ 64 h 139"/>
                <a:gd name="T2" fmla="*/ 132 w 133"/>
                <a:gd name="T3" fmla="*/ 57 h 139"/>
                <a:gd name="T4" fmla="*/ 122 w 133"/>
                <a:gd name="T5" fmla="*/ 49 h 139"/>
                <a:gd name="T6" fmla="*/ 119 w 133"/>
                <a:gd name="T7" fmla="*/ 43 h 139"/>
                <a:gd name="T8" fmla="*/ 121 w 133"/>
                <a:gd name="T9" fmla="*/ 29 h 139"/>
                <a:gd name="T10" fmla="*/ 117 w 133"/>
                <a:gd name="T11" fmla="*/ 24 h 139"/>
                <a:gd name="T12" fmla="*/ 104 w 133"/>
                <a:gd name="T13" fmla="*/ 23 h 139"/>
                <a:gd name="T14" fmla="*/ 98 w 133"/>
                <a:gd name="T15" fmla="*/ 19 h 139"/>
                <a:gd name="T16" fmla="*/ 94 w 133"/>
                <a:gd name="T17" fmla="*/ 6 h 139"/>
                <a:gd name="T18" fmla="*/ 87 w 133"/>
                <a:gd name="T19" fmla="*/ 3 h 139"/>
                <a:gd name="T20" fmla="*/ 76 w 133"/>
                <a:gd name="T21" fmla="*/ 9 h 139"/>
                <a:gd name="T22" fmla="*/ 69 w 133"/>
                <a:gd name="T23" fmla="*/ 9 h 139"/>
                <a:gd name="T24" fmla="*/ 64 w 133"/>
                <a:gd name="T25" fmla="*/ 0 h 139"/>
                <a:gd name="T26" fmla="*/ 55 w 133"/>
                <a:gd name="T27" fmla="*/ 10 h 139"/>
                <a:gd name="T28" fmla="*/ 48 w 133"/>
                <a:gd name="T29" fmla="*/ 12 h 139"/>
                <a:gd name="T30" fmla="*/ 36 w 133"/>
                <a:gd name="T31" fmla="*/ 8 h 139"/>
                <a:gd name="T32" fmla="*/ 30 w 133"/>
                <a:gd name="T33" fmla="*/ 11 h 139"/>
                <a:gd name="T34" fmla="*/ 27 w 133"/>
                <a:gd name="T35" fmla="*/ 25 h 139"/>
                <a:gd name="T36" fmla="*/ 23 w 133"/>
                <a:gd name="T37" fmla="*/ 30 h 139"/>
                <a:gd name="T38" fmla="*/ 10 w 133"/>
                <a:gd name="T39" fmla="*/ 33 h 139"/>
                <a:gd name="T40" fmla="*/ 7 w 133"/>
                <a:gd name="T41" fmla="*/ 39 h 139"/>
                <a:gd name="T42" fmla="*/ 11 w 133"/>
                <a:gd name="T43" fmla="*/ 52 h 139"/>
                <a:gd name="T44" fmla="*/ 9 w 133"/>
                <a:gd name="T45" fmla="*/ 59 h 139"/>
                <a:gd name="T46" fmla="*/ 0 w 133"/>
                <a:gd name="T47" fmla="*/ 69 h 139"/>
                <a:gd name="T48" fmla="*/ 0 w 133"/>
                <a:gd name="T49" fmla="*/ 76 h 139"/>
                <a:gd name="T50" fmla="*/ 10 w 133"/>
                <a:gd name="T51" fmla="*/ 85 h 139"/>
                <a:gd name="T52" fmla="*/ 12 w 133"/>
                <a:gd name="T53" fmla="*/ 91 h 139"/>
                <a:gd name="T54" fmla="*/ 9 w 133"/>
                <a:gd name="T55" fmla="*/ 104 h 139"/>
                <a:gd name="T56" fmla="*/ 13 w 133"/>
                <a:gd name="T57" fmla="*/ 110 h 139"/>
                <a:gd name="T58" fmla="*/ 25 w 133"/>
                <a:gd name="T59" fmla="*/ 113 h 139"/>
                <a:gd name="T60" fmla="*/ 30 w 133"/>
                <a:gd name="T61" fmla="*/ 118 h 139"/>
                <a:gd name="T62" fmla="*/ 34 w 133"/>
                <a:gd name="T63" fmla="*/ 130 h 139"/>
                <a:gd name="T64" fmla="*/ 40 w 133"/>
                <a:gd name="T65" fmla="*/ 134 h 139"/>
                <a:gd name="T66" fmla="*/ 52 w 133"/>
                <a:gd name="T67" fmla="*/ 129 h 139"/>
                <a:gd name="T68" fmla="*/ 59 w 133"/>
                <a:gd name="T69" fmla="*/ 130 h 139"/>
                <a:gd name="T70" fmla="*/ 67 w 133"/>
                <a:gd name="T71" fmla="*/ 139 h 139"/>
                <a:gd name="T72" fmla="*/ 73 w 133"/>
                <a:gd name="T73" fmla="*/ 130 h 139"/>
                <a:gd name="T74" fmla="*/ 80 w 133"/>
                <a:gd name="T75" fmla="*/ 129 h 139"/>
                <a:gd name="T76" fmla="*/ 92 w 133"/>
                <a:gd name="T77" fmla="*/ 134 h 139"/>
                <a:gd name="T78" fmla="*/ 98 w 133"/>
                <a:gd name="T79" fmla="*/ 131 h 139"/>
                <a:gd name="T80" fmla="*/ 102 w 133"/>
                <a:gd name="T81" fmla="*/ 118 h 139"/>
                <a:gd name="T82" fmla="*/ 107 w 133"/>
                <a:gd name="T83" fmla="*/ 114 h 139"/>
                <a:gd name="T84" fmla="*/ 120 w 133"/>
                <a:gd name="T85" fmla="*/ 111 h 139"/>
                <a:gd name="T86" fmla="*/ 124 w 133"/>
                <a:gd name="T87" fmla="*/ 105 h 139"/>
                <a:gd name="T88" fmla="*/ 121 w 133"/>
                <a:gd name="T89" fmla="*/ 92 h 139"/>
                <a:gd name="T90" fmla="*/ 123 w 133"/>
                <a:gd name="T91" fmla="*/ 86 h 139"/>
                <a:gd name="T92" fmla="*/ 133 w 133"/>
                <a:gd name="T93" fmla="*/ 77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33" h="139">
                  <a:moveTo>
                    <a:pt x="125" y="71"/>
                  </a:moveTo>
                  <a:cubicBezTo>
                    <a:pt x="133" y="70"/>
                    <a:pt x="133" y="70"/>
                    <a:pt x="133" y="70"/>
                  </a:cubicBezTo>
                  <a:cubicBezTo>
                    <a:pt x="133" y="68"/>
                    <a:pt x="133" y="66"/>
                    <a:pt x="133" y="64"/>
                  </a:cubicBezTo>
                  <a:cubicBezTo>
                    <a:pt x="125" y="64"/>
                    <a:pt x="125" y="64"/>
                    <a:pt x="125" y="64"/>
                  </a:cubicBezTo>
                  <a:cubicBezTo>
                    <a:pt x="125" y="62"/>
                    <a:pt x="124" y="61"/>
                    <a:pt x="124" y="60"/>
                  </a:cubicBezTo>
                  <a:cubicBezTo>
                    <a:pt x="132" y="57"/>
                    <a:pt x="132" y="57"/>
                    <a:pt x="132" y="57"/>
                  </a:cubicBezTo>
                  <a:cubicBezTo>
                    <a:pt x="132" y="55"/>
                    <a:pt x="131" y="54"/>
                    <a:pt x="131" y="52"/>
                  </a:cubicBezTo>
                  <a:cubicBezTo>
                    <a:pt x="123" y="53"/>
                    <a:pt x="123" y="53"/>
                    <a:pt x="123" y="53"/>
                  </a:cubicBezTo>
                  <a:cubicBezTo>
                    <a:pt x="122" y="52"/>
                    <a:pt x="122" y="50"/>
                    <a:pt x="122" y="49"/>
                  </a:cubicBezTo>
                  <a:cubicBezTo>
                    <a:pt x="129" y="45"/>
                    <a:pt x="129" y="45"/>
                    <a:pt x="129" y="45"/>
                  </a:cubicBezTo>
                  <a:cubicBezTo>
                    <a:pt x="128" y="43"/>
                    <a:pt x="128" y="42"/>
                    <a:pt x="127" y="40"/>
                  </a:cubicBezTo>
                  <a:cubicBezTo>
                    <a:pt x="119" y="43"/>
                    <a:pt x="119" y="43"/>
                    <a:pt x="119" y="43"/>
                  </a:cubicBezTo>
                  <a:cubicBezTo>
                    <a:pt x="119" y="42"/>
                    <a:pt x="118" y="40"/>
                    <a:pt x="117" y="39"/>
                  </a:cubicBezTo>
                  <a:cubicBezTo>
                    <a:pt x="124" y="34"/>
                    <a:pt x="124" y="34"/>
                    <a:pt x="124" y="34"/>
                  </a:cubicBezTo>
                  <a:cubicBezTo>
                    <a:pt x="123" y="32"/>
                    <a:pt x="122" y="31"/>
                    <a:pt x="121" y="29"/>
                  </a:cubicBezTo>
                  <a:cubicBezTo>
                    <a:pt x="114" y="33"/>
                    <a:pt x="114" y="33"/>
                    <a:pt x="114" y="33"/>
                  </a:cubicBezTo>
                  <a:cubicBezTo>
                    <a:pt x="113" y="32"/>
                    <a:pt x="112" y="31"/>
                    <a:pt x="111" y="30"/>
                  </a:cubicBezTo>
                  <a:cubicBezTo>
                    <a:pt x="117" y="24"/>
                    <a:pt x="117" y="24"/>
                    <a:pt x="117" y="24"/>
                  </a:cubicBezTo>
                  <a:cubicBezTo>
                    <a:pt x="116" y="23"/>
                    <a:pt x="114" y="21"/>
                    <a:pt x="113" y="20"/>
                  </a:cubicBezTo>
                  <a:cubicBezTo>
                    <a:pt x="107" y="25"/>
                    <a:pt x="107" y="25"/>
                    <a:pt x="107" y="25"/>
                  </a:cubicBezTo>
                  <a:cubicBezTo>
                    <a:pt x="106" y="24"/>
                    <a:pt x="105" y="23"/>
                    <a:pt x="104" y="23"/>
                  </a:cubicBezTo>
                  <a:cubicBezTo>
                    <a:pt x="108" y="15"/>
                    <a:pt x="108" y="15"/>
                    <a:pt x="108" y="15"/>
                  </a:cubicBezTo>
                  <a:cubicBezTo>
                    <a:pt x="107" y="14"/>
                    <a:pt x="105" y="13"/>
                    <a:pt x="104" y="12"/>
                  </a:cubicBezTo>
                  <a:cubicBezTo>
                    <a:pt x="98" y="19"/>
                    <a:pt x="98" y="19"/>
                    <a:pt x="98" y="19"/>
                  </a:cubicBezTo>
                  <a:cubicBezTo>
                    <a:pt x="97" y="18"/>
                    <a:pt x="96" y="17"/>
                    <a:pt x="95" y="16"/>
                  </a:cubicBezTo>
                  <a:cubicBezTo>
                    <a:pt x="98" y="8"/>
                    <a:pt x="98" y="8"/>
                    <a:pt x="98" y="8"/>
                  </a:cubicBezTo>
                  <a:cubicBezTo>
                    <a:pt x="97" y="8"/>
                    <a:pt x="95" y="7"/>
                    <a:pt x="94" y="6"/>
                  </a:cubicBezTo>
                  <a:cubicBezTo>
                    <a:pt x="89" y="13"/>
                    <a:pt x="89" y="13"/>
                    <a:pt x="89" y="13"/>
                  </a:cubicBezTo>
                  <a:cubicBezTo>
                    <a:pt x="88" y="13"/>
                    <a:pt x="87" y="12"/>
                    <a:pt x="86" y="12"/>
                  </a:cubicBezTo>
                  <a:cubicBezTo>
                    <a:pt x="87" y="3"/>
                    <a:pt x="87" y="3"/>
                    <a:pt x="87" y="3"/>
                  </a:cubicBezTo>
                  <a:cubicBezTo>
                    <a:pt x="86" y="3"/>
                    <a:pt x="84" y="2"/>
                    <a:pt x="82" y="2"/>
                  </a:cubicBezTo>
                  <a:cubicBezTo>
                    <a:pt x="79" y="10"/>
                    <a:pt x="79" y="10"/>
                    <a:pt x="79" y="10"/>
                  </a:cubicBezTo>
                  <a:cubicBezTo>
                    <a:pt x="78" y="10"/>
                    <a:pt x="77" y="10"/>
                    <a:pt x="76" y="9"/>
                  </a:cubicBezTo>
                  <a:cubicBezTo>
                    <a:pt x="76" y="1"/>
                    <a:pt x="76" y="1"/>
                    <a:pt x="76" y="1"/>
                  </a:cubicBezTo>
                  <a:cubicBezTo>
                    <a:pt x="74" y="0"/>
                    <a:pt x="72" y="0"/>
                    <a:pt x="70" y="0"/>
                  </a:cubicBezTo>
                  <a:cubicBezTo>
                    <a:pt x="69" y="9"/>
                    <a:pt x="69" y="9"/>
                    <a:pt x="69" y="9"/>
                  </a:cubicBezTo>
                  <a:cubicBezTo>
                    <a:pt x="68" y="9"/>
                    <a:pt x="67" y="9"/>
                    <a:pt x="67" y="9"/>
                  </a:cubicBezTo>
                  <a:cubicBezTo>
                    <a:pt x="66" y="9"/>
                    <a:pt x="66" y="9"/>
                    <a:pt x="65" y="9"/>
                  </a:cubicBezTo>
                  <a:cubicBezTo>
                    <a:pt x="64" y="0"/>
                    <a:pt x="64" y="0"/>
                    <a:pt x="64" y="0"/>
                  </a:cubicBezTo>
                  <a:cubicBezTo>
                    <a:pt x="62" y="0"/>
                    <a:pt x="60" y="0"/>
                    <a:pt x="59" y="1"/>
                  </a:cubicBezTo>
                  <a:cubicBezTo>
                    <a:pt x="58" y="9"/>
                    <a:pt x="58" y="9"/>
                    <a:pt x="58" y="9"/>
                  </a:cubicBezTo>
                  <a:cubicBezTo>
                    <a:pt x="57" y="9"/>
                    <a:pt x="56" y="10"/>
                    <a:pt x="55" y="10"/>
                  </a:cubicBezTo>
                  <a:cubicBezTo>
                    <a:pt x="52" y="2"/>
                    <a:pt x="52" y="2"/>
                    <a:pt x="52" y="2"/>
                  </a:cubicBezTo>
                  <a:cubicBezTo>
                    <a:pt x="50" y="2"/>
                    <a:pt x="49" y="3"/>
                    <a:pt x="47" y="3"/>
                  </a:cubicBezTo>
                  <a:cubicBezTo>
                    <a:pt x="48" y="12"/>
                    <a:pt x="48" y="12"/>
                    <a:pt x="48" y="12"/>
                  </a:cubicBezTo>
                  <a:cubicBezTo>
                    <a:pt x="47" y="12"/>
                    <a:pt x="46" y="13"/>
                    <a:pt x="45" y="13"/>
                  </a:cubicBezTo>
                  <a:cubicBezTo>
                    <a:pt x="41" y="6"/>
                    <a:pt x="41" y="6"/>
                    <a:pt x="41" y="6"/>
                  </a:cubicBezTo>
                  <a:cubicBezTo>
                    <a:pt x="39" y="6"/>
                    <a:pt x="37" y="7"/>
                    <a:pt x="36" y="8"/>
                  </a:cubicBezTo>
                  <a:cubicBezTo>
                    <a:pt x="39" y="16"/>
                    <a:pt x="39" y="16"/>
                    <a:pt x="39" y="16"/>
                  </a:cubicBezTo>
                  <a:cubicBezTo>
                    <a:pt x="38" y="17"/>
                    <a:pt x="37" y="17"/>
                    <a:pt x="35" y="18"/>
                  </a:cubicBezTo>
                  <a:cubicBezTo>
                    <a:pt x="30" y="11"/>
                    <a:pt x="30" y="11"/>
                    <a:pt x="30" y="11"/>
                  </a:cubicBezTo>
                  <a:cubicBezTo>
                    <a:pt x="29" y="12"/>
                    <a:pt x="27" y="14"/>
                    <a:pt x="26" y="15"/>
                  </a:cubicBezTo>
                  <a:cubicBezTo>
                    <a:pt x="30" y="22"/>
                    <a:pt x="30" y="22"/>
                    <a:pt x="30" y="22"/>
                  </a:cubicBezTo>
                  <a:cubicBezTo>
                    <a:pt x="29" y="23"/>
                    <a:pt x="28" y="24"/>
                    <a:pt x="27" y="25"/>
                  </a:cubicBezTo>
                  <a:cubicBezTo>
                    <a:pt x="21" y="19"/>
                    <a:pt x="21" y="19"/>
                    <a:pt x="21" y="19"/>
                  </a:cubicBezTo>
                  <a:cubicBezTo>
                    <a:pt x="20" y="20"/>
                    <a:pt x="18" y="22"/>
                    <a:pt x="17" y="23"/>
                  </a:cubicBezTo>
                  <a:cubicBezTo>
                    <a:pt x="23" y="30"/>
                    <a:pt x="23" y="30"/>
                    <a:pt x="23" y="30"/>
                  </a:cubicBezTo>
                  <a:cubicBezTo>
                    <a:pt x="22" y="31"/>
                    <a:pt x="21" y="32"/>
                    <a:pt x="20" y="33"/>
                  </a:cubicBezTo>
                  <a:cubicBezTo>
                    <a:pt x="13" y="29"/>
                    <a:pt x="13" y="29"/>
                    <a:pt x="13" y="29"/>
                  </a:cubicBezTo>
                  <a:cubicBezTo>
                    <a:pt x="12" y="30"/>
                    <a:pt x="11" y="32"/>
                    <a:pt x="10" y="33"/>
                  </a:cubicBezTo>
                  <a:cubicBezTo>
                    <a:pt x="16" y="39"/>
                    <a:pt x="16" y="39"/>
                    <a:pt x="16" y="39"/>
                  </a:cubicBezTo>
                  <a:cubicBezTo>
                    <a:pt x="16" y="40"/>
                    <a:pt x="15" y="41"/>
                    <a:pt x="15" y="42"/>
                  </a:cubicBezTo>
                  <a:cubicBezTo>
                    <a:pt x="7" y="39"/>
                    <a:pt x="7" y="39"/>
                    <a:pt x="7" y="39"/>
                  </a:cubicBezTo>
                  <a:cubicBezTo>
                    <a:pt x="6" y="41"/>
                    <a:pt x="5" y="43"/>
                    <a:pt x="5" y="44"/>
                  </a:cubicBezTo>
                  <a:cubicBezTo>
                    <a:pt x="12" y="48"/>
                    <a:pt x="12" y="48"/>
                    <a:pt x="12" y="48"/>
                  </a:cubicBezTo>
                  <a:cubicBezTo>
                    <a:pt x="11" y="50"/>
                    <a:pt x="11" y="51"/>
                    <a:pt x="11" y="52"/>
                  </a:cubicBezTo>
                  <a:cubicBezTo>
                    <a:pt x="2" y="51"/>
                    <a:pt x="2" y="51"/>
                    <a:pt x="2" y="51"/>
                  </a:cubicBezTo>
                  <a:cubicBezTo>
                    <a:pt x="2" y="53"/>
                    <a:pt x="2" y="54"/>
                    <a:pt x="1" y="56"/>
                  </a:cubicBezTo>
                  <a:cubicBezTo>
                    <a:pt x="9" y="59"/>
                    <a:pt x="9" y="59"/>
                    <a:pt x="9" y="59"/>
                  </a:cubicBezTo>
                  <a:cubicBezTo>
                    <a:pt x="9" y="60"/>
                    <a:pt x="9" y="62"/>
                    <a:pt x="9" y="63"/>
                  </a:cubicBezTo>
                  <a:cubicBezTo>
                    <a:pt x="0" y="63"/>
                    <a:pt x="0" y="63"/>
                    <a:pt x="0" y="63"/>
                  </a:cubicBezTo>
                  <a:cubicBezTo>
                    <a:pt x="0" y="65"/>
                    <a:pt x="0" y="67"/>
                    <a:pt x="0" y="69"/>
                  </a:cubicBezTo>
                  <a:cubicBezTo>
                    <a:pt x="8" y="70"/>
                    <a:pt x="8" y="70"/>
                    <a:pt x="8" y="70"/>
                  </a:cubicBezTo>
                  <a:cubicBezTo>
                    <a:pt x="8" y="71"/>
                    <a:pt x="8" y="72"/>
                    <a:pt x="8" y="74"/>
                  </a:cubicBezTo>
                  <a:cubicBezTo>
                    <a:pt x="0" y="76"/>
                    <a:pt x="0" y="76"/>
                    <a:pt x="0" y="76"/>
                  </a:cubicBezTo>
                  <a:cubicBezTo>
                    <a:pt x="0" y="77"/>
                    <a:pt x="1" y="79"/>
                    <a:pt x="1" y="81"/>
                  </a:cubicBezTo>
                  <a:cubicBezTo>
                    <a:pt x="9" y="81"/>
                    <a:pt x="9" y="81"/>
                    <a:pt x="9" y="81"/>
                  </a:cubicBezTo>
                  <a:cubicBezTo>
                    <a:pt x="9" y="82"/>
                    <a:pt x="10" y="83"/>
                    <a:pt x="10" y="85"/>
                  </a:cubicBezTo>
                  <a:cubicBezTo>
                    <a:pt x="2" y="88"/>
                    <a:pt x="2" y="88"/>
                    <a:pt x="2" y="88"/>
                  </a:cubicBezTo>
                  <a:cubicBezTo>
                    <a:pt x="3" y="90"/>
                    <a:pt x="3" y="91"/>
                    <a:pt x="4" y="93"/>
                  </a:cubicBezTo>
                  <a:cubicBezTo>
                    <a:pt x="12" y="91"/>
                    <a:pt x="12" y="91"/>
                    <a:pt x="12" y="91"/>
                  </a:cubicBezTo>
                  <a:cubicBezTo>
                    <a:pt x="12" y="93"/>
                    <a:pt x="13" y="94"/>
                    <a:pt x="13" y="95"/>
                  </a:cubicBezTo>
                  <a:cubicBezTo>
                    <a:pt x="7" y="100"/>
                    <a:pt x="7" y="100"/>
                    <a:pt x="7" y="100"/>
                  </a:cubicBezTo>
                  <a:cubicBezTo>
                    <a:pt x="7" y="101"/>
                    <a:pt x="8" y="103"/>
                    <a:pt x="9" y="104"/>
                  </a:cubicBezTo>
                  <a:cubicBezTo>
                    <a:pt x="17" y="101"/>
                    <a:pt x="17" y="101"/>
                    <a:pt x="17" y="101"/>
                  </a:cubicBezTo>
                  <a:cubicBezTo>
                    <a:pt x="17" y="102"/>
                    <a:pt x="18" y="103"/>
                    <a:pt x="19" y="105"/>
                  </a:cubicBezTo>
                  <a:cubicBezTo>
                    <a:pt x="13" y="110"/>
                    <a:pt x="13" y="110"/>
                    <a:pt x="13" y="110"/>
                  </a:cubicBezTo>
                  <a:cubicBezTo>
                    <a:pt x="14" y="112"/>
                    <a:pt x="15" y="113"/>
                    <a:pt x="16" y="115"/>
                  </a:cubicBezTo>
                  <a:cubicBezTo>
                    <a:pt x="23" y="110"/>
                    <a:pt x="23" y="110"/>
                    <a:pt x="23" y="110"/>
                  </a:cubicBezTo>
                  <a:cubicBezTo>
                    <a:pt x="24" y="111"/>
                    <a:pt x="24" y="112"/>
                    <a:pt x="25" y="113"/>
                  </a:cubicBezTo>
                  <a:cubicBezTo>
                    <a:pt x="20" y="120"/>
                    <a:pt x="20" y="120"/>
                    <a:pt x="20" y="120"/>
                  </a:cubicBezTo>
                  <a:cubicBezTo>
                    <a:pt x="22" y="121"/>
                    <a:pt x="23" y="122"/>
                    <a:pt x="24" y="123"/>
                  </a:cubicBezTo>
                  <a:cubicBezTo>
                    <a:pt x="30" y="118"/>
                    <a:pt x="30" y="118"/>
                    <a:pt x="30" y="118"/>
                  </a:cubicBezTo>
                  <a:cubicBezTo>
                    <a:pt x="31" y="118"/>
                    <a:pt x="32" y="119"/>
                    <a:pt x="33" y="120"/>
                  </a:cubicBezTo>
                  <a:cubicBezTo>
                    <a:pt x="30" y="128"/>
                    <a:pt x="30" y="128"/>
                    <a:pt x="30" y="128"/>
                  </a:cubicBezTo>
                  <a:cubicBezTo>
                    <a:pt x="31" y="129"/>
                    <a:pt x="33" y="130"/>
                    <a:pt x="34" y="130"/>
                  </a:cubicBezTo>
                  <a:cubicBezTo>
                    <a:pt x="39" y="124"/>
                    <a:pt x="39" y="124"/>
                    <a:pt x="39" y="124"/>
                  </a:cubicBezTo>
                  <a:cubicBezTo>
                    <a:pt x="40" y="124"/>
                    <a:pt x="41" y="125"/>
                    <a:pt x="43" y="125"/>
                  </a:cubicBezTo>
                  <a:cubicBezTo>
                    <a:pt x="40" y="134"/>
                    <a:pt x="40" y="134"/>
                    <a:pt x="40" y="134"/>
                  </a:cubicBezTo>
                  <a:cubicBezTo>
                    <a:pt x="42" y="134"/>
                    <a:pt x="43" y="135"/>
                    <a:pt x="45" y="136"/>
                  </a:cubicBezTo>
                  <a:cubicBezTo>
                    <a:pt x="49" y="128"/>
                    <a:pt x="49" y="128"/>
                    <a:pt x="49" y="128"/>
                  </a:cubicBezTo>
                  <a:cubicBezTo>
                    <a:pt x="50" y="128"/>
                    <a:pt x="51" y="129"/>
                    <a:pt x="52" y="129"/>
                  </a:cubicBezTo>
                  <a:cubicBezTo>
                    <a:pt x="52" y="138"/>
                    <a:pt x="52" y="138"/>
                    <a:pt x="52" y="138"/>
                  </a:cubicBezTo>
                  <a:cubicBezTo>
                    <a:pt x="53" y="138"/>
                    <a:pt x="55" y="138"/>
                    <a:pt x="57" y="139"/>
                  </a:cubicBezTo>
                  <a:cubicBezTo>
                    <a:pt x="59" y="130"/>
                    <a:pt x="59" y="130"/>
                    <a:pt x="59" y="130"/>
                  </a:cubicBezTo>
                  <a:cubicBezTo>
                    <a:pt x="60" y="130"/>
                    <a:pt x="62" y="131"/>
                    <a:pt x="63" y="131"/>
                  </a:cubicBezTo>
                  <a:cubicBezTo>
                    <a:pt x="64" y="139"/>
                    <a:pt x="64" y="139"/>
                    <a:pt x="64" y="139"/>
                  </a:cubicBezTo>
                  <a:cubicBezTo>
                    <a:pt x="65" y="139"/>
                    <a:pt x="66" y="139"/>
                    <a:pt x="67" y="139"/>
                  </a:cubicBezTo>
                  <a:cubicBezTo>
                    <a:pt x="67" y="139"/>
                    <a:pt x="68" y="139"/>
                    <a:pt x="69" y="139"/>
                  </a:cubicBezTo>
                  <a:cubicBezTo>
                    <a:pt x="69" y="131"/>
                    <a:pt x="69" y="131"/>
                    <a:pt x="69" y="131"/>
                  </a:cubicBezTo>
                  <a:cubicBezTo>
                    <a:pt x="71" y="131"/>
                    <a:pt x="72" y="131"/>
                    <a:pt x="73" y="130"/>
                  </a:cubicBezTo>
                  <a:cubicBezTo>
                    <a:pt x="75" y="139"/>
                    <a:pt x="75" y="139"/>
                    <a:pt x="75" y="139"/>
                  </a:cubicBezTo>
                  <a:cubicBezTo>
                    <a:pt x="77" y="138"/>
                    <a:pt x="79" y="138"/>
                    <a:pt x="81" y="138"/>
                  </a:cubicBezTo>
                  <a:cubicBezTo>
                    <a:pt x="80" y="129"/>
                    <a:pt x="80" y="129"/>
                    <a:pt x="80" y="129"/>
                  </a:cubicBezTo>
                  <a:cubicBezTo>
                    <a:pt x="81" y="129"/>
                    <a:pt x="82" y="129"/>
                    <a:pt x="84" y="128"/>
                  </a:cubicBezTo>
                  <a:cubicBezTo>
                    <a:pt x="87" y="136"/>
                    <a:pt x="87" y="136"/>
                    <a:pt x="87" y="136"/>
                  </a:cubicBezTo>
                  <a:cubicBezTo>
                    <a:pt x="89" y="135"/>
                    <a:pt x="90" y="135"/>
                    <a:pt x="92" y="134"/>
                  </a:cubicBezTo>
                  <a:cubicBezTo>
                    <a:pt x="90" y="126"/>
                    <a:pt x="90" y="126"/>
                    <a:pt x="90" y="126"/>
                  </a:cubicBezTo>
                  <a:cubicBezTo>
                    <a:pt x="91" y="125"/>
                    <a:pt x="92" y="125"/>
                    <a:pt x="93" y="124"/>
                  </a:cubicBezTo>
                  <a:cubicBezTo>
                    <a:pt x="98" y="131"/>
                    <a:pt x="98" y="131"/>
                    <a:pt x="98" y="131"/>
                  </a:cubicBezTo>
                  <a:cubicBezTo>
                    <a:pt x="100" y="130"/>
                    <a:pt x="101" y="129"/>
                    <a:pt x="103" y="128"/>
                  </a:cubicBezTo>
                  <a:cubicBezTo>
                    <a:pt x="99" y="121"/>
                    <a:pt x="99" y="121"/>
                    <a:pt x="99" y="121"/>
                  </a:cubicBezTo>
                  <a:cubicBezTo>
                    <a:pt x="100" y="120"/>
                    <a:pt x="101" y="119"/>
                    <a:pt x="102" y="118"/>
                  </a:cubicBezTo>
                  <a:cubicBezTo>
                    <a:pt x="108" y="124"/>
                    <a:pt x="108" y="124"/>
                    <a:pt x="108" y="124"/>
                  </a:cubicBezTo>
                  <a:cubicBezTo>
                    <a:pt x="109" y="123"/>
                    <a:pt x="111" y="122"/>
                    <a:pt x="112" y="121"/>
                  </a:cubicBezTo>
                  <a:cubicBezTo>
                    <a:pt x="107" y="114"/>
                    <a:pt x="107" y="114"/>
                    <a:pt x="107" y="114"/>
                  </a:cubicBezTo>
                  <a:cubicBezTo>
                    <a:pt x="108" y="113"/>
                    <a:pt x="109" y="112"/>
                    <a:pt x="110" y="111"/>
                  </a:cubicBezTo>
                  <a:cubicBezTo>
                    <a:pt x="117" y="116"/>
                    <a:pt x="117" y="116"/>
                    <a:pt x="117" y="116"/>
                  </a:cubicBezTo>
                  <a:cubicBezTo>
                    <a:pt x="118" y="114"/>
                    <a:pt x="119" y="113"/>
                    <a:pt x="120" y="111"/>
                  </a:cubicBezTo>
                  <a:cubicBezTo>
                    <a:pt x="114" y="105"/>
                    <a:pt x="114" y="105"/>
                    <a:pt x="114" y="105"/>
                  </a:cubicBezTo>
                  <a:cubicBezTo>
                    <a:pt x="115" y="104"/>
                    <a:pt x="116" y="103"/>
                    <a:pt x="116" y="102"/>
                  </a:cubicBezTo>
                  <a:cubicBezTo>
                    <a:pt x="124" y="105"/>
                    <a:pt x="124" y="105"/>
                    <a:pt x="124" y="105"/>
                  </a:cubicBezTo>
                  <a:cubicBezTo>
                    <a:pt x="125" y="104"/>
                    <a:pt x="126" y="102"/>
                    <a:pt x="126" y="101"/>
                  </a:cubicBezTo>
                  <a:cubicBezTo>
                    <a:pt x="119" y="96"/>
                    <a:pt x="119" y="96"/>
                    <a:pt x="119" y="96"/>
                  </a:cubicBezTo>
                  <a:cubicBezTo>
                    <a:pt x="120" y="95"/>
                    <a:pt x="120" y="93"/>
                    <a:pt x="121" y="92"/>
                  </a:cubicBezTo>
                  <a:cubicBezTo>
                    <a:pt x="129" y="94"/>
                    <a:pt x="129" y="94"/>
                    <a:pt x="129" y="94"/>
                  </a:cubicBezTo>
                  <a:cubicBezTo>
                    <a:pt x="130" y="92"/>
                    <a:pt x="130" y="91"/>
                    <a:pt x="131" y="89"/>
                  </a:cubicBezTo>
                  <a:cubicBezTo>
                    <a:pt x="123" y="86"/>
                    <a:pt x="123" y="86"/>
                    <a:pt x="123" y="86"/>
                  </a:cubicBezTo>
                  <a:cubicBezTo>
                    <a:pt x="123" y="84"/>
                    <a:pt x="124" y="83"/>
                    <a:pt x="124" y="82"/>
                  </a:cubicBezTo>
                  <a:cubicBezTo>
                    <a:pt x="132" y="82"/>
                    <a:pt x="132" y="82"/>
                    <a:pt x="132" y="82"/>
                  </a:cubicBezTo>
                  <a:cubicBezTo>
                    <a:pt x="132" y="80"/>
                    <a:pt x="133" y="79"/>
                    <a:pt x="133" y="77"/>
                  </a:cubicBezTo>
                  <a:cubicBezTo>
                    <a:pt x="125" y="75"/>
                    <a:pt x="125" y="75"/>
                    <a:pt x="125" y="75"/>
                  </a:cubicBezTo>
                  <a:cubicBezTo>
                    <a:pt x="125" y="73"/>
                    <a:pt x="125" y="72"/>
                    <a:pt x="125" y="7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5" name="Freeform 30"/>
            <p:cNvSpPr>
              <a:spLocks/>
            </p:cNvSpPr>
            <p:nvPr/>
          </p:nvSpPr>
          <p:spPr bwMode="auto">
            <a:xfrm>
              <a:off x="1157288" y="2359026"/>
              <a:ext cx="46038" cy="28575"/>
            </a:xfrm>
            <a:custGeom>
              <a:avLst/>
              <a:gdLst>
                <a:gd name="T0" fmla="*/ 44 w 44"/>
                <a:gd name="T1" fmla="*/ 26 h 26"/>
                <a:gd name="T2" fmla="*/ 1 w 44"/>
                <a:gd name="T3" fmla="*/ 26 h 26"/>
                <a:gd name="T4" fmla="*/ 0 w 44"/>
                <a:gd name="T5" fmla="*/ 22 h 26"/>
                <a:gd name="T6" fmla="*/ 37 w 44"/>
                <a:gd name="T7" fmla="*/ 0 h 26"/>
                <a:gd name="T8" fmla="*/ 44 w 44"/>
                <a:gd name="T9" fmla="*/ 26 h 26"/>
              </a:gdLst>
              <a:ahLst/>
              <a:cxnLst>
                <a:cxn ang="0">
                  <a:pos x="T0" y="T1"/>
                </a:cxn>
                <a:cxn ang="0">
                  <a:pos x="T2" y="T3"/>
                </a:cxn>
                <a:cxn ang="0">
                  <a:pos x="T4" y="T5"/>
                </a:cxn>
                <a:cxn ang="0">
                  <a:pos x="T6" y="T7"/>
                </a:cxn>
                <a:cxn ang="0">
                  <a:pos x="T8" y="T9"/>
                </a:cxn>
              </a:cxnLst>
              <a:rect l="0" t="0" r="r" b="b"/>
              <a:pathLst>
                <a:path w="44" h="26">
                  <a:moveTo>
                    <a:pt x="44" y="26"/>
                  </a:moveTo>
                  <a:cubicBezTo>
                    <a:pt x="1" y="26"/>
                    <a:pt x="1" y="26"/>
                    <a:pt x="1" y="26"/>
                  </a:cubicBezTo>
                  <a:cubicBezTo>
                    <a:pt x="1" y="25"/>
                    <a:pt x="0" y="23"/>
                    <a:pt x="0" y="22"/>
                  </a:cubicBezTo>
                  <a:cubicBezTo>
                    <a:pt x="37" y="0"/>
                    <a:pt x="37" y="0"/>
                    <a:pt x="37" y="0"/>
                  </a:cubicBezTo>
                  <a:cubicBezTo>
                    <a:pt x="41" y="7"/>
                    <a:pt x="44" y="16"/>
                    <a:pt x="44" y="2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6" name="Oval 31"/>
            <p:cNvSpPr>
              <a:spLocks noChangeArrowheads="1"/>
            </p:cNvSpPr>
            <p:nvPr/>
          </p:nvSpPr>
          <p:spPr bwMode="auto">
            <a:xfrm>
              <a:off x="1143000" y="2382838"/>
              <a:ext cx="9525" cy="11113"/>
            </a:xfrm>
            <a:prstGeom prst="ellipse">
              <a:avLst/>
            </a:pr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7" name="Freeform 32"/>
            <p:cNvSpPr>
              <a:spLocks/>
            </p:cNvSpPr>
            <p:nvPr/>
          </p:nvSpPr>
          <p:spPr bwMode="auto">
            <a:xfrm>
              <a:off x="1152525" y="2336801"/>
              <a:ext cx="42863" cy="44450"/>
            </a:xfrm>
            <a:custGeom>
              <a:avLst/>
              <a:gdLst>
                <a:gd name="T0" fmla="*/ 40 w 40"/>
                <a:gd name="T1" fmla="*/ 19 h 42"/>
                <a:gd name="T2" fmla="*/ 3 w 40"/>
                <a:gd name="T3" fmla="*/ 42 h 42"/>
                <a:gd name="T4" fmla="*/ 0 w 40"/>
                <a:gd name="T5" fmla="*/ 39 h 42"/>
                <a:gd name="T6" fmla="*/ 22 w 40"/>
                <a:gd name="T7" fmla="*/ 0 h 42"/>
                <a:gd name="T8" fmla="*/ 40 w 40"/>
                <a:gd name="T9" fmla="*/ 19 h 42"/>
              </a:gdLst>
              <a:ahLst/>
              <a:cxnLst>
                <a:cxn ang="0">
                  <a:pos x="T0" y="T1"/>
                </a:cxn>
                <a:cxn ang="0">
                  <a:pos x="T2" y="T3"/>
                </a:cxn>
                <a:cxn ang="0">
                  <a:pos x="T4" y="T5"/>
                </a:cxn>
                <a:cxn ang="0">
                  <a:pos x="T6" y="T7"/>
                </a:cxn>
                <a:cxn ang="0">
                  <a:pos x="T8" y="T9"/>
                </a:cxn>
              </a:cxnLst>
              <a:rect l="0" t="0" r="r" b="b"/>
              <a:pathLst>
                <a:path w="40" h="42">
                  <a:moveTo>
                    <a:pt x="40" y="19"/>
                  </a:moveTo>
                  <a:cubicBezTo>
                    <a:pt x="3" y="42"/>
                    <a:pt x="3" y="42"/>
                    <a:pt x="3" y="42"/>
                  </a:cubicBezTo>
                  <a:cubicBezTo>
                    <a:pt x="2" y="41"/>
                    <a:pt x="1" y="40"/>
                    <a:pt x="0" y="39"/>
                  </a:cubicBezTo>
                  <a:cubicBezTo>
                    <a:pt x="22" y="0"/>
                    <a:pt x="22" y="0"/>
                    <a:pt x="22" y="0"/>
                  </a:cubicBezTo>
                  <a:cubicBezTo>
                    <a:pt x="30" y="5"/>
                    <a:pt x="36" y="11"/>
                    <a:pt x="40" y="1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8" name="Freeform 33"/>
            <p:cNvSpPr>
              <a:spLocks/>
            </p:cNvSpPr>
            <p:nvPr/>
          </p:nvSpPr>
          <p:spPr bwMode="auto">
            <a:xfrm>
              <a:off x="1147763" y="2328863"/>
              <a:ext cx="26988" cy="49213"/>
            </a:xfrm>
            <a:custGeom>
              <a:avLst/>
              <a:gdLst>
                <a:gd name="T0" fmla="*/ 26 w 26"/>
                <a:gd name="T1" fmla="*/ 7 h 46"/>
                <a:gd name="T2" fmla="*/ 4 w 26"/>
                <a:gd name="T3" fmla="*/ 46 h 46"/>
                <a:gd name="T4" fmla="*/ 0 w 26"/>
                <a:gd name="T5" fmla="*/ 45 h 46"/>
                <a:gd name="T6" fmla="*/ 0 w 26"/>
                <a:gd name="T7" fmla="*/ 0 h 46"/>
                <a:gd name="T8" fmla="*/ 26 w 26"/>
                <a:gd name="T9" fmla="*/ 7 h 46"/>
              </a:gdLst>
              <a:ahLst/>
              <a:cxnLst>
                <a:cxn ang="0">
                  <a:pos x="T0" y="T1"/>
                </a:cxn>
                <a:cxn ang="0">
                  <a:pos x="T2" y="T3"/>
                </a:cxn>
                <a:cxn ang="0">
                  <a:pos x="T4" y="T5"/>
                </a:cxn>
                <a:cxn ang="0">
                  <a:pos x="T6" y="T7"/>
                </a:cxn>
                <a:cxn ang="0">
                  <a:pos x="T8" y="T9"/>
                </a:cxn>
              </a:cxnLst>
              <a:rect l="0" t="0" r="r" b="b"/>
              <a:pathLst>
                <a:path w="26" h="46">
                  <a:moveTo>
                    <a:pt x="26" y="7"/>
                  </a:moveTo>
                  <a:cubicBezTo>
                    <a:pt x="4" y="46"/>
                    <a:pt x="4" y="46"/>
                    <a:pt x="4" y="46"/>
                  </a:cubicBezTo>
                  <a:cubicBezTo>
                    <a:pt x="3" y="46"/>
                    <a:pt x="2" y="45"/>
                    <a:pt x="0" y="45"/>
                  </a:cubicBezTo>
                  <a:cubicBezTo>
                    <a:pt x="0" y="0"/>
                    <a:pt x="0" y="0"/>
                    <a:pt x="0" y="0"/>
                  </a:cubicBezTo>
                  <a:cubicBezTo>
                    <a:pt x="10" y="0"/>
                    <a:pt x="18" y="3"/>
                    <a:pt x="26" y="7"/>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9" name="Freeform 34"/>
            <p:cNvSpPr>
              <a:spLocks/>
            </p:cNvSpPr>
            <p:nvPr/>
          </p:nvSpPr>
          <p:spPr bwMode="auto">
            <a:xfrm>
              <a:off x="1120775" y="2328863"/>
              <a:ext cx="25400" cy="49213"/>
            </a:xfrm>
            <a:custGeom>
              <a:avLst/>
              <a:gdLst>
                <a:gd name="T0" fmla="*/ 25 w 25"/>
                <a:gd name="T1" fmla="*/ 0 h 46"/>
                <a:gd name="T2" fmla="*/ 25 w 25"/>
                <a:gd name="T3" fmla="*/ 45 h 46"/>
                <a:gd name="T4" fmla="*/ 21 w 25"/>
                <a:gd name="T5" fmla="*/ 46 h 46"/>
                <a:gd name="T6" fmla="*/ 0 w 25"/>
                <a:gd name="T7" fmla="*/ 7 h 46"/>
                <a:gd name="T8" fmla="*/ 25 w 25"/>
                <a:gd name="T9" fmla="*/ 0 h 46"/>
              </a:gdLst>
              <a:ahLst/>
              <a:cxnLst>
                <a:cxn ang="0">
                  <a:pos x="T0" y="T1"/>
                </a:cxn>
                <a:cxn ang="0">
                  <a:pos x="T2" y="T3"/>
                </a:cxn>
                <a:cxn ang="0">
                  <a:pos x="T4" y="T5"/>
                </a:cxn>
                <a:cxn ang="0">
                  <a:pos x="T6" y="T7"/>
                </a:cxn>
                <a:cxn ang="0">
                  <a:pos x="T8" y="T9"/>
                </a:cxn>
              </a:cxnLst>
              <a:rect l="0" t="0" r="r" b="b"/>
              <a:pathLst>
                <a:path w="25" h="46">
                  <a:moveTo>
                    <a:pt x="25" y="0"/>
                  </a:moveTo>
                  <a:cubicBezTo>
                    <a:pt x="25" y="45"/>
                    <a:pt x="25" y="45"/>
                    <a:pt x="25" y="45"/>
                  </a:cubicBezTo>
                  <a:cubicBezTo>
                    <a:pt x="24" y="45"/>
                    <a:pt x="22" y="46"/>
                    <a:pt x="21" y="46"/>
                  </a:cubicBezTo>
                  <a:cubicBezTo>
                    <a:pt x="0" y="7"/>
                    <a:pt x="0" y="7"/>
                    <a:pt x="0" y="7"/>
                  </a:cubicBezTo>
                  <a:cubicBezTo>
                    <a:pt x="7" y="3"/>
                    <a:pt x="16" y="0"/>
                    <a:pt x="25"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0" name="Freeform 35"/>
            <p:cNvSpPr>
              <a:spLocks/>
            </p:cNvSpPr>
            <p:nvPr/>
          </p:nvSpPr>
          <p:spPr bwMode="auto">
            <a:xfrm>
              <a:off x="1098550" y="2336801"/>
              <a:ext cx="42863" cy="44450"/>
            </a:xfrm>
            <a:custGeom>
              <a:avLst/>
              <a:gdLst>
                <a:gd name="T0" fmla="*/ 18 w 40"/>
                <a:gd name="T1" fmla="*/ 0 h 42"/>
                <a:gd name="T2" fmla="*/ 40 w 40"/>
                <a:gd name="T3" fmla="*/ 39 h 42"/>
                <a:gd name="T4" fmla="*/ 37 w 40"/>
                <a:gd name="T5" fmla="*/ 42 h 42"/>
                <a:gd name="T6" fmla="*/ 0 w 40"/>
                <a:gd name="T7" fmla="*/ 19 h 42"/>
                <a:gd name="T8" fmla="*/ 18 w 40"/>
                <a:gd name="T9" fmla="*/ 0 h 42"/>
              </a:gdLst>
              <a:ahLst/>
              <a:cxnLst>
                <a:cxn ang="0">
                  <a:pos x="T0" y="T1"/>
                </a:cxn>
                <a:cxn ang="0">
                  <a:pos x="T2" y="T3"/>
                </a:cxn>
                <a:cxn ang="0">
                  <a:pos x="T4" y="T5"/>
                </a:cxn>
                <a:cxn ang="0">
                  <a:pos x="T6" y="T7"/>
                </a:cxn>
                <a:cxn ang="0">
                  <a:pos x="T8" y="T9"/>
                </a:cxn>
              </a:cxnLst>
              <a:rect l="0" t="0" r="r" b="b"/>
              <a:pathLst>
                <a:path w="40" h="42">
                  <a:moveTo>
                    <a:pt x="18" y="0"/>
                  </a:moveTo>
                  <a:cubicBezTo>
                    <a:pt x="40" y="39"/>
                    <a:pt x="40" y="39"/>
                    <a:pt x="40" y="39"/>
                  </a:cubicBezTo>
                  <a:cubicBezTo>
                    <a:pt x="39" y="40"/>
                    <a:pt x="38" y="41"/>
                    <a:pt x="37" y="42"/>
                  </a:cubicBezTo>
                  <a:cubicBezTo>
                    <a:pt x="0" y="19"/>
                    <a:pt x="0" y="19"/>
                    <a:pt x="0" y="19"/>
                  </a:cubicBezTo>
                  <a:cubicBezTo>
                    <a:pt x="4" y="11"/>
                    <a:pt x="11" y="5"/>
                    <a:pt x="18"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1" name="Freeform 36"/>
            <p:cNvSpPr>
              <a:spLocks/>
            </p:cNvSpPr>
            <p:nvPr/>
          </p:nvSpPr>
          <p:spPr bwMode="auto">
            <a:xfrm>
              <a:off x="1090613" y="2359026"/>
              <a:ext cx="47625" cy="28575"/>
            </a:xfrm>
            <a:custGeom>
              <a:avLst/>
              <a:gdLst>
                <a:gd name="T0" fmla="*/ 7 w 45"/>
                <a:gd name="T1" fmla="*/ 0 h 26"/>
                <a:gd name="T2" fmla="*/ 45 w 45"/>
                <a:gd name="T3" fmla="*/ 22 h 26"/>
                <a:gd name="T4" fmla="*/ 44 w 45"/>
                <a:gd name="T5" fmla="*/ 26 h 26"/>
                <a:gd name="T6" fmla="*/ 0 w 45"/>
                <a:gd name="T7" fmla="*/ 26 h 26"/>
                <a:gd name="T8" fmla="*/ 7 w 45"/>
                <a:gd name="T9" fmla="*/ 0 h 26"/>
              </a:gdLst>
              <a:ahLst/>
              <a:cxnLst>
                <a:cxn ang="0">
                  <a:pos x="T0" y="T1"/>
                </a:cxn>
                <a:cxn ang="0">
                  <a:pos x="T2" y="T3"/>
                </a:cxn>
                <a:cxn ang="0">
                  <a:pos x="T4" y="T5"/>
                </a:cxn>
                <a:cxn ang="0">
                  <a:pos x="T6" y="T7"/>
                </a:cxn>
                <a:cxn ang="0">
                  <a:pos x="T8" y="T9"/>
                </a:cxn>
              </a:cxnLst>
              <a:rect l="0" t="0" r="r" b="b"/>
              <a:pathLst>
                <a:path w="45" h="26">
                  <a:moveTo>
                    <a:pt x="7" y="0"/>
                  </a:moveTo>
                  <a:cubicBezTo>
                    <a:pt x="45" y="22"/>
                    <a:pt x="45" y="22"/>
                    <a:pt x="45" y="22"/>
                  </a:cubicBezTo>
                  <a:cubicBezTo>
                    <a:pt x="44" y="23"/>
                    <a:pt x="44" y="25"/>
                    <a:pt x="44" y="26"/>
                  </a:cubicBezTo>
                  <a:cubicBezTo>
                    <a:pt x="0" y="26"/>
                    <a:pt x="0" y="26"/>
                    <a:pt x="0" y="26"/>
                  </a:cubicBezTo>
                  <a:cubicBezTo>
                    <a:pt x="0" y="16"/>
                    <a:pt x="3" y="7"/>
                    <a:pt x="7"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2" name="Freeform 37"/>
            <p:cNvSpPr>
              <a:spLocks/>
            </p:cNvSpPr>
            <p:nvPr/>
          </p:nvSpPr>
          <p:spPr bwMode="auto">
            <a:xfrm>
              <a:off x="1090613" y="2389188"/>
              <a:ext cx="47625" cy="26988"/>
            </a:xfrm>
            <a:custGeom>
              <a:avLst/>
              <a:gdLst>
                <a:gd name="T0" fmla="*/ 0 w 45"/>
                <a:gd name="T1" fmla="*/ 0 h 26"/>
                <a:gd name="T2" fmla="*/ 44 w 45"/>
                <a:gd name="T3" fmla="*/ 0 h 26"/>
                <a:gd name="T4" fmla="*/ 45 w 45"/>
                <a:gd name="T5" fmla="*/ 3 h 26"/>
                <a:gd name="T6" fmla="*/ 7 w 45"/>
                <a:gd name="T7" fmla="*/ 26 h 26"/>
                <a:gd name="T8" fmla="*/ 0 w 45"/>
                <a:gd name="T9" fmla="*/ 0 h 26"/>
              </a:gdLst>
              <a:ahLst/>
              <a:cxnLst>
                <a:cxn ang="0">
                  <a:pos x="T0" y="T1"/>
                </a:cxn>
                <a:cxn ang="0">
                  <a:pos x="T2" y="T3"/>
                </a:cxn>
                <a:cxn ang="0">
                  <a:pos x="T4" y="T5"/>
                </a:cxn>
                <a:cxn ang="0">
                  <a:pos x="T6" y="T7"/>
                </a:cxn>
                <a:cxn ang="0">
                  <a:pos x="T8" y="T9"/>
                </a:cxn>
              </a:cxnLst>
              <a:rect l="0" t="0" r="r" b="b"/>
              <a:pathLst>
                <a:path w="45" h="26">
                  <a:moveTo>
                    <a:pt x="0" y="0"/>
                  </a:moveTo>
                  <a:cubicBezTo>
                    <a:pt x="44" y="0"/>
                    <a:pt x="44" y="0"/>
                    <a:pt x="44" y="0"/>
                  </a:cubicBezTo>
                  <a:cubicBezTo>
                    <a:pt x="44" y="1"/>
                    <a:pt x="44" y="2"/>
                    <a:pt x="45" y="3"/>
                  </a:cubicBezTo>
                  <a:cubicBezTo>
                    <a:pt x="7" y="26"/>
                    <a:pt x="7" y="26"/>
                    <a:pt x="7" y="26"/>
                  </a:cubicBezTo>
                  <a:cubicBezTo>
                    <a:pt x="3" y="18"/>
                    <a:pt x="0" y="9"/>
                    <a:pt x="0"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3" name="Freeform 38"/>
            <p:cNvSpPr>
              <a:spLocks/>
            </p:cNvSpPr>
            <p:nvPr/>
          </p:nvSpPr>
          <p:spPr bwMode="auto">
            <a:xfrm>
              <a:off x="1098550" y="2393951"/>
              <a:ext cx="42863" cy="44450"/>
            </a:xfrm>
            <a:custGeom>
              <a:avLst/>
              <a:gdLst>
                <a:gd name="T0" fmla="*/ 0 w 40"/>
                <a:gd name="T1" fmla="*/ 22 h 42"/>
                <a:gd name="T2" fmla="*/ 37 w 40"/>
                <a:gd name="T3" fmla="*/ 0 h 42"/>
                <a:gd name="T4" fmla="*/ 40 w 40"/>
                <a:gd name="T5" fmla="*/ 3 h 42"/>
                <a:gd name="T6" fmla="*/ 18 w 40"/>
                <a:gd name="T7" fmla="*/ 42 h 42"/>
                <a:gd name="T8" fmla="*/ 0 w 40"/>
                <a:gd name="T9" fmla="*/ 22 h 42"/>
              </a:gdLst>
              <a:ahLst/>
              <a:cxnLst>
                <a:cxn ang="0">
                  <a:pos x="T0" y="T1"/>
                </a:cxn>
                <a:cxn ang="0">
                  <a:pos x="T2" y="T3"/>
                </a:cxn>
                <a:cxn ang="0">
                  <a:pos x="T4" y="T5"/>
                </a:cxn>
                <a:cxn ang="0">
                  <a:pos x="T6" y="T7"/>
                </a:cxn>
                <a:cxn ang="0">
                  <a:pos x="T8" y="T9"/>
                </a:cxn>
              </a:cxnLst>
              <a:rect l="0" t="0" r="r" b="b"/>
              <a:pathLst>
                <a:path w="40" h="42">
                  <a:moveTo>
                    <a:pt x="0" y="22"/>
                  </a:moveTo>
                  <a:cubicBezTo>
                    <a:pt x="37" y="0"/>
                    <a:pt x="37" y="0"/>
                    <a:pt x="37" y="0"/>
                  </a:cubicBezTo>
                  <a:cubicBezTo>
                    <a:pt x="38" y="1"/>
                    <a:pt x="39" y="2"/>
                    <a:pt x="40" y="3"/>
                  </a:cubicBezTo>
                  <a:cubicBezTo>
                    <a:pt x="18" y="42"/>
                    <a:pt x="18" y="42"/>
                    <a:pt x="18" y="42"/>
                  </a:cubicBezTo>
                  <a:cubicBezTo>
                    <a:pt x="11" y="37"/>
                    <a:pt x="4" y="30"/>
                    <a:pt x="0" y="22"/>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4" name="Freeform 39"/>
            <p:cNvSpPr>
              <a:spLocks/>
            </p:cNvSpPr>
            <p:nvPr/>
          </p:nvSpPr>
          <p:spPr bwMode="auto">
            <a:xfrm>
              <a:off x="1120775" y="2397126"/>
              <a:ext cx="25400" cy="49213"/>
            </a:xfrm>
            <a:custGeom>
              <a:avLst/>
              <a:gdLst>
                <a:gd name="T0" fmla="*/ 0 w 25"/>
                <a:gd name="T1" fmla="*/ 39 h 46"/>
                <a:gd name="T2" fmla="*/ 21 w 25"/>
                <a:gd name="T3" fmla="*/ 0 h 46"/>
                <a:gd name="T4" fmla="*/ 25 w 25"/>
                <a:gd name="T5" fmla="*/ 1 h 46"/>
                <a:gd name="T6" fmla="*/ 25 w 25"/>
                <a:gd name="T7" fmla="*/ 46 h 46"/>
                <a:gd name="T8" fmla="*/ 0 w 25"/>
                <a:gd name="T9" fmla="*/ 39 h 46"/>
              </a:gdLst>
              <a:ahLst/>
              <a:cxnLst>
                <a:cxn ang="0">
                  <a:pos x="T0" y="T1"/>
                </a:cxn>
                <a:cxn ang="0">
                  <a:pos x="T2" y="T3"/>
                </a:cxn>
                <a:cxn ang="0">
                  <a:pos x="T4" y="T5"/>
                </a:cxn>
                <a:cxn ang="0">
                  <a:pos x="T6" y="T7"/>
                </a:cxn>
                <a:cxn ang="0">
                  <a:pos x="T8" y="T9"/>
                </a:cxn>
              </a:cxnLst>
              <a:rect l="0" t="0" r="r" b="b"/>
              <a:pathLst>
                <a:path w="25" h="46">
                  <a:moveTo>
                    <a:pt x="0" y="39"/>
                  </a:moveTo>
                  <a:cubicBezTo>
                    <a:pt x="21" y="0"/>
                    <a:pt x="21" y="0"/>
                    <a:pt x="21" y="0"/>
                  </a:cubicBezTo>
                  <a:cubicBezTo>
                    <a:pt x="22" y="1"/>
                    <a:pt x="24" y="1"/>
                    <a:pt x="25" y="1"/>
                  </a:cubicBezTo>
                  <a:cubicBezTo>
                    <a:pt x="25" y="46"/>
                    <a:pt x="25" y="46"/>
                    <a:pt x="25" y="46"/>
                  </a:cubicBezTo>
                  <a:cubicBezTo>
                    <a:pt x="16" y="46"/>
                    <a:pt x="7" y="44"/>
                    <a:pt x="0" y="3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5" name="Freeform 40"/>
            <p:cNvSpPr>
              <a:spLocks/>
            </p:cNvSpPr>
            <p:nvPr/>
          </p:nvSpPr>
          <p:spPr bwMode="auto">
            <a:xfrm>
              <a:off x="1147763" y="2397126"/>
              <a:ext cx="26988" cy="49213"/>
            </a:xfrm>
            <a:custGeom>
              <a:avLst/>
              <a:gdLst>
                <a:gd name="T0" fmla="*/ 0 w 26"/>
                <a:gd name="T1" fmla="*/ 46 h 46"/>
                <a:gd name="T2" fmla="*/ 0 w 26"/>
                <a:gd name="T3" fmla="*/ 1 h 46"/>
                <a:gd name="T4" fmla="*/ 4 w 26"/>
                <a:gd name="T5" fmla="*/ 0 h 46"/>
                <a:gd name="T6" fmla="*/ 26 w 26"/>
                <a:gd name="T7" fmla="*/ 39 h 46"/>
                <a:gd name="T8" fmla="*/ 0 w 26"/>
                <a:gd name="T9" fmla="*/ 46 h 46"/>
              </a:gdLst>
              <a:ahLst/>
              <a:cxnLst>
                <a:cxn ang="0">
                  <a:pos x="T0" y="T1"/>
                </a:cxn>
                <a:cxn ang="0">
                  <a:pos x="T2" y="T3"/>
                </a:cxn>
                <a:cxn ang="0">
                  <a:pos x="T4" y="T5"/>
                </a:cxn>
                <a:cxn ang="0">
                  <a:pos x="T6" y="T7"/>
                </a:cxn>
                <a:cxn ang="0">
                  <a:pos x="T8" y="T9"/>
                </a:cxn>
              </a:cxnLst>
              <a:rect l="0" t="0" r="r" b="b"/>
              <a:pathLst>
                <a:path w="26" h="46">
                  <a:moveTo>
                    <a:pt x="0" y="46"/>
                  </a:moveTo>
                  <a:cubicBezTo>
                    <a:pt x="0" y="1"/>
                    <a:pt x="0" y="1"/>
                    <a:pt x="0" y="1"/>
                  </a:cubicBezTo>
                  <a:cubicBezTo>
                    <a:pt x="2" y="1"/>
                    <a:pt x="3" y="1"/>
                    <a:pt x="4" y="0"/>
                  </a:cubicBezTo>
                  <a:cubicBezTo>
                    <a:pt x="26" y="39"/>
                    <a:pt x="26" y="39"/>
                    <a:pt x="26" y="39"/>
                  </a:cubicBezTo>
                  <a:cubicBezTo>
                    <a:pt x="18" y="44"/>
                    <a:pt x="10" y="46"/>
                    <a:pt x="0" y="4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6" name="Freeform 41"/>
            <p:cNvSpPr>
              <a:spLocks/>
            </p:cNvSpPr>
            <p:nvPr/>
          </p:nvSpPr>
          <p:spPr bwMode="auto">
            <a:xfrm>
              <a:off x="1152525" y="2393951"/>
              <a:ext cx="42863" cy="44450"/>
            </a:xfrm>
            <a:custGeom>
              <a:avLst/>
              <a:gdLst>
                <a:gd name="T0" fmla="*/ 22 w 40"/>
                <a:gd name="T1" fmla="*/ 42 h 42"/>
                <a:gd name="T2" fmla="*/ 0 w 40"/>
                <a:gd name="T3" fmla="*/ 3 h 42"/>
                <a:gd name="T4" fmla="*/ 3 w 40"/>
                <a:gd name="T5" fmla="*/ 0 h 42"/>
                <a:gd name="T6" fmla="*/ 40 w 40"/>
                <a:gd name="T7" fmla="*/ 22 h 42"/>
                <a:gd name="T8" fmla="*/ 22 w 40"/>
                <a:gd name="T9" fmla="*/ 42 h 42"/>
              </a:gdLst>
              <a:ahLst/>
              <a:cxnLst>
                <a:cxn ang="0">
                  <a:pos x="T0" y="T1"/>
                </a:cxn>
                <a:cxn ang="0">
                  <a:pos x="T2" y="T3"/>
                </a:cxn>
                <a:cxn ang="0">
                  <a:pos x="T4" y="T5"/>
                </a:cxn>
                <a:cxn ang="0">
                  <a:pos x="T6" y="T7"/>
                </a:cxn>
                <a:cxn ang="0">
                  <a:pos x="T8" y="T9"/>
                </a:cxn>
              </a:cxnLst>
              <a:rect l="0" t="0" r="r" b="b"/>
              <a:pathLst>
                <a:path w="40" h="42">
                  <a:moveTo>
                    <a:pt x="22" y="42"/>
                  </a:moveTo>
                  <a:cubicBezTo>
                    <a:pt x="0" y="3"/>
                    <a:pt x="0" y="3"/>
                    <a:pt x="0" y="3"/>
                  </a:cubicBezTo>
                  <a:cubicBezTo>
                    <a:pt x="1" y="2"/>
                    <a:pt x="2" y="1"/>
                    <a:pt x="3" y="0"/>
                  </a:cubicBezTo>
                  <a:cubicBezTo>
                    <a:pt x="40" y="22"/>
                    <a:pt x="40" y="22"/>
                    <a:pt x="40" y="22"/>
                  </a:cubicBezTo>
                  <a:cubicBezTo>
                    <a:pt x="36" y="30"/>
                    <a:pt x="30" y="37"/>
                    <a:pt x="22" y="42"/>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7" name="Freeform 42"/>
            <p:cNvSpPr>
              <a:spLocks/>
            </p:cNvSpPr>
            <p:nvPr/>
          </p:nvSpPr>
          <p:spPr bwMode="auto">
            <a:xfrm>
              <a:off x="1157288" y="2389188"/>
              <a:ext cx="46038" cy="26988"/>
            </a:xfrm>
            <a:custGeom>
              <a:avLst/>
              <a:gdLst>
                <a:gd name="T0" fmla="*/ 37 w 44"/>
                <a:gd name="T1" fmla="*/ 26 h 26"/>
                <a:gd name="T2" fmla="*/ 0 w 44"/>
                <a:gd name="T3" fmla="*/ 3 h 26"/>
                <a:gd name="T4" fmla="*/ 1 w 44"/>
                <a:gd name="T5" fmla="*/ 0 h 26"/>
                <a:gd name="T6" fmla="*/ 44 w 44"/>
                <a:gd name="T7" fmla="*/ 0 h 26"/>
                <a:gd name="T8" fmla="*/ 37 w 44"/>
                <a:gd name="T9" fmla="*/ 26 h 26"/>
              </a:gdLst>
              <a:ahLst/>
              <a:cxnLst>
                <a:cxn ang="0">
                  <a:pos x="T0" y="T1"/>
                </a:cxn>
                <a:cxn ang="0">
                  <a:pos x="T2" y="T3"/>
                </a:cxn>
                <a:cxn ang="0">
                  <a:pos x="T4" y="T5"/>
                </a:cxn>
                <a:cxn ang="0">
                  <a:pos x="T6" y="T7"/>
                </a:cxn>
                <a:cxn ang="0">
                  <a:pos x="T8" y="T9"/>
                </a:cxn>
              </a:cxnLst>
              <a:rect l="0" t="0" r="r" b="b"/>
              <a:pathLst>
                <a:path w="44" h="26">
                  <a:moveTo>
                    <a:pt x="37" y="26"/>
                  </a:moveTo>
                  <a:cubicBezTo>
                    <a:pt x="0" y="3"/>
                    <a:pt x="0" y="3"/>
                    <a:pt x="0" y="3"/>
                  </a:cubicBezTo>
                  <a:cubicBezTo>
                    <a:pt x="0" y="2"/>
                    <a:pt x="1" y="1"/>
                    <a:pt x="1" y="0"/>
                  </a:cubicBezTo>
                  <a:cubicBezTo>
                    <a:pt x="44" y="0"/>
                    <a:pt x="44" y="0"/>
                    <a:pt x="44" y="0"/>
                  </a:cubicBezTo>
                  <a:cubicBezTo>
                    <a:pt x="44" y="9"/>
                    <a:pt x="41" y="18"/>
                    <a:pt x="37" y="2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8" name="Freeform 43"/>
            <p:cNvSpPr>
              <a:spLocks/>
            </p:cNvSpPr>
            <p:nvPr/>
          </p:nvSpPr>
          <p:spPr bwMode="auto">
            <a:xfrm>
              <a:off x="1211263" y="2414588"/>
              <a:ext cx="98425" cy="103188"/>
            </a:xfrm>
            <a:custGeom>
              <a:avLst/>
              <a:gdLst>
                <a:gd name="T0" fmla="*/ 93 w 93"/>
                <a:gd name="T1" fmla="*/ 45 h 97"/>
                <a:gd name="T2" fmla="*/ 92 w 93"/>
                <a:gd name="T3" fmla="*/ 40 h 97"/>
                <a:gd name="T4" fmla="*/ 85 w 93"/>
                <a:gd name="T5" fmla="*/ 34 h 97"/>
                <a:gd name="T6" fmla="*/ 83 w 93"/>
                <a:gd name="T7" fmla="*/ 30 h 97"/>
                <a:gd name="T8" fmla="*/ 84 w 93"/>
                <a:gd name="T9" fmla="*/ 21 h 97"/>
                <a:gd name="T10" fmla="*/ 81 w 93"/>
                <a:gd name="T11" fmla="*/ 17 h 97"/>
                <a:gd name="T12" fmla="*/ 72 w 93"/>
                <a:gd name="T13" fmla="*/ 16 h 97"/>
                <a:gd name="T14" fmla="*/ 69 w 93"/>
                <a:gd name="T15" fmla="*/ 13 h 97"/>
                <a:gd name="T16" fmla="*/ 65 w 93"/>
                <a:gd name="T17" fmla="*/ 4 h 97"/>
                <a:gd name="T18" fmla="*/ 61 w 93"/>
                <a:gd name="T19" fmla="*/ 3 h 97"/>
                <a:gd name="T20" fmla="*/ 53 w 93"/>
                <a:gd name="T21" fmla="*/ 7 h 97"/>
                <a:gd name="T22" fmla="*/ 48 w 93"/>
                <a:gd name="T23" fmla="*/ 6 h 97"/>
                <a:gd name="T24" fmla="*/ 44 w 93"/>
                <a:gd name="T25" fmla="*/ 0 h 97"/>
                <a:gd name="T26" fmla="*/ 38 w 93"/>
                <a:gd name="T27" fmla="*/ 7 h 97"/>
                <a:gd name="T28" fmla="*/ 34 w 93"/>
                <a:gd name="T29" fmla="*/ 8 h 97"/>
                <a:gd name="T30" fmla="*/ 25 w 93"/>
                <a:gd name="T31" fmla="*/ 6 h 97"/>
                <a:gd name="T32" fmla="*/ 21 w 93"/>
                <a:gd name="T33" fmla="*/ 8 h 97"/>
                <a:gd name="T34" fmla="*/ 19 w 93"/>
                <a:gd name="T35" fmla="*/ 17 h 97"/>
                <a:gd name="T36" fmla="*/ 16 w 93"/>
                <a:gd name="T37" fmla="*/ 21 h 97"/>
                <a:gd name="T38" fmla="*/ 7 w 93"/>
                <a:gd name="T39" fmla="*/ 23 h 97"/>
                <a:gd name="T40" fmla="*/ 5 w 93"/>
                <a:gd name="T41" fmla="*/ 27 h 97"/>
                <a:gd name="T42" fmla="*/ 8 w 93"/>
                <a:gd name="T43" fmla="*/ 36 h 97"/>
                <a:gd name="T44" fmla="*/ 6 w 93"/>
                <a:gd name="T45" fmla="*/ 41 h 97"/>
                <a:gd name="T46" fmla="*/ 0 w 93"/>
                <a:gd name="T47" fmla="*/ 48 h 97"/>
                <a:gd name="T48" fmla="*/ 0 w 93"/>
                <a:gd name="T49" fmla="*/ 53 h 97"/>
                <a:gd name="T50" fmla="*/ 7 w 93"/>
                <a:gd name="T51" fmla="*/ 59 h 97"/>
                <a:gd name="T52" fmla="*/ 8 w 93"/>
                <a:gd name="T53" fmla="*/ 64 h 97"/>
                <a:gd name="T54" fmla="*/ 6 w 93"/>
                <a:gd name="T55" fmla="*/ 73 h 97"/>
                <a:gd name="T56" fmla="*/ 9 w 93"/>
                <a:gd name="T57" fmla="*/ 77 h 97"/>
                <a:gd name="T58" fmla="*/ 18 w 93"/>
                <a:gd name="T59" fmla="*/ 79 h 97"/>
                <a:gd name="T60" fmla="*/ 21 w 93"/>
                <a:gd name="T61" fmla="*/ 82 h 97"/>
                <a:gd name="T62" fmla="*/ 24 w 93"/>
                <a:gd name="T63" fmla="*/ 91 h 97"/>
                <a:gd name="T64" fmla="*/ 28 w 93"/>
                <a:gd name="T65" fmla="*/ 93 h 97"/>
                <a:gd name="T66" fmla="*/ 37 w 93"/>
                <a:gd name="T67" fmla="*/ 90 h 97"/>
                <a:gd name="T68" fmla="*/ 41 w 93"/>
                <a:gd name="T69" fmla="*/ 91 h 97"/>
                <a:gd name="T70" fmla="*/ 46 w 93"/>
                <a:gd name="T71" fmla="*/ 97 h 97"/>
                <a:gd name="T72" fmla="*/ 51 w 93"/>
                <a:gd name="T73" fmla="*/ 91 h 97"/>
                <a:gd name="T74" fmla="*/ 56 w 93"/>
                <a:gd name="T75" fmla="*/ 90 h 97"/>
                <a:gd name="T76" fmla="*/ 64 w 93"/>
                <a:gd name="T77" fmla="*/ 93 h 97"/>
                <a:gd name="T78" fmla="*/ 68 w 93"/>
                <a:gd name="T79" fmla="*/ 91 h 97"/>
                <a:gd name="T80" fmla="*/ 71 w 93"/>
                <a:gd name="T81" fmla="*/ 82 h 97"/>
                <a:gd name="T82" fmla="*/ 75 w 93"/>
                <a:gd name="T83" fmla="*/ 79 h 97"/>
                <a:gd name="T84" fmla="*/ 84 w 93"/>
                <a:gd name="T85" fmla="*/ 78 h 97"/>
                <a:gd name="T86" fmla="*/ 86 w 93"/>
                <a:gd name="T87" fmla="*/ 73 h 97"/>
                <a:gd name="T88" fmla="*/ 84 w 93"/>
                <a:gd name="T89" fmla="*/ 64 h 97"/>
                <a:gd name="T90" fmla="*/ 86 w 93"/>
                <a:gd name="T91" fmla="*/ 60 h 97"/>
                <a:gd name="T92" fmla="*/ 93 w 93"/>
                <a:gd name="T93" fmla="*/ 5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93" h="97">
                  <a:moveTo>
                    <a:pt x="87" y="49"/>
                  </a:moveTo>
                  <a:cubicBezTo>
                    <a:pt x="93" y="49"/>
                    <a:pt x="93" y="49"/>
                    <a:pt x="93" y="49"/>
                  </a:cubicBezTo>
                  <a:cubicBezTo>
                    <a:pt x="93" y="47"/>
                    <a:pt x="93" y="46"/>
                    <a:pt x="93" y="45"/>
                  </a:cubicBezTo>
                  <a:cubicBezTo>
                    <a:pt x="87" y="45"/>
                    <a:pt x="87" y="45"/>
                    <a:pt x="87" y="45"/>
                  </a:cubicBezTo>
                  <a:cubicBezTo>
                    <a:pt x="87" y="44"/>
                    <a:pt x="87" y="43"/>
                    <a:pt x="87" y="42"/>
                  </a:cubicBezTo>
                  <a:cubicBezTo>
                    <a:pt x="92" y="40"/>
                    <a:pt x="92" y="40"/>
                    <a:pt x="92" y="40"/>
                  </a:cubicBezTo>
                  <a:cubicBezTo>
                    <a:pt x="92" y="39"/>
                    <a:pt x="92" y="37"/>
                    <a:pt x="91" y="36"/>
                  </a:cubicBezTo>
                  <a:cubicBezTo>
                    <a:pt x="86" y="37"/>
                    <a:pt x="86" y="37"/>
                    <a:pt x="86" y="37"/>
                  </a:cubicBezTo>
                  <a:cubicBezTo>
                    <a:pt x="85" y="36"/>
                    <a:pt x="85" y="35"/>
                    <a:pt x="85" y="34"/>
                  </a:cubicBezTo>
                  <a:cubicBezTo>
                    <a:pt x="90" y="32"/>
                    <a:pt x="90" y="32"/>
                    <a:pt x="90" y="32"/>
                  </a:cubicBezTo>
                  <a:cubicBezTo>
                    <a:pt x="89" y="30"/>
                    <a:pt x="89" y="29"/>
                    <a:pt x="88" y="28"/>
                  </a:cubicBezTo>
                  <a:cubicBezTo>
                    <a:pt x="83" y="30"/>
                    <a:pt x="83" y="30"/>
                    <a:pt x="83" y="30"/>
                  </a:cubicBezTo>
                  <a:cubicBezTo>
                    <a:pt x="83" y="29"/>
                    <a:pt x="82" y="28"/>
                    <a:pt x="82" y="27"/>
                  </a:cubicBezTo>
                  <a:cubicBezTo>
                    <a:pt x="86" y="24"/>
                    <a:pt x="86" y="24"/>
                    <a:pt x="86" y="24"/>
                  </a:cubicBezTo>
                  <a:cubicBezTo>
                    <a:pt x="86" y="23"/>
                    <a:pt x="85" y="22"/>
                    <a:pt x="84" y="21"/>
                  </a:cubicBezTo>
                  <a:cubicBezTo>
                    <a:pt x="79" y="23"/>
                    <a:pt x="79" y="23"/>
                    <a:pt x="79" y="23"/>
                  </a:cubicBezTo>
                  <a:cubicBezTo>
                    <a:pt x="79" y="23"/>
                    <a:pt x="78" y="22"/>
                    <a:pt x="78" y="21"/>
                  </a:cubicBezTo>
                  <a:cubicBezTo>
                    <a:pt x="81" y="17"/>
                    <a:pt x="81" y="17"/>
                    <a:pt x="81" y="17"/>
                  </a:cubicBezTo>
                  <a:cubicBezTo>
                    <a:pt x="81" y="16"/>
                    <a:pt x="80" y="15"/>
                    <a:pt x="79" y="14"/>
                  </a:cubicBezTo>
                  <a:cubicBezTo>
                    <a:pt x="74" y="18"/>
                    <a:pt x="74" y="18"/>
                    <a:pt x="74" y="18"/>
                  </a:cubicBezTo>
                  <a:cubicBezTo>
                    <a:pt x="74" y="17"/>
                    <a:pt x="73" y="16"/>
                    <a:pt x="72" y="16"/>
                  </a:cubicBezTo>
                  <a:cubicBezTo>
                    <a:pt x="75" y="11"/>
                    <a:pt x="75" y="11"/>
                    <a:pt x="75" y="11"/>
                  </a:cubicBezTo>
                  <a:cubicBezTo>
                    <a:pt x="74" y="10"/>
                    <a:pt x="73" y="9"/>
                    <a:pt x="72" y="9"/>
                  </a:cubicBezTo>
                  <a:cubicBezTo>
                    <a:pt x="69" y="13"/>
                    <a:pt x="69" y="13"/>
                    <a:pt x="69" y="13"/>
                  </a:cubicBezTo>
                  <a:cubicBezTo>
                    <a:pt x="68" y="13"/>
                    <a:pt x="67" y="12"/>
                    <a:pt x="66" y="12"/>
                  </a:cubicBezTo>
                  <a:cubicBezTo>
                    <a:pt x="68" y="6"/>
                    <a:pt x="68" y="6"/>
                    <a:pt x="68" y="6"/>
                  </a:cubicBezTo>
                  <a:cubicBezTo>
                    <a:pt x="67" y="5"/>
                    <a:pt x="66" y="5"/>
                    <a:pt x="65" y="4"/>
                  </a:cubicBezTo>
                  <a:cubicBezTo>
                    <a:pt x="62" y="9"/>
                    <a:pt x="62" y="9"/>
                    <a:pt x="62" y="9"/>
                  </a:cubicBezTo>
                  <a:cubicBezTo>
                    <a:pt x="61" y="9"/>
                    <a:pt x="61" y="9"/>
                    <a:pt x="60" y="8"/>
                  </a:cubicBezTo>
                  <a:cubicBezTo>
                    <a:pt x="61" y="3"/>
                    <a:pt x="61" y="3"/>
                    <a:pt x="61" y="3"/>
                  </a:cubicBezTo>
                  <a:cubicBezTo>
                    <a:pt x="60" y="2"/>
                    <a:pt x="59" y="2"/>
                    <a:pt x="57" y="2"/>
                  </a:cubicBezTo>
                  <a:cubicBezTo>
                    <a:pt x="55" y="7"/>
                    <a:pt x="55" y="7"/>
                    <a:pt x="55" y="7"/>
                  </a:cubicBezTo>
                  <a:cubicBezTo>
                    <a:pt x="54" y="7"/>
                    <a:pt x="54" y="7"/>
                    <a:pt x="53" y="7"/>
                  </a:cubicBezTo>
                  <a:cubicBezTo>
                    <a:pt x="53" y="1"/>
                    <a:pt x="53" y="1"/>
                    <a:pt x="53" y="1"/>
                  </a:cubicBezTo>
                  <a:cubicBezTo>
                    <a:pt x="52" y="0"/>
                    <a:pt x="50" y="0"/>
                    <a:pt x="49" y="0"/>
                  </a:cubicBezTo>
                  <a:cubicBezTo>
                    <a:pt x="48" y="6"/>
                    <a:pt x="48" y="6"/>
                    <a:pt x="48" y="6"/>
                  </a:cubicBezTo>
                  <a:cubicBezTo>
                    <a:pt x="48" y="6"/>
                    <a:pt x="47" y="6"/>
                    <a:pt x="46" y="6"/>
                  </a:cubicBezTo>
                  <a:cubicBezTo>
                    <a:pt x="46" y="6"/>
                    <a:pt x="46" y="6"/>
                    <a:pt x="45" y="6"/>
                  </a:cubicBezTo>
                  <a:cubicBezTo>
                    <a:pt x="44" y="0"/>
                    <a:pt x="44" y="0"/>
                    <a:pt x="44" y="0"/>
                  </a:cubicBezTo>
                  <a:cubicBezTo>
                    <a:pt x="43" y="0"/>
                    <a:pt x="42" y="0"/>
                    <a:pt x="41" y="1"/>
                  </a:cubicBezTo>
                  <a:cubicBezTo>
                    <a:pt x="41" y="7"/>
                    <a:pt x="41" y="7"/>
                    <a:pt x="41" y="7"/>
                  </a:cubicBezTo>
                  <a:cubicBezTo>
                    <a:pt x="40" y="7"/>
                    <a:pt x="39" y="7"/>
                    <a:pt x="38" y="7"/>
                  </a:cubicBezTo>
                  <a:cubicBezTo>
                    <a:pt x="36" y="1"/>
                    <a:pt x="36" y="1"/>
                    <a:pt x="36" y="1"/>
                  </a:cubicBezTo>
                  <a:cubicBezTo>
                    <a:pt x="35" y="2"/>
                    <a:pt x="34" y="2"/>
                    <a:pt x="33" y="2"/>
                  </a:cubicBezTo>
                  <a:cubicBezTo>
                    <a:pt x="34" y="8"/>
                    <a:pt x="34" y="8"/>
                    <a:pt x="34" y="8"/>
                  </a:cubicBezTo>
                  <a:cubicBezTo>
                    <a:pt x="33" y="9"/>
                    <a:pt x="32" y="9"/>
                    <a:pt x="31" y="9"/>
                  </a:cubicBezTo>
                  <a:cubicBezTo>
                    <a:pt x="28" y="4"/>
                    <a:pt x="28" y="4"/>
                    <a:pt x="28" y="4"/>
                  </a:cubicBezTo>
                  <a:cubicBezTo>
                    <a:pt x="27" y="5"/>
                    <a:pt x="26" y="5"/>
                    <a:pt x="25" y="6"/>
                  </a:cubicBezTo>
                  <a:cubicBezTo>
                    <a:pt x="27" y="11"/>
                    <a:pt x="27" y="11"/>
                    <a:pt x="27" y="11"/>
                  </a:cubicBezTo>
                  <a:cubicBezTo>
                    <a:pt x="26" y="12"/>
                    <a:pt x="26" y="12"/>
                    <a:pt x="25" y="13"/>
                  </a:cubicBezTo>
                  <a:cubicBezTo>
                    <a:pt x="21" y="8"/>
                    <a:pt x="21" y="8"/>
                    <a:pt x="21" y="8"/>
                  </a:cubicBezTo>
                  <a:cubicBezTo>
                    <a:pt x="20" y="9"/>
                    <a:pt x="19" y="10"/>
                    <a:pt x="18" y="10"/>
                  </a:cubicBezTo>
                  <a:cubicBezTo>
                    <a:pt x="21" y="15"/>
                    <a:pt x="21" y="15"/>
                    <a:pt x="21" y="15"/>
                  </a:cubicBezTo>
                  <a:cubicBezTo>
                    <a:pt x="20" y="16"/>
                    <a:pt x="20" y="17"/>
                    <a:pt x="19" y="17"/>
                  </a:cubicBezTo>
                  <a:cubicBezTo>
                    <a:pt x="15" y="14"/>
                    <a:pt x="15" y="14"/>
                    <a:pt x="15" y="14"/>
                  </a:cubicBezTo>
                  <a:cubicBezTo>
                    <a:pt x="14" y="14"/>
                    <a:pt x="13" y="15"/>
                    <a:pt x="12" y="16"/>
                  </a:cubicBezTo>
                  <a:cubicBezTo>
                    <a:pt x="16" y="21"/>
                    <a:pt x="16" y="21"/>
                    <a:pt x="16" y="21"/>
                  </a:cubicBezTo>
                  <a:cubicBezTo>
                    <a:pt x="15" y="21"/>
                    <a:pt x="15" y="22"/>
                    <a:pt x="14" y="23"/>
                  </a:cubicBezTo>
                  <a:cubicBezTo>
                    <a:pt x="9" y="20"/>
                    <a:pt x="9" y="20"/>
                    <a:pt x="9" y="20"/>
                  </a:cubicBezTo>
                  <a:cubicBezTo>
                    <a:pt x="8" y="21"/>
                    <a:pt x="8" y="22"/>
                    <a:pt x="7" y="23"/>
                  </a:cubicBezTo>
                  <a:cubicBezTo>
                    <a:pt x="12" y="27"/>
                    <a:pt x="12" y="27"/>
                    <a:pt x="12" y="27"/>
                  </a:cubicBezTo>
                  <a:cubicBezTo>
                    <a:pt x="11" y="28"/>
                    <a:pt x="11" y="29"/>
                    <a:pt x="10" y="29"/>
                  </a:cubicBezTo>
                  <a:cubicBezTo>
                    <a:pt x="5" y="27"/>
                    <a:pt x="5" y="27"/>
                    <a:pt x="5" y="27"/>
                  </a:cubicBezTo>
                  <a:cubicBezTo>
                    <a:pt x="4" y="29"/>
                    <a:pt x="4" y="30"/>
                    <a:pt x="3" y="31"/>
                  </a:cubicBezTo>
                  <a:cubicBezTo>
                    <a:pt x="8" y="34"/>
                    <a:pt x="8" y="34"/>
                    <a:pt x="8" y="34"/>
                  </a:cubicBezTo>
                  <a:cubicBezTo>
                    <a:pt x="8" y="35"/>
                    <a:pt x="8" y="36"/>
                    <a:pt x="8" y="36"/>
                  </a:cubicBezTo>
                  <a:cubicBezTo>
                    <a:pt x="2" y="36"/>
                    <a:pt x="2" y="36"/>
                    <a:pt x="2" y="36"/>
                  </a:cubicBezTo>
                  <a:cubicBezTo>
                    <a:pt x="2" y="37"/>
                    <a:pt x="1" y="38"/>
                    <a:pt x="1" y="39"/>
                  </a:cubicBezTo>
                  <a:cubicBezTo>
                    <a:pt x="6" y="41"/>
                    <a:pt x="6" y="41"/>
                    <a:pt x="6" y="41"/>
                  </a:cubicBezTo>
                  <a:cubicBezTo>
                    <a:pt x="6" y="42"/>
                    <a:pt x="6" y="43"/>
                    <a:pt x="6" y="44"/>
                  </a:cubicBezTo>
                  <a:cubicBezTo>
                    <a:pt x="0" y="44"/>
                    <a:pt x="0" y="44"/>
                    <a:pt x="0" y="44"/>
                  </a:cubicBezTo>
                  <a:cubicBezTo>
                    <a:pt x="0" y="45"/>
                    <a:pt x="0" y="47"/>
                    <a:pt x="0" y="48"/>
                  </a:cubicBezTo>
                  <a:cubicBezTo>
                    <a:pt x="6" y="49"/>
                    <a:pt x="6" y="49"/>
                    <a:pt x="6" y="49"/>
                  </a:cubicBezTo>
                  <a:cubicBezTo>
                    <a:pt x="6" y="50"/>
                    <a:pt x="6" y="51"/>
                    <a:pt x="6" y="51"/>
                  </a:cubicBezTo>
                  <a:cubicBezTo>
                    <a:pt x="0" y="53"/>
                    <a:pt x="0" y="53"/>
                    <a:pt x="0" y="53"/>
                  </a:cubicBezTo>
                  <a:cubicBezTo>
                    <a:pt x="0" y="54"/>
                    <a:pt x="1" y="55"/>
                    <a:pt x="1" y="57"/>
                  </a:cubicBezTo>
                  <a:cubicBezTo>
                    <a:pt x="6" y="56"/>
                    <a:pt x="6" y="56"/>
                    <a:pt x="6" y="56"/>
                  </a:cubicBezTo>
                  <a:cubicBezTo>
                    <a:pt x="7" y="57"/>
                    <a:pt x="7" y="58"/>
                    <a:pt x="7" y="59"/>
                  </a:cubicBezTo>
                  <a:cubicBezTo>
                    <a:pt x="2" y="61"/>
                    <a:pt x="2" y="61"/>
                    <a:pt x="2" y="61"/>
                  </a:cubicBezTo>
                  <a:cubicBezTo>
                    <a:pt x="2" y="63"/>
                    <a:pt x="2" y="64"/>
                    <a:pt x="3" y="65"/>
                  </a:cubicBezTo>
                  <a:cubicBezTo>
                    <a:pt x="8" y="64"/>
                    <a:pt x="8" y="64"/>
                    <a:pt x="8" y="64"/>
                  </a:cubicBezTo>
                  <a:cubicBezTo>
                    <a:pt x="9" y="65"/>
                    <a:pt x="9" y="65"/>
                    <a:pt x="9" y="66"/>
                  </a:cubicBezTo>
                  <a:cubicBezTo>
                    <a:pt x="5" y="69"/>
                    <a:pt x="5" y="69"/>
                    <a:pt x="5" y="69"/>
                  </a:cubicBezTo>
                  <a:cubicBezTo>
                    <a:pt x="5" y="71"/>
                    <a:pt x="6" y="72"/>
                    <a:pt x="6" y="73"/>
                  </a:cubicBezTo>
                  <a:cubicBezTo>
                    <a:pt x="12" y="70"/>
                    <a:pt x="12" y="70"/>
                    <a:pt x="12" y="70"/>
                  </a:cubicBezTo>
                  <a:cubicBezTo>
                    <a:pt x="12" y="71"/>
                    <a:pt x="13" y="72"/>
                    <a:pt x="13" y="73"/>
                  </a:cubicBezTo>
                  <a:cubicBezTo>
                    <a:pt x="9" y="77"/>
                    <a:pt x="9" y="77"/>
                    <a:pt x="9" y="77"/>
                  </a:cubicBezTo>
                  <a:cubicBezTo>
                    <a:pt x="10" y="78"/>
                    <a:pt x="10" y="79"/>
                    <a:pt x="11" y="80"/>
                  </a:cubicBezTo>
                  <a:cubicBezTo>
                    <a:pt x="16" y="77"/>
                    <a:pt x="16" y="77"/>
                    <a:pt x="16" y="77"/>
                  </a:cubicBezTo>
                  <a:cubicBezTo>
                    <a:pt x="17" y="77"/>
                    <a:pt x="17" y="78"/>
                    <a:pt x="18" y="79"/>
                  </a:cubicBezTo>
                  <a:cubicBezTo>
                    <a:pt x="14" y="84"/>
                    <a:pt x="14" y="84"/>
                    <a:pt x="14" y="84"/>
                  </a:cubicBezTo>
                  <a:cubicBezTo>
                    <a:pt x="15" y="84"/>
                    <a:pt x="16" y="85"/>
                    <a:pt x="17" y="86"/>
                  </a:cubicBezTo>
                  <a:cubicBezTo>
                    <a:pt x="21" y="82"/>
                    <a:pt x="21" y="82"/>
                    <a:pt x="21" y="82"/>
                  </a:cubicBezTo>
                  <a:cubicBezTo>
                    <a:pt x="22" y="82"/>
                    <a:pt x="23" y="83"/>
                    <a:pt x="23" y="84"/>
                  </a:cubicBezTo>
                  <a:cubicBezTo>
                    <a:pt x="21" y="89"/>
                    <a:pt x="21" y="89"/>
                    <a:pt x="21" y="89"/>
                  </a:cubicBezTo>
                  <a:cubicBezTo>
                    <a:pt x="22" y="90"/>
                    <a:pt x="23" y="90"/>
                    <a:pt x="24" y="91"/>
                  </a:cubicBezTo>
                  <a:cubicBezTo>
                    <a:pt x="27" y="86"/>
                    <a:pt x="27" y="86"/>
                    <a:pt x="27" y="86"/>
                  </a:cubicBezTo>
                  <a:cubicBezTo>
                    <a:pt x="28" y="87"/>
                    <a:pt x="29" y="87"/>
                    <a:pt x="30" y="87"/>
                  </a:cubicBezTo>
                  <a:cubicBezTo>
                    <a:pt x="28" y="93"/>
                    <a:pt x="28" y="93"/>
                    <a:pt x="28" y="93"/>
                  </a:cubicBezTo>
                  <a:cubicBezTo>
                    <a:pt x="29" y="94"/>
                    <a:pt x="30" y="94"/>
                    <a:pt x="31" y="94"/>
                  </a:cubicBezTo>
                  <a:cubicBezTo>
                    <a:pt x="34" y="89"/>
                    <a:pt x="34" y="89"/>
                    <a:pt x="34" y="89"/>
                  </a:cubicBezTo>
                  <a:cubicBezTo>
                    <a:pt x="35" y="89"/>
                    <a:pt x="36" y="90"/>
                    <a:pt x="37" y="90"/>
                  </a:cubicBezTo>
                  <a:cubicBezTo>
                    <a:pt x="36" y="96"/>
                    <a:pt x="36" y="96"/>
                    <a:pt x="36" y="96"/>
                  </a:cubicBezTo>
                  <a:cubicBezTo>
                    <a:pt x="37" y="96"/>
                    <a:pt x="38" y="96"/>
                    <a:pt x="40" y="97"/>
                  </a:cubicBezTo>
                  <a:cubicBezTo>
                    <a:pt x="41" y="91"/>
                    <a:pt x="41" y="91"/>
                    <a:pt x="41" y="91"/>
                  </a:cubicBezTo>
                  <a:cubicBezTo>
                    <a:pt x="42" y="91"/>
                    <a:pt x="43" y="91"/>
                    <a:pt x="44" y="91"/>
                  </a:cubicBezTo>
                  <a:cubicBezTo>
                    <a:pt x="44" y="97"/>
                    <a:pt x="44" y="97"/>
                    <a:pt x="44" y="97"/>
                  </a:cubicBezTo>
                  <a:cubicBezTo>
                    <a:pt x="45" y="97"/>
                    <a:pt x="46" y="97"/>
                    <a:pt x="46" y="97"/>
                  </a:cubicBezTo>
                  <a:cubicBezTo>
                    <a:pt x="47" y="97"/>
                    <a:pt x="47" y="97"/>
                    <a:pt x="48" y="97"/>
                  </a:cubicBezTo>
                  <a:cubicBezTo>
                    <a:pt x="48" y="91"/>
                    <a:pt x="48" y="91"/>
                    <a:pt x="48" y="91"/>
                  </a:cubicBezTo>
                  <a:cubicBezTo>
                    <a:pt x="49" y="91"/>
                    <a:pt x="50" y="91"/>
                    <a:pt x="51" y="91"/>
                  </a:cubicBezTo>
                  <a:cubicBezTo>
                    <a:pt x="53" y="97"/>
                    <a:pt x="53" y="97"/>
                    <a:pt x="53" y="97"/>
                  </a:cubicBezTo>
                  <a:cubicBezTo>
                    <a:pt x="54" y="96"/>
                    <a:pt x="55" y="96"/>
                    <a:pt x="56" y="96"/>
                  </a:cubicBezTo>
                  <a:cubicBezTo>
                    <a:pt x="56" y="90"/>
                    <a:pt x="56" y="90"/>
                    <a:pt x="56" y="90"/>
                  </a:cubicBezTo>
                  <a:cubicBezTo>
                    <a:pt x="57" y="90"/>
                    <a:pt x="57" y="90"/>
                    <a:pt x="58" y="89"/>
                  </a:cubicBezTo>
                  <a:cubicBezTo>
                    <a:pt x="61" y="95"/>
                    <a:pt x="61" y="95"/>
                    <a:pt x="61" y="95"/>
                  </a:cubicBezTo>
                  <a:cubicBezTo>
                    <a:pt x="62" y="94"/>
                    <a:pt x="63" y="94"/>
                    <a:pt x="64" y="93"/>
                  </a:cubicBezTo>
                  <a:cubicBezTo>
                    <a:pt x="63" y="88"/>
                    <a:pt x="63" y="88"/>
                    <a:pt x="63" y="88"/>
                  </a:cubicBezTo>
                  <a:cubicBezTo>
                    <a:pt x="63" y="87"/>
                    <a:pt x="64" y="87"/>
                    <a:pt x="65" y="86"/>
                  </a:cubicBezTo>
                  <a:cubicBezTo>
                    <a:pt x="68" y="91"/>
                    <a:pt x="68" y="91"/>
                    <a:pt x="68" y="91"/>
                  </a:cubicBezTo>
                  <a:cubicBezTo>
                    <a:pt x="69" y="91"/>
                    <a:pt x="71" y="90"/>
                    <a:pt x="72" y="89"/>
                  </a:cubicBezTo>
                  <a:cubicBezTo>
                    <a:pt x="69" y="84"/>
                    <a:pt x="69" y="84"/>
                    <a:pt x="69" y="84"/>
                  </a:cubicBezTo>
                  <a:cubicBezTo>
                    <a:pt x="70" y="83"/>
                    <a:pt x="71" y="83"/>
                    <a:pt x="71" y="82"/>
                  </a:cubicBezTo>
                  <a:cubicBezTo>
                    <a:pt x="75" y="87"/>
                    <a:pt x="75" y="87"/>
                    <a:pt x="75" y="87"/>
                  </a:cubicBezTo>
                  <a:cubicBezTo>
                    <a:pt x="76" y="86"/>
                    <a:pt x="77" y="85"/>
                    <a:pt x="78" y="84"/>
                  </a:cubicBezTo>
                  <a:cubicBezTo>
                    <a:pt x="75" y="79"/>
                    <a:pt x="75" y="79"/>
                    <a:pt x="75" y="79"/>
                  </a:cubicBezTo>
                  <a:cubicBezTo>
                    <a:pt x="75" y="79"/>
                    <a:pt x="76" y="78"/>
                    <a:pt x="77" y="77"/>
                  </a:cubicBezTo>
                  <a:cubicBezTo>
                    <a:pt x="81" y="81"/>
                    <a:pt x="81" y="81"/>
                    <a:pt x="81" y="81"/>
                  </a:cubicBezTo>
                  <a:cubicBezTo>
                    <a:pt x="82" y="80"/>
                    <a:pt x="83" y="79"/>
                    <a:pt x="84" y="78"/>
                  </a:cubicBezTo>
                  <a:cubicBezTo>
                    <a:pt x="80" y="73"/>
                    <a:pt x="80" y="73"/>
                    <a:pt x="80" y="73"/>
                  </a:cubicBezTo>
                  <a:cubicBezTo>
                    <a:pt x="80" y="73"/>
                    <a:pt x="81" y="72"/>
                    <a:pt x="81" y="71"/>
                  </a:cubicBezTo>
                  <a:cubicBezTo>
                    <a:pt x="86" y="73"/>
                    <a:pt x="86" y="73"/>
                    <a:pt x="86" y="73"/>
                  </a:cubicBezTo>
                  <a:cubicBezTo>
                    <a:pt x="87" y="72"/>
                    <a:pt x="87" y="71"/>
                    <a:pt x="88" y="70"/>
                  </a:cubicBezTo>
                  <a:cubicBezTo>
                    <a:pt x="83" y="67"/>
                    <a:pt x="83" y="67"/>
                    <a:pt x="83" y="67"/>
                  </a:cubicBezTo>
                  <a:cubicBezTo>
                    <a:pt x="84" y="66"/>
                    <a:pt x="84" y="65"/>
                    <a:pt x="84" y="64"/>
                  </a:cubicBezTo>
                  <a:cubicBezTo>
                    <a:pt x="90" y="66"/>
                    <a:pt x="90" y="66"/>
                    <a:pt x="90" y="66"/>
                  </a:cubicBezTo>
                  <a:cubicBezTo>
                    <a:pt x="90" y="64"/>
                    <a:pt x="91" y="63"/>
                    <a:pt x="91" y="62"/>
                  </a:cubicBezTo>
                  <a:cubicBezTo>
                    <a:pt x="86" y="60"/>
                    <a:pt x="86" y="60"/>
                    <a:pt x="86" y="60"/>
                  </a:cubicBezTo>
                  <a:cubicBezTo>
                    <a:pt x="86" y="59"/>
                    <a:pt x="86" y="58"/>
                    <a:pt x="86" y="57"/>
                  </a:cubicBezTo>
                  <a:cubicBezTo>
                    <a:pt x="92" y="57"/>
                    <a:pt x="92" y="57"/>
                    <a:pt x="92" y="57"/>
                  </a:cubicBezTo>
                  <a:cubicBezTo>
                    <a:pt x="92" y="56"/>
                    <a:pt x="92" y="55"/>
                    <a:pt x="93" y="54"/>
                  </a:cubicBezTo>
                  <a:cubicBezTo>
                    <a:pt x="87" y="52"/>
                    <a:pt x="87" y="52"/>
                    <a:pt x="87" y="52"/>
                  </a:cubicBezTo>
                  <a:cubicBezTo>
                    <a:pt x="87" y="51"/>
                    <a:pt x="87" y="50"/>
                    <a:pt x="87" y="49"/>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9" name="Freeform 44"/>
            <p:cNvSpPr>
              <a:spLocks/>
            </p:cNvSpPr>
            <p:nvPr/>
          </p:nvSpPr>
          <p:spPr bwMode="auto">
            <a:xfrm>
              <a:off x="1268413" y="2446338"/>
              <a:ext cx="31750" cy="19050"/>
            </a:xfrm>
            <a:custGeom>
              <a:avLst/>
              <a:gdLst>
                <a:gd name="T0" fmla="*/ 31 w 31"/>
                <a:gd name="T1" fmla="*/ 18 h 18"/>
                <a:gd name="T2" fmla="*/ 1 w 31"/>
                <a:gd name="T3" fmla="*/ 18 h 18"/>
                <a:gd name="T4" fmla="*/ 0 w 31"/>
                <a:gd name="T5" fmla="*/ 15 h 18"/>
                <a:gd name="T6" fmla="*/ 26 w 31"/>
                <a:gd name="T7" fmla="*/ 0 h 18"/>
                <a:gd name="T8" fmla="*/ 31 w 31"/>
                <a:gd name="T9" fmla="*/ 18 h 18"/>
              </a:gdLst>
              <a:ahLst/>
              <a:cxnLst>
                <a:cxn ang="0">
                  <a:pos x="T0" y="T1"/>
                </a:cxn>
                <a:cxn ang="0">
                  <a:pos x="T2" y="T3"/>
                </a:cxn>
                <a:cxn ang="0">
                  <a:pos x="T4" y="T5"/>
                </a:cxn>
                <a:cxn ang="0">
                  <a:pos x="T6" y="T7"/>
                </a:cxn>
                <a:cxn ang="0">
                  <a:pos x="T8" y="T9"/>
                </a:cxn>
              </a:cxnLst>
              <a:rect l="0" t="0" r="r" b="b"/>
              <a:pathLst>
                <a:path w="31" h="18">
                  <a:moveTo>
                    <a:pt x="31" y="18"/>
                  </a:moveTo>
                  <a:cubicBezTo>
                    <a:pt x="1" y="18"/>
                    <a:pt x="1" y="18"/>
                    <a:pt x="1" y="18"/>
                  </a:cubicBezTo>
                  <a:cubicBezTo>
                    <a:pt x="0" y="17"/>
                    <a:pt x="0" y="16"/>
                    <a:pt x="0" y="15"/>
                  </a:cubicBezTo>
                  <a:cubicBezTo>
                    <a:pt x="26" y="0"/>
                    <a:pt x="26" y="0"/>
                    <a:pt x="26" y="0"/>
                  </a:cubicBezTo>
                  <a:cubicBezTo>
                    <a:pt x="29" y="5"/>
                    <a:pt x="30" y="11"/>
                    <a:pt x="31" y="18"/>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0" name="Oval 45"/>
            <p:cNvSpPr>
              <a:spLocks noChangeArrowheads="1"/>
            </p:cNvSpPr>
            <p:nvPr/>
          </p:nvSpPr>
          <p:spPr bwMode="auto">
            <a:xfrm>
              <a:off x="1257300" y="2462213"/>
              <a:ext cx="7938" cy="7938"/>
            </a:xfrm>
            <a:prstGeom prst="ellipse">
              <a:avLst/>
            </a:pr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1" name="Freeform 46"/>
            <p:cNvSpPr>
              <a:spLocks/>
            </p:cNvSpPr>
            <p:nvPr/>
          </p:nvSpPr>
          <p:spPr bwMode="auto">
            <a:xfrm>
              <a:off x="1265238" y="2430463"/>
              <a:ext cx="28575" cy="31750"/>
            </a:xfrm>
            <a:custGeom>
              <a:avLst/>
              <a:gdLst>
                <a:gd name="T0" fmla="*/ 28 w 28"/>
                <a:gd name="T1" fmla="*/ 14 h 30"/>
                <a:gd name="T2" fmla="*/ 2 w 28"/>
                <a:gd name="T3" fmla="*/ 30 h 30"/>
                <a:gd name="T4" fmla="*/ 0 w 28"/>
                <a:gd name="T5" fmla="*/ 28 h 30"/>
                <a:gd name="T6" fmla="*/ 15 w 28"/>
                <a:gd name="T7" fmla="*/ 0 h 30"/>
                <a:gd name="T8" fmla="*/ 28 w 28"/>
                <a:gd name="T9" fmla="*/ 14 h 30"/>
              </a:gdLst>
              <a:ahLst/>
              <a:cxnLst>
                <a:cxn ang="0">
                  <a:pos x="T0" y="T1"/>
                </a:cxn>
                <a:cxn ang="0">
                  <a:pos x="T2" y="T3"/>
                </a:cxn>
                <a:cxn ang="0">
                  <a:pos x="T4" y="T5"/>
                </a:cxn>
                <a:cxn ang="0">
                  <a:pos x="T6" y="T7"/>
                </a:cxn>
                <a:cxn ang="0">
                  <a:pos x="T8" y="T9"/>
                </a:cxn>
              </a:cxnLst>
              <a:rect l="0" t="0" r="r" b="b"/>
              <a:pathLst>
                <a:path w="28" h="30">
                  <a:moveTo>
                    <a:pt x="28" y="14"/>
                  </a:moveTo>
                  <a:cubicBezTo>
                    <a:pt x="2" y="30"/>
                    <a:pt x="2" y="30"/>
                    <a:pt x="2" y="30"/>
                  </a:cubicBezTo>
                  <a:cubicBezTo>
                    <a:pt x="2" y="29"/>
                    <a:pt x="1" y="28"/>
                    <a:pt x="0" y="28"/>
                  </a:cubicBezTo>
                  <a:cubicBezTo>
                    <a:pt x="15" y="0"/>
                    <a:pt x="15" y="0"/>
                    <a:pt x="15" y="0"/>
                  </a:cubicBezTo>
                  <a:cubicBezTo>
                    <a:pt x="21" y="4"/>
                    <a:pt x="25" y="8"/>
                    <a:pt x="28" y="14"/>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2" name="Freeform 47"/>
            <p:cNvSpPr>
              <a:spLocks/>
            </p:cNvSpPr>
            <p:nvPr/>
          </p:nvSpPr>
          <p:spPr bwMode="auto">
            <a:xfrm>
              <a:off x="1262063" y="2425701"/>
              <a:ext cx="19050" cy="33338"/>
            </a:xfrm>
            <a:custGeom>
              <a:avLst/>
              <a:gdLst>
                <a:gd name="T0" fmla="*/ 18 w 18"/>
                <a:gd name="T1" fmla="*/ 5 h 32"/>
                <a:gd name="T2" fmla="*/ 3 w 18"/>
                <a:gd name="T3" fmla="*/ 32 h 32"/>
                <a:gd name="T4" fmla="*/ 0 w 18"/>
                <a:gd name="T5" fmla="*/ 31 h 32"/>
                <a:gd name="T6" fmla="*/ 0 w 18"/>
                <a:gd name="T7" fmla="*/ 0 h 32"/>
                <a:gd name="T8" fmla="*/ 18 w 18"/>
                <a:gd name="T9" fmla="*/ 5 h 32"/>
              </a:gdLst>
              <a:ahLst/>
              <a:cxnLst>
                <a:cxn ang="0">
                  <a:pos x="T0" y="T1"/>
                </a:cxn>
                <a:cxn ang="0">
                  <a:pos x="T2" y="T3"/>
                </a:cxn>
                <a:cxn ang="0">
                  <a:pos x="T4" y="T5"/>
                </a:cxn>
                <a:cxn ang="0">
                  <a:pos x="T6" y="T7"/>
                </a:cxn>
                <a:cxn ang="0">
                  <a:pos x="T8" y="T9"/>
                </a:cxn>
              </a:cxnLst>
              <a:rect l="0" t="0" r="r" b="b"/>
              <a:pathLst>
                <a:path w="18" h="32">
                  <a:moveTo>
                    <a:pt x="18" y="5"/>
                  </a:moveTo>
                  <a:cubicBezTo>
                    <a:pt x="3" y="32"/>
                    <a:pt x="3" y="32"/>
                    <a:pt x="3" y="32"/>
                  </a:cubicBezTo>
                  <a:cubicBezTo>
                    <a:pt x="2" y="32"/>
                    <a:pt x="1" y="31"/>
                    <a:pt x="0" y="31"/>
                  </a:cubicBezTo>
                  <a:cubicBezTo>
                    <a:pt x="0" y="0"/>
                    <a:pt x="0" y="0"/>
                    <a:pt x="0" y="0"/>
                  </a:cubicBezTo>
                  <a:cubicBezTo>
                    <a:pt x="6" y="0"/>
                    <a:pt x="12" y="2"/>
                    <a:pt x="18" y="5"/>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3" name="Freeform 48"/>
            <p:cNvSpPr>
              <a:spLocks/>
            </p:cNvSpPr>
            <p:nvPr/>
          </p:nvSpPr>
          <p:spPr bwMode="auto">
            <a:xfrm>
              <a:off x="1241425" y="2425701"/>
              <a:ext cx="19050" cy="33338"/>
            </a:xfrm>
            <a:custGeom>
              <a:avLst/>
              <a:gdLst>
                <a:gd name="T0" fmla="*/ 18 w 18"/>
                <a:gd name="T1" fmla="*/ 0 h 32"/>
                <a:gd name="T2" fmla="*/ 18 w 18"/>
                <a:gd name="T3" fmla="*/ 31 h 32"/>
                <a:gd name="T4" fmla="*/ 15 w 18"/>
                <a:gd name="T5" fmla="*/ 32 h 32"/>
                <a:gd name="T6" fmla="*/ 0 w 18"/>
                <a:gd name="T7" fmla="*/ 5 h 32"/>
                <a:gd name="T8" fmla="*/ 18 w 18"/>
                <a:gd name="T9" fmla="*/ 0 h 32"/>
              </a:gdLst>
              <a:ahLst/>
              <a:cxnLst>
                <a:cxn ang="0">
                  <a:pos x="T0" y="T1"/>
                </a:cxn>
                <a:cxn ang="0">
                  <a:pos x="T2" y="T3"/>
                </a:cxn>
                <a:cxn ang="0">
                  <a:pos x="T4" y="T5"/>
                </a:cxn>
                <a:cxn ang="0">
                  <a:pos x="T6" y="T7"/>
                </a:cxn>
                <a:cxn ang="0">
                  <a:pos x="T8" y="T9"/>
                </a:cxn>
              </a:cxnLst>
              <a:rect l="0" t="0" r="r" b="b"/>
              <a:pathLst>
                <a:path w="18" h="32">
                  <a:moveTo>
                    <a:pt x="18" y="0"/>
                  </a:moveTo>
                  <a:cubicBezTo>
                    <a:pt x="18" y="31"/>
                    <a:pt x="18" y="31"/>
                    <a:pt x="18" y="31"/>
                  </a:cubicBezTo>
                  <a:cubicBezTo>
                    <a:pt x="17" y="31"/>
                    <a:pt x="16" y="32"/>
                    <a:pt x="15" y="32"/>
                  </a:cubicBezTo>
                  <a:cubicBezTo>
                    <a:pt x="0" y="5"/>
                    <a:pt x="0" y="5"/>
                    <a:pt x="0" y="5"/>
                  </a:cubicBezTo>
                  <a:cubicBezTo>
                    <a:pt x="6" y="2"/>
                    <a:pt x="12" y="0"/>
                    <a:pt x="18"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4" name="Freeform 49"/>
            <p:cNvSpPr>
              <a:spLocks/>
            </p:cNvSpPr>
            <p:nvPr/>
          </p:nvSpPr>
          <p:spPr bwMode="auto">
            <a:xfrm>
              <a:off x="1227138" y="2430463"/>
              <a:ext cx="30163" cy="31750"/>
            </a:xfrm>
            <a:custGeom>
              <a:avLst/>
              <a:gdLst>
                <a:gd name="T0" fmla="*/ 13 w 28"/>
                <a:gd name="T1" fmla="*/ 0 h 30"/>
                <a:gd name="T2" fmla="*/ 28 w 28"/>
                <a:gd name="T3" fmla="*/ 28 h 30"/>
                <a:gd name="T4" fmla="*/ 26 w 28"/>
                <a:gd name="T5" fmla="*/ 30 h 30"/>
                <a:gd name="T6" fmla="*/ 0 w 28"/>
                <a:gd name="T7" fmla="*/ 14 h 30"/>
                <a:gd name="T8" fmla="*/ 13 w 28"/>
                <a:gd name="T9" fmla="*/ 0 h 30"/>
              </a:gdLst>
              <a:ahLst/>
              <a:cxnLst>
                <a:cxn ang="0">
                  <a:pos x="T0" y="T1"/>
                </a:cxn>
                <a:cxn ang="0">
                  <a:pos x="T2" y="T3"/>
                </a:cxn>
                <a:cxn ang="0">
                  <a:pos x="T4" y="T5"/>
                </a:cxn>
                <a:cxn ang="0">
                  <a:pos x="T6" y="T7"/>
                </a:cxn>
                <a:cxn ang="0">
                  <a:pos x="T8" y="T9"/>
                </a:cxn>
              </a:cxnLst>
              <a:rect l="0" t="0" r="r" b="b"/>
              <a:pathLst>
                <a:path w="28" h="30">
                  <a:moveTo>
                    <a:pt x="13" y="0"/>
                  </a:moveTo>
                  <a:cubicBezTo>
                    <a:pt x="28" y="28"/>
                    <a:pt x="28" y="28"/>
                    <a:pt x="28" y="28"/>
                  </a:cubicBezTo>
                  <a:cubicBezTo>
                    <a:pt x="27" y="28"/>
                    <a:pt x="26" y="29"/>
                    <a:pt x="26" y="30"/>
                  </a:cubicBezTo>
                  <a:cubicBezTo>
                    <a:pt x="0" y="14"/>
                    <a:pt x="0" y="14"/>
                    <a:pt x="0" y="14"/>
                  </a:cubicBezTo>
                  <a:cubicBezTo>
                    <a:pt x="3" y="8"/>
                    <a:pt x="7" y="4"/>
                    <a:pt x="13"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5" name="Freeform 50"/>
            <p:cNvSpPr>
              <a:spLocks/>
            </p:cNvSpPr>
            <p:nvPr/>
          </p:nvSpPr>
          <p:spPr bwMode="auto">
            <a:xfrm>
              <a:off x="1220788" y="2446338"/>
              <a:ext cx="33338" cy="19050"/>
            </a:xfrm>
            <a:custGeom>
              <a:avLst/>
              <a:gdLst>
                <a:gd name="T0" fmla="*/ 5 w 31"/>
                <a:gd name="T1" fmla="*/ 0 h 18"/>
                <a:gd name="T2" fmla="*/ 31 w 31"/>
                <a:gd name="T3" fmla="*/ 15 h 18"/>
                <a:gd name="T4" fmla="*/ 30 w 31"/>
                <a:gd name="T5" fmla="*/ 18 h 18"/>
                <a:gd name="T6" fmla="*/ 0 w 31"/>
                <a:gd name="T7" fmla="*/ 18 h 18"/>
                <a:gd name="T8" fmla="*/ 5 w 31"/>
                <a:gd name="T9" fmla="*/ 0 h 18"/>
              </a:gdLst>
              <a:ahLst/>
              <a:cxnLst>
                <a:cxn ang="0">
                  <a:pos x="T0" y="T1"/>
                </a:cxn>
                <a:cxn ang="0">
                  <a:pos x="T2" y="T3"/>
                </a:cxn>
                <a:cxn ang="0">
                  <a:pos x="T4" y="T5"/>
                </a:cxn>
                <a:cxn ang="0">
                  <a:pos x="T6" y="T7"/>
                </a:cxn>
                <a:cxn ang="0">
                  <a:pos x="T8" y="T9"/>
                </a:cxn>
              </a:cxnLst>
              <a:rect l="0" t="0" r="r" b="b"/>
              <a:pathLst>
                <a:path w="31" h="18">
                  <a:moveTo>
                    <a:pt x="5" y="0"/>
                  </a:moveTo>
                  <a:cubicBezTo>
                    <a:pt x="31" y="15"/>
                    <a:pt x="31" y="15"/>
                    <a:pt x="31" y="15"/>
                  </a:cubicBezTo>
                  <a:cubicBezTo>
                    <a:pt x="31" y="16"/>
                    <a:pt x="31" y="17"/>
                    <a:pt x="30" y="18"/>
                  </a:cubicBezTo>
                  <a:cubicBezTo>
                    <a:pt x="0" y="18"/>
                    <a:pt x="0" y="18"/>
                    <a:pt x="0" y="18"/>
                  </a:cubicBezTo>
                  <a:cubicBezTo>
                    <a:pt x="1" y="11"/>
                    <a:pt x="2" y="5"/>
                    <a:pt x="5"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6" name="Freeform 51"/>
            <p:cNvSpPr>
              <a:spLocks/>
            </p:cNvSpPr>
            <p:nvPr/>
          </p:nvSpPr>
          <p:spPr bwMode="auto">
            <a:xfrm>
              <a:off x="1220788" y="2466976"/>
              <a:ext cx="33338" cy="19050"/>
            </a:xfrm>
            <a:custGeom>
              <a:avLst/>
              <a:gdLst>
                <a:gd name="T0" fmla="*/ 0 w 31"/>
                <a:gd name="T1" fmla="*/ 0 h 19"/>
                <a:gd name="T2" fmla="*/ 30 w 31"/>
                <a:gd name="T3" fmla="*/ 0 h 19"/>
                <a:gd name="T4" fmla="*/ 31 w 31"/>
                <a:gd name="T5" fmla="*/ 3 h 19"/>
                <a:gd name="T6" fmla="*/ 5 w 31"/>
                <a:gd name="T7" fmla="*/ 19 h 19"/>
                <a:gd name="T8" fmla="*/ 0 w 31"/>
                <a:gd name="T9" fmla="*/ 0 h 19"/>
              </a:gdLst>
              <a:ahLst/>
              <a:cxnLst>
                <a:cxn ang="0">
                  <a:pos x="T0" y="T1"/>
                </a:cxn>
                <a:cxn ang="0">
                  <a:pos x="T2" y="T3"/>
                </a:cxn>
                <a:cxn ang="0">
                  <a:pos x="T4" y="T5"/>
                </a:cxn>
                <a:cxn ang="0">
                  <a:pos x="T6" y="T7"/>
                </a:cxn>
                <a:cxn ang="0">
                  <a:pos x="T8" y="T9"/>
                </a:cxn>
              </a:cxnLst>
              <a:rect l="0" t="0" r="r" b="b"/>
              <a:pathLst>
                <a:path w="31" h="19">
                  <a:moveTo>
                    <a:pt x="0" y="0"/>
                  </a:moveTo>
                  <a:cubicBezTo>
                    <a:pt x="30" y="0"/>
                    <a:pt x="30" y="0"/>
                    <a:pt x="30" y="0"/>
                  </a:cubicBezTo>
                  <a:cubicBezTo>
                    <a:pt x="31" y="1"/>
                    <a:pt x="31" y="2"/>
                    <a:pt x="31" y="3"/>
                  </a:cubicBezTo>
                  <a:cubicBezTo>
                    <a:pt x="5" y="19"/>
                    <a:pt x="5" y="19"/>
                    <a:pt x="5" y="19"/>
                  </a:cubicBezTo>
                  <a:cubicBezTo>
                    <a:pt x="2" y="13"/>
                    <a:pt x="1" y="7"/>
                    <a:pt x="0"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7" name="Freeform 52"/>
            <p:cNvSpPr>
              <a:spLocks/>
            </p:cNvSpPr>
            <p:nvPr/>
          </p:nvSpPr>
          <p:spPr bwMode="auto">
            <a:xfrm>
              <a:off x="1227138" y="2470151"/>
              <a:ext cx="30163" cy="31750"/>
            </a:xfrm>
            <a:custGeom>
              <a:avLst/>
              <a:gdLst>
                <a:gd name="T0" fmla="*/ 0 w 28"/>
                <a:gd name="T1" fmla="*/ 16 h 29"/>
                <a:gd name="T2" fmla="*/ 26 w 28"/>
                <a:gd name="T3" fmla="*/ 0 h 29"/>
                <a:gd name="T4" fmla="*/ 28 w 28"/>
                <a:gd name="T5" fmla="*/ 2 h 29"/>
                <a:gd name="T6" fmla="*/ 13 w 28"/>
                <a:gd name="T7" fmla="*/ 29 h 29"/>
                <a:gd name="T8" fmla="*/ 0 w 28"/>
                <a:gd name="T9" fmla="*/ 16 h 29"/>
              </a:gdLst>
              <a:ahLst/>
              <a:cxnLst>
                <a:cxn ang="0">
                  <a:pos x="T0" y="T1"/>
                </a:cxn>
                <a:cxn ang="0">
                  <a:pos x="T2" y="T3"/>
                </a:cxn>
                <a:cxn ang="0">
                  <a:pos x="T4" y="T5"/>
                </a:cxn>
                <a:cxn ang="0">
                  <a:pos x="T6" y="T7"/>
                </a:cxn>
                <a:cxn ang="0">
                  <a:pos x="T8" y="T9"/>
                </a:cxn>
              </a:cxnLst>
              <a:rect l="0" t="0" r="r" b="b"/>
              <a:pathLst>
                <a:path w="28" h="29">
                  <a:moveTo>
                    <a:pt x="0" y="16"/>
                  </a:moveTo>
                  <a:cubicBezTo>
                    <a:pt x="26" y="0"/>
                    <a:pt x="26" y="0"/>
                    <a:pt x="26" y="0"/>
                  </a:cubicBezTo>
                  <a:cubicBezTo>
                    <a:pt x="26" y="1"/>
                    <a:pt x="27" y="1"/>
                    <a:pt x="28" y="2"/>
                  </a:cubicBezTo>
                  <a:cubicBezTo>
                    <a:pt x="13" y="29"/>
                    <a:pt x="13" y="29"/>
                    <a:pt x="13" y="29"/>
                  </a:cubicBezTo>
                  <a:cubicBezTo>
                    <a:pt x="7" y="26"/>
                    <a:pt x="3" y="21"/>
                    <a:pt x="0" y="1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8" name="Freeform 53"/>
            <p:cNvSpPr>
              <a:spLocks/>
            </p:cNvSpPr>
            <p:nvPr/>
          </p:nvSpPr>
          <p:spPr bwMode="auto">
            <a:xfrm>
              <a:off x="1241425" y="2473326"/>
              <a:ext cx="19050" cy="33338"/>
            </a:xfrm>
            <a:custGeom>
              <a:avLst/>
              <a:gdLst>
                <a:gd name="T0" fmla="*/ 0 w 18"/>
                <a:gd name="T1" fmla="*/ 27 h 32"/>
                <a:gd name="T2" fmla="*/ 15 w 18"/>
                <a:gd name="T3" fmla="*/ 0 h 32"/>
                <a:gd name="T4" fmla="*/ 18 w 18"/>
                <a:gd name="T5" fmla="*/ 1 h 32"/>
                <a:gd name="T6" fmla="*/ 18 w 18"/>
                <a:gd name="T7" fmla="*/ 32 h 32"/>
                <a:gd name="T8" fmla="*/ 0 w 18"/>
                <a:gd name="T9" fmla="*/ 27 h 32"/>
              </a:gdLst>
              <a:ahLst/>
              <a:cxnLst>
                <a:cxn ang="0">
                  <a:pos x="T0" y="T1"/>
                </a:cxn>
                <a:cxn ang="0">
                  <a:pos x="T2" y="T3"/>
                </a:cxn>
                <a:cxn ang="0">
                  <a:pos x="T4" y="T5"/>
                </a:cxn>
                <a:cxn ang="0">
                  <a:pos x="T6" y="T7"/>
                </a:cxn>
                <a:cxn ang="0">
                  <a:pos x="T8" y="T9"/>
                </a:cxn>
              </a:cxnLst>
              <a:rect l="0" t="0" r="r" b="b"/>
              <a:pathLst>
                <a:path w="18" h="32">
                  <a:moveTo>
                    <a:pt x="0" y="27"/>
                  </a:moveTo>
                  <a:cubicBezTo>
                    <a:pt x="15" y="0"/>
                    <a:pt x="15" y="0"/>
                    <a:pt x="15" y="0"/>
                  </a:cubicBezTo>
                  <a:cubicBezTo>
                    <a:pt x="16" y="1"/>
                    <a:pt x="17" y="1"/>
                    <a:pt x="18" y="1"/>
                  </a:cubicBezTo>
                  <a:cubicBezTo>
                    <a:pt x="18" y="32"/>
                    <a:pt x="18" y="32"/>
                    <a:pt x="18" y="32"/>
                  </a:cubicBezTo>
                  <a:cubicBezTo>
                    <a:pt x="12" y="32"/>
                    <a:pt x="6" y="31"/>
                    <a:pt x="0" y="27"/>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9" name="Freeform 54"/>
            <p:cNvSpPr>
              <a:spLocks/>
            </p:cNvSpPr>
            <p:nvPr/>
          </p:nvSpPr>
          <p:spPr bwMode="auto">
            <a:xfrm>
              <a:off x="1262063" y="2473326"/>
              <a:ext cx="19050" cy="33338"/>
            </a:xfrm>
            <a:custGeom>
              <a:avLst/>
              <a:gdLst>
                <a:gd name="T0" fmla="*/ 0 w 18"/>
                <a:gd name="T1" fmla="*/ 32 h 32"/>
                <a:gd name="T2" fmla="*/ 0 w 18"/>
                <a:gd name="T3" fmla="*/ 1 h 32"/>
                <a:gd name="T4" fmla="*/ 3 w 18"/>
                <a:gd name="T5" fmla="*/ 0 h 32"/>
                <a:gd name="T6" fmla="*/ 18 w 18"/>
                <a:gd name="T7" fmla="*/ 27 h 32"/>
                <a:gd name="T8" fmla="*/ 0 w 18"/>
                <a:gd name="T9" fmla="*/ 32 h 32"/>
              </a:gdLst>
              <a:ahLst/>
              <a:cxnLst>
                <a:cxn ang="0">
                  <a:pos x="T0" y="T1"/>
                </a:cxn>
                <a:cxn ang="0">
                  <a:pos x="T2" y="T3"/>
                </a:cxn>
                <a:cxn ang="0">
                  <a:pos x="T4" y="T5"/>
                </a:cxn>
                <a:cxn ang="0">
                  <a:pos x="T6" y="T7"/>
                </a:cxn>
                <a:cxn ang="0">
                  <a:pos x="T8" y="T9"/>
                </a:cxn>
              </a:cxnLst>
              <a:rect l="0" t="0" r="r" b="b"/>
              <a:pathLst>
                <a:path w="18" h="32">
                  <a:moveTo>
                    <a:pt x="0" y="32"/>
                  </a:moveTo>
                  <a:cubicBezTo>
                    <a:pt x="0" y="1"/>
                    <a:pt x="0" y="1"/>
                    <a:pt x="0" y="1"/>
                  </a:cubicBezTo>
                  <a:cubicBezTo>
                    <a:pt x="1" y="1"/>
                    <a:pt x="2" y="1"/>
                    <a:pt x="3" y="0"/>
                  </a:cubicBezTo>
                  <a:cubicBezTo>
                    <a:pt x="18" y="27"/>
                    <a:pt x="18" y="27"/>
                    <a:pt x="18" y="27"/>
                  </a:cubicBezTo>
                  <a:cubicBezTo>
                    <a:pt x="12" y="31"/>
                    <a:pt x="6" y="32"/>
                    <a:pt x="0" y="32"/>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0" name="Freeform 55"/>
            <p:cNvSpPr>
              <a:spLocks/>
            </p:cNvSpPr>
            <p:nvPr/>
          </p:nvSpPr>
          <p:spPr bwMode="auto">
            <a:xfrm>
              <a:off x="1265238" y="2470151"/>
              <a:ext cx="28575" cy="31750"/>
            </a:xfrm>
            <a:custGeom>
              <a:avLst/>
              <a:gdLst>
                <a:gd name="T0" fmla="*/ 15 w 28"/>
                <a:gd name="T1" fmla="*/ 29 h 29"/>
                <a:gd name="T2" fmla="*/ 0 w 28"/>
                <a:gd name="T3" fmla="*/ 2 h 29"/>
                <a:gd name="T4" fmla="*/ 2 w 28"/>
                <a:gd name="T5" fmla="*/ 0 h 29"/>
                <a:gd name="T6" fmla="*/ 28 w 28"/>
                <a:gd name="T7" fmla="*/ 16 h 29"/>
                <a:gd name="T8" fmla="*/ 15 w 28"/>
                <a:gd name="T9" fmla="*/ 29 h 29"/>
              </a:gdLst>
              <a:ahLst/>
              <a:cxnLst>
                <a:cxn ang="0">
                  <a:pos x="T0" y="T1"/>
                </a:cxn>
                <a:cxn ang="0">
                  <a:pos x="T2" y="T3"/>
                </a:cxn>
                <a:cxn ang="0">
                  <a:pos x="T4" y="T5"/>
                </a:cxn>
                <a:cxn ang="0">
                  <a:pos x="T6" y="T7"/>
                </a:cxn>
                <a:cxn ang="0">
                  <a:pos x="T8" y="T9"/>
                </a:cxn>
              </a:cxnLst>
              <a:rect l="0" t="0" r="r" b="b"/>
              <a:pathLst>
                <a:path w="28" h="29">
                  <a:moveTo>
                    <a:pt x="15" y="29"/>
                  </a:moveTo>
                  <a:cubicBezTo>
                    <a:pt x="0" y="2"/>
                    <a:pt x="0" y="2"/>
                    <a:pt x="0" y="2"/>
                  </a:cubicBezTo>
                  <a:cubicBezTo>
                    <a:pt x="1" y="1"/>
                    <a:pt x="2" y="1"/>
                    <a:pt x="2" y="0"/>
                  </a:cubicBezTo>
                  <a:cubicBezTo>
                    <a:pt x="28" y="16"/>
                    <a:pt x="28" y="16"/>
                    <a:pt x="28" y="16"/>
                  </a:cubicBezTo>
                  <a:cubicBezTo>
                    <a:pt x="25" y="21"/>
                    <a:pt x="21" y="26"/>
                    <a:pt x="15" y="2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1" name="Freeform 56"/>
            <p:cNvSpPr>
              <a:spLocks/>
            </p:cNvSpPr>
            <p:nvPr/>
          </p:nvSpPr>
          <p:spPr bwMode="auto">
            <a:xfrm>
              <a:off x="1268413" y="2466976"/>
              <a:ext cx="31750" cy="19050"/>
            </a:xfrm>
            <a:custGeom>
              <a:avLst/>
              <a:gdLst>
                <a:gd name="T0" fmla="*/ 26 w 31"/>
                <a:gd name="T1" fmla="*/ 19 h 19"/>
                <a:gd name="T2" fmla="*/ 0 w 31"/>
                <a:gd name="T3" fmla="*/ 3 h 19"/>
                <a:gd name="T4" fmla="*/ 1 w 31"/>
                <a:gd name="T5" fmla="*/ 0 h 19"/>
                <a:gd name="T6" fmla="*/ 31 w 31"/>
                <a:gd name="T7" fmla="*/ 0 h 19"/>
                <a:gd name="T8" fmla="*/ 26 w 31"/>
                <a:gd name="T9" fmla="*/ 19 h 19"/>
              </a:gdLst>
              <a:ahLst/>
              <a:cxnLst>
                <a:cxn ang="0">
                  <a:pos x="T0" y="T1"/>
                </a:cxn>
                <a:cxn ang="0">
                  <a:pos x="T2" y="T3"/>
                </a:cxn>
                <a:cxn ang="0">
                  <a:pos x="T4" y="T5"/>
                </a:cxn>
                <a:cxn ang="0">
                  <a:pos x="T6" y="T7"/>
                </a:cxn>
                <a:cxn ang="0">
                  <a:pos x="T8" y="T9"/>
                </a:cxn>
              </a:cxnLst>
              <a:rect l="0" t="0" r="r" b="b"/>
              <a:pathLst>
                <a:path w="31" h="19">
                  <a:moveTo>
                    <a:pt x="26" y="19"/>
                  </a:moveTo>
                  <a:cubicBezTo>
                    <a:pt x="0" y="3"/>
                    <a:pt x="0" y="3"/>
                    <a:pt x="0" y="3"/>
                  </a:cubicBezTo>
                  <a:cubicBezTo>
                    <a:pt x="0" y="2"/>
                    <a:pt x="0" y="1"/>
                    <a:pt x="1" y="0"/>
                  </a:cubicBezTo>
                  <a:cubicBezTo>
                    <a:pt x="31" y="0"/>
                    <a:pt x="31" y="0"/>
                    <a:pt x="31" y="0"/>
                  </a:cubicBezTo>
                  <a:cubicBezTo>
                    <a:pt x="30" y="7"/>
                    <a:pt x="29" y="13"/>
                    <a:pt x="26" y="1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2" name="Freeform 57"/>
            <p:cNvSpPr>
              <a:spLocks noEditPoints="1"/>
            </p:cNvSpPr>
            <p:nvPr/>
          </p:nvSpPr>
          <p:spPr bwMode="auto">
            <a:xfrm>
              <a:off x="1100138" y="2582863"/>
              <a:ext cx="74613" cy="76200"/>
            </a:xfrm>
            <a:custGeom>
              <a:avLst/>
              <a:gdLst>
                <a:gd name="T0" fmla="*/ 63 w 70"/>
                <a:gd name="T1" fmla="*/ 24 h 72"/>
                <a:gd name="T2" fmla="*/ 61 w 70"/>
                <a:gd name="T3" fmla="*/ 19 h 72"/>
                <a:gd name="T4" fmla="*/ 58 w 70"/>
                <a:gd name="T5" fmla="*/ 15 h 72"/>
                <a:gd name="T6" fmla="*/ 54 w 70"/>
                <a:gd name="T7" fmla="*/ 11 h 72"/>
                <a:gd name="T8" fmla="*/ 49 w 70"/>
                <a:gd name="T9" fmla="*/ 8 h 72"/>
                <a:gd name="T10" fmla="*/ 44 w 70"/>
                <a:gd name="T11" fmla="*/ 5 h 72"/>
                <a:gd name="T12" fmla="*/ 39 w 70"/>
                <a:gd name="T13" fmla="*/ 4 h 72"/>
                <a:gd name="T14" fmla="*/ 33 w 70"/>
                <a:gd name="T15" fmla="*/ 4 h 72"/>
                <a:gd name="T16" fmla="*/ 28 w 70"/>
                <a:gd name="T17" fmla="*/ 5 h 72"/>
                <a:gd name="T18" fmla="*/ 22 w 70"/>
                <a:gd name="T19" fmla="*/ 2 h 72"/>
                <a:gd name="T20" fmla="*/ 16 w 70"/>
                <a:gd name="T21" fmla="*/ 5 h 72"/>
                <a:gd name="T22" fmla="*/ 11 w 70"/>
                <a:gd name="T23" fmla="*/ 9 h 72"/>
                <a:gd name="T24" fmla="*/ 7 w 70"/>
                <a:gd name="T25" fmla="*/ 14 h 72"/>
                <a:gd name="T26" fmla="*/ 4 w 70"/>
                <a:gd name="T27" fmla="*/ 20 h 72"/>
                <a:gd name="T28" fmla="*/ 2 w 70"/>
                <a:gd name="T29" fmla="*/ 26 h 72"/>
                <a:gd name="T30" fmla="*/ 1 w 70"/>
                <a:gd name="T31" fmla="*/ 32 h 72"/>
                <a:gd name="T32" fmla="*/ 1 w 70"/>
                <a:gd name="T33" fmla="*/ 39 h 72"/>
                <a:gd name="T34" fmla="*/ 2 w 70"/>
                <a:gd name="T35" fmla="*/ 45 h 72"/>
                <a:gd name="T36" fmla="*/ 4 w 70"/>
                <a:gd name="T37" fmla="*/ 51 h 72"/>
                <a:gd name="T38" fmla="*/ 7 w 70"/>
                <a:gd name="T39" fmla="*/ 57 h 72"/>
                <a:gd name="T40" fmla="*/ 11 w 70"/>
                <a:gd name="T41" fmla="*/ 62 h 72"/>
                <a:gd name="T42" fmla="*/ 16 w 70"/>
                <a:gd name="T43" fmla="*/ 66 h 72"/>
                <a:gd name="T44" fmla="*/ 21 w 70"/>
                <a:gd name="T45" fmla="*/ 69 h 72"/>
                <a:gd name="T46" fmla="*/ 27 w 70"/>
                <a:gd name="T47" fmla="*/ 71 h 72"/>
                <a:gd name="T48" fmla="*/ 33 w 70"/>
                <a:gd name="T49" fmla="*/ 72 h 72"/>
                <a:gd name="T50" fmla="*/ 39 w 70"/>
                <a:gd name="T51" fmla="*/ 72 h 72"/>
                <a:gd name="T52" fmla="*/ 44 w 70"/>
                <a:gd name="T53" fmla="*/ 71 h 72"/>
                <a:gd name="T54" fmla="*/ 49 w 70"/>
                <a:gd name="T55" fmla="*/ 69 h 72"/>
                <a:gd name="T56" fmla="*/ 54 w 70"/>
                <a:gd name="T57" fmla="*/ 66 h 72"/>
                <a:gd name="T58" fmla="*/ 59 w 70"/>
                <a:gd name="T59" fmla="*/ 62 h 72"/>
                <a:gd name="T60" fmla="*/ 63 w 70"/>
                <a:gd name="T61" fmla="*/ 57 h 72"/>
                <a:gd name="T62" fmla="*/ 66 w 70"/>
                <a:gd name="T63" fmla="*/ 51 h 72"/>
                <a:gd name="T64" fmla="*/ 68 w 70"/>
                <a:gd name="T65" fmla="*/ 45 h 72"/>
                <a:gd name="T66" fmla="*/ 69 w 70"/>
                <a:gd name="T67" fmla="*/ 39 h 72"/>
                <a:gd name="T68" fmla="*/ 69 w 70"/>
                <a:gd name="T69" fmla="*/ 32 h 72"/>
                <a:gd name="T70" fmla="*/ 62 w 70"/>
                <a:gd name="T71" fmla="*/ 28 h 72"/>
                <a:gd name="T72" fmla="*/ 62 w 70"/>
                <a:gd name="T73" fmla="*/ 28 h 72"/>
                <a:gd name="T74" fmla="*/ 38 w 70"/>
                <a:gd name="T75" fmla="*/ 35 h 72"/>
                <a:gd name="T76" fmla="*/ 37 w 70"/>
                <a:gd name="T77" fmla="*/ 31 h 72"/>
                <a:gd name="T78" fmla="*/ 36 w 70"/>
                <a:gd name="T79" fmla="*/ 30 h 72"/>
                <a:gd name="T80" fmla="*/ 27 w 70"/>
                <a:gd name="T81" fmla="*/ 8 h 72"/>
                <a:gd name="T82" fmla="*/ 27 w 70"/>
                <a:gd name="T83" fmla="*/ 8 h 72"/>
                <a:gd name="T84" fmla="*/ 8 w 70"/>
                <a:gd name="T85" fmla="*/ 28 h 72"/>
                <a:gd name="T86" fmla="*/ 30 w 70"/>
                <a:gd name="T87" fmla="*/ 37 h 72"/>
                <a:gd name="T88" fmla="*/ 30 w 70"/>
                <a:gd name="T89" fmla="*/ 38 h 72"/>
                <a:gd name="T90" fmla="*/ 16 w 70"/>
                <a:gd name="T91" fmla="*/ 57 h 72"/>
                <a:gd name="T92" fmla="*/ 16 w 70"/>
                <a:gd name="T93" fmla="*/ 57 h 72"/>
                <a:gd name="T94" fmla="*/ 42 w 70"/>
                <a:gd name="T95" fmla="*/ 64 h 72"/>
                <a:gd name="T96" fmla="*/ 39 w 70"/>
                <a:gd name="T97" fmla="*/ 40 h 72"/>
                <a:gd name="T98" fmla="*/ 39 w 70"/>
                <a:gd name="T99" fmla="*/ 39 h 72"/>
                <a:gd name="T100" fmla="*/ 62 w 70"/>
                <a:gd name="T101" fmla="*/ 43 h 72"/>
                <a:gd name="T102" fmla="*/ 62 w 70"/>
                <a:gd name="T103" fmla="*/ 43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0" h="72">
                  <a:moveTo>
                    <a:pt x="64" y="28"/>
                  </a:moveTo>
                  <a:cubicBezTo>
                    <a:pt x="68" y="26"/>
                    <a:pt x="68" y="26"/>
                    <a:pt x="68" y="26"/>
                  </a:cubicBezTo>
                  <a:cubicBezTo>
                    <a:pt x="68" y="25"/>
                    <a:pt x="68" y="24"/>
                    <a:pt x="68" y="23"/>
                  </a:cubicBezTo>
                  <a:cubicBezTo>
                    <a:pt x="63" y="24"/>
                    <a:pt x="63" y="24"/>
                    <a:pt x="63" y="24"/>
                  </a:cubicBezTo>
                  <a:cubicBezTo>
                    <a:pt x="63" y="24"/>
                    <a:pt x="63" y="23"/>
                    <a:pt x="63" y="22"/>
                  </a:cubicBezTo>
                  <a:cubicBezTo>
                    <a:pt x="66" y="20"/>
                    <a:pt x="66" y="20"/>
                    <a:pt x="66" y="20"/>
                  </a:cubicBezTo>
                  <a:cubicBezTo>
                    <a:pt x="66" y="19"/>
                    <a:pt x="65" y="18"/>
                    <a:pt x="65" y="17"/>
                  </a:cubicBezTo>
                  <a:cubicBezTo>
                    <a:pt x="61" y="19"/>
                    <a:pt x="61" y="19"/>
                    <a:pt x="61" y="19"/>
                  </a:cubicBezTo>
                  <a:cubicBezTo>
                    <a:pt x="61" y="19"/>
                    <a:pt x="60" y="18"/>
                    <a:pt x="60" y="17"/>
                  </a:cubicBezTo>
                  <a:cubicBezTo>
                    <a:pt x="63" y="14"/>
                    <a:pt x="63" y="14"/>
                    <a:pt x="63" y="14"/>
                  </a:cubicBezTo>
                  <a:cubicBezTo>
                    <a:pt x="62" y="14"/>
                    <a:pt x="62" y="13"/>
                    <a:pt x="61" y="12"/>
                  </a:cubicBezTo>
                  <a:cubicBezTo>
                    <a:pt x="58" y="15"/>
                    <a:pt x="58" y="15"/>
                    <a:pt x="58" y="15"/>
                  </a:cubicBezTo>
                  <a:cubicBezTo>
                    <a:pt x="57" y="14"/>
                    <a:pt x="57" y="14"/>
                    <a:pt x="56" y="13"/>
                  </a:cubicBezTo>
                  <a:cubicBezTo>
                    <a:pt x="59" y="9"/>
                    <a:pt x="59" y="9"/>
                    <a:pt x="59" y="9"/>
                  </a:cubicBezTo>
                  <a:cubicBezTo>
                    <a:pt x="58" y="9"/>
                    <a:pt x="57" y="8"/>
                    <a:pt x="57" y="8"/>
                  </a:cubicBezTo>
                  <a:cubicBezTo>
                    <a:pt x="54" y="11"/>
                    <a:pt x="54" y="11"/>
                    <a:pt x="54" y="11"/>
                  </a:cubicBezTo>
                  <a:cubicBezTo>
                    <a:pt x="53" y="10"/>
                    <a:pt x="53" y="10"/>
                    <a:pt x="52" y="10"/>
                  </a:cubicBezTo>
                  <a:cubicBezTo>
                    <a:pt x="54" y="5"/>
                    <a:pt x="54" y="5"/>
                    <a:pt x="54" y="5"/>
                  </a:cubicBezTo>
                  <a:cubicBezTo>
                    <a:pt x="53" y="5"/>
                    <a:pt x="52" y="4"/>
                    <a:pt x="52" y="4"/>
                  </a:cubicBezTo>
                  <a:cubicBezTo>
                    <a:pt x="49" y="8"/>
                    <a:pt x="49" y="8"/>
                    <a:pt x="49" y="8"/>
                  </a:cubicBezTo>
                  <a:cubicBezTo>
                    <a:pt x="49" y="7"/>
                    <a:pt x="48" y="7"/>
                    <a:pt x="47" y="7"/>
                  </a:cubicBezTo>
                  <a:cubicBezTo>
                    <a:pt x="48" y="2"/>
                    <a:pt x="48" y="2"/>
                    <a:pt x="48" y="2"/>
                  </a:cubicBezTo>
                  <a:cubicBezTo>
                    <a:pt x="48" y="2"/>
                    <a:pt x="47" y="2"/>
                    <a:pt x="46" y="1"/>
                  </a:cubicBezTo>
                  <a:cubicBezTo>
                    <a:pt x="44" y="5"/>
                    <a:pt x="44" y="5"/>
                    <a:pt x="44" y="5"/>
                  </a:cubicBezTo>
                  <a:cubicBezTo>
                    <a:pt x="43" y="5"/>
                    <a:pt x="43" y="5"/>
                    <a:pt x="42" y="5"/>
                  </a:cubicBezTo>
                  <a:cubicBezTo>
                    <a:pt x="43" y="0"/>
                    <a:pt x="43" y="0"/>
                    <a:pt x="43" y="0"/>
                  </a:cubicBezTo>
                  <a:cubicBezTo>
                    <a:pt x="42" y="0"/>
                    <a:pt x="41" y="0"/>
                    <a:pt x="40" y="0"/>
                  </a:cubicBezTo>
                  <a:cubicBezTo>
                    <a:pt x="39" y="4"/>
                    <a:pt x="39" y="4"/>
                    <a:pt x="39" y="4"/>
                  </a:cubicBezTo>
                  <a:cubicBezTo>
                    <a:pt x="38" y="4"/>
                    <a:pt x="37" y="4"/>
                    <a:pt x="37" y="4"/>
                  </a:cubicBezTo>
                  <a:cubicBezTo>
                    <a:pt x="36" y="0"/>
                    <a:pt x="36" y="0"/>
                    <a:pt x="36" y="0"/>
                  </a:cubicBezTo>
                  <a:cubicBezTo>
                    <a:pt x="36" y="0"/>
                    <a:pt x="35" y="0"/>
                    <a:pt x="34" y="0"/>
                  </a:cubicBezTo>
                  <a:cubicBezTo>
                    <a:pt x="33" y="4"/>
                    <a:pt x="33" y="4"/>
                    <a:pt x="33" y="4"/>
                  </a:cubicBezTo>
                  <a:cubicBezTo>
                    <a:pt x="33" y="4"/>
                    <a:pt x="32" y="4"/>
                    <a:pt x="31" y="4"/>
                  </a:cubicBezTo>
                  <a:cubicBezTo>
                    <a:pt x="30" y="0"/>
                    <a:pt x="30" y="0"/>
                    <a:pt x="30" y="0"/>
                  </a:cubicBezTo>
                  <a:cubicBezTo>
                    <a:pt x="29" y="0"/>
                    <a:pt x="29" y="0"/>
                    <a:pt x="28" y="0"/>
                  </a:cubicBezTo>
                  <a:cubicBezTo>
                    <a:pt x="28" y="5"/>
                    <a:pt x="28" y="5"/>
                    <a:pt x="28" y="5"/>
                  </a:cubicBezTo>
                  <a:cubicBezTo>
                    <a:pt x="28" y="5"/>
                    <a:pt x="27" y="5"/>
                    <a:pt x="27" y="5"/>
                  </a:cubicBezTo>
                  <a:cubicBezTo>
                    <a:pt x="27" y="5"/>
                    <a:pt x="26" y="5"/>
                    <a:pt x="26" y="5"/>
                  </a:cubicBezTo>
                  <a:cubicBezTo>
                    <a:pt x="24" y="1"/>
                    <a:pt x="24" y="1"/>
                    <a:pt x="24" y="1"/>
                  </a:cubicBezTo>
                  <a:cubicBezTo>
                    <a:pt x="23" y="2"/>
                    <a:pt x="23" y="2"/>
                    <a:pt x="22" y="2"/>
                  </a:cubicBezTo>
                  <a:cubicBezTo>
                    <a:pt x="23" y="7"/>
                    <a:pt x="23" y="7"/>
                    <a:pt x="23" y="7"/>
                  </a:cubicBezTo>
                  <a:cubicBezTo>
                    <a:pt x="22" y="7"/>
                    <a:pt x="22" y="7"/>
                    <a:pt x="21" y="8"/>
                  </a:cubicBezTo>
                  <a:cubicBezTo>
                    <a:pt x="19" y="4"/>
                    <a:pt x="19" y="4"/>
                    <a:pt x="19" y="4"/>
                  </a:cubicBezTo>
                  <a:cubicBezTo>
                    <a:pt x="18" y="4"/>
                    <a:pt x="17" y="5"/>
                    <a:pt x="16" y="5"/>
                  </a:cubicBezTo>
                  <a:cubicBezTo>
                    <a:pt x="18" y="9"/>
                    <a:pt x="18" y="9"/>
                    <a:pt x="18" y="9"/>
                  </a:cubicBezTo>
                  <a:cubicBezTo>
                    <a:pt x="18" y="10"/>
                    <a:pt x="17" y="10"/>
                    <a:pt x="17" y="11"/>
                  </a:cubicBezTo>
                  <a:cubicBezTo>
                    <a:pt x="13" y="8"/>
                    <a:pt x="13" y="8"/>
                    <a:pt x="13" y="8"/>
                  </a:cubicBezTo>
                  <a:cubicBezTo>
                    <a:pt x="13" y="8"/>
                    <a:pt x="12" y="9"/>
                    <a:pt x="11" y="9"/>
                  </a:cubicBezTo>
                  <a:cubicBezTo>
                    <a:pt x="14" y="13"/>
                    <a:pt x="14" y="13"/>
                    <a:pt x="14" y="13"/>
                  </a:cubicBezTo>
                  <a:cubicBezTo>
                    <a:pt x="13" y="13"/>
                    <a:pt x="13" y="14"/>
                    <a:pt x="13" y="14"/>
                  </a:cubicBezTo>
                  <a:cubicBezTo>
                    <a:pt x="9" y="12"/>
                    <a:pt x="9" y="12"/>
                    <a:pt x="9" y="12"/>
                  </a:cubicBezTo>
                  <a:cubicBezTo>
                    <a:pt x="8" y="13"/>
                    <a:pt x="8" y="13"/>
                    <a:pt x="7" y="14"/>
                  </a:cubicBezTo>
                  <a:cubicBezTo>
                    <a:pt x="10" y="17"/>
                    <a:pt x="10" y="17"/>
                    <a:pt x="10" y="17"/>
                  </a:cubicBezTo>
                  <a:cubicBezTo>
                    <a:pt x="10" y="18"/>
                    <a:pt x="10" y="18"/>
                    <a:pt x="9" y="19"/>
                  </a:cubicBezTo>
                  <a:cubicBezTo>
                    <a:pt x="5" y="17"/>
                    <a:pt x="5" y="17"/>
                    <a:pt x="5" y="17"/>
                  </a:cubicBezTo>
                  <a:cubicBezTo>
                    <a:pt x="5" y="18"/>
                    <a:pt x="4" y="19"/>
                    <a:pt x="4" y="20"/>
                  </a:cubicBezTo>
                  <a:cubicBezTo>
                    <a:pt x="8" y="22"/>
                    <a:pt x="8" y="22"/>
                    <a:pt x="8" y="22"/>
                  </a:cubicBezTo>
                  <a:cubicBezTo>
                    <a:pt x="7" y="23"/>
                    <a:pt x="7" y="23"/>
                    <a:pt x="7" y="24"/>
                  </a:cubicBezTo>
                  <a:cubicBezTo>
                    <a:pt x="3" y="23"/>
                    <a:pt x="3" y="23"/>
                    <a:pt x="3" y="23"/>
                  </a:cubicBezTo>
                  <a:cubicBezTo>
                    <a:pt x="2" y="24"/>
                    <a:pt x="2" y="25"/>
                    <a:pt x="2" y="26"/>
                  </a:cubicBezTo>
                  <a:cubicBezTo>
                    <a:pt x="6" y="28"/>
                    <a:pt x="6" y="28"/>
                    <a:pt x="6" y="28"/>
                  </a:cubicBezTo>
                  <a:cubicBezTo>
                    <a:pt x="6" y="28"/>
                    <a:pt x="5" y="29"/>
                    <a:pt x="5" y="30"/>
                  </a:cubicBezTo>
                  <a:cubicBezTo>
                    <a:pt x="1" y="29"/>
                    <a:pt x="1" y="29"/>
                    <a:pt x="1" y="29"/>
                  </a:cubicBezTo>
                  <a:cubicBezTo>
                    <a:pt x="1" y="30"/>
                    <a:pt x="1" y="31"/>
                    <a:pt x="1" y="32"/>
                  </a:cubicBezTo>
                  <a:cubicBezTo>
                    <a:pt x="5" y="33"/>
                    <a:pt x="5" y="33"/>
                    <a:pt x="5" y="33"/>
                  </a:cubicBezTo>
                  <a:cubicBezTo>
                    <a:pt x="5" y="34"/>
                    <a:pt x="5" y="34"/>
                    <a:pt x="5" y="35"/>
                  </a:cubicBezTo>
                  <a:cubicBezTo>
                    <a:pt x="0" y="36"/>
                    <a:pt x="0" y="36"/>
                    <a:pt x="0" y="36"/>
                  </a:cubicBezTo>
                  <a:cubicBezTo>
                    <a:pt x="0" y="37"/>
                    <a:pt x="0" y="38"/>
                    <a:pt x="1" y="39"/>
                  </a:cubicBezTo>
                  <a:cubicBezTo>
                    <a:pt x="5" y="39"/>
                    <a:pt x="5" y="39"/>
                    <a:pt x="5" y="39"/>
                  </a:cubicBezTo>
                  <a:cubicBezTo>
                    <a:pt x="5" y="39"/>
                    <a:pt x="5" y="40"/>
                    <a:pt x="5" y="41"/>
                  </a:cubicBezTo>
                  <a:cubicBezTo>
                    <a:pt x="1" y="42"/>
                    <a:pt x="1" y="42"/>
                    <a:pt x="1" y="42"/>
                  </a:cubicBezTo>
                  <a:cubicBezTo>
                    <a:pt x="1" y="43"/>
                    <a:pt x="1" y="44"/>
                    <a:pt x="2" y="45"/>
                  </a:cubicBezTo>
                  <a:cubicBezTo>
                    <a:pt x="6" y="44"/>
                    <a:pt x="6" y="44"/>
                    <a:pt x="6" y="44"/>
                  </a:cubicBezTo>
                  <a:cubicBezTo>
                    <a:pt x="6" y="45"/>
                    <a:pt x="6" y="46"/>
                    <a:pt x="6" y="46"/>
                  </a:cubicBezTo>
                  <a:cubicBezTo>
                    <a:pt x="3" y="48"/>
                    <a:pt x="3" y="48"/>
                    <a:pt x="3" y="48"/>
                  </a:cubicBezTo>
                  <a:cubicBezTo>
                    <a:pt x="3" y="49"/>
                    <a:pt x="3" y="50"/>
                    <a:pt x="4" y="51"/>
                  </a:cubicBezTo>
                  <a:cubicBezTo>
                    <a:pt x="8" y="50"/>
                    <a:pt x="8" y="50"/>
                    <a:pt x="8" y="50"/>
                  </a:cubicBezTo>
                  <a:cubicBezTo>
                    <a:pt x="8" y="50"/>
                    <a:pt x="8" y="51"/>
                    <a:pt x="9" y="52"/>
                  </a:cubicBezTo>
                  <a:cubicBezTo>
                    <a:pt x="5" y="54"/>
                    <a:pt x="5" y="54"/>
                    <a:pt x="5" y="54"/>
                  </a:cubicBezTo>
                  <a:cubicBezTo>
                    <a:pt x="6" y="55"/>
                    <a:pt x="6" y="56"/>
                    <a:pt x="7" y="57"/>
                  </a:cubicBezTo>
                  <a:cubicBezTo>
                    <a:pt x="11" y="55"/>
                    <a:pt x="11" y="55"/>
                    <a:pt x="11" y="55"/>
                  </a:cubicBezTo>
                  <a:cubicBezTo>
                    <a:pt x="11" y="55"/>
                    <a:pt x="11" y="56"/>
                    <a:pt x="12" y="56"/>
                  </a:cubicBezTo>
                  <a:cubicBezTo>
                    <a:pt x="9" y="60"/>
                    <a:pt x="9" y="60"/>
                    <a:pt x="9" y="60"/>
                  </a:cubicBezTo>
                  <a:cubicBezTo>
                    <a:pt x="10" y="60"/>
                    <a:pt x="10" y="61"/>
                    <a:pt x="11" y="62"/>
                  </a:cubicBezTo>
                  <a:cubicBezTo>
                    <a:pt x="14" y="59"/>
                    <a:pt x="14" y="59"/>
                    <a:pt x="14" y="59"/>
                  </a:cubicBezTo>
                  <a:cubicBezTo>
                    <a:pt x="15" y="59"/>
                    <a:pt x="15" y="60"/>
                    <a:pt x="16" y="60"/>
                  </a:cubicBezTo>
                  <a:cubicBezTo>
                    <a:pt x="13" y="64"/>
                    <a:pt x="13" y="64"/>
                    <a:pt x="13" y="64"/>
                  </a:cubicBezTo>
                  <a:cubicBezTo>
                    <a:pt x="14" y="65"/>
                    <a:pt x="15" y="65"/>
                    <a:pt x="16" y="66"/>
                  </a:cubicBezTo>
                  <a:cubicBezTo>
                    <a:pt x="18" y="62"/>
                    <a:pt x="18" y="62"/>
                    <a:pt x="18" y="62"/>
                  </a:cubicBezTo>
                  <a:cubicBezTo>
                    <a:pt x="19" y="63"/>
                    <a:pt x="20" y="63"/>
                    <a:pt x="20" y="63"/>
                  </a:cubicBezTo>
                  <a:cubicBezTo>
                    <a:pt x="19" y="68"/>
                    <a:pt x="19" y="68"/>
                    <a:pt x="19" y="68"/>
                  </a:cubicBezTo>
                  <a:cubicBezTo>
                    <a:pt x="19" y="68"/>
                    <a:pt x="20" y="68"/>
                    <a:pt x="21" y="69"/>
                  </a:cubicBezTo>
                  <a:cubicBezTo>
                    <a:pt x="23" y="65"/>
                    <a:pt x="23" y="65"/>
                    <a:pt x="23" y="65"/>
                  </a:cubicBezTo>
                  <a:cubicBezTo>
                    <a:pt x="24" y="65"/>
                    <a:pt x="25" y="66"/>
                    <a:pt x="25" y="66"/>
                  </a:cubicBezTo>
                  <a:cubicBezTo>
                    <a:pt x="24" y="70"/>
                    <a:pt x="24" y="70"/>
                    <a:pt x="24" y="70"/>
                  </a:cubicBezTo>
                  <a:cubicBezTo>
                    <a:pt x="25" y="70"/>
                    <a:pt x="26" y="71"/>
                    <a:pt x="27" y="71"/>
                  </a:cubicBezTo>
                  <a:cubicBezTo>
                    <a:pt x="28" y="67"/>
                    <a:pt x="28" y="67"/>
                    <a:pt x="28" y="67"/>
                  </a:cubicBezTo>
                  <a:cubicBezTo>
                    <a:pt x="29" y="67"/>
                    <a:pt x="30" y="67"/>
                    <a:pt x="30" y="67"/>
                  </a:cubicBezTo>
                  <a:cubicBezTo>
                    <a:pt x="30" y="72"/>
                    <a:pt x="30" y="72"/>
                    <a:pt x="30" y="72"/>
                  </a:cubicBezTo>
                  <a:cubicBezTo>
                    <a:pt x="31" y="72"/>
                    <a:pt x="32" y="72"/>
                    <a:pt x="33" y="72"/>
                  </a:cubicBezTo>
                  <a:cubicBezTo>
                    <a:pt x="34" y="67"/>
                    <a:pt x="34" y="67"/>
                    <a:pt x="34" y="67"/>
                  </a:cubicBezTo>
                  <a:cubicBezTo>
                    <a:pt x="35" y="67"/>
                    <a:pt x="35" y="67"/>
                    <a:pt x="36" y="67"/>
                  </a:cubicBezTo>
                  <a:cubicBezTo>
                    <a:pt x="37" y="72"/>
                    <a:pt x="37" y="72"/>
                    <a:pt x="37" y="72"/>
                  </a:cubicBezTo>
                  <a:cubicBezTo>
                    <a:pt x="38" y="72"/>
                    <a:pt x="38" y="72"/>
                    <a:pt x="39" y="72"/>
                  </a:cubicBezTo>
                  <a:cubicBezTo>
                    <a:pt x="39" y="67"/>
                    <a:pt x="39" y="67"/>
                    <a:pt x="39" y="67"/>
                  </a:cubicBezTo>
                  <a:cubicBezTo>
                    <a:pt x="40" y="67"/>
                    <a:pt x="41" y="67"/>
                    <a:pt x="41" y="67"/>
                  </a:cubicBezTo>
                  <a:cubicBezTo>
                    <a:pt x="43" y="71"/>
                    <a:pt x="43" y="71"/>
                    <a:pt x="43" y="71"/>
                  </a:cubicBezTo>
                  <a:cubicBezTo>
                    <a:pt x="43" y="71"/>
                    <a:pt x="44" y="71"/>
                    <a:pt x="44" y="71"/>
                  </a:cubicBezTo>
                  <a:cubicBezTo>
                    <a:pt x="45" y="70"/>
                    <a:pt x="45" y="70"/>
                    <a:pt x="45" y="70"/>
                  </a:cubicBezTo>
                  <a:cubicBezTo>
                    <a:pt x="45" y="66"/>
                    <a:pt x="45" y="66"/>
                    <a:pt x="45" y="66"/>
                  </a:cubicBezTo>
                  <a:cubicBezTo>
                    <a:pt x="45" y="66"/>
                    <a:pt x="46" y="65"/>
                    <a:pt x="47" y="65"/>
                  </a:cubicBezTo>
                  <a:cubicBezTo>
                    <a:pt x="49" y="69"/>
                    <a:pt x="49" y="69"/>
                    <a:pt x="49" y="69"/>
                  </a:cubicBezTo>
                  <a:cubicBezTo>
                    <a:pt x="50" y="69"/>
                    <a:pt x="50" y="68"/>
                    <a:pt x="51" y="68"/>
                  </a:cubicBezTo>
                  <a:cubicBezTo>
                    <a:pt x="50" y="64"/>
                    <a:pt x="50" y="64"/>
                    <a:pt x="50" y="64"/>
                  </a:cubicBezTo>
                  <a:cubicBezTo>
                    <a:pt x="50" y="63"/>
                    <a:pt x="51" y="63"/>
                    <a:pt x="51" y="62"/>
                  </a:cubicBezTo>
                  <a:cubicBezTo>
                    <a:pt x="54" y="66"/>
                    <a:pt x="54" y="66"/>
                    <a:pt x="54" y="66"/>
                  </a:cubicBezTo>
                  <a:cubicBezTo>
                    <a:pt x="55" y="65"/>
                    <a:pt x="56" y="65"/>
                    <a:pt x="56" y="64"/>
                  </a:cubicBezTo>
                  <a:cubicBezTo>
                    <a:pt x="54" y="60"/>
                    <a:pt x="54" y="60"/>
                    <a:pt x="54" y="60"/>
                  </a:cubicBezTo>
                  <a:cubicBezTo>
                    <a:pt x="55" y="60"/>
                    <a:pt x="55" y="59"/>
                    <a:pt x="56" y="59"/>
                  </a:cubicBezTo>
                  <a:cubicBezTo>
                    <a:pt x="59" y="62"/>
                    <a:pt x="59" y="62"/>
                    <a:pt x="59" y="62"/>
                  </a:cubicBezTo>
                  <a:cubicBezTo>
                    <a:pt x="60" y="61"/>
                    <a:pt x="60" y="60"/>
                    <a:pt x="61" y="60"/>
                  </a:cubicBezTo>
                  <a:cubicBezTo>
                    <a:pt x="58" y="56"/>
                    <a:pt x="58" y="56"/>
                    <a:pt x="58" y="56"/>
                  </a:cubicBezTo>
                  <a:cubicBezTo>
                    <a:pt x="59" y="56"/>
                    <a:pt x="59" y="55"/>
                    <a:pt x="59" y="55"/>
                  </a:cubicBezTo>
                  <a:cubicBezTo>
                    <a:pt x="63" y="57"/>
                    <a:pt x="63" y="57"/>
                    <a:pt x="63" y="57"/>
                  </a:cubicBezTo>
                  <a:cubicBezTo>
                    <a:pt x="64" y="56"/>
                    <a:pt x="64" y="55"/>
                    <a:pt x="65" y="55"/>
                  </a:cubicBezTo>
                  <a:cubicBezTo>
                    <a:pt x="61" y="52"/>
                    <a:pt x="61" y="52"/>
                    <a:pt x="61" y="52"/>
                  </a:cubicBezTo>
                  <a:cubicBezTo>
                    <a:pt x="62" y="51"/>
                    <a:pt x="62" y="51"/>
                    <a:pt x="62" y="50"/>
                  </a:cubicBezTo>
                  <a:cubicBezTo>
                    <a:pt x="66" y="51"/>
                    <a:pt x="66" y="51"/>
                    <a:pt x="66" y="51"/>
                  </a:cubicBezTo>
                  <a:cubicBezTo>
                    <a:pt x="67" y="50"/>
                    <a:pt x="67" y="50"/>
                    <a:pt x="67" y="49"/>
                  </a:cubicBezTo>
                  <a:cubicBezTo>
                    <a:pt x="64" y="47"/>
                    <a:pt x="64" y="47"/>
                    <a:pt x="64" y="47"/>
                  </a:cubicBezTo>
                  <a:cubicBezTo>
                    <a:pt x="64" y="46"/>
                    <a:pt x="64" y="45"/>
                    <a:pt x="64" y="45"/>
                  </a:cubicBezTo>
                  <a:cubicBezTo>
                    <a:pt x="68" y="45"/>
                    <a:pt x="68" y="45"/>
                    <a:pt x="68" y="45"/>
                  </a:cubicBezTo>
                  <a:cubicBezTo>
                    <a:pt x="69" y="44"/>
                    <a:pt x="69" y="43"/>
                    <a:pt x="69" y="42"/>
                  </a:cubicBezTo>
                  <a:cubicBezTo>
                    <a:pt x="65" y="41"/>
                    <a:pt x="65" y="41"/>
                    <a:pt x="65" y="41"/>
                  </a:cubicBezTo>
                  <a:cubicBezTo>
                    <a:pt x="65" y="40"/>
                    <a:pt x="65" y="40"/>
                    <a:pt x="65" y="39"/>
                  </a:cubicBezTo>
                  <a:cubicBezTo>
                    <a:pt x="69" y="39"/>
                    <a:pt x="69" y="39"/>
                    <a:pt x="69" y="39"/>
                  </a:cubicBezTo>
                  <a:cubicBezTo>
                    <a:pt x="70" y="38"/>
                    <a:pt x="70" y="37"/>
                    <a:pt x="70" y="36"/>
                  </a:cubicBezTo>
                  <a:cubicBezTo>
                    <a:pt x="65" y="35"/>
                    <a:pt x="65" y="35"/>
                    <a:pt x="65" y="35"/>
                  </a:cubicBezTo>
                  <a:cubicBezTo>
                    <a:pt x="65" y="35"/>
                    <a:pt x="65" y="34"/>
                    <a:pt x="65" y="33"/>
                  </a:cubicBezTo>
                  <a:cubicBezTo>
                    <a:pt x="69" y="32"/>
                    <a:pt x="69" y="32"/>
                    <a:pt x="69" y="32"/>
                  </a:cubicBezTo>
                  <a:cubicBezTo>
                    <a:pt x="69" y="31"/>
                    <a:pt x="69" y="30"/>
                    <a:pt x="69" y="30"/>
                  </a:cubicBezTo>
                  <a:cubicBezTo>
                    <a:pt x="65" y="30"/>
                    <a:pt x="65" y="30"/>
                    <a:pt x="65" y="30"/>
                  </a:cubicBezTo>
                  <a:cubicBezTo>
                    <a:pt x="65" y="29"/>
                    <a:pt x="65" y="28"/>
                    <a:pt x="64" y="28"/>
                  </a:cubicBezTo>
                  <a:close/>
                  <a:moveTo>
                    <a:pt x="62" y="28"/>
                  </a:moveTo>
                  <a:cubicBezTo>
                    <a:pt x="40" y="34"/>
                    <a:pt x="40" y="34"/>
                    <a:pt x="40" y="34"/>
                  </a:cubicBezTo>
                  <a:cubicBezTo>
                    <a:pt x="40" y="33"/>
                    <a:pt x="39" y="33"/>
                    <a:pt x="39" y="32"/>
                  </a:cubicBezTo>
                  <a:cubicBezTo>
                    <a:pt x="55" y="15"/>
                    <a:pt x="55" y="15"/>
                    <a:pt x="55" y="15"/>
                  </a:cubicBezTo>
                  <a:cubicBezTo>
                    <a:pt x="58" y="19"/>
                    <a:pt x="60" y="23"/>
                    <a:pt x="62" y="28"/>
                  </a:cubicBezTo>
                  <a:close/>
                  <a:moveTo>
                    <a:pt x="36" y="38"/>
                  </a:moveTo>
                  <a:cubicBezTo>
                    <a:pt x="34" y="39"/>
                    <a:pt x="33" y="38"/>
                    <a:pt x="33" y="36"/>
                  </a:cubicBezTo>
                  <a:cubicBezTo>
                    <a:pt x="32" y="35"/>
                    <a:pt x="33" y="34"/>
                    <a:pt x="34" y="33"/>
                  </a:cubicBezTo>
                  <a:cubicBezTo>
                    <a:pt x="36" y="33"/>
                    <a:pt x="37" y="34"/>
                    <a:pt x="38" y="35"/>
                  </a:cubicBezTo>
                  <a:cubicBezTo>
                    <a:pt x="38" y="36"/>
                    <a:pt x="37" y="38"/>
                    <a:pt x="36" y="38"/>
                  </a:cubicBezTo>
                  <a:close/>
                  <a:moveTo>
                    <a:pt x="54" y="15"/>
                  </a:moveTo>
                  <a:cubicBezTo>
                    <a:pt x="38" y="32"/>
                    <a:pt x="38" y="32"/>
                    <a:pt x="38" y="32"/>
                  </a:cubicBezTo>
                  <a:cubicBezTo>
                    <a:pt x="38" y="31"/>
                    <a:pt x="37" y="31"/>
                    <a:pt x="37" y="31"/>
                  </a:cubicBezTo>
                  <a:cubicBezTo>
                    <a:pt x="42" y="8"/>
                    <a:pt x="42" y="8"/>
                    <a:pt x="42" y="8"/>
                  </a:cubicBezTo>
                  <a:cubicBezTo>
                    <a:pt x="47" y="9"/>
                    <a:pt x="51" y="11"/>
                    <a:pt x="54" y="15"/>
                  </a:cubicBezTo>
                  <a:close/>
                  <a:moveTo>
                    <a:pt x="42" y="8"/>
                  </a:moveTo>
                  <a:cubicBezTo>
                    <a:pt x="36" y="30"/>
                    <a:pt x="36" y="30"/>
                    <a:pt x="36" y="30"/>
                  </a:cubicBezTo>
                  <a:cubicBezTo>
                    <a:pt x="35" y="30"/>
                    <a:pt x="35" y="30"/>
                    <a:pt x="34" y="30"/>
                  </a:cubicBezTo>
                  <a:cubicBezTo>
                    <a:pt x="28" y="8"/>
                    <a:pt x="28" y="8"/>
                    <a:pt x="28" y="8"/>
                  </a:cubicBezTo>
                  <a:cubicBezTo>
                    <a:pt x="33" y="7"/>
                    <a:pt x="37" y="7"/>
                    <a:pt x="42" y="8"/>
                  </a:cubicBezTo>
                  <a:close/>
                  <a:moveTo>
                    <a:pt x="27" y="8"/>
                  </a:moveTo>
                  <a:cubicBezTo>
                    <a:pt x="33" y="31"/>
                    <a:pt x="33" y="31"/>
                    <a:pt x="33" y="31"/>
                  </a:cubicBezTo>
                  <a:cubicBezTo>
                    <a:pt x="33" y="31"/>
                    <a:pt x="32" y="31"/>
                    <a:pt x="32" y="32"/>
                  </a:cubicBezTo>
                  <a:cubicBezTo>
                    <a:pt x="16" y="15"/>
                    <a:pt x="16" y="15"/>
                    <a:pt x="16" y="15"/>
                  </a:cubicBezTo>
                  <a:cubicBezTo>
                    <a:pt x="19" y="12"/>
                    <a:pt x="23" y="9"/>
                    <a:pt x="27" y="8"/>
                  </a:cubicBezTo>
                  <a:close/>
                  <a:moveTo>
                    <a:pt x="15" y="16"/>
                  </a:moveTo>
                  <a:cubicBezTo>
                    <a:pt x="31" y="32"/>
                    <a:pt x="31" y="32"/>
                    <a:pt x="31" y="32"/>
                  </a:cubicBezTo>
                  <a:cubicBezTo>
                    <a:pt x="31" y="33"/>
                    <a:pt x="30" y="33"/>
                    <a:pt x="30" y="34"/>
                  </a:cubicBezTo>
                  <a:cubicBezTo>
                    <a:pt x="8" y="28"/>
                    <a:pt x="8" y="28"/>
                    <a:pt x="8" y="28"/>
                  </a:cubicBezTo>
                  <a:cubicBezTo>
                    <a:pt x="10" y="24"/>
                    <a:pt x="12" y="19"/>
                    <a:pt x="15" y="16"/>
                  </a:cubicBezTo>
                  <a:close/>
                  <a:moveTo>
                    <a:pt x="8" y="29"/>
                  </a:moveTo>
                  <a:cubicBezTo>
                    <a:pt x="30" y="35"/>
                    <a:pt x="30" y="35"/>
                    <a:pt x="30" y="35"/>
                  </a:cubicBezTo>
                  <a:cubicBezTo>
                    <a:pt x="30" y="35"/>
                    <a:pt x="30" y="36"/>
                    <a:pt x="30" y="37"/>
                  </a:cubicBezTo>
                  <a:cubicBezTo>
                    <a:pt x="8" y="43"/>
                    <a:pt x="8" y="43"/>
                    <a:pt x="8" y="43"/>
                  </a:cubicBezTo>
                  <a:cubicBezTo>
                    <a:pt x="7" y="38"/>
                    <a:pt x="7" y="34"/>
                    <a:pt x="8" y="29"/>
                  </a:cubicBezTo>
                  <a:close/>
                  <a:moveTo>
                    <a:pt x="9" y="44"/>
                  </a:moveTo>
                  <a:cubicBezTo>
                    <a:pt x="30" y="38"/>
                    <a:pt x="30" y="38"/>
                    <a:pt x="30" y="38"/>
                  </a:cubicBezTo>
                  <a:cubicBezTo>
                    <a:pt x="30" y="38"/>
                    <a:pt x="31" y="39"/>
                    <a:pt x="31" y="39"/>
                  </a:cubicBezTo>
                  <a:cubicBezTo>
                    <a:pt x="15" y="56"/>
                    <a:pt x="15" y="56"/>
                    <a:pt x="15" y="56"/>
                  </a:cubicBezTo>
                  <a:cubicBezTo>
                    <a:pt x="12" y="53"/>
                    <a:pt x="10" y="49"/>
                    <a:pt x="9" y="44"/>
                  </a:cubicBezTo>
                  <a:close/>
                  <a:moveTo>
                    <a:pt x="16" y="57"/>
                  </a:moveTo>
                  <a:cubicBezTo>
                    <a:pt x="32" y="40"/>
                    <a:pt x="32" y="40"/>
                    <a:pt x="32" y="40"/>
                  </a:cubicBezTo>
                  <a:cubicBezTo>
                    <a:pt x="32" y="40"/>
                    <a:pt x="33" y="41"/>
                    <a:pt x="33" y="41"/>
                  </a:cubicBezTo>
                  <a:cubicBezTo>
                    <a:pt x="28" y="64"/>
                    <a:pt x="28" y="64"/>
                    <a:pt x="28" y="64"/>
                  </a:cubicBezTo>
                  <a:cubicBezTo>
                    <a:pt x="23" y="62"/>
                    <a:pt x="19" y="60"/>
                    <a:pt x="16" y="57"/>
                  </a:cubicBezTo>
                  <a:close/>
                  <a:moveTo>
                    <a:pt x="29" y="64"/>
                  </a:moveTo>
                  <a:cubicBezTo>
                    <a:pt x="34" y="41"/>
                    <a:pt x="34" y="41"/>
                    <a:pt x="34" y="41"/>
                  </a:cubicBezTo>
                  <a:cubicBezTo>
                    <a:pt x="35" y="41"/>
                    <a:pt x="35" y="41"/>
                    <a:pt x="36" y="41"/>
                  </a:cubicBezTo>
                  <a:cubicBezTo>
                    <a:pt x="42" y="64"/>
                    <a:pt x="42" y="64"/>
                    <a:pt x="42" y="64"/>
                  </a:cubicBezTo>
                  <a:cubicBezTo>
                    <a:pt x="38" y="65"/>
                    <a:pt x="33" y="65"/>
                    <a:pt x="29" y="64"/>
                  </a:cubicBezTo>
                  <a:close/>
                  <a:moveTo>
                    <a:pt x="43" y="64"/>
                  </a:moveTo>
                  <a:cubicBezTo>
                    <a:pt x="37" y="41"/>
                    <a:pt x="37" y="41"/>
                    <a:pt x="37" y="41"/>
                  </a:cubicBezTo>
                  <a:cubicBezTo>
                    <a:pt x="37" y="41"/>
                    <a:pt x="38" y="40"/>
                    <a:pt x="39" y="40"/>
                  </a:cubicBezTo>
                  <a:cubicBezTo>
                    <a:pt x="55" y="56"/>
                    <a:pt x="55" y="56"/>
                    <a:pt x="55" y="56"/>
                  </a:cubicBezTo>
                  <a:cubicBezTo>
                    <a:pt x="51" y="60"/>
                    <a:pt x="47" y="62"/>
                    <a:pt x="43" y="64"/>
                  </a:cubicBezTo>
                  <a:close/>
                  <a:moveTo>
                    <a:pt x="55" y="56"/>
                  </a:moveTo>
                  <a:cubicBezTo>
                    <a:pt x="39" y="39"/>
                    <a:pt x="39" y="39"/>
                    <a:pt x="39" y="39"/>
                  </a:cubicBezTo>
                  <a:cubicBezTo>
                    <a:pt x="39" y="39"/>
                    <a:pt x="40" y="38"/>
                    <a:pt x="40" y="38"/>
                  </a:cubicBezTo>
                  <a:cubicBezTo>
                    <a:pt x="62" y="43"/>
                    <a:pt x="62" y="43"/>
                    <a:pt x="62" y="43"/>
                  </a:cubicBezTo>
                  <a:cubicBezTo>
                    <a:pt x="61" y="48"/>
                    <a:pt x="58" y="52"/>
                    <a:pt x="55" y="56"/>
                  </a:cubicBezTo>
                  <a:close/>
                  <a:moveTo>
                    <a:pt x="62" y="43"/>
                  </a:moveTo>
                  <a:cubicBezTo>
                    <a:pt x="40" y="37"/>
                    <a:pt x="40" y="37"/>
                    <a:pt x="40" y="37"/>
                  </a:cubicBezTo>
                  <a:cubicBezTo>
                    <a:pt x="40" y="36"/>
                    <a:pt x="40" y="35"/>
                    <a:pt x="40" y="35"/>
                  </a:cubicBezTo>
                  <a:cubicBezTo>
                    <a:pt x="62" y="28"/>
                    <a:pt x="62" y="28"/>
                    <a:pt x="62" y="28"/>
                  </a:cubicBezTo>
                  <a:cubicBezTo>
                    <a:pt x="63" y="33"/>
                    <a:pt x="63" y="38"/>
                    <a:pt x="62" y="43"/>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3" name="Freeform 58"/>
            <p:cNvSpPr>
              <a:spLocks noEditPoints="1"/>
            </p:cNvSpPr>
            <p:nvPr/>
          </p:nvSpPr>
          <p:spPr bwMode="auto">
            <a:xfrm>
              <a:off x="1030288" y="2438401"/>
              <a:ext cx="90488" cy="95250"/>
            </a:xfrm>
            <a:custGeom>
              <a:avLst/>
              <a:gdLst>
                <a:gd name="T0" fmla="*/ 85 w 85"/>
                <a:gd name="T1" fmla="*/ 48 h 89"/>
                <a:gd name="T2" fmla="*/ 85 w 85"/>
                <a:gd name="T3" fmla="*/ 41 h 89"/>
                <a:gd name="T4" fmla="*/ 75 w 85"/>
                <a:gd name="T5" fmla="*/ 37 h 89"/>
                <a:gd name="T6" fmla="*/ 74 w 85"/>
                <a:gd name="T7" fmla="*/ 33 h 89"/>
                <a:gd name="T8" fmla="*/ 81 w 85"/>
                <a:gd name="T9" fmla="*/ 25 h 89"/>
                <a:gd name="T10" fmla="*/ 78 w 85"/>
                <a:gd name="T11" fmla="*/ 19 h 89"/>
                <a:gd name="T12" fmla="*/ 68 w 85"/>
                <a:gd name="T13" fmla="*/ 21 h 89"/>
                <a:gd name="T14" fmla="*/ 68 w 85"/>
                <a:gd name="T15" fmla="*/ 21 h 89"/>
                <a:gd name="T16" fmla="*/ 65 w 85"/>
                <a:gd name="T17" fmla="*/ 18 h 89"/>
                <a:gd name="T18" fmla="*/ 65 w 85"/>
                <a:gd name="T19" fmla="*/ 18 h 89"/>
                <a:gd name="T20" fmla="*/ 67 w 85"/>
                <a:gd name="T21" fmla="*/ 7 h 89"/>
                <a:gd name="T22" fmla="*/ 61 w 85"/>
                <a:gd name="T23" fmla="*/ 4 h 89"/>
                <a:gd name="T24" fmla="*/ 53 w 85"/>
                <a:gd name="T25" fmla="*/ 11 h 89"/>
                <a:gd name="T26" fmla="*/ 53 w 85"/>
                <a:gd name="T27" fmla="*/ 11 h 89"/>
                <a:gd name="T28" fmla="*/ 49 w 85"/>
                <a:gd name="T29" fmla="*/ 10 h 89"/>
                <a:gd name="T30" fmla="*/ 49 w 85"/>
                <a:gd name="T31" fmla="*/ 10 h 89"/>
                <a:gd name="T32" fmla="*/ 46 w 85"/>
                <a:gd name="T33" fmla="*/ 0 h 89"/>
                <a:gd name="T34" fmla="*/ 39 w 85"/>
                <a:gd name="T35" fmla="*/ 0 h 89"/>
                <a:gd name="T36" fmla="*/ 36 w 85"/>
                <a:gd name="T37" fmla="*/ 10 h 89"/>
                <a:gd name="T38" fmla="*/ 36 w 85"/>
                <a:gd name="T39" fmla="*/ 10 h 89"/>
                <a:gd name="T40" fmla="*/ 32 w 85"/>
                <a:gd name="T41" fmla="*/ 11 h 89"/>
                <a:gd name="T42" fmla="*/ 32 w 85"/>
                <a:gd name="T43" fmla="*/ 11 h 89"/>
                <a:gd name="T44" fmla="*/ 24 w 85"/>
                <a:gd name="T45" fmla="*/ 4 h 89"/>
                <a:gd name="T46" fmla="*/ 18 w 85"/>
                <a:gd name="T47" fmla="*/ 7 h 89"/>
                <a:gd name="T48" fmla="*/ 20 w 85"/>
                <a:gd name="T49" fmla="*/ 18 h 89"/>
                <a:gd name="T50" fmla="*/ 20 w 85"/>
                <a:gd name="T51" fmla="*/ 18 h 89"/>
                <a:gd name="T52" fmla="*/ 17 w 85"/>
                <a:gd name="T53" fmla="*/ 21 h 89"/>
                <a:gd name="T54" fmla="*/ 17 w 85"/>
                <a:gd name="T55" fmla="*/ 21 h 89"/>
                <a:gd name="T56" fmla="*/ 7 w 85"/>
                <a:gd name="T57" fmla="*/ 19 h 89"/>
                <a:gd name="T58" fmla="*/ 4 w 85"/>
                <a:gd name="T59" fmla="*/ 25 h 89"/>
                <a:gd name="T60" fmla="*/ 10 w 85"/>
                <a:gd name="T61" fmla="*/ 33 h 89"/>
                <a:gd name="T62" fmla="*/ 9 w 85"/>
                <a:gd name="T63" fmla="*/ 37 h 89"/>
                <a:gd name="T64" fmla="*/ 0 w 85"/>
                <a:gd name="T65" fmla="*/ 41 h 89"/>
                <a:gd name="T66" fmla="*/ 0 w 85"/>
                <a:gd name="T67" fmla="*/ 48 h 89"/>
                <a:gd name="T68" fmla="*/ 9 w 85"/>
                <a:gd name="T69" fmla="*/ 51 h 89"/>
                <a:gd name="T70" fmla="*/ 10 w 85"/>
                <a:gd name="T71" fmla="*/ 55 h 89"/>
                <a:gd name="T72" fmla="*/ 4 w 85"/>
                <a:gd name="T73" fmla="*/ 63 h 89"/>
                <a:gd name="T74" fmla="*/ 7 w 85"/>
                <a:gd name="T75" fmla="*/ 69 h 89"/>
                <a:gd name="T76" fmla="*/ 17 w 85"/>
                <a:gd name="T77" fmla="*/ 67 h 89"/>
                <a:gd name="T78" fmla="*/ 20 w 85"/>
                <a:gd name="T79" fmla="*/ 71 h 89"/>
                <a:gd name="T80" fmla="*/ 18 w 85"/>
                <a:gd name="T81" fmla="*/ 81 h 89"/>
                <a:gd name="T82" fmla="*/ 24 w 85"/>
                <a:gd name="T83" fmla="*/ 84 h 89"/>
                <a:gd name="T84" fmla="*/ 32 w 85"/>
                <a:gd name="T85" fmla="*/ 78 h 89"/>
                <a:gd name="T86" fmla="*/ 36 w 85"/>
                <a:gd name="T87" fmla="*/ 79 h 89"/>
                <a:gd name="T88" fmla="*/ 39 w 85"/>
                <a:gd name="T89" fmla="*/ 89 h 89"/>
                <a:gd name="T90" fmla="*/ 46 w 85"/>
                <a:gd name="T91" fmla="*/ 89 h 89"/>
                <a:gd name="T92" fmla="*/ 49 w 85"/>
                <a:gd name="T93" fmla="*/ 79 h 89"/>
                <a:gd name="T94" fmla="*/ 53 w 85"/>
                <a:gd name="T95" fmla="*/ 78 h 89"/>
                <a:gd name="T96" fmla="*/ 61 w 85"/>
                <a:gd name="T97" fmla="*/ 84 h 89"/>
                <a:gd name="T98" fmla="*/ 67 w 85"/>
                <a:gd name="T99" fmla="*/ 81 h 89"/>
                <a:gd name="T100" fmla="*/ 65 w 85"/>
                <a:gd name="T101" fmla="*/ 71 h 89"/>
                <a:gd name="T102" fmla="*/ 68 w 85"/>
                <a:gd name="T103" fmla="*/ 67 h 89"/>
                <a:gd name="T104" fmla="*/ 78 w 85"/>
                <a:gd name="T105" fmla="*/ 69 h 89"/>
                <a:gd name="T106" fmla="*/ 81 w 85"/>
                <a:gd name="T107" fmla="*/ 63 h 89"/>
                <a:gd name="T108" fmla="*/ 74 w 85"/>
                <a:gd name="T109" fmla="*/ 55 h 89"/>
                <a:gd name="T110" fmla="*/ 75 w 85"/>
                <a:gd name="T111" fmla="*/ 51 h 89"/>
                <a:gd name="T112" fmla="*/ 85 w 85"/>
                <a:gd name="T113" fmla="*/ 48 h 89"/>
                <a:gd name="T114" fmla="*/ 42 w 85"/>
                <a:gd name="T115" fmla="*/ 62 h 89"/>
                <a:gd name="T116" fmla="*/ 25 w 85"/>
                <a:gd name="T117" fmla="*/ 44 h 89"/>
                <a:gd name="T118" fmla="*/ 42 w 85"/>
                <a:gd name="T119" fmla="*/ 27 h 89"/>
                <a:gd name="T120" fmla="*/ 59 w 85"/>
                <a:gd name="T121" fmla="*/ 44 h 89"/>
                <a:gd name="T122" fmla="*/ 42 w 85"/>
                <a:gd name="T123" fmla="*/ 62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 h="89">
                  <a:moveTo>
                    <a:pt x="85" y="48"/>
                  </a:moveTo>
                  <a:cubicBezTo>
                    <a:pt x="85" y="41"/>
                    <a:pt x="85" y="41"/>
                    <a:pt x="85" y="41"/>
                  </a:cubicBezTo>
                  <a:cubicBezTo>
                    <a:pt x="75" y="37"/>
                    <a:pt x="75" y="37"/>
                    <a:pt x="75" y="37"/>
                  </a:cubicBezTo>
                  <a:cubicBezTo>
                    <a:pt x="75" y="36"/>
                    <a:pt x="75" y="34"/>
                    <a:pt x="74" y="33"/>
                  </a:cubicBezTo>
                  <a:cubicBezTo>
                    <a:pt x="81" y="25"/>
                    <a:pt x="81" y="25"/>
                    <a:pt x="81" y="25"/>
                  </a:cubicBezTo>
                  <a:cubicBezTo>
                    <a:pt x="78" y="19"/>
                    <a:pt x="78" y="19"/>
                    <a:pt x="78" y="19"/>
                  </a:cubicBezTo>
                  <a:cubicBezTo>
                    <a:pt x="68" y="21"/>
                    <a:pt x="68" y="21"/>
                    <a:pt x="68" y="21"/>
                  </a:cubicBezTo>
                  <a:cubicBezTo>
                    <a:pt x="68" y="21"/>
                    <a:pt x="68" y="21"/>
                    <a:pt x="68" y="21"/>
                  </a:cubicBezTo>
                  <a:cubicBezTo>
                    <a:pt x="67" y="20"/>
                    <a:pt x="66" y="19"/>
                    <a:pt x="65" y="18"/>
                  </a:cubicBezTo>
                  <a:cubicBezTo>
                    <a:pt x="65" y="18"/>
                    <a:pt x="65" y="18"/>
                    <a:pt x="65" y="18"/>
                  </a:cubicBezTo>
                  <a:cubicBezTo>
                    <a:pt x="67" y="7"/>
                    <a:pt x="67" y="7"/>
                    <a:pt x="67" y="7"/>
                  </a:cubicBezTo>
                  <a:cubicBezTo>
                    <a:pt x="61" y="4"/>
                    <a:pt x="61" y="4"/>
                    <a:pt x="61" y="4"/>
                  </a:cubicBezTo>
                  <a:cubicBezTo>
                    <a:pt x="53" y="11"/>
                    <a:pt x="53" y="11"/>
                    <a:pt x="53" y="11"/>
                  </a:cubicBezTo>
                  <a:cubicBezTo>
                    <a:pt x="53" y="11"/>
                    <a:pt x="53" y="11"/>
                    <a:pt x="53" y="11"/>
                  </a:cubicBezTo>
                  <a:cubicBezTo>
                    <a:pt x="52" y="10"/>
                    <a:pt x="50" y="10"/>
                    <a:pt x="49" y="10"/>
                  </a:cubicBezTo>
                  <a:cubicBezTo>
                    <a:pt x="49" y="10"/>
                    <a:pt x="49" y="10"/>
                    <a:pt x="49" y="10"/>
                  </a:cubicBezTo>
                  <a:cubicBezTo>
                    <a:pt x="46" y="0"/>
                    <a:pt x="46" y="0"/>
                    <a:pt x="46" y="0"/>
                  </a:cubicBezTo>
                  <a:cubicBezTo>
                    <a:pt x="39" y="0"/>
                    <a:pt x="39" y="0"/>
                    <a:pt x="39" y="0"/>
                  </a:cubicBezTo>
                  <a:cubicBezTo>
                    <a:pt x="36" y="10"/>
                    <a:pt x="36" y="10"/>
                    <a:pt x="36" y="10"/>
                  </a:cubicBezTo>
                  <a:cubicBezTo>
                    <a:pt x="36" y="10"/>
                    <a:pt x="36" y="10"/>
                    <a:pt x="36" y="10"/>
                  </a:cubicBezTo>
                  <a:cubicBezTo>
                    <a:pt x="34" y="10"/>
                    <a:pt x="33" y="10"/>
                    <a:pt x="32" y="11"/>
                  </a:cubicBezTo>
                  <a:cubicBezTo>
                    <a:pt x="32" y="11"/>
                    <a:pt x="32" y="11"/>
                    <a:pt x="32" y="11"/>
                  </a:cubicBezTo>
                  <a:cubicBezTo>
                    <a:pt x="24" y="4"/>
                    <a:pt x="24" y="4"/>
                    <a:pt x="24" y="4"/>
                  </a:cubicBezTo>
                  <a:cubicBezTo>
                    <a:pt x="18" y="7"/>
                    <a:pt x="18" y="7"/>
                    <a:pt x="18" y="7"/>
                  </a:cubicBezTo>
                  <a:cubicBezTo>
                    <a:pt x="20" y="18"/>
                    <a:pt x="20" y="18"/>
                    <a:pt x="20" y="18"/>
                  </a:cubicBezTo>
                  <a:cubicBezTo>
                    <a:pt x="20" y="18"/>
                    <a:pt x="20" y="18"/>
                    <a:pt x="20" y="18"/>
                  </a:cubicBezTo>
                  <a:cubicBezTo>
                    <a:pt x="19" y="19"/>
                    <a:pt x="18" y="20"/>
                    <a:pt x="17" y="21"/>
                  </a:cubicBezTo>
                  <a:cubicBezTo>
                    <a:pt x="17" y="21"/>
                    <a:pt x="17" y="21"/>
                    <a:pt x="17" y="21"/>
                  </a:cubicBezTo>
                  <a:cubicBezTo>
                    <a:pt x="7" y="19"/>
                    <a:pt x="7" y="19"/>
                    <a:pt x="7" y="19"/>
                  </a:cubicBezTo>
                  <a:cubicBezTo>
                    <a:pt x="4" y="25"/>
                    <a:pt x="4" y="25"/>
                    <a:pt x="4" y="25"/>
                  </a:cubicBezTo>
                  <a:cubicBezTo>
                    <a:pt x="10" y="33"/>
                    <a:pt x="10" y="33"/>
                    <a:pt x="10" y="33"/>
                  </a:cubicBezTo>
                  <a:cubicBezTo>
                    <a:pt x="10" y="34"/>
                    <a:pt x="10" y="36"/>
                    <a:pt x="9" y="37"/>
                  </a:cubicBezTo>
                  <a:cubicBezTo>
                    <a:pt x="0" y="41"/>
                    <a:pt x="0" y="41"/>
                    <a:pt x="0" y="41"/>
                  </a:cubicBezTo>
                  <a:cubicBezTo>
                    <a:pt x="0" y="48"/>
                    <a:pt x="0" y="48"/>
                    <a:pt x="0" y="48"/>
                  </a:cubicBezTo>
                  <a:cubicBezTo>
                    <a:pt x="9" y="51"/>
                    <a:pt x="9" y="51"/>
                    <a:pt x="9" y="51"/>
                  </a:cubicBezTo>
                  <a:cubicBezTo>
                    <a:pt x="10" y="53"/>
                    <a:pt x="10" y="54"/>
                    <a:pt x="10" y="55"/>
                  </a:cubicBezTo>
                  <a:cubicBezTo>
                    <a:pt x="4" y="63"/>
                    <a:pt x="4" y="63"/>
                    <a:pt x="4" y="63"/>
                  </a:cubicBezTo>
                  <a:cubicBezTo>
                    <a:pt x="7" y="69"/>
                    <a:pt x="7" y="69"/>
                    <a:pt x="7" y="69"/>
                  </a:cubicBezTo>
                  <a:cubicBezTo>
                    <a:pt x="17" y="67"/>
                    <a:pt x="17" y="67"/>
                    <a:pt x="17" y="67"/>
                  </a:cubicBezTo>
                  <a:cubicBezTo>
                    <a:pt x="18" y="69"/>
                    <a:pt x="19" y="70"/>
                    <a:pt x="20" y="71"/>
                  </a:cubicBezTo>
                  <a:cubicBezTo>
                    <a:pt x="18" y="81"/>
                    <a:pt x="18" y="81"/>
                    <a:pt x="18" y="81"/>
                  </a:cubicBezTo>
                  <a:cubicBezTo>
                    <a:pt x="24" y="84"/>
                    <a:pt x="24" y="84"/>
                    <a:pt x="24" y="84"/>
                  </a:cubicBezTo>
                  <a:cubicBezTo>
                    <a:pt x="32" y="78"/>
                    <a:pt x="32" y="78"/>
                    <a:pt x="32" y="78"/>
                  </a:cubicBezTo>
                  <a:cubicBezTo>
                    <a:pt x="33" y="78"/>
                    <a:pt x="34" y="78"/>
                    <a:pt x="36" y="79"/>
                  </a:cubicBezTo>
                  <a:cubicBezTo>
                    <a:pt x="39" y="89"/>
                    <a:pt x="39" y="89"/>
                    <a:pt x="39" y="89"/>
                  </a:cubicBezTo>
                  <a:cubicBezTo>
                    <a:pt x="46" y="89"/>
                    <a:pt x="46" y="89"/>
                    <a:pt x="46" y="89"/>
                  </a:cubicBezTo>
                  <a:cubicBezTo>
                    <a:pt x="49" y="79"/>
                    <a:pt x="49" y="79"/>
                    <a:pt x="49" y="79"/>
                  </a:cubicBezTo>
                  <a:cubicBezTo>
                    <a:pt x="50" y="78"/>
                    <a:pt x="52" y="78"/>
                    <a:pt x="53" y="78"/>
                  </a:cubicBezTo>
                  <a:cubicBezTo>
                    <a:pt x="61" y="84"/>
                    <a:pt x="61" y="84"/>
                    <a:pt x="61" y="84"/>
                  </a:cubicBezTo>
                  <a:cubicBezTo>
                    <a:pt x="67" y="81"/>
                    <a:pt x="67" y="81"/>
                    <a:pt x="67" y="81"/>
                  </a:cubicBezTo>
                  <a:cubicBezTo>
                    <a:pt x="65" y="71"/>
                    <a:pt x="65" y="71"/>
                    <a:pt x="65" y="71"/>
                  </a:cubicBezTo>
                  <a:cubicBezTo>
                    <a:pt x="66" y="70"/>
                    <a:pt x="67" y="69"/>
                    <a:pt x="68" y="67"/>
                  </a:cubicBezTo>
                  <a:cubicBezTo>
                    <a:pt x="78" y="69"/>
                    <a:pt x="78" y="69"/>
                    <a:pt x="78" y="69"/>
                  </a:cubicBezTo>
                  <a:cubicBezTo>
                    <a:pt x="81" y="63"/>
                    <a:pt x="81" y="63"/>
                    <a:pt x="81" y="63"/>
                  </a:cubicBezTo>
                  <a:cubicBezTo>
                    <a:pt x="74" y="55"/>
                    <a:pt x="74" y="55"/>
                    <a:pt x="74" y="55"/>
                  </a:cubicBezTo>
                  <a:cubicBezTo>
                    <a:pt x="75" y="54"/>
                    <a:pt x="75" y="53"/>
                    <a:pt x="75" y="51"/>
                  </a:cubicBezTo>
                  <a:lnTo>
                    <a:pt x="85" y="48"/>
                  </a:lnTo>
                  <a:close/>
                  <a:moveTo>
                    <a:pt x="42" y="62"/>
                  </a:moveTo>
                  <a:cubicBezTo>
                    <a:pt x="33" y="62"/>
                    <a:pt x="25" y="54"/>
                    <a:pt x="25" y="44"/>
                  </a:cubicBezTo>
                  <a:cubicBezTo>
                    <a:pt x="25" y="34"/>
                    <a:pt x="33" y="27"/>
                    <a:pt x="42" y="27"/>
                  </a:cubicBezTo>
                  <a:cubicBezTo>
                    <a:pt x="52" y="27"/>
                    <a:pt x="59" y="34"/>
                    <a:pt x="59" y="44"/>
                  </a:cubicBezTo>
                  <a:cubicBezTo>
                    <a:pt x="59" y="54"/>
                    <a:pt x="52" y="62"/>
                    <a:pt x="42" y="62"/>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4" name="Freeform 59"/>
            <p:cNvSpPr>
              <a:spLocks noEditPoints="1"/>
            </p:cNvSpPr>
            <p:nvPr/>
          </p:nvSpPr>
          <p:spPr bwMode="auto">
            <a:xfrm>
              <a:off x="1200150" y="2738438"/>
              <a:ext cx="28575" cy="31750"/>
            </a:xfrm>
            <a:custGeom>
              <a:avLst/>
              <a:gdLst>
                <a:gd name="T0" fmla="*/ 27 w 27"/>
                <a:gd name="T1" fmla="*/ 16 h 29"/>
                <a:gd name="T2" fmla="*/ 27 w 27"/>
                <a:gd name="T3" fmla="*/ 14 h 29"/>
                <a:gd name="T4" fmla="*/ 24 w 27"/>
                <a:gd name="T5" fmla="*/ 13 h 29"/>
                <a:gd name="T6" fmla="*/ 24 w 27"/>
                <a:gd name="T7" fmla="*/ 11 h 29"/>
                <a:gd name="T8" fmla="*/ 26 w 27"/>
                <a:gd name="T9" fmla="*/ 9 h 29"/>
                <a:gd name="T10" fmla="*/ 25 w 27"/>
                <a:gd name="T11" fmla="*/ 7 h 29"/>
                <a:gd name="T12" fmla="*/ 22 w 27"/>
                <a:gd name="T13" fmla="*/ 7 h 29"/>
                <a:gd name="T14" fmla="*/ 22 w 27"/>
                <a:gd name="T15" fmla="*/ 7 h 29"/>
                <a:gd name="T16" fmla="*/ 21 w 27"/>
                <a:gd name="T17" fmla="*/ 6 h 29"/>
                <a:gd name="T18" fmla="*/ 21 w 27"/>
                <a:gd name="T19" fmla="*/ 6 h 29"/>
                <a:gd name="T20" fmla="*/ 21 w 27"/>
                <a:gd name="T21" fmla="*/ 3 h 29"/>
                <a:gd name="T22" fmla="*/ 19 w 27"/>
                <a:gd name="T23" fmla="*/ 2 h 29"/>
                <a:gd name="T24" fmla="*/ 17 w 27"/>
                <a:gd name="T25" fmla="*/ 4 h 29"/>
                <a:gd name="T26" fmla="*/ 17 w 27"/>
                <a:gd name="T27" fmla="*/ 4 h 29"/>
                <a:gd name="T28" fmla="*/ 16 w 27"/>
                <a:gd name="T29" fmla="*/ 4 h 29"/>
                <a:gd name="T30" fmla="*/ 16 w 27"/>
                <a:gd name="T31" fmla="*/ 4 h 29"/>
                <a:gd name="T32" fmla="*/ 15 w 27"/>
                <a:gd name="T33" fmla="*/ 0 h 29"/>
                <a:gd name="T34" fmla="*/ 12 w 27"/>
                <a:gd name="T35" fmla="*/ 0 h 29"/>
                <a:gd name="T36" fmla="*/ 11 w 27"/>
                <a:gd name="T37" fmla="*/ 4 h 29"/>
                <a:gd name="T38" fmla="*/ 11 w 27"/>
                <a:gd name="T39" fmla="*/ 4 h 29"/>
                <a:gd name="T40" fmla="*/ 10 w 27"/>
                <a:gd name="T41" fmla="*/ 4 h 29"/>
                <a:gd name="T42" fmla="*/ 10 w 27"/>
                <a:gd name="T43" fmla="*/ 4 h 29"/>
                <a:gd name="T44" fmla="*/ 7 w 27"/>
                <a:gd name="T45" fmla="*/ 2 h 29"/>
                <a:gd name="T46" fmla="*/ 6 w 27"/>
                <a:gd name="T47" fmla="*/ 3 h 29"/>
                <a:gd name="T48" fmla="*/ 6 w 27"/>
                <a:gd name="T49" fmla="*/ 6 h 29"/>
                <a:gd name="T50" fmla="*/ 6 w 27"/>
                <a:gd name="T51" fmla="*/ 6 h 29"/>
                <a:gd name="T52" fmla="*/ 5 w 27"/>
                <a:gd name="T53" fmla="*/ 7 h 29"/>
                <a:gd name="T54" fmla="*/ 5 w 27"/>
                <a:gd name="T55" fmla="*/ 7 h 29"/>
                <a:gd name="T56" fmla="*/ 2 w 27"/>
                <a:gd name="T57" fmla="*/ 7 h 29"/>
                <a:gd name="T58" fmla="*/ 1 w 27"/>
                <a:gd name="T59" fmla="*/ 9 h 29"/>
                <a:gd name="T60" fmla="*/ 3 w 27"/>
                <a:gd name="T61" fmla="*/ 11 h 29"/>
                <a:gd name="T62" fmla="*/ 3 w 27"/>
                <a:gd name="T63" fmla="*/ 13 h 29"/>
                <a:gd name="T64" fmla="*/ 0 w 27"/>
                <a:gd name="T65" fmla="*/ 14 h 29"/>
                <a:gd name="T66" fmla="*/ 0 w 27"/>
                <a:gd name="T67" fmla="*/ 16 h 29"/>
                <a:gd name="T68" fmla="*/ 3 w 27"/>
                <a:gd name="T69" fmla="*/ 17 h 29"/>
                <a:gd name="T70" fmla="*/ 3 w 27"/>
                <a:gd name="T71" fmla="*/ 19 h 29"/>
                <a:gd name="T72" fmla="*/ 1 w 27"/>
                <a:gd name="T73" fmla="*/ 21 h 29"/>
                <a:gd name="T74" fmla="*/ 2 w 27"/>
                <a:gd name="T75" fmla="*/ 23 h 29"/>
                <a:gd name="T76" fmla="*/ 5 w 27"/>
                <a:gd name="T77" fmla="*/ 22 h 29"/>
                <a:gd name="T78" fmla="*/ 6 w 27"/>
                <a:gd name="T79" fmla="*/ 23 h 29"/>
                <a:gd name="T80" fmla="*/ 6 w 27"/>
                <a:gd name="T81" fmla="*/ 27 h 29"/>
                <a:gd name="T82" fmla="*/ 7 w 27"/>
                <a:gd name="T83" fmla="*/ 28 h 29"/>
                <a:gd name="T84" fmla="*/ 10 w 27"/>
                <a:gd name="T85" fmla="*/ 26 h 29"/>
                <a:gd name="T86" fmla="*/ 11 w 27"/>
                <a:gd name="T87" fmla="*/ 26 h 29"/>
                <a:gd name="T88" fmla="*/ 12 w 27"/>
                <a:gd name="T89" fmla="*/ 29 h 29"/>
                <a:gd name="T90" fmla="*/ 15 w 27"/>
                <a:gd name="T91" fmla="*/ 29 h 29"/>
                <a:gd name="T92" fmla="*/ 16 w 27"/>
                <a:gd name="T93" fmla="*/ 26 h 29"/>
                <a:gd name="T94" fmla="*/ 17 w 27"/>
                <a:gd name="T95" fmla="*/ 26 h 29"/>
                <a:gd name="T96" fmla="*/ 19 w 27"/>
                <a:gd name="T97" fmla="*/ 28 h 29"/>
                <a:gd name="T98" fmla="*/ 21 w 27"/>
                <a:gd name="T99" fmla="*/ 27 h 29"/>
                <a:gd name="T100" fmla="*/ 21 w 27"/>
                <a:gd name="T101" fmla="*/ 23 h 29"/>
                <a:gd name="T102" fmla="*/ 22 w 27"/>
                <a:gd name="T103" fmla="*/ 22 h 29"/>
                <a:gd name="T104" fmla="*/ 25 w 27"/>
                <a:gd name="T105" fmla="*/ 23 h 29"/>
                <a:gd name="T106" fmla="*/ 26 w 27"/>
                <a:gd name="T107" fmla="*/ 21 h 29"/>
                <a:gd name="T108" fmla="*/ 24 w 27"/>
                <a:gd name="T109" fmla="*/ 19 h 29"/>
                <a:gd name="T110" fmla="*/ 24 w 27"/>
                <a:gd name="T111" fmla="*/ 17 h 29"/>
                <a:gd name="T112" fmla="*/ 27 w 27"/>
                <a:gd name="T113" fmla="*/ 16 h 29"/>
                <a:gd name="T114" fmla="*/ 13 w 27"/>
                <a:gd name="T115" fmla="*/ 21 h 29"/>
                <a:gd name="T116" fmla="*/ 8 w 27"/>
                <a:gd name="T117" fmla="*/ 15 h 29"/>
                <a:gd name="T118" fmla="*/ 13 w 27"/>
                <a:gd name="T119" fmla="*/ 9 h 29"/>
                <a:gd name="T120" fmla="*/ 19 w 27"/>
                <a:gd name="T121" fmla="*/ 15 h 29"/>
                <a:gd name="T122" fmla="*/ 13 w 27"/>
                <a:gd name="T123" fmla="*/ 21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7" h="29">
                  <a:moveTo>
                    <a:pt x="27" y="16"/>
                  </a:moveTo>
                  <a:cubicBezTo>
                    <a:pt x="27" y="14"/>
                    <a:pt x="27" y="14"/>
                    <a:pt x="27" y="14"/>
                  </a:cubicBezTo>
                  <a:cubicBezTo>
                    <a:pt x="24" y="13"/>
                    <a:pt x="24" y="13"/>
                    <a:pt x="24" y="13"/>
                  </a:cubicBezTo>
                  <a:cubicBezTo>
                    <a:pt x="24" y="12"/>
                    <a:pt x="24" y="12"/>
                    <a:pt x="24" y="11"/>
                  </a:cubicBezTo>
                  <a:cubicBezTo>
                    <a:pt x="26" y="9"/>
                    <a:pt x="26" y="9"/>
                    <a:pt x="26" y="9"/>
                  </a:cubicBezTo>
                  <a:cubicBezTo>
                    <a:pt x="25" y="7"/>
                    <a:pt x="25" y="7"/>
                    <a:pt x="25" y="7"/>
                  </a:cubicBezTo>
                  <a:cubicBezTo>
                    <a:pt x="22" y="7"/>
                    <a:pt x="22" y="7"/>
                    <a:pt x="22" y="7"/>
                  </a:cubicBezTo>
                  <a:cubicBezTo>
                    <a:pt x="22" y="7"/>
                    <a:pt x="22" y="7"/>
                    <a:pt x="22" y="7"/>
                  </a:cubicBezTo>
                  <a:cubicBezTo>
                    <a:pt x="21" y="7"/>
                    <a:pt x="21" y="7"/>
                    <a:pt x="21" y="6"/>
                  </a:cubicBezTo>
                  <a:cubicBezTo>
                    <a:pt x="21" y="6"/>
                    <a:pt x="21" y="6"/>
                    <a:pt x="21" y="6"/>
                  </a:cubicBezTo>
                  <a:cubicBezTo>
                    <a:pt x="21" y="3"/>
                    <a:pt x="21" y="3"/>
                    <a:pt x="21" y="3"/>
                  </a:cubicBezTo>
                  <a:cubicBezTo>
                    <a:pt x="19" y="2"/>
                    <a:pt x="19" y="2"/>
                    <a:pt x="19" y="2"/>
                  </a:cubicBezTo>
                  <a:cubicBezTo>
                    <a:pt x="17" y="4"/>
                    <a:pt x="17" y="4"/>
                    <a:pt x="17" y="4"/>
                  </a:cubicBezTo>
                  <a:cubicBezTo>
                    <a:pt x="17" y="4"/>
                    <a:pt x="17" y="4"/>
                    <a:pt x="17" y="4"/>
                  </a:cubicBezTo>
                  <a:cubicBezTo>
                    <a:pt x="16" y="4"/>
                    <a:pt x="16" y="4"/>
                    <a:pt x="16" y="4"/>
                  </a:cubicBezTo>
                  <a:cubicBezTo>
                    <a:pt x="16" y="4"/>
                    <a:pt x="16" y="4"/>
                    <a:pt x="16" y="4"/>
                  </a:cubicBezTo>
                  <a:cubicBezTo>
                    <a:pt x="15" y="0"/>
                    <a:pt x="15" y="0"/>
                    <a:pt x="15" y="0"/>
                  </a:cubicBezTo>
                  <a:cubicBezTo>
                    <a:pt x="12" y="0"/>
                    <a:pt x="12" y="0"/>
                    <a:pt x="12" y="0"/>
                  </a:cubicBezTo>
                  <a:cubicBezTo>
                    <a:pt x="11" y="4"/>
                    <a:pt x="11" y="4"/>
                    <a:pt x="11" y="4"/>
                  </a:cubicBezTo>
                  <a:cubicBezTo>
                    <a:pt x="11" y="4"/>
                    <a:pt x="11" y="4"/>
                    <a:pt x="11" y="4"/>
                  </a:cubicBezTo>
                  <a:cubicBezTo>
                    <a:pt x="11" y="4"/>
                    <a:pt x="10" y="4"/>
                    <a:pt x="10" y="4"/>
                  </a:cubicBezTo>
                  <a:cubicBezTo>
                    <a:pt x="10" y="4"/>
                    <a:pt x="10" y="4"/>
                    <a:pt x="10" y="4"/>
                  </a:cubicBezTo>
                  <a:cubicBezTo>
                    <a:pt x="7" y="2"/>
                    <a:pt x="7" y="2"/>
                    <a:pt x="7" y="2"/>
                  </a:cubicBezTo>
                  <a:cubicBezTo>
                    <a:pt x="6" y="3"/>
                    <a:pt x="6" y="3"/>
                    <a:pt x="6" y="3"/>
                  </a:cubicBezTo>
                  <a:cubicBezTo>
                    <a:pt x="6" y="6"/>
                    <a:pt x="6" y="6"/>
                    <a:pt x="6" y="6"/>
                  </a:cubicBezTo>
                  <a:cubicBezTo>
                    <a:pt x="6" y="6"/>
                    <a:pt x="6" y="6"/>
                    <a:pt x="6" y="6"/>
                  </a:cubicBezTo>
                  <a:cubicBezTo>
                    <a:pt x="6" y="7"/>
                    <a:pt x="6" y="7"/>
                    <a:pt x="5" y="7"/>
                  </a:cubicBezTo>
                  <a:cubicBezTo>
                    <a:pt x="5" y="7"/>
                    <a:pt x="5" y="7"/>
                    <a:pt x="5" y="7"/>
                  </a:cubicBezTo>
                  <a:cubicBezTo>
                    <a:pt x="2" y="7"/>
                    <a:pt x="2" y="7"/>
                    <a:pt x="2" y="7"/>
                  </a:cubicBezTo>
                  <a:cubicBezTo>
                    <a:pt x="1" y="9"/>
                    <a:pt x="1" y="9"/>
                    <a:pt x="1" y="9"/>
                  </a:cubicBezTo>
                  <a:cubicBezTo>
                    <a:pt x="3" y="11"/>
                    <a:pt x="3" y="11"/>
                    <a:pt x="3" y="11"/>
                  </a:cubicBezTo>
                  <a:cubicBezTo>
                    <a:pt x="3" y="12"/>
                    <a:pt x="3" y="12"/>
                    <a:pt x="3" y="13"/>
                  </a:cubicBezTo>
                  <a:cubicBezTo>
                    <a:pt x="0" y="14"/>
                    <a:pt x="0" y="14"/>
                    <a:pt x="0" y="14"/>
                  </a:cubicBezTo>
                  <a:cubicBezTo>
                    <a:pt x="0" y="16"/>
                    <a:pt x="0" y="16"/>
                    <a:pt x="0" y="16"/>
                  </a:cubicBezTo>
                  <a:cubicBezTo>
                    <a:pt x="3" y="17"/>
                    <a:pt x="3" y="17"/>
                    <a:pt x="3" y="17"/>
                  </a:cubicBezTo>
                  <a:cubicBezTo>
                    <a:pt x="3" y="18"/>
                    <a:pt x="3" y="18"/>
                    <a:pt x="3" y="19"/>
                  </a:cubicBezTo>
                  <a:cubicBezTo>
                    <a:pt x="1" y="21"/>
                    <a:pt x="1" y="21"/>
                    <a:pt x="1" y="21"/>
                  </a:cubicBezTo>
                  <a:cubicBezTo>
                    <a:pt x="2" y="23"/>
                    <a:pt x="2" y="23"/>
                    <a:pt x="2" y="23"/>
                  </a:cubicBezTo>
                  <a:cubicBezTo>
                    <a:pt x="5" y="22"/>
                    <a:pt x="5" y="22"/>
                    <a:pt x="5" y="22"/>
                  </a:cubicBezTo>
                  <a:cubicBezTo>
                    <a:pt x="6" y="23"/>
                    <a:pt x="6" y="23"/>
                    <a:pt x="6" y="23"/>
                  </a:cubicBezTo>
                  <a:cubicBezTo>
                    <a:pt x="6" y="27"/>
                    <a:pt x="6" y="27"/>
                    <a:pt x="6" y="27"/>
                  </a:cubicBezTo>
                  <a:cubicBezTo>
                    <a:pt x="7" y="28"/>
                    <a:pt x="7" y="28"/>
                    <a:pt x="7" y="28"/>
                  </a:cubicBezTo>
                  <a:cubicBezTo>
                    <a:pt x="10" y="26"/>
                    <a:pt x="10" y="26"/>
                    <a:pt x="10" y="26"/>
                  </a:cubicBezTo>
                  <a:cubicBezTo>
                    <a:pt x="10" y="26"/>
                    <a:pt x="11" y="26"/>
                    <a:pt x="11" y="26"/>
                  </a:cubicBezTo>
                  <a:cubicBezTo>
                    <a:pt x="12" y="29"/>
                    <a:pt x="12" y="29"/>
                    <a:pt x="12" y="29"/>
                  </a:cubicBezTo>
                  <a:cubicBezTo>
                    <a:pt x="15" y="29"/>
                    <a:pt x="15" y="29"/>
                    <a:pt x="15" y="29"/>
                  </a:cubicBezTo>
                  <a:cubicBezTo>
                    <a:pt x="16" y="26"/>
                    <a:pt x="16" y="26"/>
                    <a:pt x="16" y="26"/>
                  </a:cubicBezTo>
                  <a:cubicBezTo>
                    <a:pt x="16" y="26"/>
                    <a:pt x="17" y="26"/>
                    <a:pt x="17" y="26"/>
                  </a:cubicBezTo>
                  <a:cubicBezTo>
                    <a:pt x="19" y="28"/>
                    <a:pt x="19" y="28"/>
                    <a:pt x="19" y="28"/>
                  </a:cubicBezTo>
                  <a:cubicBezTo>
                    <a:pt x="21" y="27"/>
                    <a:pt x="21" y="27"/>
                    <a:pt x="21" y="27"/>
                  </a:cubicBezTo>
                  <a:cubicBezTo>
                    <a:pt x="21" y="23"/>
                    <a:pt x="21" y="23"/>
                    <a:pt x="21" y="23"/>
                  </a:cubicBezTo>
                  <a:cubicBezTo>
                    <a:pt x="21" y="23"/>
                    <a:pt x="21" y="23"/>
                    <a:pt x="22" y="22"/>
                  </a:cubicBezTo>
                  <a:cubicBezTo>
                    <a:pt x="25" y="23"/>
                    <a:pt x="25" y="23"/>
                    <a:pt x="25" y="23"/>
                  </a:cubicBezTo>
                  <a:cubicBezTo>
                    <a:pt x="26" y="21"/>
                    <a:pt x="26" y="21"/>
                    <a:pt x="26" y="21"/>
                  </a:cubicBezTo>
                  <a:cubicBezTo>
                    <a:pt x="24" y="19"/>
                    <a:pt x="24" y="19"/>
                    <a:pt x="24" y="19"/>
                  </a:cubicBezTo>
                  <a:cubicBezTo>
                    <a:pt x="24" y="18"/>
                    <a:pt x="24" y="18"/>
                    <a:pt x="24" y="17"/>
                  </a:cubicBezTo>
                  <a:lnTo>
                    <a:pt x="27" y="16"/>
                  </a:lnTo>
                  <a:close/>
                  <a:moveTo>
                    <a:pt x="13" y="21"/>
                  </a:moveTo>
                  <a:cubicBezTo>
                    <a:pt x="10" y="21"/>
                    <a:pt x="8" y="18"/>
                    <a:pt x="8" y="15"/>
                  </a:cubicBezTo>
                  <a:cubicBezTo>
                    <a:pt x="8" y="12"/>
                    <a:pt x="10" y="9"/>
                    <a:pt x="13" y="9"/>
                  </a:cubicBezTo>
                  <a:cubicBezTo>
                    <a:pt x="16" y="9"/>
                    <a:pt x="19" y="12"/>
                    <a:pt x="19" y="15"/>
                  </a:cubicBezTo>
                  <a:cubicBezTo>
                    <a:pt x="19" y="18"/>
                    <a:pt x="16" y="21"/>
                    <a:pt x="13" y="2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5" name="Freeform 60"/>
            <p:cNvSpPr>
              <a:spLocks noEditPoints="1"/>
            </p:cNvSpPr>
            <p:nvPr/>
          </p:nvSpPr>
          <p:spPr bwMode="auto">
            <a:xfrm>
              <a:off x="1347788" y="2432051"/>
              <a:ext cx="50800" cy="50800"/>
            </a:xfrm>
            <a:custGeom>
              <a:avLst/>
              <a:gdLst>
                <a:gd name="T0" fmla="*/ 47 w 47"/>
                <a:gd name="T1" fmla="*/ 27 h 49"/>
                <a:gd name="T2" fmla="*/ 47 w 47"/>
                <a:gd name="T3" fmla="*/ 23 h 49"/>
                <a:gd name="T4" fmla="*/ 42 w 47"/>
                <a:gd name="T5" fmla="*/ 21 h 49"/>
                <a:gd name="T6" fmla="*/ 41 w 47"/>
                <a:gd name="T7" fmla="*/ 19 h 49"/>
                <a:gd name="T8" fmla="*/ 45 w 47"/>
                <a:gd name="T9" fmla="*/ 14 h 49"/>
                <a:gd name="T10" fmla="*/ 43 w 47"/>
                <a:gd name="T11" fmla="*/ 11 h 49"/>
                <a:gd name="T12" fmla="*/ 38 w 47"/>
                <a:gd name="T13" fmla="*/ 12 h 49"/>
                <a:gd name="T14" fmla="*/ 38 w 47"/>
                <a:gd name="T15" fmla="*/ 12 h 49"/>
                <a:gd name="T16" fmla="*/ 36 w 47"/>
                <a:gd name="T17" fmla="*/ 10 h 49"/>
                <a:gd name="T18" fmla="*/ 36 w 47"/>
                <a:gd name="T19" fmla="*/ 10 h 49"/>
                <a:gd name="T20" fmla="*/ 37 w 47"/>
                <a:gd name="T21" fmla="*/ 5 h 49"/>
                <a:gd name="T22" fmla="*/ 34 w 47"/>
                <a:gd name="T23" fmla="*/ 3 h 49"/>
                <a:gd name="T24" fmla="*/ 30 w 47"/>
                <a:gd name="T25" fmla="*/ 7 h 49"/>
                <a:gd name="T26" fmla="*/ 30 w 47"/>
                <a:gd name="T27" fmla="*/ 7 h 49"/>
                <a:gd name="T28" fmla="*/ 27 w 47"/>
                <a:gd name="T29" fmla="*/ 6 h 49"/>
                <a:gd name="T30" fmla="*/ 27 w 47"/>
                <a:gd name="T31" fmla="*/ 6 h 49"/>
                <a:gd name="T32" fmla="*/ 26 w 47"/>
                <a:gd name="T33" fmla="*/ 0 h 49"/>
                <a:gd name="T34" fmla="*/ 22 w 47"/>
                <a:gd name="T35" fmla="*/ 0 h 49"/>
                <a:gd name="T36" fmla="*/ 20 w 47"/>
                <a:gd name="T37" fmla="*/ 6 h 49"/>
                <a:gd name="T38" fmla="*/ 20 w 47"/>
                <a:gd name="T39" fmla="*/ 6 h 49"/>
                <a:gd name="T40" fmla="*/ 18 w 47"/>
                <a:gd name="T41" fmla="*/ 7 h 49"/>
                <a:gd name="T42" fmla="*/ 18 w 47"/>
                <a:gd name="T43" fmla="*/ 7 h 49"/>
                <a:gd name="T44" fmla="*/ 14 w 47"/>
                <a:gd name="T45" fmla="*/ 3 h 49"/>
                <a:gd name="T46" fmla="*/ 10 w 47"/>
                <a:gd name="T47" fmla="*/ 5 h 49"/>
                <a:gd name="T48" fmla="*/ 12 w 47"/>
                <a:gd name="T49" fmla="*/ 10 h 49"/>
                <a:gd name="T50" fmla="*/ 12 w 47"/>
                <a:gd name="T51" fmla="*/ 10 h 49"/>
                <a:gd name="T52" fmla="*/ 10 w 47"/>
                <a:gd name="T53" fmla="*/ 12 h 49"/>
                <a:gd name="T54" fmla="*/ 10 w 47"/>
                <a:gd name="T55" fmla="*/ 12 h 49"/>
                <a:gd name="T56" fmla="*/ 4 w 47"/>
                <a:gd name="T57" fmla="*/ 11 h 49"/>
                <a:gd name="T58" fmla="*/ 3 w 47"/>
                <a:gd name="T59" fmla="*/ 14 h 49"/>
                <a:gd name="T60" fmla="*/ 6 w 47"/>
                <a:gd name="T61" fmla="*/ 19 h 49"/>
                <a:gd name="T62" fmla="*/ 6 w 47"/>
                <a:gd name="T63" fmla="*/ 21 h 49"/>
                <a:gd name="T64" fmla="*/ 0 w 47"/>
                <a:gd name="T65" fmla="*/ 23 h 49"/>
                <a:gd name="T66" fmla="*/ 0 w 47"/>
                <a:gd name="T67" fmla="*/ 27 h 49"/>
                <a:gd name="T68" fmla="*/ 6 w 47"/>
                <a:gd name="T69" fmla="*/ 29 h 49"/>
                <a:gd name="T70" fmla="*/ 6 w 47"/>
                <a:gd name="T71" fmla="*/ 31 h 49"/>
                <a:gd name="T72" fmla="*/ 3 w 47"/>
                <a:gd name="T73" fmla="*/ 35 h 49"/>
                <a:gd name="T74" fmla="*/ 4 w 47"/>
                <a:gd name="T75" fmla="*/ 39 h 49"/>
                <a:gd name="T76" fmla="*/ 10 w 47"/>
                <a:gd name="T77" fmla="*/ 38 h 49"/>
                <a:gd name="T78" fmla="*/ 12 w 47"/>
                <a:gd name="T79" fmla="*/ 39 h 49"/>
                <a:gd name="T80" fmla="*/ 10 w 47"/>
                <a:gd name="T81" fmla="*/ 45 h 49"/>
                <a:gd name="T82" fmla="*/ 14 w 47"/>
                <a:gd name="T83" fmla="*/ 47 h 49"/>
                <a:gd name="T84" fmla="*/ 18 w 47"/>
                <a:gd name="T85" fmla="*/ 43 h 49"/>
                <a:gd name="T86" fmla="*/ 20 w 47"/>
                <a:gd name="T87" fmla="*/ 44 h 49"/>
                <a:gd name="T88" fmla="*/ 22 w 47"/>
                <a:gd name="T89" fmla="*/ 49 h 49"/>
                <a:gd name="T90" fmla="*/ 26 w 47"/>
                <a:gd name="T91" fmla="*/ 49 h 49"/>
                <a:gd name="T92" fmla="*/ 27 w 47"/>
                <a:gd name="T93" fmla="*/ 44 h 49"/>
                <a:gd name="T94" fmla="*/ 30 w 47"/>
                <a:gd name="T95" fmla="*/ 43 h 49"/>
                <a:gd name="T96" fmla="*/ 34 w 47"/>
                <a:gd name="T97" fmla="*/ 47 h 49"/>
                <a:gd name="T98" fmla="*/ 37 w 47"/>
                <a:gd name="T99" fmla="*/ 45 h 49"/>
                <a:gd name="T100" fmla="*/ 36 w 47"/>
                <a:gd name="T101" fmla="*/ 39 h 49"/>
                <a:gd name="T102" fmla="*/ 38 w 47"/>
                <a:gd name="T103" fmla="*/ 38 h 49"/>
                <a:gd name="T104" fmla="*/ 43 w 47"/>
                <a:gd name="T105" fmla="*/ 39 h 49"/>
                <a:gd name="T106" fmla="*/ 45 w 47"/>
                <a:gd name="T107" fmla="*/ 35 h 49"/>
                <a:gd name="T108" fmla="*/ 41 w 47"/>
                <a:gd name="T109" fmla="*/ 31 h 49"/>
                <a:gd name="T110" fmla="*/ 42 w 47"/>
                <a:gd name="T111" fmla="*/ 29 h 49"/>
                <a:gd name="T112" fmla="*/ 47 w 47"/>
                <a:gd name="T113" fmla="*/ 27 h 49"/>
                <a:gd name="T114" fmla="*/ 24 w 47"/>
                <a:gd name="T115" fmla="*/ 35 h 49"/>
                <a:gd name="T116" fmla="*/ 14 w 47"/>
                <a:gd name="T117" fmla="*/ 25 h 49"/>
                <a:gd name="T118" fmla="*/ 24 w 47"/>
                <a:gd name="T119" fmla="*/ 15 h 49"/>
                <a:gd name="T120" fmla="*/ 33 w 47"/>
                <a:gd name="T121" fmla="*/ 25 h 49"/>
                <a:gd name="T122" fmla="*/ 24 w 47"/>
                <a:gd name="T123" fmla="*/ 3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7" h="49">
                  <a:moveTo>
                    <a:pt x="47" y="27"/>
                  </a:moveTo>
                  <a:cubicBezTo>
                    <a:pt x="47" y="23"/>
                    <a:pt x="47" y="23"/>
                    <a:pt x="47" y="23"/>
                  </a:cubicBezTo>
                  <a:cubicBezTo>
                    <a:pt x="42" y="21"/>
                    <a:pt x="42" y="21"/>
                    <a:pt x="42" y="21"/>
                  </a:cubicBezTo>
                  <a:cubicBezTo>
                    <a:pt x="42" y="20"/>
                    <a:pt x="41" y="19"/>
                    <a:pt x="41" y="19"/>
                  </a:cubicBezTo>
                  <a:cubicBezTo>
                    <a:pt x="45" y="14"/>
                    <a:pt x="45" y="14"/>
                    <a:pt x="45" y="14"/>
                  </a:cubicBezTo>
                  <a:cubicBezTo>
                    <a:pt x="43" y="11"/>
                    <a:pt x="43" y="11"/>
                    <a:pt x="43" y="11"/>
                  </a:cubicBezTo>
                  <a:cubicBezTo>
                    <a:pt x="38" y="12"/>
                    <a:pt x="38" y="12"/>
                    <a:pt x="38" y="12"/>
                  </a:cubicBezTo>
                  <a:cubicBezTo>
                    <a:pt x="38" y="12"/>
                    <a:pt x="38" y="12"/>
                    <a:pt x="38" y="12"/>
                  </a:cubicBezTo>
                  <a:cubicBezTo>
                    <a:pt x="37" y="11"/>
                    <a:pt x="37" y="11"/>
                    <a:pt x="36" y="10"/>
                  </a:cubicBezTo>
                  <a:cubicBezTo>
                    <a:pt x="36" y="10"/>
                    <a:pt x="36" y="10"/>
                    <a:pt x="36" y="10"/>
                  </a:cubicBezTo>
                  <a:cubicBezTo>
                    <a:pt x="37" y="5"/>
                    <a:pt x="37" y="5"/>
                    <a:pt x="37" y="5"/>
                  </a:cubicBezTo>
                  <a:cubicBezTo>
                    <a:pt x="34" y="3"/>
                    <a:pt x="34" y="3"/>
                    <a:pt x="34" y="3"/>
                  </a:cubicBezTo>
                  <a:cubicBezTo>
                    <a:pt x="30" y="7"/>
                    <a:pt x="30" y="7"/>
                    <a:pt x="30" y="7"/>
                  </a:cubicBezTo>
                  <a:cubicBezTo>
                    <a:pt x="30" y="7"/>
                    <a:pt x="30" y="7"/>
                    <a:pt x="30" y="7"/>
                  </a:cubicBezTo>
                  <a:cubicBezTo>
                    <a:pt x="29" y="6"/>
                    <a:pt x="28" y="6"/>
                    <a:pt x="27" y="6"/>
                  </a:cubicBezTo>
                  <a:cubicBezTo>
                    <a:pt x="27" y="6"/>
                    <a:pt x="27" y="6"/>
                    <a:pt x="27" y="6"/>
                  </a:cubicBezTo>
                  <a:cubicBezTo>
                    <a:pt x="26" y="0"/>
                    <a:pt x="26" y="0"/>
                    <a:pt x="26" y="0"/>
                  </a:cubicBezTo>
                  <a:cubicBezTo>
                    <a:pt x="22" y="0"/>
                    <a:pt x="22" y="0"/>
                    <a:pt x="22" y="0"/>
                  </a:cubicBezTo>
                  <a:cubicBezTo>
                    <a:pt x="20" y="6"/>
                    <a:pt x="20" y="6"/>
                    <a:pt x="20" y="6"/>
                  </a:cubicBezTo>
                  <a:cubicBezTo>
                    <a:pt x="20" y="6"/>
                    <a:pt x="20" y="6"/>
                    <a:pt x="20" y="6"/>
                  </a:cubicBezTo>
                  <a:cubicBezTo>
                    <a:pt x="19" y="6"/>
                    <a:pt x="19" y="6"/>
                    <a:pt x="18" y="7"/>
                  </a:cubicBezTo>
                  <a:cubicBezTo>
                    <a:pt x="18" y="7"/>
                    <a:pt x="18" y="7"/>
                    <a:pt x="18" y="7"/>
                  </a:cubicBezTo>
                  <a:cubicBezTo>
                    <a:pt x="14" y="3"/>
                    <a:pt x="14" y="3"/>
                    <a:pt x="14" y="3"/>
                  </a:cubicBezTo>
                  <a:cubicBezTo>
                    <a:pt x="10" y="5"/>
                    <a:pt x="10" y="5"/>
                    <a:pt x="10" y="5"/>
                  </a:cubicBezTo>
                  <a:cubicBezTo>
                    <a:pt x="12" y="10"/>
                    <a:pt x="12" y="10"/>
                    <a:pt x="12" y="10"/>
                  </a:cubicBezTo>
                  <a:cubicBezTo>
                    <a:pt x="12" y="10"/>
                    <a:pt x="12" y="10"/>
                    <a:pt x="12" y="10"/>
                  </a:cubicBezTo>
                  <a:cubicBezTo>
                    <a:pt x="11" y="11"/>
                    <a:pt x="10" y="11"/>
                    <a:pt x="10" y="12"/>
                  </a:cubicBezTo>
                  <a:cubicBezTo>
                    <a:pt x="10" y="12"/>
                    <a:pt x="10" y="12"/>
                    <a:pt x="10" y="12"/>
                  </a:cubicBezTo>
                  <a:cubicBezTo>
                    <a:pt x="4" y="11"/>
                    <a:pt x="4" y="11"/>
                    <a:pt x="4" y="11"/>
                  </a:cubicBezTo>
                  <a:cubicBezTo>
                    <a:pt x="3" y="14"/>
                    <a:pt x="3" y="14"/>
                    <a:pt x="3" y="14"/>
                  </a:cubicBezTo>
                  <a:cubicBezTo>
                    <a:pt x="6" y="19"/>
                    <a:pt x="6" y="19"/>
                    <a:pt x="6" y="19"/>
                  </a:cubicBezTo>
                  <a:cubicBezTo>
                    <a:pt x="6" y="19"/>
                    <a:pt x="6" y="20"/>
                    <a:pt x="6" y="21"/>
                  </a:cubicBezTo>
                  <a:cubicBezTo>
                    <a:pt x="0" y="23"/>
                    <a:pt x="0" y="23"/>
                    <a:pt x="0" y="23"/>
                  </a:cubicBezTo>
                  <a:cubicBezTo>
                    <a:pt x="0" y="27"/>
                    <a:pt x="0" y="27"/>
                    <a:pt x="0" y="27"/>
                  </a:cubicBezTo>
                  <a:cubicBezTo>
                    <a:pt x="6" y="29"/>
                    <a:pt x="6" y="29"/>
                    <a:pt x="6" y="29"/>
                  </a:cubicBezTo>
                  <a:cubicBezTo>
                    <a:pt x="6" y="29"/>
                    <a:pt x="6" y="30"/>
                    <a:pt x="6" y="31"/>
                  </a:cubicBezTo>
                  <a:cubicBezTo>
                    <a:pt x="3" y="35"/>
                    <a:pt x="3" y="35"/>
                    <a:pt x="3" y="35"/>
                  </a:cubicBezTo>
                  <a:cubicBezTo>
                    <a:pt x="4" y="39"/>
                    <a:pt x="4" y="39"/>
                    <a:pt x="4" y="39"/>
                  </a:cubicBezTo>
                  <a:cubicBezTo>
                    <a:pt x="10" y="38"/>
                    <a:pt x="10" y="38"/>
                    <a:pt x="10" y="38"/>
                  </a:cubicBezTo>
                  <a:cubicBezTo>
                    <a:pt x="10" y="38"/>
                    <a:pt x="11" y="39"/>
                    <a:pt x="12" y="39"/>
                  </a:cubicBezTo>
                  <a:cubicBezTo>
                    <a:pt x="10" y="45"/>
                    <a:pt x="10" y="45"/>
                    <a:pt x="10" y="45"/>
                  </a:cubicBezTo>
                  <a:cubicBezTo>
                    <a:pt x="14" y="47"/>
                    <a:pt x="14" y="47"/>
                    <a:pt x="14" y="47"/>
                  </a:cubicBezTo>
                  <a:cubicBezTo>
                    <a:pt x="18" y="43"/>
                    <a:pt x="18" y="43"/>
                    <a:pt x="18" y="43"/>
                  </a:cubicBezTo>
                  <a:cubicBezTo>
                    <a:pt x="19" y="43"/>
                    <a:pt x="19" y="44"/>
                    <a:pt x="20" y="44"/>
                  </a:cubicBezTo>
                  <a:cubicBezTo>
                    <a:pt x="22" y="49"/>
                    <a:pt x="22" y="49"/>
                    <a:pt x="22" y="49"/>
                  </a:cubicBezTo>
                  <a:cubicBezTo>
                    <a:pt x="26" y="49"/>
                    <a:pt x="26" y="49"/>
                    <a:pt x="26" y="49"/>
                  </a:cubicBezTo>
                  <a:cubicBezTo>
                    <a:pt x="27" y="44"/>
                    <a:pt x="27" y="44"/>
                    <a:pt x="27" y="44"/>
                  </a:cubicBezTo>
                  <a:cubicBezTo>
                    <a:pt x="28" y="44"/>
                    <a:pt x="29" y="43"/>
                    <a:pt x="30" y="43"/>
                  </a:cubicBezTo>
                  <a:cubicBezTo>
                    <a:pt x="34" y="47"/>
                    <a:pt x="34" y="47"/>
                    <a:pt x="34" y="47"/>
                  </a:cubicBezTo>
                  <a:cubicBezTo>
                    <a:pt x="37" y="45"/>
                    <a:pt x="37" y="45"/>
                    <a:pt x="37" y="45"/>
                  </a:cubicBezTo>
                  <a:cubicBezTo>
                    <a:pt x="36" y="39"/>
                    <a:pt x="36" y="39"/>
                    <a:pt x="36" y="39"/>
                  </a:cubicBezTo>
                  <a:cubicBezTo>
                    <a:pt x="37" y="39"/>
                    <a:pt x="37" y="38"/>
                    <a:pt x="38" y="38"/>
                  </a:cubicBezTo>
                  <a:cubicBezTo>
                    <a:pt x="43" y="39"/>
                    <a:pt x="43" y="39"/>
                    <a:pt x="43" y="39"/>
                  </a:cubicBezTo>
                  <a:cubicBezTo>
                    <a:pt x="45" y="35"/>
                    <a:pt x="45" y="35"/>
                    <a:pt x="45" y="35"/>
                  </a:cubicBezTo>
                  <a:cubicBezTo>
                    <a:pt x="41" y="31"/>
                    <a:pt x="41" y="31"/>
                    <a:pt x="41" y="31"/>
                  </a:cubicBezTo>
                  <a:cubicBezTo>
                    <a:pt x="41" y="30"/>
                    <a:pt x="42" y="29"/>
                    <a:pt x="42" y="29"/>
                  </a:cubicBezTo>
                  <a:lnTo>
                    <a:pt x="47" y="27"/>
                  </a:lnTo>
                  <a:close/>
                  <a:moveTo>
                    <a:pt x="24" y="35"/>
                  </a:moveTo>
                  <a:cubicBezTo>
                    <a:pt x="19" y="35"/>
                    <a:pt x="14" y="30"/>
                    <a:pt x="14" y="25"/>
                  </a:cubicBezTo>
                  <a:cubicBezTo>
                    <a:pt x="14" y="20"/>
                    <a:pt x="19" y="15"/>
                    <a:pt x="24" y="15"/>
                  </a:cubicBezTo>
                  <a:cubicBezTo>
                    <a:pt x="29" y="15"/>
                    <a:pt x="33" y="20"/>
                    <a:pt x="33" y="25"/>
                  </a:cubicBezTo>
                  <a:cubicBezTo>
                    <a:pt x="33" y="30"/>
                    <a:pt x="29" y="35"/>
                    <a:pt x="24" y="35"/>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6" name="Freeform 61"/>
            <p:cNvSpPr>
              <a:spLocks noEditPoints="1"/>
            </p:cNvSpPr>
            <p:nvPr/>
          </p:nvSpPr>
          <p:spPr bwMode="auto">
            <a:xfrm>
              <a:off x="1270000" y="2611438"/>
              <a:ext cx="49213" cy="53975"/>
            </a:xfrm>
            <a:custGeom>
              <a:avLst/>
              <a:gdLst>
                <a:gd name="T0" fmla="*/ 46 w 47"/>
                <a:gd name="T1" fmla="*/ 35 h 50"/>
                <a:gd name="T2" fmla="*/ 47 w 47"/>
                <a:gd name="T3" fmla="*/ 31 h 50"/>
                <a:gd name="T4" fmla="*/ 42 w 47"/>
                <a:gd name="T5" fmla="*/ 27 h 50"/>
                <a:gd name="T6" fmla="*/ 42 w 47"/>
                <a:gd name="T7" fmla="*/ 25 h 50"/>
                <a:gd name="T8" fmla="*/ 47 w 47"/>
                <a:gd name="T9" fmla="*/ 22 h 50"/>
                <a:gd name="T10" fmla="*/ 46 w 47"/>
                <a:gd name="T11" fmla="*/ 18 h 50"/>
                <a:gd name="T12" fmla="*/ 41 w 47"/>
                <a:gd name="T13" fmla="*/ 17 h 50"/>
                <a:gd name="T14" fmla="*/ 41 w 47"/>
                <a:gd name="T15" fmla="*/ 17 h 50"/>
                <a:gd name="T16" fmla="*/ 40 w 47"/>
                <a:gd name="T17" fmla="*/ 15 h 50"/>
                <a:gd name="T18" fmla="*/ 40 w 47"/>
                <a:gd name="T19" fmla="*/ 15 h 50"/>
                <a:gd name="T20" fmla="*/ 42 w 47"/>
                <a:gd name="T21" fmla="*/ 10 h 50"/>
                <a:gd name="T22" fmla="*/ 40 w 47"/>
                <a:gd name="T23" fmla="*/ 7 h 50"/>
                <a:gd name="T24" fmla="*/ 35 w 47"/>
                <a:gd name="T25" fmla="*/ 9 h 50"/>
                <a:gd name="T26" fmla="*/ 35 w 47"/>
                <a:gd name="T27" fmla="*/ 9 h 50"/>
                <a:gd name="T28" fmla="*/ 33 w 47"/>
                <a:gd name="T29" fmla="*/ 8 h 50"/>
                <a:gd name="T30" fmla="*/ 33 w 47"/>
                <a:gd name="T31" fmla="*/ 8 h 50"/>
                <a:gd name="T32" fmla="*/ 33 w 47"/>
                <a:gd name="T33" fmla="*/ 2 h 50"/>
                <a:gd name="T34" fmla="*/ 29 w 47"/>
                <a:gd name="T35" fmla="*/ 1 h 50"/>
                <a:gd name="T36" fmla="*/ 25 w 47"/>
                <a:gd name="T37" fmla="*/ 5 h 50"/>
                <a:gd name="T38" fmla="*/ 25 w 47"/>
                <a:gd name="T39" fmla="*/ 5 h 50"/>
                <a:gd name="T40" fmla="*/ 23 w 47"/>
                <a:gd name="T41" fmla="*/ 5 h 50"/>
                <a:gd name="T42" fmla="*/ 23 w 47"/>
                <a:gd name="T43" fmla="*/ 5 h 50"/>
                <a:gd name="T44" fmla="*/ 20 w 47"/>
                <a:gd name="T45" fmla="*/ 0 h 50"/>
                <a:gd name="T46" fmla="*/ 16 w 47"/>
                <a:gd name="T47" fmla="*/ 1 h 50"/>
                <a:gd name="T48" fmla="*/ 16 w 47"/>
                <a:gd name="T49" fmla="*/ 7 h 50"/>
                <a:gd name="T50" fmla="*/ 16 w 47"/>
                <a:gd name="T51" fmla="*/ 7 h 50"/>
                <a:gd name="T52" fmla="*/ 14 w 47"/>
                <a:gd name="T53" fmla="*/ 8 h 50"/>
                <a:gd name="T54" fmla="*/ 14 w 47"/>
                <a:gd name="T55" fmla="*/ 8 h 50"/>
                <a:gd name="T56" fmla="*/ 9 w 47"/>
                <a:gd name="T57" fmla="*/ 5 h 50"/>
                <a:gd name="T58" fmla="*/ 6 w 47"/>
                <a:gd name="T59" fmla="*/ 8 h 50"/>
                <a:gd name="T60" fmla="*/ 8 w 47"/>
                <a:gd name="T61" fmla="*/ 13 h 50"/>
                <a:gd name="T62" fmla="*/ 7 w 47"/>
                <a:gd name="T63" fmla="*/ 15 h 50"/>
                <a:gd name="T64" fmla="*/ 1 w 47"/>
                <a:gd name="T65" fmla="*/ 15 h 50"/>
                <a:gd name="T66" fmla="*/ 0 w 47"/>
                <a:gd name="T67" fmla="*/ 19 h 50"/>
                <a:gd name="T68" fmla="*/ 4 w 47"/>
                <a:gd name="T69" fmla="*/ 23 h 50"/>
                <a:gd name="T70" fmla="*/ 4 w 47"/>
                <a:gd name="T71" fmla="*/ 25 h 50"/>
                <a:gd name="T72" fmla="*/ 0 w 47"/>
                <a:gd name="T73" fmla="*/ 28 h 50"/>
                <a:gd name="T74" fmla="*/ 0 w 47"/>
                <a:gd name="T75" fmla="*/ 32 h 50"/>
                <a:gd name="T76" fmla="*/ 6 w 47"/>
                <a:gd name="T77" fmla="*/ 33 h 50"/>
                <a:gd name="T78" fmla="*/ 7 w 47"/>
                <a:gd name="T79" fmla="*/ 35 h 50"/>
                <a:gd name="T80" fmla="*/ 4 w 47"/>
                <a:gd name="T81" fmla="*/ 40 h 50"/>
                <a:gd name="T82" fmla="*/ 7 w 47"/>
                <a:gd name="T83" fmla="*/ 43 h 50"/>
                <a:gd name="T84" fmla="*/ 12 w 47"/>
                <a:gd name="T85" fmla="*/ 41 h 50"/>
                <a:gd name="T86" fmla="*/ 14 w 47"/>
                <a:gd name="T87" fmla="*/ 42 h 50"/>
                <a:gd name="T88" fmla="*/ 14 w 47"/>
                <a:gd name="T89" fmla="*/ 48 h 50"/>
                <a:gd name="T90" fmla="*/ 18 w 47"/>
                <a:gd name="T91" fmla="*/ 49 h 50"/>
                <a:gd name="T92" fmla="*/ 21 w 47"/>
                <a:gd name="T93" fmla="*/ 45 h 50"/>
                <a:gd name="T94" fmla="*/ 24 w 47"/>
                <a:gd name="T95" fmla="*/ 45 h 50"/>
                <a:gd name="T96" fmla="*/ 27 w 47"/>
                <a:gd name="T97" fmla="*/ 50 h 50"/>
                <a:gd name="T98" fmla="*/ 30 w 47"/>
                <a:gd name="T99" fmla="*/ 49 h 50"/>
                <a:gd name="T100" fmla="*/ 31 w 47"/>
                <a:gd name="T101" fmla="*/ 43 h 50"/>
                <a:gd name="T102" fmla="*/ 33 w 47"/>
                <a:gd name="T103" fmla="*/ 42 h 50"/>
                <a:gd name="T104" fmla="*/ 38 w 47"/>
                <a:gd name="T105" fmla="*/ 45 h 50"/>
                <a:gd name="T106" fmla="*/ 41 w 47"/>
                <a:gd name="T107" fmla="*/ 42 h 50"/>
                <a:gd name="T108" fmla="*/ 39 w 47"/>
                <a:gd name="T109" fmla="*/ 37 h 50"/>
                <a:gd name="T110" fmla="*/ 40 w 47"/>
                <a:gd name="T111" fmla="*/ 35 h 50"/>
                <a:gd name="T112" fmla="*/ 46 w 47"/>
                <a:gd name="T113" fmla="*/ 35 h 50"/>
                <a:gd name="T114" fmla="*/ 20 w 47"/>
                <a:gd name="T115" fmla="*/ 35 h 50"/>
                <a:gd name="T116" fmla="*/ 14 w 47"/>
                <a:gd name="T117" fmla="*/ 22 h 50"/>
                <a:gd name="T118" fmla="*/ 26 w 47"/>
                <a:gd name="T119" fmla="*/ 16 h 50"/>
                <a:gd name="T120" fmla="*/ 32 w 47"/>
                <a:gd name="T121" fmla="*/ 28 h 50"/>
                <a:gd name="T122" fmla="*/ 20 w 47"/>
                <a:gd name="T123" fmla="*/ 35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7" h="50">
                  <a:moveTo>
                    <a:pt x="46" y="35"/>
                  </a:moveTo>
                  <a:cubicBezTo>
                    <a:pt x="47" y="31"/>
                    <a:pt x="47" y="31"/>
                    <a:pt x="47" y="31"/>
                  </a:cubicBezTo>
                  <a:cubicBezTo>
                    <a:pt x="42" y="27"/>
                    <a:pt x="42" y="27"/>
                    <a:pt x="42" y="27"/>
                  </a:cubicBezTo>
                  <a:cubicBezTo>
                    <a:pt x="42" y="26"/>
                    <a:pt x="42" y="26"/>
                    <a:pt x="42" y="25"/>
                  </a:cubicBezTo>
                  <a:cubicBezTo>
                    <a:pt x="47" y="22"/>
                    <a:pt x="47" y="22"/>
                    <a:pt x="47" y="22"/>
                  </a:cubicBezTo>
                  <a:cubicBezTo>
                    <a:pt x="46" y="18"/>
                    <a:pt x="46" y="18"/>
                    <a:pt x="46" y="18"/>
                  </a:cubicBezTo>
                  <a:cubicBezTo>
                    <a:pt x="41" y="17"/>
                    <a:pt x="41" y="17"/>
                    <a:pt x="41" y="17"/>
                  </a:cubicBezTo>
                  <a:cubicBezTo>
                    <a:pt x="41" y="17"/>
                    <a:pt x="41" y="17"/>
                    <a:pt x="41" y="17"/>
                  </a:cubicBezTo>
                  <a:cubicBezTo>
                    <a:pt x="40" y="16"/>
                    <a:pt x="40" y="16"/>
                    <a:pt x="40" y="15"/>
                  </a:cubicBezTo>
                  <a:cubicBezTo>
                    <a:pt x="40" y="15"/>
                    <a:pt x="40" y="15"/>
                    <a:pt x="40" y="15"/>
                  </a:cubicBezTo>
                  <a:cubicBezTo>
                    <a:pt x="42" y="10"/>
                    <a:pt x="42" y="10"/>
                    <a:pt x="42" y="10"/>
                  </a:cubicBezTo>
                  <a:cubicBezTo>
                    <a:pt x="40" y="7"/>
                    <a:pt x="40" y="7"/>
                    <a:pt x="40" y="7"/>
                  </a:cubicBezTo>
                  <a:cubicBezTo>
                    <a:pt x="35" y="9"/>
                    <a:pt x="35" y="9"/>
                    <a:pt x="35" y="9"/>
                  </a:cubicBezTo>
                  <a:cubicBezTo>
                    <a:pt x="35" y="9"/>
                    <a:pt x="35" y="9"/>
                    <a:pt x="35" y="9"/>
                  </a:cubicBezTo>
                  <a:cubicBezTo>
                    <a:pt x="34" y="9"/>
                    <a:pt x="33" y="8"/>
                    <a:pt x="33" y="8"/>
                  </a:cubicBezTo>
                  <a:cubicBezTo>
                    <a:pt x="33" y="8"/>
                    <a:pt x="33" y="8"/>
                    <a:pt x="33" y="8"/>
                  </a:cubicBezTo>
                  <a:cubicBezTo>
                    <a:pt x="33" y="2"/>
                    <a:pt x="33" y="2"/>
                    <a:pt x="33" y="2"/>
                  </a:cubicBezTo>
                  <a:cubicBezTo>
                    <a:pt x="29" y="1"/>
                    <a:pt x="29" y="1"/>
                    <a:pt x="29" y="1"/>
                  </a:cubicBezTo>
                  <a:cubicBezTo>
                    <a:pt x="25" y="5"/>
                    <a:pt x="25" y="5"/>
                    <a:pt x="25" y="5"/>
                  </a:cubicBezTo>
                  <a:cubicBezTo>
                    <a:pt x="25" y="5"/>
                    <a:pt x="25" y="5"/>
                    <a:pt x="25" y="5"/>
                  </a:cubicBezTo>
                  <a:cubicBezTo>
                    <a:pt x="25" y="5"/>
                    <a:pt x="24" y="5"/>
                    <a:pt x="23" y="5"/>
                  </a:cubicBezTo>
                  <a:cubicBezTo>
                    <a:pt x="23" y="5"/>
                    <a:pt x="23" y="5"/>
                    <a:pt x="23" y="5"/>
                  </a:cubicBezTo>
                  <a:cubicBezTo>
                    <a:pt x="20" y="0"/>
                    <a:pt x="20" y="0"/>
                    <a:pt x="20" y="0"/>
                  </a:cubicBezTo>
                  <a:cubicBezTo>
                    <a:pt x="16" y="1"/>
                    <a:pt x="16" y="1"/>
                    <a:pt x="16" y="1"/>
                  </a:cubicBezTo>
                  <a:cubicBezTo>
                    <a:pt x="16" y="7"/>
                    <a:pt x="16" y="7"/>
                    <a:pt x="16" y="7"/>
                  </a:cubicBezTo>
                  <a:cubicBezTo>
                    <a:pt x="16" y="7"/>
                    <a:pt x="16" y="7"/>
                    <a:pt x="16" y="7"/>
                  </a:cubicBezTo>
                  <a:cubicBezTo>
                    <a:pt x="15" y="7"/>
                    <a:pt x="14" y="8"/>
                    <a:pt x="14" y="8"/>
                  </a:cubicBezTo>
                  <a:cubicBezTo>
                    <a:pt x="14" y="8"/>
                    <a:pt x="14" y="8"/>
                    <a:pt x="14" y="8"/>
                  </a:cubicBezTo>
                  <a:cubicBezTo>
                    <a:pt x="9" y="5"/>
                    <a:pt x="9" y="5"/>
                    <a:pt x="9" y="5"/>
                  </a:cubicBezTo>
                  <a:cubicBezTo>
                    <a:pt x="6" y="8"/>
                    <a:pt x="6" y="8"/>
                    <a:pt x="6" y="8"/>
                  </a:cubicBezTo>
                  <a:cubicBezTo>
                    <a:pt x="8" y="13"/>
                    <a:pt x="8" y="13"/>
                    <a:pt x="8" y="13"/>
                  </a:cubicBezTo>
                  <a:cubicBezTo>
                    <a:pt x="8" y="14"/>
                    <a:pt x="7" y="15"/>
                    <a:pt x="7" y="15"/>
                  </a:cubicBezTo>
                  <a:cubicBezTo>
                    <a:pt x="1" y="15"/>
                    <a:pt x="1" y="15"/>
                    <a:pt x="1" y="15"/>
                  </a:cubicBezTo>
                  <a:cubicBezTo>
                    <a:pt x="0" y="19"/>
                    <a:pt x="0" y="19"/>
                    <a:pt x="0" y="19"/>
                  </a:cubicBezTo>
                  <a:cubicBezTo>
                    <a:pt x="4" y="23"/>
                    <a:pt x="4" y="23"/>
                    <a:pt x="4" y="23"/>
                  </a:cubicBezTo>
                  <a:cubicBezTo>
                    <a:pt x="4" y="24"/>
                    <a:pt x="4" y="24"/>
                    <a:pt x="4" y="25"/>
                  </a:cubicBezTo>
                  <a:cubicBezTo>
                    <a:pt x="0" y="28"/>
                    <a:pt x="0" y="28"/>
                    <a:pt x="0" y="28"/>
                  </a:cubicBezTo>
                  <a:cubicBezTo>
                    <a:pt x="0" y="32"/>
                    <a:pt x="0" y="32"/>
                    <a:pt x="0" y="32"/>
                  </a:cubicBezTo>
                  <a:cubicBezTo>
                    <a:pt x="6" y="33"/>
                    <a:pt x="6" y="33"/>
                    <a:pt x="6" y="33"/>
                  </a:cubicBezTo>
                  <a:cubicBezTo>
                    <a:pt x="6" y="34"/>
                    <a:pt x="7" y="34"/>
                    <a:pt x="7" y="35"/>
                  </a:cubicBezTo>
                  <a:cubicBezTo>
                    <a:pt x="4" y="40"/>
                    <a:pt x="4" y="40"/>
                    <a:pt x="4" y="40"/>
                  </a:cubicBezTo>
                  <a:cubicBezTo>
                    <a:pt x="7" y="43"/>
                    <a:pt x="7" y="43"/>
                    <a:pt x="7" y="43"/>
                  </a:cubicBezTo>
                  <a:cubicBezTo>
                    <a:pt x="12" y="41"/>
                    <a:pt x="12" y="41"/>
                    <a:pt x="12" y="41"/>
                  </a:cubicBezTo>
                  <a:cubicBezTo>
                    <a:pt x="13" y="42"/>
                    <a:pt x="13" y="42"/>
                    <a:pt x="14" y="42"/>
                  </a:cubicBezTo>
                  <a:cubicBezTo>
                    <a:pt x="14" y="48"/>
                    <a:pt x="14" y="48"/>
                    <a:pt x="14" y="48"/>
                  </a:cubicBezTo>
                  <a:cubicBezTo>
                    <a:pt x="18" y="49"/>
                    <a:pt x="18" y="49"/>
                    <a:pt x="18" y="49"/>
                  </a:cubicBezTo>
                  <a:cubicBezTo>
                    <a:pt x="21" y="45"/>
                    <a:pt x="21" y="45"/>
                    <a:pt x="21" y="45"/>
                  </a:cubicBezTo>
                  <a:cubicBezTo>
                    <a:pt x="22" y="45"/>
                    <a:pt x="23" y="45"/>
                    <a:pt x="24" y="45"/>
                  </a:cubicBezTo>
                  <a:cubicBezTo>
                    <a:pt x="27" y="50"/>
                    <a:pt x="27" y="50"/>
                    <a:pt x="27" y="50"/>
                  </a:cubicBezTo>
                  <a:cubicBezTo>
                    <a:pt x="30" y="49"/>
                    <a:pt x="30" y="49"/>
                    <a:pt x="30" y="49"/>
                  </a:cubicBezTo>
                  <a:cubicBezTo>
                    <a:pt x="31" y="43"/>
                    <a:pt x="31" y="43"/>
                    <a:pt x="31" y="43"/>
                  </a:cubicBezTo>
                  <a:cubicBezTo>
                    <a:pt x="32" y="43"/>
                    <a:pt x="32" y="43"/>
                    <a:pt x="33" y="42"/>
                  </a:cubicBezTo>
                  <a:cubicBezTo>
                    <a:pt x="38" y="45"/>
                    <a:pt x="38" y="45"/>
                    <a:pt x="38" y="45"/>
                  </a:cubicBezTo>
                  <a:cubicBezTo>
                    <a:pt x="41" y="42"/>
                    <a:pt x="41" y="42"/>
                    <a:pt x="41" y="42"/>
                  </a:cubicBezTo>
                  <a:cubicBezTo>
                    <a:pt x="39" y="37"/>
                    <a:pt x="39" y="37"/>
                    <a:pt x="39" y="37"/>
                  </a:cubicBezTo>
                  <a:cubicBezTo>
                    <a:pt x="39" y="36"/>
                    <a:pt x="40" y="35"/>
                    <a:pt x="40" y="35"/>
                  </a:cubicBezTo>
                  <a:lnTo>
                    <a:pt x="46" y="35"/>
                  </a:lnTo>
                  <a:close/>
                  <a:moveTo>
                    <a:pt x="20" y="35"/>
                  </a:moveTo>
                  <a:cubicBezTo>
                    <a:pt x="15" y="33"/>
                    <a:pt x="13" y="27"/>
                    <a:pt x="14" y="22"/>
                  </a:cubicBezTo>
                  <a:cubicBezTo>
                    <a:pt x="16" y="17"/>
                    <a:pt x="21" y="14"/>
                    <a:pt x="26" y="16"/>
                  </a:cubicBezTo>
                  <a:cubicBezTo>
                    <a:pt x="31" y="17"/>
                    <a:pt x="34" y="23"/>
                    <a:pt x="32" y="28"/>
                  </a:cubicBezTo>
                  <a:cubicBezTo>
                    <a:pt x="31" y="33"/>
                    <a:pt x="25" y="36"/>
                    <a:pt x="20" y="35"/>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7" name="Freeform 62"/>
            <p:cNvSpPr>
              <a:spLocks noEditPoints="1"/>
            </p:cNvSpPr>
            <p:nvPr/>
          </p:nvSpPr>
          <p:spPr bwMode="auto">
            <a:xfrm>
              <a:off x="996950" y="2262188"/>
              <a:ext cx="434975" cy="696913"/>
            </a:xfrm>
            <a:custGeom>
              <a:avLst/>
              <a:gdLst>
                <a:gd name="T0" fmla="*/ 217 w 410"/>
                <a:gd name="T1" fmla="*/ 18 h 658"/>
                <a:gd name="T2" fmla="*/ 392 w 410"/>
                <a:gd name="T3" fmla="*/ 217 h 658"/>
                <a:gd name="T4" fmla="*/ 330 w 410"/>
                <a:gd name="T5" fmla="*/ 366 h 658"/>
                <a:gd name="T6" fmla="*/ 290 w 410"/>
                <a:gd name="T7" fmla="*/ 484 h 658"/>
                <a:gd name="T8" fmla="*/ 296 w 410"/>
                <a:gd name="T9" fmla="*/ 508 h 658"/>
                <a:gd name="T10" fmla="*/ 296 w 410"/>
                <a:gd name="T11" fmla="*/ 537 h 658"/>
                <a:gd name="T12" fmla="*/ 287 w 410"/>
                <a:gd name="T13" fmla="*/ 564 h 658"/>
                <a:gd name="T14" fmla="*/ 289 w 410"/>
                <a:gd name="T15" fmla="*/ 580 h 658"/>
                <a:gd name="T16" fmla="*/ 259 w 410"/>
                <a:gd name="T17" fmla="*/ 605 h 658"/>
                <a:gd name="T18" fmla="*/ 259 w 410"/>
                <a:gd name="T19" fmla="*/ 615 h 658"/>
                <a:gd name="T20" fmla="*/ 177 w 410"/>
                <a:gd name="T21" fmla="*/ 640 h 658"/>
                <a:gd name="T22" fmla="*/ 152 w 410"/>
                <a:gd name="T23" fmla="*/ 608 h 658"/>
                <a:gd name="T24" fmla="*/ 147 w 410"/>
                <a:gd name="T25" fmla="*/ 605 h 658"/>
                <a:gd name="T26" fmla="*/ 122 w 410"/>
                <a:gd name="T27" fmla="*/ 573 h 658"/>
                <a:gd name="T28" fmla="*/ 115 w 410"/>
                <a:gd name="T29" fmla="*/ 544 h 658"/>
                <a:gd name="T30" fmla="*/ 119 w 410"/>
                <a:gd name="T31" fmla="*/ 523 h 658"/>
                <a:gd name="T32" fmla="*/ 115 w 410"/>
                <a:gd name="T33" fmla="*/ 502 h 658"/>
                <a:gd name="T34" fmla="*/ 117 w 410"/>
                <a:gd name="T35" fmla="*/ 432 h 658"/>
                <a:gd name="T36" fmla="*/ 39 w 410"/>
                <a:gd name="T37" fmla="*/ 310 h 658"/>
                <a:gd name="T38" fmla="*/ 72 w 410"/>
                <a:gd name="T39" fmla="*/ 76 h 658"/>
                <a:gd name="T40" fmla="*/ 205 w 410"/>
                <a:gd name="T41" fmla="*/ 18 h 658"/>
                <a:gd name="T42" fmla="*/ 193 w 410"/>
                <a:gd name="T43" fmla="*/ 1 h 658"/>
                <a:gd name="T44" fmla="*/ 192 w 410"/>
                <a:gd name="T45" fmla="*/ 1 h 658"/>
                <a:gd name="T46" fmla="*/ 60 w 410"/>
                <a:gd name="T47" fmla="*/ 64 h 658"/>
                <a:gd name="T48" fmla="*/ 24 w 410"/>
                <a:gd name="T49" fmla="*/ 317 h 658"/>
                <a:gd name="T50" fmla="*/ 100 w 410"/>
                <a:gd name="T51" fmla="*/ 433 h 658"/>
                <a:gd name="T52" fmla="*/ 98 w 410"/>
                <a:gd name="T53" fmla="*/ 502 h 658"/>
                <a:gd name="T54" fmla="*/ 101 w 410"/>
                <a:gd name="T55" fmla="*/ 523 h 658"/>
                <a:gd name="T56" fmla="*/ 98 w 410"/>
                <a:gd name="T57" fmla="*/ 544 h 658"/>
                <a:gd name="T58" fmla="*/ 106 w 410"/>
                <a:gd name="T59" fmla="*/ 573 h 658"/>
                <a:gd name="T60" fmla="*/ 136 w 410"/>
                <a:gd name="T61" fmla="*/ 621 h 658"/>
                <a:gd name="T62" fmla="*/ 234 w 410"/>
                <a:gd name="T63" fmla="*/ 658 h 658"/>
                <a:gd name="T64" fmla="*/ 305 w 410"/>
                <a:gd name="T65" fmla="*/ 580 h 658"/>
                <a:gd name="T66" fmla="*/ 305 w 410"/>
                <a:gd name="T67" fmla="*/ 569 h 658"/>
                <a:gd name="T68" fmla="*/ 313 w 410"/>
                <a:gd name="T69" fmla="*/ 537 h 658"/>
                <a:gd name="T70" fmla="*/ 313 w 410"/>
                <a:gd name="T71" fmla="*/ 508 h 658"/>
                <a:gd name="T72" fmla="*/ 307 w 410"/>
                <a:gd name="T73" fmla="*/ 480 h 658"/>
                <a:gd name="T74" fmla="*/ 341 w 410"/>
                <a:gd name="T75" fmla="*/ 379 h 658"/>
                <a:gd name="T76" fmla="*/ 409 w 410"/>
                <a:gd name="T77" fmla="*/ 216 h 658"/>
                <a:gd name="T78" fmla="*/ 290 w 410"/>
                <a:gd name="T79" fmla="*/ 19 h 658"/>
                <a:gd name="T80" fmla="*/ 218 w 410"/>
                <a:gd name="T81" fmla="*/ 1 h 658"/>
                <a:gd name="T82" fmla="*/ 205 w 410"/>
                <a:gd name="T83" fmla="*/ 0 h 6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10" h="658">
                  <a:moveTo>
                    <a:pt x="205" y="18"/>
                  </a:moveTo>
                  <a:cubicBezTo>
                    <a:pt x="209" y="18"/>
                    <a:pt x="217" y="18"/>
                    <a:pt x="217" y="18"/>
                  </a:cubicBezTo>
                  <a:cubicBezTo>
                    <a:pt x="264" y="21"/>
                    <a:pt x="306" y="41"/>
                    <a:pt x="339" y="76"/>
                  </a:cubicBezTo>
                  <a:cubicBezTo>
                    <a:pt x="373" y="114"/>
                    <a:pt x="392" y="163"/>
                    <a:pt x="392" y="217"/>
                  </a:cubicBezTo>
                  <a:cubicBezTo>
                    <a:pt x="393" y="222"/>
                    <a:pt x="394" y="262"/>
                    <a:pt x="372" y="310"/>
                  </a:cubicBezTo>
                  <a:cubicBezTo>
                    <a:pt x="360" y="335"/>
                    <a:pt x="344" y="352"/>
                    <a:pt x="330" y="366"/>
                  </a:cubicBezTo>
                  <a:cubicBezTo>
                    <a:pt x="311" y="386"/>
                    <a:pt x="295" y="402"/>
                    <a:pt x="294" y="432"/>
                  </a:cubicBezTo>
                  <a:cubicBezTo>
                    <a:pt x="294" y="436"/>
                    <a:pt x="292" y="471"/>
                    <a:pt x="290" y="484"/>
                  </a:cubicBezTo>
                  <a:cubicBezTo>
                    <a:pt x="294" y="489"/>
                    <a:pt x="296" y="495"/>
                    <a:pt x="296" y="502"/>
                  </a:cubicBezTo>
                  <a:cubicBezTo>
                    <a:pt x="296" y="508"/>
                    <a:pt x="296" y="508"/>
                    <a:pt x="296" y="508"/>
                  </a:cubicBezTo>
                  <a:cubicBezTo>
                    <a:pt x="296" y="513"/>
                    <a:pt x="294" y="518"/>
                    <a:pt x="291" y="523"/>
                  </a:cubicBezTo>
                  <a:cubicBezTo>
                    <a:pt x="294" y="527"/>
                    <a:pt x="296" y="532"/>
                    <a:pt x="296" y="537"/>
                  </a:cubicBezTo>
                  <a:cubicBezTo>
                    <a:pt x="296" y="544"/>
                    <a:pt x="296" y="544"/>
                    <a:pt x="296" y="544"/>
                  </a:cubicBezTo>
                  <a:cubicBezTo>
                    <a:pt x="296" y="552"/>
                    <a:pt x="292" y="559"/>
                    <a:pt x="287" y="564"/>
                  </a:cubicBezTo>
                  <a:cubicBezTo>
                    <a:pt x="288" y="567"/>
                    <a:pt x="289" y="570"/>
                    <a:pt x="289" y="573"/>
                  </a:cubicBezTo>
                  <a:cubicBezTo>
                    <a:pt x="289" y="580"/>
                    <a:pt x="289" y="580"/>
                    <a:pt x="289" y="580"/>
                  </a:cubicBezTo>
                  <a:cubicBezTo>
                    <a:pt x="289" y="594"/>
                    <a:pt x="277" y="605"/>
                    <a:pt x="264" y="605"/>
                  </a:cubicBezTo>
                  <a:cubicBezTo>
                    <a:pt x="259" y="605"/>
                    <a:pt x="259" y="605"/>
                    <a:pt x="259" y="605"/>
                  </a:cubicBezTo>
                  <a:cubicBezTo>
                    <a:pt x="259" y="606"/>
                    <a:pt x="259" y="607"/>
                    <a:pt x="259" y="608"/>
                  </a:cubicBezTo>
                  <a:cubicBezTo>
                    <a:pt x="259" y="615"/>
                    <a:pt x="259" y="615"/>
                    <a:pt x="259" y="615"/>
                  </a:cubicBezTo>
                  <a:cubicBezTo>
                    <a:pt x="259" y="629"/>
                    <a:pt x="248" y="640"/>
                    <a:pt x="234" y="640"/>
                  </a:cubicBezTo>
                  <a:cubicBezTo>
                    <a:pt x="177" y="640"/>
                    <a:pt x="177" y="640"/>
                    <a:pt x="177" y="640"/>
                  </a:cubicBezTo>
                  <a:cubicBezTo>
                    <a:pt x="163" y="640"/>
                    <a:pt x="152" y="629"/>
                    <a:pt x="152" y="615"/>
                  </a:cubicBezTo>
                  <a:cubicBezTo>
                    <a:pt x="152" y="608"/>
                    <a:pt x="152" y="608"/>
                    <a:pt x="152" y="608"/>
                  </a:cubicBezTo>
                  <a:cubicBezTo>
                    <a:pt x="152" y="607"/>
                    <a:pt x="152" y="606"/>
                    <a:pt x="152" y="605"/>
                  </a:cubicBezTo>
                  <a:cubicBezTo>
                    <a:pt x="147" y="605"/>
                    <a:pt x="147" y="605"/>
                    <a:pt x="147" y="605"/>
                  </a:cubicBezTo>
                  <a:cubicBezTo>
                    <a:pt x="133" y="605"/>
                    <a:pt x="122" y="594"/>
                    <a:pt x="122" y="580"/>
                  </a:cubicBezTo>
                  <a:cubicBezTo>
                    <a:pt x="122" y="573"/>
                    <a:pt x="122" y="573"/>
                    <a:pt x="122" y="573"/>
                  </a:cubicBezTo>
                  <a:cubicBezTo>
                    <a:pt x="122" y="570"/>
                    <a:pt x="123" y="567"/>
                    <a:pt x="124" y="564"/>
                  </a:cubicBezTo>
                  <a:cubicBezTo>
                    <a:pt x="118" y="559"/>
                    <a:pt x="115" y="552"/>
                    <a:pt x="115" y="544"/>
                  </a:cubicBezTo>
                  <a:cubicBezTo>
                    <a:pt x="115" y="537"/>
                    <a:pt x="115" y="537"/>
                    <a:pt x="115" y="537"/>
                  </a:cubicBezTo>
                  <a:cubicBezTo>
                    <a:pt x="115" y="532"/>
                    <a:pt x="117" y="527"/>
                    <a:pt x="119" y="523"/>
                  </a:cubicBezTo>
                  <a:cubicBezTo>
                    <a:pt x="117" y="518"/>
                    <a:pt x="115" y="513"/>
                    <a:pt x="115" y="508"/>
                  </a:cubicBezTo>
                  <a:cubicBezTo>
                    <a:pt x="115" y="502"/>
                    <a:pt x="115" y="502"/>
                    <a:pt x="115" y="502"/>
                  </a:cubicBezTo>
                  <a:cubicBezTo>
                    <a:pt x="115" y="495"/>
                    <a:pt x="117" y="489"/>
                    <a:pt x="121" y="484"/>
                  </a:cubicBezTo>
                  <a:cubicBezTo>
                    <a:pt x="119" y="471"/>
                    <a:pt x="117" y="436"/>
                    <a:pt x="117" y="432"/>
                  </a:cubicBezTo>
                  <a:cubicBezTo>
                    <a:pt x="116" y="402"/>
                    <a:pt x="100" y="386"/>
                    <a:pt x="81" y="366"/>
                  </a:cubicBezTo>
                  <a:cubicBezTo>
                    <a:pt x="67" y="352"/>
                    <a:pt x="51" y="335"/>
                    <a:pt x="39" y="310"/>
                  </a:cubicBezTo>
                  <a:cubicBezTo>
                    <a:pt x="16" y="262"/>
                    <a:pt x="18" y="222"/>
                    <a:pt x="18" y="217"/>
                  </a:cubicBezTo>
                  <a:cubicBezTo>
                    <a:pt x="18" y="163"/>
                    <a:pt x="38" y="114"/>
                    <a:pt x="72" y="76"/>
                  </a:cubicBezTo>
                  <a:cubicBezTo>
                    <a:pt x="105" y="41"/>
                    <a:pt x="147" y="21"/>
                    <a:pt x="193" y="18"/>
                  </a:cubicBezTo>
                  <a:cubicBezTo>
                    <a:pt x="193" y="18"/>
                    <a:pt x="202" y="18"/>
                    <a:pt x="205" y="18"/>
                  </a:cubicBezTo>
                  <a:moveTo>
                    <a:pt x="205" y="0"/>
                  </a:moveTo>
                  <a:cubicBezTo>
                    <a:pt x="202" y="0"/>
                    <a:pt x="194" y="0"/>
                    <a:pt x="193" y="1"/>
                  </a:cubicBezTo>
                  <a:cubicBezTo>
                    <a:pt x="193" y="1"/>
                    <a:pt x="193" y="1"/>
                    <a:pt x="193" y="1"/>
                  </a:cubicBezTo>
                  <a:cubicBezTo>
                    <a:pt x="192" y="1"/>
                    <a:pt x="192" y="1"/>
                    <a:pt x="192" y="1"/>
                  </a:cubicBezTo>
                  <a:cubicBezTo>
                    <a:pt x="167" y="2"/>
                    <a:pt x="143" y="9"/>
                    <a:pt x="121" y="19"/>
                  </a:cubicBezTo>
                  <a:cubicBezTo>
                    <a:pt x="98" y="30"/>
                    <a:pt x="78" y="45"/>
                    <a:pt x="60" y="64"/>
                  </a:cubicBezTo>
                  <a:cubicBezTo>
                    <a:pt x="23" y="105"/>
                    <a:pt x="2" y="158"/>
                    <a:pt x="2" y="216"/>
                  </a:cubicBezTo>
                  <a:cubicBezTo>
                    <a:pt x="1" y="225"/>
                    <a:pt x="0" y="268"/>
                    <a:pt x="24" y="317"/>
                  </a:cubicBezTo>
                  <a:cubicBezTo>
                    <a:pt x="37" y="345"/>
                    <a:pt x="55" y="364"/>
                    <a:pt x="69" y="379"/>
                  </a:cubicBezTo>
                  <a:cubicBezTo>
                    <a:pt x="88" y="398"/>
                    <a:pt x="99" y="410"/>
                    <a:pt x="100" y="433"/>
                  </a:cubicBezTo>
                  <a:cubicBezTo>
                    <a:pt x="101" y="439"/>
                    <a:pt x="102" y="464"/>
                    <a:pt x="104" y="480"/>
                  </a:cubicBezTo>
                  <a:cubicBezTo>
                    <a:pt x="100" y="486"/>
                    <a:pt x="98" y="494"/>
                    <a:pt x="98" y="502"/>
                  </a:cubicBezTo>
                  <a:cubicBezTo>
                    <a:pt x="98" y="508"/>
                    <a:pt x="98" y="508"/>
                    <a:pt x="98" y="508"/>
                  </a:cubicBezTo>
                  <a:cubicBezTo>
                    <a:pt x="98" y="513"/>
                    <a:pt x="99" y="518"/>
                    <a:pt x="101" y="523"/>
                  </a:cubicBezTo>
                  <a:cubicBezTo>
                    <a:pt x="99" y="527"/>
                    <a:pt x="98" y="532"/>
                    <a:pt x="98" y="537"/>
                  </a:cubicBezTo>
                  <a:cubicBezTo>
                    <a:pt x="98" y="544"/>
                    <a:pt x="98" y="544"/>
                    <a:pt x="98" y="544"/>
                  </a:cubicBezTo>
                  <a:cubicBezTo>
                    <a:pt x="98" y="553"/>
                    <a:pt x="101" y="562"/>
                    <a:pt x="106" y="569"/>
                  </a:cubicBezTo>
                  <a:cubicBezTo>
                    <a:pt x="106" y="570"/>
                    <a:pt x="106" y="572"/>
                    <a:pt x="106" y="573"/>
                  </a:cubicBezTo>
                  <a:cubicBezTo>
                    <a:pt x="106" y="580"/>
                    <a:pt x="106" y="580"/>
                    <a:pt x="106" y="580"/>
                  </a:cubicBezTo>
                  <a:cubicBezTo>
                    <a:pt x="106" y="599"/>
                    <a:pt x="119" y="616"/>
                    <a:pt x="136" y="621"/>
                  </a:cubicBezTo>
                  <a:cubicBezTo>
                    <a:pt x="139" y="642"/>
                    <a:pt x="156" y="658"/>
                    <a:pt x="177" y="658"/>
                  </a:cubicBezTo>
                  <a:cubicBezTo>
                    <a:pt x="234" y="658"/>
                    <a:pt x="234" y="658"/>
                    <a:pt x="234" y="658"/>
                  </a:cubicBezTo>
                  <a:cubicBezTo>
                    <a:pt x="255" y="658"/>
                    <a:pt x="272" y="642"/>
                    <a:pt x="275" y="621"/>
                  </a:cubicBezTo>
                  <a:cubicBezTo>
                    <a:pt x="292" y="616"/>
                    <a:pt x="305" y="599"/>
                    <a:pt x="305" y="580"/>
                  </a:cubicBezTo>
                  <a:cubicBezTo>
                    <a:pt x="305" y="573"/>
                    <a:pt x="305" y="573"/>
                    <a:pt x="305" y="573"/>
                  </a:cubicBezTo>
                  <a:cubicBezTo>
                    <a:pt x="305" y="572"/>
                    <a:pt x="305" y="570"/>
                    <a:pt x="305" y="569"/>
                  </a:cubicBezTo>
                  <a:cubicBezTo>
                    <a:pt x="310" y="562"/>
                    <a:pt x="313" y="553"/>
                    <a:pt x="313" y="544"/>
                  </a:cubicBezTo>
                  <a:cubicBezTo>
                    <a:pt x="313" y="537"/>
                    <a:pt x="313" y="537"/>
                    <a:pt x="313" y="537"/>
                  </a:cubicBezTo>
                  <a:cubicBezTo>
                    <a:pt x="313" y="532"/>
                    <a:pt x="312" y="527"/>
                    <a:pt x="310" y="523"/>
                  </a:cubicBezTo>
                  <a:cubicBezTo>
                    <a:pt x="312" y="518"/>
                    <a:pt x="313" y="513"/>
                    <a:pt x="313" y="508"/>
                  </a:cubicBezTo>
                  <a:cubicBezTo>
                    <a:pt x="313" y="502"/>
                    <a:pt x="313" y="502"/>
                    <a:pt x="313" y="502"/>
                  </a:cubicBezTo>
                  <a:cubicBezTo>
                    <a:pt x="313" y="494"/>
                    <a:pt x="311" y="486"/>
                    <a:pt x="307" y="480"/>
                  </a:cubicBezTo>
                  <a:cubicBezTo>
                    <a:pt x="309" y="464"/>
                    <a:pt x="310" y="439"/>
                    <a:pt x="310" y="433"/>
                  </a:cubicBezTo>
                  <a:cubicBezTo>
                    <a:pt x="312" y="410"/>
                    <a:pt x="323" y="398"/>
                    <a:pt x="341" y="379"/>
                  </a:cubicBezTo>
                  <a:cubicBezTo>
                    <a:pt x="356" y="364"/>
                    <a:pt x="374" y="345"/>
                    <a:pt x="387" y="317"/>
                  </a:cubicBezTo>
                  <a:cubicBezTo>
                    <a:pt x="410" y="268"/>
                    <a:pt x="410" y="225"/>
                    <a:pt x="409" y="216"/>
                  </a:cubicBezTo>
                  <a:cubicBezTo>
                    <a:pt x="409" y="158"/>
                    <a:pt x="388" y="105"/>
                    <a:pt x="351" y="64"/>
                  </a:cubicBezTo>
                  <a:cubicBezTo>
                    <a:pt x="333" y="45"/>
                    <a:pt x="313" y="30"/>
                    <a:pt x="290" y="19"/>
                  </a:cubicBezTo>
                  <a:cubicBezTo>
                    <a:pt x="268" y="9"/>
                    <a:pt x="244" y="2"/>
                    <a:pt x="218" y="1"/>
                  </a:cubicBezTo>
                  <a:cubicBezTo>
                    <a:pt x="218" y="1"/>
                    <a:pt x="218" y="1"/>
                    <a:pt x="218" y="1"/>
                  </a:cubicBezTo>
                  <a:cubicBezTo>
                    <a:pt x="218" y="1"/>
                    <a:pt x="218" y="1"/>
                    <a:pt x="218" y="1"/>
                  </a:cubicBezTo>
                  <a:cubicBezTo>
                    <a:pt x="217" y="0"/>
                    <a:pt x="209" y="0"/>
                    <a:pt x="205" y="0"/>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8" name="Freeform 63"/>
            <p:cNvSpPr>
              <a:spLocks/>
            </p:cNvSpPr>
            <p:nvPr/>
          </p:nvSpPr>
          <p:spPr bwMode="auto">
            <a:xfrm>
              <a:off x="1127125" y="2776538"/>
              <a:ext cx="176213" cy="38100"/>
            </a:xfrm>
            <a:custGeom>
              <a:avLst/>
              <a:gdLst>
                <a:gd name="T0" fmla="*/ 166 w 166"/>
                <a:gd name="T1" fmla="*/ 21 h 36"/>
                <a:gd name="T2" fmla="*/ 152 w 166"/>
                <a:gd name="T3" fmla="*/ 36 h 36"/>
                <a:gd name="T4" fmla="*/ 14 w 166"/>
                <a:gd name="T5" fmla="*/ 36 h 36"/>
                <a:gd name="T6" fmla="*/ 0 w 166"/>
                <a:gd name="T7" fmla="*/ 21 h 36"/>
                <a:gd name="T8" fmla="*/ 0 w 166"/>
                <a:gd name="T9" fmla="*/ 15 h 36"/>
                <a:gd name="T10" fmla="*/ 14 w 166"/>
                <a:gd name="T11" fmla="*/ 0 h 36"/>
                <a:gd name="T12" fmla="*/ 152 w 166"/>
                <a:gd name="T13" fmla="*/ 0 h 36"/>
                <a:gd name="T14" fmla="*/ 166 w 166"/>
                <a:gd name="T15" fmla="*/ 15 h 36"/>
                <a:gd name="T16" fmla="*/ 166 w 166"/>
                <a:gd name="T17" fmla="*/ 2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6">
                  <a:moveTo>
                    <a:pt x="166" y="21"/>
                  </a:moveTo>
                  <a:cubicBezTo>
                    <a:pt x="166" y="29"/>
                    <a:pt x="160" y="36"/>
                    <a:pt x="152" y="36"/>
                  </a:cubicBezTo>
                  <a:cubicBezTo>
                    <a:pt x="14" y="36"/>
                    <a:pt x="14" y="36"/>
                    <a:pt x="14" y="36"/>
                  </a:cubicBezTo>
                  <a:cubicBezTo>
                    <a:pt x="7" y="36"/>
                    <a:pt x="0" y="29"/>
                    <a:pt x="0" y="21"/>
                  </a:cubicBezTo>
                  <a:cubicBezTo>
                    <a:pt x="0" y="15"/>
                    <a:pt x="0" y="15"/>
                    <a:pt x="0" y="15"/>
                  </a:cubicBezTo>
                  <a:cubicBezTo>
                    <a:pt x="0" y="7"/>
                    <a:pt x="7" y="0"/>
                    <a:pt x="14" y="0"/>
                  </a:cubicBezTo>
                  <a:cubicBezTo>
                    <a:pt x="152" y="0"/>
                    <a:pt x="152" y="0"/>
                    <a:pt x="152" y="0"/>
                  </a:cubicBezTo>
                  <a:cubicBezTo>
                    <a:pt x="160" y="0"/>
                    <a:pt x="166" y="7"/>
                    <a:pt x="166" y="15"/>
                  </a:cubicBezTo>
                  <a:lnTo>
                    <a:pt x="166" y="21"/>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9" name="Freeform 64"/>
            <p:cNvSpPr>
              <a:spLocks/>
            </p:cNvSpPr>
            <p:nvPr/>
          </p:nvSpPr>
          <p:spPr bwMode="auto">
            <a:xfrm>
              <a:off x="1127125" y="2816226"/>
              <a:ext cx="176213" cy="38100"/>
            </a:xfrm>
            <a:custGeom>
              <a:avLst/>
              <a:gdLst>
                <a:gd name="T0" fmla="*/ 166 w 166"/>
                <a:gd name="T1" fmla="*/ 21 h 35"/>
                <a:gd name="T2" fmla="*/ 152 w 166"/>
                <a:gd name="T3" fmla="*/ 35 h 35"/>
                <a:gd name="T4" fmla="*/ 14 w 166"/>
                <a:gd name="T5" fmla="*/ 35 h 35"/>
                <a:gd name="T6" fmla="*/ 0 w 166"/>
                <a:gd name="T7" fmla="*/ 21 h 35"/>
                <a:gd name="T8" fmla="*/ 0 w 166"/>
                <a:gd name="T9" fmla="*/ 14 h 35"/>
                <a:gd name="T10" fmla="*/ 14 w 166"/>
                <a:gd name="T11" fmla="*/ 0 h 35"/>
                <a:gd name="T12" fmla="*/ 152 w 166"/>
                <a:gd name="T13" fmla="*/ 0 h 35"/>
                <a:gd name="T14" fmla="*/ 166 w 166"/>
                <a:gd name="T15" fmla="*/ 14 h 35"/>
                <a:gd name="T16" fmla="*/ 166 w 166"/>
                <a:gd name="T17" fmla="*/ 21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
                  <a:moveTo>
                    <a:pt x="166" y="21"/>
                  </a:moveTo>
                  <a:cubicBezTo>
                    <a:pt x="166" y="29"/>
                    <a:pt x="160" y="35"/>
                    <a:pt x="152" y="35"/>
                  </a:cubicBezTo>
                  <a:cubicBezTo>
                    <a:pt x="14" y="35"/>
                    <a:pt x="14" y="35"/>
                    <a:pt x="14" y="35"/>
                  </a:cubicBezTo>
                  <a:cubicBezTo>
                    <a:pt x="7" y="35"/>
                    <a:pt x="0" y="29"/>
                    <a:pt x="0" y="21"/>
                  </a:cubicBezTo>
                  <a:cubicBezTo>
                    <a:pt x="0" y="14"/>
                    <a:pt x="0" y="14"/>
                    <a:pt x="0" y="14"/>
                  </a:cubicBezTo>
                  <a:cubicBezTo>
                    <a:pt x="0" y="6"/>
                    <a:pt x="7" y="0"/>
                    <a:pt x="14" y="0"/>
                  </a:cubicBezTo>
                  <a:cubicBezTo>
                    <a:pt x="152" y="0"/>
                    <a:pt x="152" y="0"/>
                    <a:pt x="152" y="0"/>
                  </a:cubicBezTo>
                  <a:cubicBezTo>
                    <a:pt x="160" y="0"/>
                    <a:pt x="166" y="6"/>
                    <a:pt x="166" y="14"/>
                  </a:cubicBezTo>
                  <a:lnTo>
                    <a:pt x="166" y="21"/>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0" name="Freeform 65"/>
            <p:cNvSpPr>
              <a:spLocks/>
            </p:cNvSpPr>
            <p:nvPr/>
          </p:nvSpPr>
          <p:spPr bwMode="auto">
            <a:xfrm>
              <a:off x="1136650" y="2857501"/>
              <a:ext cx="158750" cy="36513"/>
            </a:xfrm>
            <a:custGeom>
              <a:avLst/>
              <a:gdLst>
                <a:gd name="T0" fmla="*/ 150 w 150"/>
                <a:gd name="T1" fmla="*/ 20 h 35"/>
                <a:gd name="T2" fmla="*/ 137 w 150"/>
                <a:gd name="T3" fmla="*/ 35 h 35"/>
                <a:gd name="T4" fmla="*/ 14 w 150"/>
                <a:gd name="T5" fmla="*/ 35 h 35"/>
                <a:gd name="T6" fmla="*/ 0 w 150"/>
                <a:gd name="T7" fmla="*/ 20 h 35"/>
                <a:gd name="T8" fmla="*/ 0 w 150"/>
                <a:gd name="T9" fmla="*/ 14 h 35"/>
                <a:gd name="T10" fmla="*/ 14 w 150"/>
                <a:gd name="T11" fmla="*/ 0 h 35"/>
                <a:gd name="T12" fmla="*/ 137 w 150"/>
                <a:gd name="T13" fmla="*/ 0 h 35"/>
                <a:gd name="T14" fmla="*/ 150 w 150"/>
                <a:gd name="T15" fmla="*/ 14 h 35"/>
                <a:gd name="T16" fmla="*/ 150 w 150"/>
                <a:gd name="T17" fmla="*/ 2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0" h="35">
                  <a:moveTo>
                    <a:pt x="150" y="20"/>
                  </a:moveTo>
                  <a:cubicBezTo>
                    <a:pt x="150" y="28"/>
                    <a:pt x="144" y="35"/>
                    <a:pt x="137" y="35"/>
                  </a:cubicBezTo>
                  <a:cubicBezTo>
                    <a:pt x="14" y="35"/>
                    <a:pt x="14" y="35"/>
                    <a:pt x="14" y="35"/>
                  </a:cubicBezTo>
                  <a:cubicBezTo>
                    <a:pt x="6" y="35"/>
                    <a:pt x="0" y="28"/>
                    <a:pt x="0" y="20"/>
                  </a:cubicBezTo>
                  <a:cubicBezTo>
                    <a:pt x="0" y="14"/>
                    <a:pt x="0" y="14"/>
                    <a:pt x="0" y="14"/>
                  </a:cubicBezTo>
                  <a:cubicBezTo>
                    <a:pt x="0" y="6"/>
                    <a:pt x="6" y="0"/>
                    <a:pt x="14" y="0"/>
                  </a:cubicBezTo>
                  <a:cubicBezTo>
                    <a:pt x="137" y="0"/>
                    <a:pt x="137" y="0"/>
                    <a:pt x="137" y="0"/>
                  </a:cubicBezTo>
                  <a:cubicBezTo>
                    <a:pt x="144" y="0"/>
                    <a:pt x="150" y="6"/>
                    <a:pt x="150" y="14"/>
                  </a:cubicBezTo>
                  <a:lnTo>
                    <a:pt x="150" y="20"/>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1" name="Freeform 66"/>
            <p:cNvSpPr>
              <a:spLocks/>
            </p:cNvSpPr>
            <p:nvPr/>
          </p:nvSpPr>
          <p:spPr bwMode="auto">
            <a:xfrm>
              <a:off x="1169988" y="2895601"/>
              <a:ext cx="92075" cy="38100"/>
            </a:xfrm>
            <a:custGeom>
              <a:avLst/>
              <a:gdLst>
                <a:gd name="T0" fmla="*/ 87 w 87"/>
                <a:gd name="T1" fmla="*/ 21 h 36"/>
                <a:gd name="T2" fmla="*/ 73 w 87"/>
                <a:gd name="T3" fmla="*/ 36 h 36"/>
                <a:gd name="T4" fmla="*/ 13 w 87"/>
                <a:gd name="T5" fmla="*/ 36 h 36"/>
                <a:gd name="T6" fmla="*/ 0 w 87"/>
                <a:gd name="T7" fmla="*/ 21 h 36"/>
                <a:gd name="T8" fmla="*/ 0 w 87"/>
                <a:gd name="T9" fmla="*/ 15 h 36"/>
                <a:gd name="T10" fmla="*/ 13 w 87"/>
                <a:gd name="T11" fmla="*/ 0 h 36"/>
                <a:gd name="T12" fmla="*/ 73 w 87"/>
                <a:gd name="T13" fmla="*/ 0 h 36"/>
                <a:gd name="T14" fmla="*/ 87 w 87"/>
                <a:gd name="T15" fmla="*/ 15 h 36"/>
                <a:gd name="T16" fmla="*/ 87 w 87"/>
                <a:gd name="T17" fmla="*/ 2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7" h="36">
                  <a:moveTo>
                    <a:pt x="87" y="21"/>
                  </a:moveTo>
                  <a:cubicBezTo>
                    <a:pt x="87" y="29"/>
                    <a:pt x="81" y="36"/>
                    <a:pt x="73" y="36"/>
                  </a:cubicBezTo>
                  <a:cubicBezTo>
                    <a:pt x="13" y="36"/>
                    <a:pt x="13" y="36"/>
                    <a:pt x="13" y="36"/>
                  </a:cubicBezTo>
                  <a:cubicBezTo>
                    <a:pt x="6" y="36"/>
                    <a:pt x="0" y="29"/>
                    <a:pt x="0" y="21"/>
                  </a:cubicBezTo>
                  <a:cubicBezTo>
                    <a:pt x="0" y="15"/>
                    <a:pt x="0" y="15"/>
                    <a:pt x="0" y="15"/>
                  </a:cubicBezTo>
                  <a:cubicBezTo>
                    <a:pt x="0" y="7"/>
                    <a:pt x="6" y="0"/>
                    <a:pt x="13" y="0"/>
                  </a:cubicBezTo>
                  <a:cubicBezTo>
                    <a:pt x="73" y="0"/>
                    <a:pt x="73" y="0"/>
                    <a:pt x="73" y="0"/>
                  </a:cubicBezTo>
                  <a:cubicBezTo>
                    <a:pt x="81" y="0"/>
                    <a:pt x="87" y="7"/>
                    <a:pt x="87" y="15"/>
                  </a:cubicBezTo>
                  <a:lnTo>
                    <a:pt x="87" y="21"/>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2" name="Freeform 67"/>
            <p:cNvSpPr>
              <a:spLocks noEditPoints="1"/>
            </p:cNvSpPr>
            <p:nvPr/>
          </p:nvSpPr>
          <p:spPr bwMode="auto">
            <a:xfrm>
              <a:off x="1228725" y="2700338"/>
              <a:ext cx="68263" cy="69850"/>
            </a:xfrm>
            <a:custGeom>
              <a:avLst/>
              <a:gdLst>
                <a:gd name="T0" fmla="*/ 59 w 63"/>
                <a:gd name="T1" fmla="*/ 30 h 65"/>
                <a:gd name="T2" fmla="*/ 58 w 63"/>
                <a:gd name="T3" fmla="*/ 25 h 65"/>
                <a:gd name="T4" fmla="*/ 56 w 63"/>
                <a:gd name="T5" fmla="*/ 20 h 65"/>
                <a:gd name="T6" fmla="*/ 53 w 63"/>
                <a:gd name="T7" fmla="*/ 16 h 65"/>
                <a:gd name="T8" fmla="*/ 50 w 63"/>
                <a:gd name="T9" fmla="*/ 12 h 65"/>
                <a:gd name="T10" fmla="*/ 46 w 63"/>
                <a:gd name="T11" fmla="*/ 9 h 65"/>
                <a:gd name="T12" fmla="*/ 42 w 63"/>
                <a:gd name="T13" fmla="*/ 7 h 65"/>
                <a:gd name="T14" fmla="*/ 37 w 63"/>
                <a:gd name="T15" fmla="*/ 5 h 65"/>
                <a:gd name="T16" fmla="*/ 33 w 63"/>
                <a:gd name="T17" fmla="*/ 4 h 65"/>
                <a:gd name="T18" fmla="*/ 28 w 63"/>
                <a:gd name="T19" fmla="*/ 1 h 65"/>
                <a:gd name="T20" fmla="*/ 22 w 63"/>
                <a:gd name="T21" fmla="*/ 2 h 65"/>
                <a:gd name="T22" fmla="*/ 17 w 63"/>
                <a:gd name="T23" fmla="*/ 4 h 65"/>
                <a:gd name="T24" fmla="*/ 12 w 63"/>
                <a:gd name="T25" fmla="*/ 7 h 65"/>
                <a:gd name="T26" fmla="*/ 8 w 63"/>
                <a:gd name="T27" fmla="*/ 11 h 65"/>
                <a:gd name="T28" fmla="*/ 5 w 63"/>
                <a:gd name="T29" fmla="*/ 16 h 65"/>
                <a:gd name="T30" fmla="*/ 3 w 63"/>
                <a:gd name="T31" fmla="*/ 21 h 65"/>
                <a:gd name="T32" fmla="*/ 1 w 63"/>
                <a:gd name="T33" fmla="*/ 27 h 65"/>
                <a:gd name="T34" fmla="*/ 0 w 63"/>
                <a:gd name="T35" fmla="*/ 32 h 65"/>
                <a:gd name="T36" fmla="*/ 1 w 63"/>
                <a:gd name="T37" fmla="*/ 38 h 65"/>
                <a:gd name="T38" fmla="*/ 2 w 63"/>
                <a:gd name="T39" fmla="*/ 44 h 65"/>
                <a:gd name="T40" fmla="*/ 5 w 63"/>
                <a:gd name="T41" fmla="*/ 49 h 65"/>
                <a:gd name="T42" fmla="*/ 8 w 63"/>
                <a:gd name="T43" fmla="*/ 54 h 65"/>
                <a:gd name="T44" fmla="*/ 12 w 63"/>
                <a:gd name="T45" fmla="*/ 58 h 65"/>
                <a:gd name="T46" fmla="*/ 16 w 63"/>
                <a:gd name="T47" fmla="*/ 61 h 65"/>
                <a:gd name="T48" fmla="*/ 21 w 63"/>
                <a:gd name="T49" fmla="*/ 64 h 65"/>
                <a:gd name="T50" fmla="*/ 27 w 63"/>
                <a:gd name="T51" fmla="*/ 65 h 65"/>
                <a:gd name="T52" fmla="*/ 31 w 63"/>
                <a:gd name="T53" fmla="*/ 65 h 65"/>
                <a:gd name="T54" fmla="*/ 36 w 63"/>
                <a:gd name="T55" fmla="*/ 65 h 65"/>
                <a:gd name="T56" fmla="*/ 41 w 63"/>
                <a:gd name="T57" fmla="*/ 64 h 65"/>
                <a:gd name="T58" fmla="*/ 46 w 63"/>
                <a:gd name="T59" fmla="*/ 61 h 65"/>
                <a:gd name="T60" fmla="*/ 51 w 63"/>
                <a:gd name="T61" fmla="*/ 58 h 65"/>
                <a:gd name="T62" fmla="*/ 55 w 63"/>
                <a:gd name="T63" fmla="*/ 54 h 65"/>
                <a:gd name="T64" fmla="*/ 58 w 63"/>
                <a:gd name="T65" fmla="*/ 49 h 65"/>
                <a:gd name="T66" fmla="*/ 61 w 63"/>
                <a:gd name="T67" fmla="*/ 44 h 65"/>
                <a:gd name="T68" fmla="*/ 62 w 63"/>
                <a:gd name="T69" fmla="*/ 39 h 65"/>
                <a:gd name="T70" fmla="*/ 56 w 63"/>
                <a:gd name="T71" fmla="*/ 32 h 65"/>
                <a:gd name="T72" fmla="*/ 56 w 63"/>
                <a:gd name="T73" fmla="*/ 32 h 65"/>
                <a:gd name="T74" fmla="*/ 34 w 63"/>
                <a:gd name="T75" fmla="*/ 33 h 65"/>
                <a:gd name="T76" fmla="*/ 34 w 63"/>
                <a:gd name="T77" fmla="*/ 29 h 65"/>
                <a:gd name="T78" fmla="*/ 34 w 63"/>
                <a:gd name="T79" fmla="*/ 28 h 65"/>
                <a:gd name="T80" fmla="*/ 31 w 63"/>
                <a:gd name="T81" fmla="*/ 7 h 65"/>
                <a:gd name="T82" fmla="*/ 31 w 63"/>
                <a:gd name="T83" fmla="*/ 7 h 65"/>
                <a:gd name="T84" fmla="*/ 10 w 63"/>
                <a:gd name="T85" fmla="*/ 20 h 65"/>
                <a:gd name="T86" fmla="*/ 27 w 63"/>
                <a:gd name="T87" fmla="*/ 32 h 65"/>
                <a:gd name="T88" fmla="*/ 27 w 63"/>
                <a:gd name="T89" fmla="*/ 33 h 65"/>
                <a:gd name="T90" fmla="*/ 10 w 63"/>
                <a:gd name="T91" fmla="*/ 46 h 65"/>
                <a:gd name="T92" fmla="*/ 10 w 63"/>
                <a:gd name="T93" fmla="*/ 46 h 65"/>
                <a:gd name="T94" fmla="*/ 31 w 63"/>
                <a:gd name="T95" fmla="*/ 59 h 65"/>
                <a:gd name="T96" fmla="*/ 34 w 63"/>
                <a:gd name="T97" fmla="*/ 37 h 65"/>
                <a:gd name="T98" fmla="*/ 34 w 63"/>
                <a:gd name="T99" fmla="*/ 37 h 65"/>
                <a:gd name="T100" fmla="*/ 53 w 63"/>
                <a:gd name="T101" fmla="*/ 46 h 65"/>
                <a:gd name="T102" fmla="*/ 53 w 63"/>
                <a:gd name="T103" fmla="*/ 46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3" h="65">
                  <a:moveTo>
                    <a:pt x="59" y="33"/>
                  </a:moveTo>
                  <a:cubicBezTo>
                    <a:pt x="63" y="33"/>
                    <a:pt x="63" y="33"/>
                    <a:pt x="63" y="33"/>
                  </a:cubicBezTo>
                  <a:cubicBezTo>
                    <a:pt x="63" y="32"/>
                    <a:pt x="62" y="31"/>
                    <a:pt x="62" y="30"/>
                  </a:cubicBezTo>
                  <a:cubicBezTo>
                    <a:pt x="59" y="30"/>
                    <a:pt x="59" y="30"/>
                    <a:pt x="59" y="30"/>
                  </a:cubicBezTo>
                  <a:cubicBezTo>
                    <a:pt x="59" y="29"/>
                    <a:pt x="58" y="29"/>
                    <a:pt x="58" y="28"/>
                  </a:cubicBezTo>
                  <a:cubicBezTo>
                    <a:pt x="62" y="27"/>
                    <a:pt x="62" y="27"/>
                    <a:pt x="62" y="27"/>
                  </a:cubicBezTo>
                  <a:cubicBezTo>
                    <a:pt x="62" y="26"/>
                    <a:pt x="62" y="25"/>
                    <a:pt x="61" y="25"/>
                  </a:cubicBezTo>
                  <a:cubicBezTo>
                    <a:pt x="58" y="25"/>
                    <a:pt x="58" y="25"/>
                    <a:pt x="58" y="25"/>
                  </a:cubicBezTo>
                  <a:cubicBezTo>
                    <a:pt x="57" y="24"/>
                    <a:pt x="57" y="24"/>
                    <a:pt x="57" y="23"/>
                  </a:cubicBezTo>
                  <a:cubicBezTo>
                    <a:pt x="61" y="21"/>
                    <a:pt x="61" y="21"/>
                    <a:pt x="61" y="21"/>
                  </a:cubicBezTo>
                  <a:cubicBezTo>
                    <a:pt x="60" y="21"/>
                    <a:pt x="60" y="20"/>
                    <a:pt x="60" y="19"/>
                  </a:cubicBezTo>
                  <a:cubicBezTo>
                    <a:pt x="56" y="20"/>
                    <a:pt x="56" y="20"/>
                    <a:pt x="56" y="20"/>
                  </a:cubicBezTo>
                  <a:cubicBezTo>
                    <a:pt x="56" y="20"/>
                    <a:pt x="55" y="19"/>
                    <a:pt x="55" y="19"/>
                  </a:cubicBezTo>
                  <a:cubicBezTo>
                    <a:pt x="58" y="16"/>
                    <a:pt x="58" y="16"/>
                    <a:pt x="58" y="16"/>
                  </a:cubicBezTo>
                  <a:cubicBezTo>
                    <a:pt x="58" y="15"/>
                    <a:pt x="57" y="15"/>
                    <a:pt x="57" y="14"/>
                  </a:cubicBezTo>
                  <a:cubicBezTo>
                    <a:pt x="53" y="16"/>
                    <a:pt x="53" y="16"/>
                    <a:pt x="53" y="16"/>
                  </a:cubicBezTo>
                  <a:cubicBezTo>
                    <a:pt x="53" y="15"/>
                    <a:pt x="53" y="15"/>
                    <a:pt x="52" y="14"/>
                  </a:cubicBezTo>
                  <a:cubicBezTo>
                    <a:pt x="55" y="11"/>
                    <a:pt x="55" y="11"/>
                    <a:pt x="55" y="11"/>
                  </a:cubicBezTo>
                  <a:cubicBezTo>
                    <a:pt x="54" y="11"/>
                    <a:pt x="54" y="10"/>
                    <a:pt x="53" y="10"/>
                  </a:cubicBezTo>
                  <a:cubicBezTo>
                    <a:pt x="50" y="12"/>
                    <a:pt x="50" y="12"/>
                    <a:pt x="50" y="12"/>
                  </a:cubicBezTo>
                  <a:cubicBezTo>
                    <a:pt x="50" y="12"/>
                    <a:pt x="49" y="11"/>
                    <a:pt x="49" y="11"/>
                  </a:cubicBezTo>
                  <a:cubicBezTo>
                    <a:pt x="51" y="7"/>
                    <a:pt x="51" y="7"/>
                    <a:pt x="51" y="7"/>
                  </a:cubicBezTo>
                  <a:cubicBezTo>
                    <a:pt x="50" y="7"/>
                    <a:pt x="50" y="6"/>
                    <a:pt x="49" y="6"/>
                  </a:cubicBezTo>
                  <a:cubicBezTo>
                    <a:pt x="46" y="9"/>
                    <a:pt x="46" y="9"/>
                    <a:pt x="46" y="9"/>
                  </a:cubicBezTo>
                  <a:cubicBezTo>
                    <a:pt x="46" y="9"/>
                    <a:pt x="45" y="8"/>
                    <a:pt x="45" y="8"/>
                  </a:cubicBezTo>
                  <a:cubicBezTo>
                    <a:pt x="46" y="4"/>
                    <a:pt x="46" y="4"/>
                    <a:pt x="46" y="4"/>
                  </a:cubicBezTo>
                  <a:cubicBezTo>
                    <a:pt x="45" y="4"/>
                    <a:pt x="45" y="3"/>
                    <a:pt x="44" y="3"/>
                  </a:cubicBezTo>
                  <a:cubicBezTo>
                    <a:pt x="42" y="7"/>
                    <a:pt x="42" y="7"/>
                    <a:pt x="42" y="7"/>
                  </a:cubicBezTo>
                  <a:cubicBezTo>
                    <a:pt x="41" y="6"/>
                    <a:pt x="41" y="6"/>
                    <a:pt x="40" y="6"/>
                  </a:cubicBezTo>
                  <a:cubicBezTo>
                    <a:pt x="41" y="2"/>
                    <a:pt x="41" y="2"/>
                    <a:pt x="41" y="2"/>
                  </a:cubicBezTo>
                  <a:cubicBezTo>
                    <a:pt x="40" y="2"/>
                    <a:pt x="40" y="1"/>
                    <a:pt x="39" y="1"/>
                  </a:cubicBezTo>
                  <a:cubicBezTo>
                    <a:pt x="37" y="5"/>
                    <a:pt x="37" y="5"/>
                    <a:pt x="37" y="5"/>
                  </a:cubicBezTo>
                  <a:cubicBezTo>
                    <a:pt x="37" y="5"/>
                    <a:pt x="36" y="5"/>
                    <a:pt x="36" y="5"/>
                  </a:cubicBezTo>
                  <a:cubicBezTo>
                    <a:pt x="36" y="1"/>
                    <a:pt x="36" y="1"/>
                    <a:pt x="36" y="1"/>
                  </a:cubicBezTo>
                  <a:cubicBezTo>
                    <a:pt x="35" y="1"/>
                    <a:pt x="34" y="0"/>
                    <a:pt x="33" y="0"/>
                  </a:cubicBezTo>
                  <a:cubicBezTo>
                    <a:pt x="33" y="4"/>
                    <a:pt x="33" y="4"/>
                    <a:pt x="33" y="4"/>
                  </a:cubicBezTo>
                  <a:cubicBezTo>
                    <a:pt x="32" y="4"/>
                    <a:pt x="32" y="4"/>
                    <a:pt x="31" y="4"/>
                  </a:cubicBezTo>
                  <a:cubicBezTo>
                    <a:pt x="31" y="4"/>
                    <a:pt x="31" y="4"/>
                    <a:pt x="31" y="4"/>
                  </a:cubicBezTo>
                  <a:cubicBezTo>
                    <a:pt x="30" y="0"/>
                    <a:pt x="30" y="0"/>
                    <a:pt x="30" y="0"/>
                  </a:cubicBezTo>
                  <a:cubicBezTo>
                    <a:pt x="29" y="0"/>
                    <a:pt x="28" y="1"/>
                    <a:pt x="28" y="1"/>
                  </a:cubicBezTo>
                  <a:cubicBezTo>
                    <a:pt x="28" y="5"/>
                    <a:pt x="28" y="5"/>
                    <a:pt x="28" y="5"/>
                  </a:cubicBezTo>
                  <a:cubicBezTo>
                    <a:pt x="27" y="5"/>
                    <a:pt x="26" y="5"/>
                    <a:pt x="26" y="5"/>
                  </a:cubicBezTo>
                  <a:cubicBezTo>
                    <a:pt x="25" y="1"/>
                    <a:pt x="25" y="1"/>
                    <a:pt x="25" y="1"/>
                  </a:cubicBezTo>
                  <a:cubicBezTo>
                    <a:pt x="24" y="1"/>
                    <a:pt x="23" y="2"/>
                    <a:pt x="22" y="2"/>
                  </a:cubicBezTo>
                  <a:cubicBezTo>
                    <a:pt x="23" y="6"/>
                    <a:pt x="23" y="6"/>
                    <a:pt x="23" y="6"/>
                  </a:cubicBezTo>
                  <a:cubicBezTo>
                    <a:pt x="22" y="6"/>
                    <a:pt x="22" y="6"/>
                    <a:pt x="21" y="6"/>
                  </a:cubicBezTo>
                  <a:cubicBezTo>
                    <a:pt x="19" y="3"/>
                    <a:pt x="19" y="3"/>
                    <a:pt x="19" y="3"/>
                  </a:cubicBezTo>
                  <a:cubicBezTo>
                    <a:pt x="19" y="3"/>
                    <a:pt x="18" y="4"/>
                    <a:pt x="17" y="4"/>
                  </a:cubicBezTo>
                  <a:cubicBezTo>
                    <a:pt x="18" y="8"/>
                    <a:pt x="18" y="8"/>
                    <a:pt x="18" y="8"/>
                  </a:cubicBezTo>
                  <a:cubicBezTo>
                    <a:pt x="18" y="8"/>
                    <a:pt x="17" y="8"/>
                    <a:pt x="17" y="9"/>
                  </a:cubicBezTo>
                  <a:cubicBezTo>
                    <a:pt x="14" y="6"/>
                    <a:pt x="14" y="6"/>
                    <a:pt x="14" y="6"/>
                  </a:cubicBezTo>
                  <a:cubicBezTo>
                    <a:pt x="14" y="6"/>
                    <a:pt x="13" y="7"/>
                    <a:pt x="12" y="7"/>
                  </a:cubicBezTo>
                  <a:cubicBezTo>
                    <a:pt x="14" y="11"/>
                    <a:pt x="14" y="11"/>
                    <a:pt x="14" y="11"/>
                  </a:cubicBezTo>
                  <a:cubicBezTo>
                    <a:pt x="14" y="11"/>
                    <a:pt x="13" y="11"/>
                    <a:pt x="13" y="12"/>
                  </a:cubicBezTo>
                  <a:cubicBezTo>
                    <a:pt x="10" y="9"/>
                    <a:pt x="10" y="9"/>
                    <a:pt x="10" y="9"/>
                  </a:cubicBezTo>
                  <a:cubicBezTo>
                    <a:pt x="9" y="10"/>
                    <a:pt x="9" y="10"/>
                    <a:pt x="8" y="11"/>
                  </a:cubicBezTo>
                  <a:cubicBezTo>
                    <a:pt x="11" y="14"/>
                    <a:pt x="11" y="14"/>
                    <a:pt x="11" y="14"/>
                  </a:cubicBezTo>
                  <a:cubicBezTo>
                    <a:pt x="11" y="15"/>
                    <a:pt x="10" y="15"/>
                    <a:pt x="10" y="16"/>
                  </a:cubicBezTo>
                  <a:cubicBezTo>
                    <a:pt x="6" y="14"/>
                    <a:pt x="6" y="14"/>
                    <a:pt x="6" y="14"/>
                  </a:cubicBezTo>
                  <a:cubicBezTo>
                    <a:pt x="6" y="14"/>
                    <a:pt x="5" y="15"/>
                    <a:pt x="5" y="16"/>
                  </a:cubicBezTo>
                  <a:cubicBezTo>
                    <a:pt x="8" y="18"/>
                    <a:pt x="8" y="18"/>
                    <a:pt x="8" y="18"/>
                  </a:cubicBezTo>
                  <a:cubicBezTo>
                    <a:pt x="8" y="19"/>
                    <a:pt x="7" y="19"/>
                    <a:pt x="7" y="20"/>
                  </a:cubicBezTo>
                  <a:cubicBezTo>
                    <a:pt x="4" y="19"/>
                    <a:pt x="4" y="19"/>
                    <a:pt x="4" y="19"/>
                  </a:cubicBezTo>
                  <a:cubicBezTo>
                    <a:pt x="3" y="19"/>
                    <a:pt x="3" y="20"/>
                    <a:pt x="3" y="21"/>
                  </a:cubicBezTo>
                  <a:cubicBezTo>
                    <a:pt x="6" y="23"/>
                    <a:pt x="6" y="23"/>
                    <a:pt x="6" y="23"/>
                  </a:cubicBezTo>
                  <a:cubicBezTo>
                    <a:pt x="6" y="23"/>
                    <a:pt x="6" y="24"/>
                    <a:pt x="5" y="25"/>
                  </a:cubicBezTo>
                  <a:cubicBezTo>
                    <a:pt x="2" y="24"/>
                    <a:pt x="2" y="24"/>
                    <a:pt x="2" y="24"/>
                  </a:cubicBezTo>
                  <a:cubicBezTo>
                    <a:pt x="1" y="25"/>
                    <a:pt x="1" y="26"/>
                    <a:pt x="1" y="27"/>
                  </a:cubicBezTo>
                  <a:cubicBezTo>
                    <a:pt x="5" y="28"/>
                    <a:pt x="5" y="28"/>
                    <a:pt x="5" y="28"/>
                  </a:cubicBezTo>
                  <a:cubicBezTo>
                    <a:pt x="5" y="28"/>
                    <a:pt x="4" y="29"/>
                    <a:pt x="4" y="30"/>
                  </a:cubicBezTo>
                  <a:cubicBezTo>
                    <a:pt x="1" y="30"/>
                    <a:pt x="1" y="30"/>
                    <a:pt x="1" y="30"/>
                  </a:cubicBezTo>
                  <a:cubicBezTo>
                    <a:pt x="0" y="31"/>
                    <a:pt x="0" y="31"/>
                    <a:pt x="0" y="32"/>
                  </a:cubicBezTo>
                  <a:cubicBezTo>
                    <a:pt x="4" y="33"/>
                    <a:pt x="4" y="33"/>
                    <a:pt x="4" y="33"/>
                  </a:cubicBezTo>
                  <a:cubicBezTo>
                    <a:pt x="4" y="34"/>
                    <a:pt x="4" y="34"/>
                    <a:pt x="4" y="35"/>
                  </a:cubicBezTo>
                  <a:cubicBezTo>
                    <a:pt x="1" y="36"/>
                    <a:pt x="1" y="36"/>
                    <a:pt x="1" y="36"/>
                  </a:cubicBezTo>
                  <a:cubicBezTo>
                    <a:pt x="1" y="36"/>
                    <a:pt x="1" y="37"/>
                    <a:pt x="1" y="38"/>
                  </a:cubicBezTo>
                  <a:cubicBezTo>
                    <a:pt x="5" y="38"/>
                    <a:pt x="5" y="38"/>
                    <a:pt x="5" y="38"/>
                  </a:cubicBezTo>
                  <a:cubicBezTo>
                    <a:pt x="5" y="39"/>
                    <a:pt x="5" y="39"/>
                    <a:pt x="5" y="40"/>
                  </a:cubicBezTo>
                  <a:cubicBezTo>
                    <a:pt x="1" y="41"/>
                    <a:pt x="1" y="41"/>
                    <a:pt x="1" y="41"/>
                  </a:cubicBezTo>
                  <a:cubicBezTo>
                    <a:pt x="2" y="42"/>
                    <a:pt x="2" y="43"/>
                    <a:pt x="2" y="44"/>
                  </a:cubicBezTo>
                  <a:cubicBezTo>
                    <a:pt x="6" y="43"/>
                    <a:pt x="6" y="43"/>
                    <a:pt x="6" y="43"/>
                  </a:cubicBezTo>
                  <a:cubicBezTo>
                    <a:pt x="6" y="43"/>
                    <a:pt x="6" y="44"/>
                    <a:pt x="7" y="45"/>
                  </a:cubicBezTo>
                  <a:cubicBezTo>
                    <a:pt x="3" y="47"/>
                    <a:pt x="3" y="47"/>
                    <a:pt x="3" y="47"/>
                  </a:cubicBezTo>
                  <a:cubicBezTo>
                    <a:pt x="4" y="48"/>
                    <a:pt x="4" y="48"/>
                    <a:pt x="5" y="49"/>
                  </a:cubicBezTo>
                  <a:cubicBezTo>
                    <a:pt x="8" y="47"/>
                    <a:pt x="8" y="47"/>
                    <a:pt x="8" y="47"/>
                  </a:cubicBezTo>
                  <a:cubicBezTo>
                    <a:pt x="8" y="48"/>
                    <a:pt x="9" y="49"/>
                    <a:pt x="9" y="49"/>
                  </a:cubicBezTo>
                  <a:cubicBezTo>
                    <a:pt x="6" y="52"/>
                    <a:pt x="6" y="52"/>
                    <a:pt x="6" y="52"/>
                  </a:cubicBezTo>
                  <a:cubicBezTo>
                    <a:pt x="7" y="53"/>
                    <a:pt x="7" y="53"/>
                    <a:pt x="8" y="54"/>
                  </a:cubicBezTo>
                  <a:cubicBezTo>
                    <a:pt x="11" y="52"/>
                    <a:pt x="11" y="52"/>
                    <a:pt x="11" y="52"/>
                  </a:cubicBezTo>
                  <a:cubicBezTo>
                    <a:pt x="11" y="52"/>
                    <a:pt x="12" y="53"/>
                    <a:pt x="12" y="53"/>
                  </a:cubicBezTo>
                  <a:cubicBezTo>
                    <a:pt x="10" y="56"/>
                    <a:pt x="10" y="56"/>
                    <a:pt x="10" y="56"/>
                  </a:cubicBezTo>
                  <a:cubicBezTo>
                    <a:pt x="10" y="57"/>
                    <a:pt x="11" y="57"/>
                    <a:pt x="12" y="58"/>
                  </a:cubicBezTo>
                  <a:cubicBezTo>
                    <a:pt x="15" y="55"/>
                    <a:pt x="15" y="55"/>
                    <a:pt x="15" y="55"/>
                  </a:cubicBezTo>
                  <a:cubicBezTo>
                    <a:pt x="15" y="56"/>
                    <a:pt x="15" y="56"/>
                    <a:pt x="16" y="56"/>
                  </a:cubicBezTo>
                  <a:cubicBezTo>
                    <a:pt x="14" y="60"/>
                    <a:pt x="14" y="60"/>
                    <a:pt x="14" y="60"/>
                  </a:cubicBezTo>
                  <a:cubicBezTo>
                    <a:pt x="15" y="60"/>
                    <a:pt x="16" y="61"/>
                    <a:pt x="16" y="61"/>
                  </a:cubicBezTo>
                  <a:cubicBezTo>
                    <a:pt x="19" y="58"/>
                    <a:pt x="19" y="58"/>
                    <a:pt x="19" y="58"/>
                  </a:cubicBezTo>
                  <a:cubicBezTo>
                    <a:pt x="19" y="58"/>
                    <a:pt x="20" y="59"/>
                    <a:pt x="20" y="59"/>
                  </a:cubicBezTo>
                  <a:cubicBezTo>
                    <a:pt x="19" y="63"/>
                    <a:pt x="19" y="63"/>
                    <a:pt x="19" y="63"/>
                  </a:cubicBezTo>
                  <a:cubicBezTo>
                    <a:pt x="20" y="63"/>
                    <a:pt x="21" y="63"/>
                    <a:pt x="21" y="64"/>
                  </a:cubicBezTo>
                  <a:cubicBezTo>
                    <a:pt x="23" y="60"/>
                    <a:pt x="23" y="60"/>
                    <a:pt x="23" y="60"/>
                  </a:cubicBezTo>
                  <a:cubicBezTo>
                    <a:pt x="24" y="60"/>
                    <a:pt x="24" y="60"/>
                    <a:pt x="25" y="60"/>
                  </a:cubicBezTo>
                  <a:cubicBezTo>
                    <a:pt x="24" y="64"/>
                    <a:pt x="24" y="64"/>
                    <a:pt x="24" y="64"/>
                  </a:cubicBezTo>
                  <a:cubicBezTo>
                    <a:pt x="25" y="65"/>
                    <a:pt x="26" y="65"/>
                    <a:pt x="27" y="65"/>
                  </a:cubicBezTo>
                  <a:cubicBezTo>
                    <a:pt x="28" y="61"/>
                    <a:pt x="28" y="61"/>
                    <a:pt x="28" y="61"/>
                  </a:cubicBezTo>
                  <a:cubicBezTo>
                    <a:pt x="28" y="61"/>
                    <a:pt x="29" y="61"/>
                    <a:pt x="30" y="61"/>
                  </a:cubicBezTo>
                  <a:cubicBezTo>
                    <a:pt x="30" y="65"/>
                    <a:pt x="30" y="65"/>
                    <a:pt x="30" y="65"/>
                  </a:cubicBezTo>
                  <a:cubicBezTo>
                    <a:pt x="30" y="65"/>
                    <a:pt x="31" y="65"/>
                    <a:pt x="31" y="65"/>
                  </a:cubicBezTo>
                  <a:cubicBezTo>
                    <a:pt x="32" y="65"/>
                    <a:pt x="32" y="65"/>
                    <a:pt x="32" y="65"/>
                  </a:cubicBezTo>
                  <a:cubicBezTo>
                    <a:pt x="33" y="61"/>
                    <a:pt x="33" y="61"/>
                    <a:pt x="33" y="61"/>
                  </a:cubicBezTo>
                  <a:cubicBezTo>
                    <a:pt x="33" y="61"/>
                    <a:pt x="34" y="61"/>
                    <a:pt x="35" y="61"/>
                  </a:cubicBezTo>
                  <a:cubicBezTo>
                    <a:pt x="36" y="65"/>
                    <a:pt x="36" y="65"/>
                    <a:pt x="36" y="65"/>
                  </a:cubicBezTo>
                  <a:cubicBezTo>
                    <a:pt x="36" y="65"/>
                    <a:pt x="37" y="65"/>
                    <a:pt x="38" y="65"/>
                  </a:cubicBezTo>
                  <a:cubicBezTo>
                    <a:pt x="38" y="61"/>
                    <a:pt x="38" y="61"/>
                    <a:pt x="38" y="61"/>
                  </a:cubicBezTo>
                  <a:cubicBezTo>
                    <a:pt x="38" y="60"/>
                    <a:pt x="39" y="60"/>
                    <a:pt x="39" y="60"/>
                  </a:cubicBezTo>
                  <a:cubicBezTo>
                    <a:pt x="41" y="64"/>
                    <a:pt x="41" y="64"/>
                    <a:pt x="41" y="64"/>
                  </a:cubicBezTo>
                  <a:cubicBezTo>
                    <a:pt x="42" y="63"/>
                    <a:pt x="43" y="63"/>
                    <a:pt x="43" y="63"/>
                  </a:cubicBezTo>
                  <a:cubicBezTo>
                    <a:pt x="42" y="59"/>
                    <a:pt x="42" y="59"/>
                    <a:pt x="42" y="59"/>
                  </a:cubicBezTo>
                  <a:cubicBezTo>
                    <a:pt x="43" y="59"/>
                    <a:pt x="43" y="58"/>
                    <a:pt x="44" y="58"/>
                  </a:cubicBezTo>
                  <a:cubicBezTo>
                    <a:pt x="46" y="61"/>
                    <a:pt x="46" y="61"/>
                    <a:pt x="46" y="61"/>
                  </a:cubicBezTo>
                  <a:cubicBezTo>
                    <a:pt x="47" y="61"/>
                    <a:pt x="48" y="61"/>
                    <a:pt x="48" y="60"/>
                  </a:cubicBezTo>
                  <a:cubicBezTo>
                    <a:pt x="47" y="57"/>
                    <a:pt x="47" y="57"/>
                    <a:pt x="47" y="57"/>
                  </a:cubicBezTo>
                  <a:cubicBezTo>
                    <a:pt x="47" y="56"/>
                    <a:pt x="48" y="56"/>
                    <a:pt x="48" y="55"/>
                  </a:cubicBezTo>
                  <a:cubicBezTo>
                    <a:pt x="51" y="58"/>
                    <a:pt x="51" y="58"/>
                    <a:pt x="51" y="58"/>
                  </a:cubicBezTo>
                  <a:cubicBezTo>
                    <a:pt x="51" y="58"/>
                    <a:pt x="52" y="57"/>
                    <a:pt x="53" y="57"/>
                  </a:cubicBezTo>
                  <a:cubicBezTo>
                    <a:pt x="50" y="53"/>
                    <a:pt x="50" y="53"/>
                    <a:pt x="50" y="53"/>
                  </a:cubicBezTo>
                  <a:cubicBezTo>
                    <a:pt x="51" y="53"/>
                    <a:pt x="51" y="52"/>
                    <a:pt x="52" y="52"/>
                  </a:cubicBezTo>
                  <a:cubicBezTo>
                    <a:pt x="55" y="54"/>
                    <a:pt x="55" y="54"/>
                    <a:pt x="55" y="54"/>
                  </a:cubicBezTo>
                  <a:cubicBezTo>
                    <a:pt x="55" y="54"/>
                    <a:pt x="56" y="53"/>
                    <a:pt x="56" y="52"/>
                  </a:cubicBezTo>
                  <a:cubicBezTo>
                    <a:pt x="54" y="49"/>
                    <a:pt x="54" y="49"/>
                    <a:pt x="54" y="49"/>
                  </a:cubicBezTo>
                  <a:cubicBezTo>
                    <a:pt x="54" y="49"/>
                    <a:pt x="54" y="48"/>
                    <a:pt x="55" y="48"/>
                  </a:cubicBezTo>
                  <a:cubicBezTo>
                    <a:pt x="58" y="49"/>
                    <a:pt x="58" y="49"/>
                    <a:pt x="58" y="49"/>
                  </a:cubicBezTo>
                  <a:cubicBezTo>
                    <a:pt x="59" y="49"/>
                    <a:pt x="59" y="48"/>
                    <a:pt x="59" y="47"/>
                  </a:cubicBezTo>
                  <a:cubicBezTo>
                    <a:pt x="56" y="45"/>
                    <a:pt x="56" y="45"/>
                    <a:pt x="56" y="45"/>
                  </a:cubicBezTo>
                  <a:cubicBezTo>
                    <a:pt x="56" y="44"/>
                    <a:pt x="57" y="44"/>
                    <a:pt x="57" y="43"/>
                  </a:cubicBezTo>
                  <a:cubicBezTo>
                    <a:pt x="61" y="44"/>
                    <a:pt x="61" y="44"/>
                    <a:pt x="61" y="44"/>
                  </a:cubicBezTo>
                  <a:cubicBezTo>
                    <a:pt x="61" y="43"/>
                    <a:pt x="61" y="43"/>
                    <a:pt x="61" y="42"/>
                  </a:cubicBezTo>
                  <a:cubicBezTo>
                    <a:pt x="58" y="40"/>
                    <a:pt x="58" y="40"/>
                    <a:pt x="58" y="40"/>
                  </a:cubicBezTo>
                  <a:cubicBezTo>
                    <a:pt x="58" y="40"/>
                    <a:pt x="58" y="39"/>
                    <a:pt x="58" y="38"/>
                  </a:cubicBezTo>
                  <a:cubicBezTo>
                    <a:pt x="62" y="39"/>
                    <a:pt x="62" y="39"/>
                    <a:pt x="62" y="39"/>
                  </a:cubicBezTo>
                  <a:cubicBezTo>
                    <a:pt x="62" y="38"/>
                    <a:pt x="62" y="37"/>
                    <a:pt x="62" y="36"/>
                  </a:cubicBezTo>
                  <a:cubicBezTo>
                    <a:pt x="59" y="35"/>
                    <a:pt x="59" y="35"/>
                    <a:pt x="59" y="35"/>
                  </a:cubicBezTo>
                  <a:cubicBezTo>
                    <a:pt x="59" y="35"/>
                    <a:pt x="59" y="34"/>
                    <a:pt x="59" y="33"/>
                  </a:cubicBezTo>
                  <a:close/>
                  <a:moveTo>
                    <a:pt x="56" y="32"/>
                  </a:moveTo>
                  <a:cubicBezTo>
                    <a:pt x="36" y="32"/>
                    <a:pt x="36" y="32"/>
                    <a:pt x="36" y="32"/>
                  </a:cubicBezTo>
                  <a:cubicBezTo>
                    <a:pt x="36" y="32"/>
                    <a:pt x="36" y="31"/>
                    <a:pt x="36" y="31"/>
                  </a:cubicBezTo>
                  <a:cubicBezTo>
                    <a:pt x="53" y="20"/>
                    <a:pt x="53" y="20"/>
                    <a:pt x="53" y="20"/>
                  </a:cubicBezTo>
                  <a:cubicBezTo>
                    <a:pt x="55" y="24"/>
                    <a:pt x="56" y="28"/>
                    <a:pt x="56" y="32"/>
                  </a:cubicBezTo>
                  <a:close/>
                  <a:moveTo>
                    <a:pt x="31" y="35"/>
                  </a:moveTo>
                  <a:cubicBezTo>
                    <a:pt x="30" y="35"/>
                    <a:pt x="29" y="34"/>
                    <a:pt x="29" y="33"/>
                  </a:cubicBezTo>
                  <a:cubicBezTo>
                    <a:pt x="29" y="32"/>
                    <a:pt x="30" y="30"/>
                    <a:pt x="31" y="30"/>
                  </a:cubicBezTo>
                  <a:cubicBezTo>
                    <a:pt x="33" y="30"/>
                    <a:pt x="34" y="32"/>
                    <a:pt x="34" y="33"/>
                  </a:cubicBezTo>
                  <a:cubicBezTo>
                    <a:pt x="34" y="34"/>
                    <a:pt x="33" y="35"/>
                    <a:pt x="31" y="35"/>
                  </a:cubicBezTo>
                  <a:close/>
                  <a:moveTo>
                    <a:pt x="53" y="20"/>
                  </a:moveTo>
                  <a:cubicBezTo>
                    <a:pt x="35" y="30"/>
                    <a:pt x="35" y="30"/>
                    <a:pt x="35" y="30"/>
                  </a:cubicBezTo>
                  <a:cubicBezTo>
                    <a:pt x="35" y="30"/>
                    <a:pt x="35" y="29"/>
                    <a:pt x="34" y="29"/>
                  </a:cubicBezTo>
                  <a:cubicBezTo>
                    <a:pt x="44" y="11"/>
                    <a:pt x="44" y="11"/>
                    <a:pt x="44" y="11"/>
                  </a:cubicBezTo>
                  <a:cubicBezTo>
                    <a:pt x="48" y="13"/>
                    <a:pt x="51" y="16"/>
                    <a:pt x="53" y="20"/>
                  </a:cubicBezTo>
                  <a:close/>
                  <a:moveTo>
                    <a:pt x="44" y="10"/>
                  </a:moveTo>
                  <a:cubicBezTo>
                    <a:pt x="34" y="28"/>
                    <a:pt x="34" y="28"/>
                    <a:pt x="34" y="28"/>
                  </a:cubicBezTo>
                  <a:cubicBezTo>
                    <a:pt x="33" y="28"/>
                    <a:pt x="32" y="28"/>
                    <a:pt x="32" y="28"/>
                  </a:cubicBezTo>
                  <a:cubicBezTo>
                    <a:pt x="32" y="7"/>
                    <a:pt x="32" y="7"/>
                    <a:pt x="32" y="7"/>
                  </a:cubicBezTo>
                  <a:cubicBezTo>
                    <a:pt x="36" y="7"/>
                    <a:pt x="40" y="8"/>
                    <a:pt x="44" y="10"/>
                  </a:cubicBezTo>
                  <a:close/>
                  <a:moveTo>
                    <a:pt x="31" y="7"/>
                  </a:moveTo>
                  <a:cubicBezTo>
                    <a:pt x="31" y="28"/>
                    <a:pt x="31" y="28"/>
                    <a:pt x="31" y="28"/>
                  </a:cubicBezTo>
                  <a:cubicBezTo>
                    <a:pt x="31" y="28"/>
                    <a:pt x="30" y="28"/>
                    <a:pt x="29" y="28"/>
                  </a:cubicBezTo>
                  <a:cubicBezTo>
                    <a:pt x="19" y="10"/>
                    <a:pt x="19" y="10"/>
                    <a:pt x="19" y="10"/>
                  </a:cubicBezTo>
                  <a:cubicBezTo>
                    <a:pt x="23" y="8"/>
                    <a:pt x="27" y="7"/>
                    <a:pt x="31" y="7"/>
                  </a:cubicBezTo>
                  <a:close/>
                  <a:moveTo>
                    <a:pt x="19" y="11"/>
                  </a:moveTo>
                  <a:cubicBezTo>
                    <a:pt x="29" y="29"/>
                    <a:pt x="29" y="29"/>
                    <a:pt x="29" y="29"/>
                  </a:cubicBezTo>
                  <a:cubicBezTo>
                    <a:pt x="28" y="29"/>
                    <a:pt x="28" y="30"/>
                    <a:pt x="28" y="30"/>
                  </a:cubicBezTo>
                  <a:cubicBezTo>
                    <a:pt x="10" y="20"/>
                    <a:pt x="10" y="20"/>
                    <a:pt x="10" y="20"/>
                  </a:cubicBezTo>
                  <a:cubicBezTo>
                    <a:pt x="12" y="16"/>
                    <a:pt x="15" y="13"/>
                    <a:pt x="19" y="11"/>
                  </a:cubicBezTo>
                  <a:close/>
                  <a:moveTo>
                    <a:pt x="10" y="20"/>
                  </a:moveTo>
                  <a:cubicBezTo>
                    <a:pt x="27" y="31"/>
                    <a:pt x="27" y="31"/>
                    <a:pt x="27" y="31"/>
                  </a:cubicBezTo>
                  <a:cubicBezTo>
                    <a:pt x="27" y="31"/>
                    <a:pt x="27" y="32"/>
                    <a:pt x="27" y="32"/>
                  </a:cubicBezTo>
                  <a:cubicBezTo>
                    <a:pt x="7" y="32"/>
                    <a:pt x="7" y="32"/>
                    <a:pt x="7" y="32"/>
                  </a:cubicBezTo>
                  <a:cubicBezTo>
                    <a:pt x="7" y="28"/>
                    <a:pt x="8" y="24"/>
                    <a:pt x="10" y="20"/>
                  </a:cubicBezTo>
                  <a:close/>
                  <a:moveTo>
                    <a:pt x="7" y="33"/>
                  </a:moveTo>
                  <a:cubicBezTo>
                    <a:pt x="27" y="33"/>
                    <a:pt x="27" y="33"/>
                    <a:pt x="27" y="33"/>
                  </a:cubicBezTo>
                  <a:cubicBezTo>
                    <a:pt x="27" y="34"/>
                    <a:pt x="27" y="34"/>
                    <a:pt x="27" y="35"/>
                  </a:cubicBezTo>
                  <a:cubicBezTo>
                    <a:pt x="10" y="46"/>
                    <a:pt x="10" y="46"/>
                    <a:pt x="10" y="46"/>
                  </a:cubicBezTo>
                  <a:cubicBezTo>
                    <a:pt x="8" y="42"/>
                    <a:pt x="7" y="38"/>
                    <a:pt x="7" y="33"/>
                  </a:cubicBezTo>
                  <a:close/>
                  <a:moveTo>
                    <a:pt x="10" y="46"/>
                  </a:moveTo>
                  <a:cubicBezTo>
                    <a:pt x="28" y="36"/>
                    <a:pt x="28" y="36"/>
                    <a:pt x="28" y="36"/>
                  </a:cubicBezTo>
                  <a:cubicBezTo>
                    <a:pt x="28" y="36"/>
                    <a:pt x="28" y="37"/>
                    <a:pt x="29" y="37"/>
                  </a:cubicBezTo>
                  <a:cubicBezTo>
                    <a:pt x="19" y="55"/>
                    <a:pt x="19" y="55"/>
                    <a:pt x="19" y="55"/>
                  </a:cubicBezTo>
                  <a:cubicBezTo>
                    <a:pt x="15" y="53"/>
                    <a:pt x="12" y="50"/>
                    <a:pt x="10" y="46"/>
                  </a:cubicBezTo>
                  <a:close/>
                  <a:moveTo>
                    <a:pt x="19" y="56"/>
                  </a:moveTo>
                  <a:cubicBezTo>
                    <a:pt x="29" y="37"/>
                    <a:pt x="29" y="37"/>
                    <a:pt x="29" y="37"/>
                  </a:cubicBezTo>
                  <a:cubicBezTo>
                    <a:pt x="30" y="38"/>
                    <a:pt x="31" y="38"/>
                    <a:pt x="31" y="38"/>
                  </a:cubicBezTo>
                  <a:cubicBezTo>
                    <a:pt x="31" y="59"/>
                    <a:pt x="31" y="59"/>
                    <a:pt x="31" y="59"/>
                  </a:cubicBezTo>
                  <a:cubicBezTo>
                    <a:pt x="27" y="59"/>
                    <a:pt x="23" y="58"/>
                    <a:pt x="19" y="56"/>
                  </a:cubicBezTo>
                  <a:close/>
                  <a:moveTo>
                    <a:pt x="32" y="59"/>
                  </a:moveTo>
                  <a:cubicBezTo>
                    <a:pt x="32" y="38"/>
                    <a:pt x="32" y="38"/>
                    <a:pt x="32" y="38"/>
                  </a:cubicBezTo>
                  <a:cubicBezTo>
                    <a:pt x="32" y="38"/>
                    <a:pt x="33" y="38"/>
                    <a:pt x="34" y="37"/>
                  </a:cubicBezTo>
                  <a:cubicBezTo>
                    <a:pt x="44" y="56"/>
                    <a:pt x="44" y="56"/>
                    <a:pt x="44" y="56"/>
                  </a:cubicBezTo>
                  <a:cubicBezTo>
                    <a:pt x="40" y="58"/>
                    <a:pt x="36" y="59"/>
                    <a:pt x="32" y="59"/>
                  </a:cubicBezTo>
                  <a:close/>
                  <a:moveTo>
                    <a:pt x="44" y="55"/>
                  </a:moveTo>
                  <a:cubicBezTo>
                    <a:pt x="34" y="37"/>
                    <a:pt x="34" y="37"/>
                    <a:pt x="34" y="37"/>
                  </a:cubicBezTo>
                  <a:cubicBezTo>
                    <a:pt x="35" y="37"/>
                    <a:pt x="35" y="36"/>
                    <a:pt x="35" y="36"/>
                  </a:cubicBezTo>
                  <a:cubicBezTo>
                    <a:pt x="53" y="46"/>
                    <a:pt x="53" y="46"/>
                    <a:pt x="53" y="46"/>
                  </a:cubicBezTo>
                  <a:cubicBezTo>
                    <a:pt x="51" y="50"/>
                    <a:pt x="48" y="53"/>
                    <a:pt x="44" y="55"/>
                  </a:cubicBezTo>
                  <a:close/>
                  <a:moveTo>
                    <a:pt x="53" y="46"/>
                  </a:moveTo>
                  <a:cubicBezTo>
                    <a:pt x="36" y="35"/>
                    <a:pt x="36" y="35"/>
                    <a:pt x="36" y="35"/>
                  </a:cubicBezTo>
                  <a:cubicBezTo>
                    <a:pt x="36" y="34"/>
                    <a:pt x="36" y="34"/>
                    <a:pt x="36" y="33"/>
                  </a:cubicBezTo>
                  <a:cubicBezTo>
                    <a:pt x="56" y="33"/>
                    <a:pt x="56" y="33"/>
                    <a:pt x="56" y="33"/>
                  </a:cubicBezTo>
                  <a:cubicBezTo>
                    <a:pt x="56" y="38"/>
                    <a:pt x="55" y="42"/>
                    <a:pt x="53" y="4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38" name="组合 37"/>
          <p:cNvGrpSpPr/>
          <p:nvPr/>
        </p:nvGrpSpPr>
        <p:grpSpPr>
          <a:xfrm>
            <a:off x="446709" y="708630"/>
            <a:ext cx="2399181" cy="2399181"/>
            <a:chOff x="817563" y="2030413"/>
            <a:chExt cx="765175" cy="765175"/>
          </a:xfrm>
          <a:solidFill>
            <a:schemeClr val="bg1">
              <a:lumMod val="75000"/>
            </a:schemeClr>
          </a:solidFill>
        </p:grpSpPr>
        <p:grpSp>
          <p:nvGrpSpPr>
            <p:cNvPr id="46" name="组合 45"/>
            <p:cNvGrpSpPr/>
            <p:nvPr/>
          </p:nvGrpSpPr>
          <p:grpSpPr>
            <a:xfrm>
              <a:off x="1050925" y="2039938"/>
              <a:ext cx="495300" cy="269876"/>
              <a:chOff x="1050925" y="2039938"/>
              <a:chExt cx="495300" cy="269876"/>
            </a:xfrm>
            <a:grpFill/>
          </p:grpSpPr>
          <p:sp>
            <p:nvSpPr>
              <p:cNvPr id="445" name="Freeform 68"/>
              <p:cNvSpPr>
                <a:spLocks noEditPoints="1"/>
              </p:cNvSpPr>
              <p:nvPr/>
            </p:nvSpPr>
            <p:spPr bwMode="auto">
              <a:xfrm>
                <a:off x="1208088" y="2168526"/>
                <a:ext cx="179388" cy="82550"/>
              </a:xfrm>
              <a:custGeom>
                <a:avLst/>
                <a:gdLst>
                  <a:gd name="T0" fmla="*/ 154 w 169"/>
                  <a:gd name="T1" fmla="*/ 62 h 77"/>
                  <a:gd name="T2" fmla="*/ 156 w 169"/>
                  <a:gd name="T3" fmla="*/ 36 h 77"/>
                  <a:gd name="T4" fmla="*/ 151 w 169"/>
                  <a:gd name="T5" fmla="*/ 36 h 77"/>
                  <a:gd name="T6" fmla="*/ 116 w 169"/>
                  <a:gd name="T7" fmla="*/ 57 h 77"/>
                  <a:gd name="T8" fmla="*/ 115 w 169"/>
                  <a:gd name="T9" fmla="*/ 50 h 77"/>
                  <a:gd name="T10" fmla="*/ 98 w 169"/>
                  <a:gd name="T11" fmla="*/ 45 h 77"/>
                  <a:gd name="T12" fmla="*/ 81 w 169"/>
                  <a:gd name="T13" fmla="*/ 67 h 77"/>
                  <a:gd name="T14" fmla="*/ 84 w 169"/>
                  <a:gd name="T15" fmla="*/ 51 h 77"/>
                  <a:gd name="T16" fmla="*/ 107 w 169"/>
                  <a:gd name="T17" fmla="*/ 1 h 77"/>
                  <a:gd name="T18" fmla="*/ 84 w 169"/>
                  <a:gd name="T19" fmla="*/ 37 h 77"/>
                  <a:gd name="T20" fmla="*/ 33 w 169"/>
                  <a:gd name="T21" fmla="*/ 69 h 77"/>
                  <a:gd name="T22" fmla="*/ 36 w 169"/>
                  <a:gd name="T23" fmla="*/ 36 h 77"/>
                  <a:gd name="T24" fmla="*/ 25 w 169"/>
                  <a:gd name="T25" fmla="*/ 50 h 77"/>
                  <a:gd name="T26" fmla="*/ 1 w 169"/>
                  <a:gd name="T27" fmla="*/ 70 h 77"/>
                  <a:gd name="T28" fmla="*/ 4 w 169"/>
                  <a:gd name="T29" fmla="*/ 73 h 77"/>
                  <a:gd name="T30" fmla="*/ 11 w 169"/>
                  <a:gd name="T31" fmla="*/ 70 h 77"/>
                  <a:gd name="T32" fmla="*/ 22 w 169"/>
                  <a:gd name="T33" fmla="*/ 62 h 77"/>
                  <a:gd name="T34" fmla="*/ 48 w 169"/>
                  <a:gd name="T35" fmla="*/ 64 h 77"/>
                  <a:gd name="T36" fmla="*/ 61 w 169"/>
                  <a:gd name="T37" fmla="*/ 72 h 77"/>
                  <a:gd name="T38" fmla="*/ 75 w 169"/>
                  <a:gd name="T39" fmla="*/ 67 h 77"/>
                  <a:gd name="T40" fmla="*/ 121 w 169"/>
                  <a:gd name="T41" fmla="*/ 58 h 77"/>
                  <a:gd name="T42" fmla="*/ 128 w 169"/>
                  <a:gd name="T43" fmla="*/ 68 h 77"/>
                  <a:gd name="T44" fmla="*/ 148 w 169"/>
                  <a:gd name="T45" fmla="*/ 60 h 77"/>
                  <a:gd name="T46" fmla="*/ 163 w 169"/>
                  <a:gd name="T47" fmla="*/ 58 h 77"/>
                  <a:gd name="T48" fmla="*/ 101 w 169"/>
                  <a:gd name="T49" fmla="*/ 12 h 77"/>
                  <a:gd name="T50" fmla="*/ 73 w 169"/>
                  <a:gd name="T51" fmla="*/ 59 h 77"/>
                  <a:gd name="T52" fmla="*/ 59 w 169"/>
                  <a:gd name="T53" fmla="*/ 55 h 77"/>
                  <a:gd name="T54" fmla="*/ 74 w 169"/>
                  <a:gd name="T55" fmla="*/ 59 h 77"/>
                  <a:gd name="T56" fmla="*/ 100 w 169"/>
                  <a:gd name="T57" fmla="*/ 54 h 77"/>
                  <a:gd name="T58" fmla="*/ 103 w 169"/>
                  <a:gd name="T59" fmla="*/ 58 h 77"/>
                  <a:gd name="T60" fmla="*/ 100 w 169"/>
                  <a:gd name="T61" fmla="*/ 54 h 77"/>
                  <a:gd name="T62" fmla="*/ 130 w 169"/>
                  <a:gd name="T63" fmla="*/ 64 h 77"/>
                  <a:gd name="T64" fmla="*/ 149 w 169"/>
                  <a:gd name="T65" fmla="*/ 38 h 77"/>
                  <a:gd name="T66" fmla="*/ 137 w 169"/>
                  <a:gd name="T67" fmla="*/ 6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69" h="77">
                    <a:moveTo>
                      <a:pt x="163" y="58"/>
                    </a:moveTo>
                    <a:cubicBezTo>
                      <a:pt x="161" y="59"/>
                      <a:pt x="157" y="63"/>
                      <a:pt x="154" y="62"/>
                    </a:cubicBezTo>
                    <a:cubicBezTo>
                      <a:pt x="151" y="61"/>
                      <a:pt x="152" y="56"/>
                      <a:pt x="152" y="54"/>
                    </a:cubicBezTo>
                    <a:cubicBezTo>
                      <a:pt x="151" y="48"/>
                      <a:pt x="153" y="41"/>
                      <a:pt x="156" y="36"/>
                    </a:cubicBezTo>
                    <a:cubicBezTo>
                      <a:pt x="158" y="33"/>
                      <a:pt x="154" y="31"/>
                      <a:pt x="153" y="33"/>
                    </a:cubicBezTo>
                    <a:cubicBezTo>
                      <a:pt x="152" y="34"/>
                      <a:pt x="152" y="35"/>
                      <a:pt x="151" y="36"/>
                    </a:cubicBezTo>
                    <a:cubicBezTo>
                      <a:pt x="151" y="35"/>
                      <a:pt x="151" y="34"/>
                      <a:pt x="150" y="34"/>
                    </a:cubicBezTo>
                    <a:cubicBezTo>
                      <a:pt x="132" y="26"/>
                      <a:pt x="125" y="46"/>
                      <a:pt x="116" y="57"/>
                    </a:cubicBezTo>
                    <a:cubicBezTo>
                      <a:pt x="113" y="61"/>
                      <a:pt x="108" y="63"/>
                      <a:pt x="104" y="63"/>
                    </a:cubicBezTo>
                    <a:cubicBezTo>
                      <a:pt x="109" y="58"/>
                      <a:pt x="113" y="53"/>
                      <a:pt x="115" y="50"/>
                    </a:cubicBezTo>
                    <a:cubicBezTo>
                      <a:pt x="118" y="45"/>
                      <a:pt x="120" y="36"/>
                      <a:pt x="113" y="33"/>
                    </a:cubicBezTo>
                    <a:cubicBezTo>
                      <a:pt x="106" y="30"/>
                      <a:pt x="100" y="41"/>
                      <a:pt x="98" y="45"/>
                    </a:cubicBezTo>
                    <a:cubicBezTo>
                      <a:pt x="95" y="51"/>
                      <a:pt x="93" y="59"/>
                      <a:pt x="97" y="64"/>
                    </a:cubicBezTo>
                    <a:cubicBezTo>
                      <a:pt x="92" y="68"/>
                      <a:pt x="85" y="71"/>
                      <a:pt x="81" y="67"/>
                    </a:cubicBezTo>
                    <a:cubicBezTo>
                      <a:pt x="78" y="66"/>
                      <a:pt x="78" y="63"/>
                      <a:pt x="78" y="61"/>
                    </a:cubicBezTo>
                    <a:cubicBezTo>
                      <a:pt x="81" y="57"/>
                      <a:pt x="83" y="54"/>
                      <a:pt x="84" y="51"/>
                    </a:cubicBezTo>
                    <a:cubicBezTo>
                      <a:pt x="94" y="36"/>
                      <a:pt x="102" y="20"/>
                      <a:pt x="110" y="4"/>
                    </a:cubicBezTo>
                    <a:cubicBezTo>
                      <a:pt x="111" y="2"/>
                      <a:pt x="109" y="0"/>
                      <a:pt x="107" y="1"/>
                    </a:cubicBezTo>
                    <a:cubicBezTo>
                      <a:pt x="95" y="8"/>
                      <a:pt x="91" y="23"/>
                      <a:pt x="85" y="34"/>
                    </a:cubicBezTo>
                    <a:cubicBezTo>
                      <a:pt x="85" y="35"/>
                      <a:pt x="84" y="36"/>
                      <a:pt x="84" y="37"/>
                    </a:cubicBezTo>
                    <a:cubicBezTo>
                      <a:pt x="74" y="36"/>
                      <a:pt x="66" y="39"/>
                      <a:pt x="58" y="46"/>
                    </a:cubicBezTo>
                    <a:cubicBezTo>
                      <a:pt x="50" y="53"/>
                      <a:pt x="45" y="66"/>
                      <a:pt x="33" y="69"/>
                    </a:cubicBezTo>
                    <a:cubicBezTo>
                      <a:pt x="25" y="72"/>
                      <a:pt x="27" y="60"/>
                      <a:pt x="30" y="50"/>
                    </a:cubicBezTo>
                    <a:cubicBezTo>
                      <a:pt x="33" y="45"/>
                      <a:pt x="34" y="40"/>
                      <a:pt x="36" y="36"/>
                    </a:cubicBezTo>
                    <a:cubicBezTo>
                      <a:pt x="37" y="33"/>
                      <a:pt x="34" y="32"/>
                      <a:pt x="32" y="34"/>
                    </a:cubicBezTo>
                    <a:cubicBezTo>
                      <a:pt x="30" y="39"/>
                      <a:pt x="27" y="44"/>
                      <a:pt x="25" y="50"/>
                    </a:cubicBezTo>
                    <a:cubicBezTo>
                      <a:pt x="23" y="54"/>
                      <a:pt x="20" y="59"/>
                      <a:pt x="16" y="63"/>
                    </a:cubicBezTo>
                    <a:cubicBezTo>
                      <a:pt x="11" y="66"/>
                      <a:pt x="5" y="66"/>
                      <a:pt x="1" y="70"/>
                    </a:cubicBezTo>
                    <a:cubicBezTo>
                      <a:pt x="0" y="71"/>
                      <a:pt x="1" y="73"/>
                      <a:pt x="2" y="73"/>
                    </a:cubicBezTo>
                    <a:cubicBezTo>
                      <a:pt x="3" y="73"/>
                      <a:pt x="3" y="73"/>
                      <a:pt x="4" y="73"/>
                    </a:cubicBezTo>
                    <a:cubicBezTo>
                      <a:pt x="5" y="73"/>
                      <a:pt x="6" y="73"/>
                      <a:pt x="6" y="72"/>
                    </a:cubicBezTo>
                    <a:cubicBezTo>
                      <a:pt x="8" y="71"/>
                      <a:pt x="10" y="71"/>
                      <a:pt x="11" y="70"/>
                    </a:cubicBezTo>
                    <a:cubicBezTo>
                      <a:pt x="15" y="69"/>
                      <a:pt x="19" y="66"/>
                      <a:pt x="22" y="63"/>
                    </a:cubicBezTo>
                    <a:cubicBezTo>
                      <a:pt x="22" y="63"/>
                      <a:pt x="22" y="62"/>
                      <a:pt x="22" y="62"/>
                    </a:cubicBezTo>
                    <a:cubicBezTo>
                      <a:pt x="22" y="66"/>
                      <a:pt x="23" y="70"/>
                      <a:pt x="26" y="73"/>
                    </a:cubicBezTo>
                    <a:cubicBezTo>
                      <a:pt x="34" y="77"/>
                      <a:pt x="43" y="69"/>
                      <a:pt x="48" y="64"/>
                    </a:cubicBezTo>
                    <a:cubicBezTo>
                      <a:pt x="50" y="62"/>
                      <a:pt x="52" y="60"/>
                      <a:pt x="53" y="58"/>
                    </a:cubicBezTo>
                    <a:cubicBezTo>
                      <a:pt x="51" y="65"/>
                      <a:pt x="52" y="72"/>
                      <a:pt x="61" y="72"/>
                    </a:cubicBezTo>
                    <a:cubicBezTo>
                      <a:pt x="66" y="72"/>
                      <a:pt x="70" y="69"/>
                      <a:pt x="74" y="65"/>
                    </a:cubicBezTo>
                    <a:cubicBezTo>
                      <a:pt x="74" y="66"/>
                      <a:pt x="74" y="66"/>
                      <a:pt x="75" y="67"/>
                    </a:cubicBezTo>
                    <a:cubicBezTo>
                      <a:pt x="80" y="77"/>
                      <a:pt x="91" y="74"/>
                      <a:pt x="100" y="67"/>
                    </a:cubicBezTo>
                    <a:cubicBezTo>
                      <a:pt x="107" y="71"/>
                      <a:pt x="117" y="63"/>
                      <a:pt x="121" y="58"/>
                    </a:cubicBezTo>
                    <a:cubicBezTo>
                      <a:pt x="121" y="57"/>
                      <a:pt x="122" y="56"/>
                      <a:pt x="123" y="55"/>
                    </a:cubicBezTo>
                    <a:cubicBezTo>
                      <a:pt x="121" y="61"/>
                      <a:pt x="122" y="66"/>
                      <a:pt x="128" y="68"/>
                    </a:cubicBezTo>
                    <a:cubicBezTo>
                      <a:pt x="137" y="71"/>
                      <a:pt x="143" y="63"/>
                      <a:pt x="147" y="54"/>
                    </a:cubicBezTo>
                    <a:cubicBezTo>
                      <a:pt x="147" y="56"/>
                      <a:pt x="147" y="58"/>
                      <a:pt x="148" y="60"/>
                    </a:cubicBezTo>
                    <a:cubicBezTo>
                      <a:pt x="150" y="70"/>
                      <a:pt x="161" y="65"/>
                      <a:pt x="166" y="61"/>
                    </a:cubicBezTo>
                    <a:cubicBezTo>
                      <a:pt x="169" y="59"/>
                      <a:pt x="165" y="56"/>
                      <a:pt x="163" y="58"/>
                    </a:cubicBezTo>
                    <a:close/>
                    <a:moveTo>
                      <a:pt x="91" y="32"/>
                    </a:moveTo>
                    <a:cubicBezTo>
                      <a:pt x="94" y="26"/>
                      <a:pt x="97" y="18"/>
                      <a:pt x="101" y="12"/>
                    </a:cubicBezTo>
                    <a:cubicBezTo>
                      <a:pt x="98" y="19"/>
                      <a:pt x="94" y="26"/>
                      <a:pt x="91" y="32"/>
                    </a:cubicBezTo>
                    <a:close/>
                    <a:moveTo>
                      <a:pt x="73" y="59"/>
                    </a:moveTo>
                    <a:cubicBezTo>
                      <a:pt x="70" y="62"/>
                      <a:pt x="67" y="66"/>
                      <a:pt x="63" y="67"/>
                    </a:cubicBezTo>
                    <a:cubicBezTo>
                      <a:pt x="54" y="71"/>
                      <a:pt x="57" y="59"/>
                      <a:pt x="59" y="55"/>
                    </a:cubicBezTo>
                    <a:cubicBezTo>
                      <a:pt x="63" y="46"/>
                      <a:pt x="72" y="42"/>
                      <a:pt x="81" y="41"/>
                    </a:cubicBezTo>
                    <a:cubicBezTo>
                      <a:pt x="78" y="47"/>
                      <a:pt x="75" y="53"/>
                      <a:pt x="74" y="59"/>
                    </a:cubicBezTo>
                    <a:cubicBezTo>
                      <a:pt x="74" y="59"/>
                      <a:pt x="73" y="59"/>
                      <a:pt x="73" y="59"/>
                    </a:cubicBezTo>
                    <a:close/>
                    <a:moveTo>
                      <a:pt x="100" y="54"/>
                    </a:moveTo>
                    <a:cubicBezTo>
                      <a:pt x="100" y="51"/>
                      <a:pt x="108" y="32"/>
                      <a:pt x="113" y="38"/>
                    </a:cubicBezTo>
                    <a:cubicBezTo>
                      <a:pt x="117" y="44"/>
                      <a:pt x="107" y="55"/>
                      <a:pt x="103" y="58"/>
                    </a:cubicBezTo>
                    <a:cubicBezTo>
                      <a:pt x="102" y="59"/>
                      <a:pt x="102" y="60"/>
                      <a:pt x="101" y="61"/>
                    </a:cubicBezTo>
                    <a:cubicBezTo>
                      <a:pt x="99" y="59"/>
                      <a:pt x="99" y="57"/>
                      <a:pt x="100" y="54"/>
                    </a:cubicBezTo>
                    <a:close/>
                    <a:moveTo>
                      <a:pt x="137" y="60"/>
                    </a:moveTo>
                    <a:cubicBezTo>
                      <a:pt x="136" y="63"/>
                      <a:pt x="133" y="65"/>
                      <a:pt x="130" y="64"/>
                    </a:cubicBezTo>
                    <a:cubicBezTo>
                      <a:pt x="124" y="63"/>
                      <a:pt x="127" y="54"/>
                      <a:pt x="129" y="51"/>
                    </a:cubicBezTo>
                    <a:cubicBezTo>
                      <a:pt x="133" y="43"/>
                      <a:pt x="139" y="37"/>
                      <a:pt x="149" y="38"/>
                    </a:cubicBezTo>
                    <a:cubicBezTo>
                      <a:pt x="149" y="38"/>
                      <a:pt x="150" y="38"/>
                      <a:pt x="150" y="37"/>
                    </a:cubicBezTo>
                    <a:cubicBezTo>
                      <a:pt x="146" y="45"/>
                      <a:pt x="143" y="54"/>
                      <a:pt x="137" y="6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6" name="Freeform 69"/>
              <p:cNvSpPr>
                <a:spLocks/>
              </p:cNvSpPr>
              <p:nvPr/>
            </p:nvSpPr>
            <p:spPr bwMode="auto">
              <a:xfrm>
                <a:off x="1247775" y="2190751"/>
                <a:ext cx="6350" cy="6350"/>
              </a:xfrm>
              <a:custGeom>
                <a:avLst/>
                <a:gdLst>
                  <a:gd name="T0" fmla="*/ 2 w 6"/>
                  <a:gd name="T1" fmla="*/ 5 h 6"/>
                  <a:gd name="T2" fmla="*/ 5 w 6"/>
                  <a:gd name="T3" fmla="*/ 4 h 6"/>
                  <a:gd name="T4" fmla="*/ 6 w 6"/>
                  <a:gd name="T5" fmla="*/ 2 h 6"/>
                  <a:gd name="T6" fmla="*/ 3 w 6"/>
                  <a:gd name="T7" fmla="*/ 0 h 6"/>
                  <a:gd name="T8" fmla="*/ 1 w 6"/>
                  <a:gd name="T9" fmla="*/ 2 h 6"/>
                  <a:gd name="T10" fmla="*/ 2 w 6"/>
                  <a:gd name="T11" fmla="*/ 5 h 6"/>
                </a:gdLst>
                <a:ahLst/>
                <a:cxnLst>
                  <a:cxn ang="0">
                    <a:pos x="T0" y="T1"/>
                  </a:cxn>
                  <a:cxn ang="0">
                    <a:pos x="T2" y="T3"/>
                  </a:cxn>
                  <a:cxn ang="0">
                    <a:pos x="T4" y="T5"/>
                  </a:cxn>
                  <a:cxn ang="0">
                    <a:pos x="T6" y="T7"/>
                  </a:cxn>
                  <a:cxn ang="0">
                    <a:pos x="T8" y="T9"/>
                  </a:cxn>
                  <a:cxn ang="0">
                    <a:pos x="T10" y="T11"/>
                  </a:cxn>
                </a:cxnLst>
                <a:rect l="0" t="0" r="r" b="b"/>
                <a:pathLst>
                  <a:path w="6" h="6">
                    <a:moveTo>
                      <a:pt x="2" y="5"/>
                    </a:moveTo>
                    <a:cubicBezTo>
                      <a:pt x="3" y="6"/>
                      <a:pt x="4" y="5"/>
                      <a:pt x="5" y="4"/>
                    </a:cubicBezTo>
                    <a:cubicBezTo>
                      <a:pt x="5" y="4"/>
                      <a:pt x="6" y="3"/>
                      <a:pt x="6" y="2"/>
                    </a:cubicBezTo>
                    <a:cubicBezTo>
                      <a:pt x="5" y="1"/>
                      <a:pt x="4" y="0"/>
                      <a:pt x="3" y="0"/>
                    </a:cubicBezTo>
                    <a:cubicBezTo>
                      <a:pt x="2" y="1"/>
                      <a:pt x="1" y="1"/>
                      <a:pt x="1" y="2"/>
                    </a:cubicBezTo>
                    <a:cubicBezTo>
                      <a:pt x="0" y="3"/>
                      <a:pt x="1" y="5"/>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7" name="Freeform 70"/>
              <p:cNvSpPr>
                <a:spLocks/>
              </p:cNvSpPr>
              <p:nvPr/>
            </p:nvSpPr>
            <p:spPr bwMode="auto">
              <a:xfrm>
                <a:off x="1154113" y="2085976"/>
                <a:ext cx="123825" cy="92075"/>
              </a:xfrm>
              <a:custGeom>
                <a:avLst/>
                <a:gdLst>
                  <a:gd name="T0" fmla="*/ 0 w 116"/>
                  <a:gd name="T1" fmla="*/ 1 h 87"/>
                  <a:gd name="T2" fmla="*/ 2 w 116"/>
                  <a:gd name="T3" fmla="*/ 40 h 87"/>
                  <a:gd name="T4" fmla="*/ 4 w 116"/>
                  <a:gd name="T5" fmla="*/ 85 h 87"/>
                  <a:gd name="T6" fmla="*/ 5 w 116"/>
                  <a:gd name="T7" fmla="*/ 86 h 87"/>
                  <a:gd name="T8" fmla="*/ 63 w 116"/>
                  <a:gd name="T9" fmla="*/ 82 h 87"/>
                  <a:gd name="T10" fmla="*/ 116 w 116"/>
                  <a:gd name="T11" fmla="*/ 78 h 87"/>
                  <a:gd name="T12" fmla="*/ 116 w 116"/>
                  <a:gd name="T13" fmla="*/ 77 h 87"/>
                  <a:gd name="T14" fmla="*/ 115 w 116"/>
                  <a:gd name="T15" fmla="*/ 75 h 87"/>
                  <a:gd name="T16" fmla="*/ 114 w 116"/>
                  <a:gd name="T17" fmla="*/ 76 h 87"/>
                  <a:gd name="T18" fmla="*/ 91 w 116"/>
                  <a:gd name="T19" fmla="*/ 80 h 87"/>
                  <a:gd name="T20" fmla="*/ 67 w 116"/>
                  <a:gd name="T21" fmla="*/ 81 h 87"/>
                  <a:gd name="T22" fmla="*/ 16 w 116"/>
                  <a:gd name="T23" fmla="*/ 85 h 87"/>
                  <a:gd name="T24" fmla="*/ 5 w 116"/>
                  <a:gd name="T25" fmla="*/ 82 h 87"/>
                  <a:gd name="T26" fmla="*/ 5 w 116"/>
                  <a:gd name="T27" fmla="*/ 71 h 87"/>
                  <a:gd name="T28" fmla="*/ 4 w 116"/>
                  <a:gd name="T29" fmla="*/ 47 h 87"/>
                  <a:gd name="T30" fmla="*/ 2 w 116"/>
                  <a:gd name="T31" fmla="*/ 1 h 87"/>
                  <a:gd name="T32" fmla="*/ 0 w 116"/>
                  <a:gd name="T33" fmla="*/ 1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6" h="87">
                    <a:moveTo>
                      <a:pt x="0" y="1"/>
                    </a:moveTo>
                    <a:cubicBezTo>
                      <a:pt x="0" y="14"/>
                      <a:pt x="1" y="27"/>
                      <a:pt x="2" y="40"/>
                    </a:cubicBezTo>
                    <a:cubicBezTo>
                      <a:pt x="4" y="55"/>
                      <a:pt x="3" y="70"/>
                      <a:pt x="4" y="85"/>
                    </a:cubicBezTo>
                    <a:cubicBezTo>
                      <a:pt x="4" y="86"/>
                      <a:pt x="4" y="86"/>
                      <a:pt x="5" y="86"/>
                    </a:cubicBezTo>
                    <a:cubicBezTo>
                      <a:pt x="24" y="87"/>
                      <a:pt x="44" y="83"/>
                      <a:pt x="63" y="82"/>
                    </a:cubicBezTo>
                    <a:cubicBezTo>
                      <a:pt x="81" y="82"/>
                      <a:pt x="98" y="81"/>
                      <a:pt x="116" y="78"/>
                    </a:cubicBezTo>
                    <a:cubicBezTo>
                      <a:pt x="116" y="78"/>
                      <a:pt x="116" y="77"/>
                      <a:pt x="116" y="77"/>
                    </a:cubicBezTo>
                    <a:cubicBezTo>
                      <a:pt x="116" y="76"/>
                      <a:pt x="115" y="76"/>
                      <a:pt x="115" y="75"/>
                    </a:cubicBezTo>
                    <a:cubicBezTo>
                      <a:pt x="114" y="74"/>
                      <a:pt x="113" y="75"/>
                      <a:pt x="114" y="76"/>
                    </a:cubicBezTo>
                    <a:cubicBezTo>
                      <a:pt x="114" y="77"/>
                      <a:pt x="94" y="80"/>
                      <a:pt x="91" y="80"/>
                    </a:cubicBezTo>
                    <a:cubicBezTo>
                      <a:pt x="83" y="80"/>
                      <a:pt x="75" y="81"/>
                      <a:pt x="67" y="81"/>
                    </a:cubicBezTo>
                    <a:cubicBezTo>
                      <a:pt x="49" y="82"/>
                      <a:pt x="33" y="84"/>
                      <a:pt x="16" y="85"/>
                    </a:cubicBezTo>
                    <a:cubicBezTo>
                      <a:pt x="13" y="85"/>
                      <a:pt x="5" y="86"/>
                      <a:pt x="5" y="82"/>
                    </a:cubicBezTo>
                    <a:cubicBezTo>
                      <a:pt x="5" y="78"/>
                      <a:pt x="5" y="75"/>
                      <a:pt x="5" y="71"/>
                    </a:cubicBezTo>
                    <a:cubicBezTo>
                      <a:pt x="5" y="63"/>
                      <a:pt x="4" y="55"/>
                      <a:pt x="4" y="47"/>
                    </a:cubicBezTo>
                    <a:cubicBezTo>
                      <a:pt x="4" y="31"/>
                      <a:pt x="1" y="16"/>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8" name="Freeform 71"/>
              <p:cNvSpPr>
                <a:spLocks/>
              </p:cNvSpPr>
              <p:nvPr/>
            </p:nvSpPr>
            <p:spPr bwMode="auto">
              <a:xfrm>
                <a:off x="1168400" y="2144713"/>
                <a:ext cx="19050" cy="31750"/>
              </a:xfrm>
              <a:custGeom>
                <a:avLst/>
                <a:gdLst>
                  <a:gd name="T0" fmla="*/ 4 w 18"/>
                  <a:gd name="T1" fmla="*/ 29 h 30"/>
                  <a:gd name="T2" fmla="*/ 3 w 18"/>
                  <a:gd name="T3" fmla="*/ 12 h 30"/>
                  <a:gd name="T4" fmla="*/ 3 w 18"/>
                  <a:gd name="T5" fmla="*/ 5 h 30"/>
                  <a:gd name="T6" fmla="*/ 6 w 18"/>
                  <a:gd name="T7" fmla="*/ 2 h 30"/>
                  <a:gd name="T8" fmla="*/ 13 w 18"/>
                  <a:gd name="T9" fmla="*/ 3 h 30"/>
                  <a:gd name="T10" fmla="*/ 14 w 18"/>
                  <a:gd name="T11" fmla="*/ 9 h 30"/>
                  <a:gd name="T12" fmla="*/ 16 w 18"/>
                  <a:gd name="T13" fmla="*/ 29 h 30"/>
                  <a:gd name="T14" fmla="*/ 17 w 18"/>
                  <a:gd name="T15" fmla="*/ 29 h 30"/>
                  <a:gd name="T16" fmla="*/ 15 w 18"/>
                  <a:gd name="T17" fmla="*/ 1 h 30"/>
                  <a:gd name="T18" fmla="*/ 14 w 18"/>
                  <a:gd name="T19" fmla="*/ 0 h 30"/>
                  <a:gd name="T20" fmla="*/ 2 w 18"/>
                  <a:gd name="T21" fmla="*/ 0 h 30"/>
                  <a:gd name="T22" fmla="*/ 1 w 18"/>
                  <a:gd name="T23" fmla="*/ 1 h 30"/>
                  <a:gd name="T24" fmla="*/ 3 w 18"/>
                  <a:gd name="T25" fmla="*/ 29 h 30"/>
                  <a:gd name="T26" fmla="*/ 4 w 18"/>
                  <a:gd name="T27" fmla="*/ 29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 h="30">
                    <a:moveTo>
                      <a:pt x="4" y="29"/>
                    </a:moveTo>
                    <a:cubicBezTo>
                      <a:pt x="3" y="24"/>
                      <a:pt x="3" y="18"/>
                      <a:pt x="3" y="12"/>
                    </a:cubicBezTo>
                    <a:cubicBezTo>
                      <a:pt x="3" y="10"/>
                      <a:pt x="3" y="7"/>
                      <a:pt x="3" y="5"/>
                    </a:cubicBezTo>
                    <a:cubicBezTo>
                      <a:pt x="3" y="2"/>
                      <a:pt x="3" y="2"/>
                      <a:pt x="6" y="2"/>
                    </a:cubicBezTo>
                    <a:cubicBezTo>
                      <a:pt x="7" y="2"/>
                      <a:pt x="13" y="1"/>
                      <a:pt x="13" y="3"/>
                    </a:cubicBezTo>
                    <a:cubicBezTo>
                      <a:pt x="13" y="5"/>
                      <a:pt x="13" y="7"/>
                      <a:pt x="14" y="9"/>
                    </a:cubicBezTo>
                    <a:cubicBezTo>
                      <a:pt x="15" y="16"/>
                      <a:pt x="16" y="22"/>
                      <a:pt x="16" y="29"/>
                    </a:cubicBezTo>
                    <a:cubicBezTo>
                      <a:pt x="16" y="29"/>
                      <a:pt x="17" y="29"/>
                      <a:pt x="17" y="29"/>
                    </a:cubicBezTo>
                    <a:cubicBezTo>
                      <a:pt x="18" y="19"/>
                      <a:pt x="15" y="10"/>
                      <a:pt x="15" y="1"/>
                    </a:cubicBezTo>
                    <a:cubicBezTo>
                      <a:pt x="15" y="1"/>
                      <a:pt x="14" y="0"/>
                      <a:pt x="14" y="0"/>
                    </a:cubicBezTo>
                    <a:cubicBezTo>
                      <a:pt x="10" y="0"/>
                      <a:pt x="6" y="0"/>
                      <a:pt x="2" y="0"/>
                    </a:cubicBezTo>
                    <a:cubicBezTo>
                      <a:pt x="1" y="0"/>
                      <a:pt x="1" y="1"/>
                      <a:pt x="1" y="1"/>
                    </a:cubicBezTo>
                    <a:cubicBezTo>
                      <a:pt x="3" y="11"/>
                      <a:pt x="0" y="20"/>
                      <a:pt x="3" y="29"/>
                    </a:cubicBezTo>
                    <a:cubicBezTo>
                      <a:pt x="3" y="30"/>
                      <a:pt x="5" y="30"/>
                      <a:pt x="4" y="2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9" name="Freeform 72"/>
              <p:cNvSpPr>
                <a:spLocks/>
              </p:cNvSpPr>
              <p:nvPr/>
            </p:nvSpPr>
            <p:spPr bwMode="auto">
              <a:xfrm>
                <a:off x="1168400" y="2144713"/>
                <a:ext cx="15875" cy="31750"/>
              </a:xfrm>
              <a:custGeom>
                <a:avLst/>
                <a:gdLst>
                  <a:gd name="T0" fmla="*/ 5 w 15"/>
                  <a:gd name="T1" fmla="*/ 1 h 29"/>
                  <a:gd name="T2" fmla="*/ 1 w 15"/>
                  <a:gd name="T3" fmla="*/ 6 h 29"/>
                  <a:gd name="T4" fmla="*/ 6 w 15"/>
                  <a:gd name="T5" fmla="*/ 3 h 29"/>
                  <a:gd name="T6" fmla="*/ 2 w 15"/>
                  <a:gd name="T7" fmla="*/ 8 h 29"/>
                  <a:gd name="T8" fmla="*/ 9 w 15"/>
                  <a:gd name="T9" fmla="*/ 4 h 29"/>
                  <a:gd name="T10" fmla="*/ 2 w 15"/>
                  <a:gd name="T11" fmla="*/ 11 h 29"/>
                  <a:gd name="T12" fmla="*/ 11 w 15"/>
                  <a:gd name="T13" fmla="*/ 2 h 29"/>
                  <a:gd name="T14" fmla="*/ 2 w 15"/>
                  <a:gd name="T15" fmla="*/ 13 h 29"/>
                  <a:gd name="T16" fmla="*/ 10 w 15"/>
                  <a:gd name="T17" fmla="*/ 6 h 29"/>
                  <a:gd name="T18" fmla="*/ 2 w 15"/>
                  <a:gd name="T19" fmla="*/ 16 h 29"/>
                  <a:gd name="T20" fmla="*/ 10 w 15"/>
                  <a:gd name="T21" fmla="*/ 8 h 29"/>
                  <a:gd name="T22" fmla="*/ 2 w 15"/>
                  <a:gd name="T23" fmla="*/ 19 h 29"/>
                  <a:gd name="T24" fmla="*/ 11 w 15"/>
                  <a:gd name="T25" fmla="*/ 11 h 29"/>
                  <a:gd name="T26" fmla="*/ 3 w 15"/>
                  <a:gd name="T27" fmla="*/ 22 h 29"/>
                  <a:gd name="T28" fmla="*/ 12 w 15"/>
                  <a:gd name="T29" fmla="*/ 12 h 29"/>
                  <a:gd name="T30" fmla="*/ 2 w 15"/>
                  <a:gd name="T31" fmla="*/ 26 h 29"/>
                  <a:gd name="T32" fmla="*/ 12 w 15"/>
                  <a:gd name="T33" fmla="*/ 13 h 29"/>
                  <a:gd name="T34" fmla="*/ 6 w 15"/>
                  <a:gd name="T35" fmla="*/ 23 h 29"/>
                  <a:gd name="T36" fmla="*/ 14 w 15"/>
                  <a:gd name="T37" fmla="*/ 14 h 29"/>
                  <a:gd name="T38" fmla="*/ 6 w 15"/>
                  <a:gd name="T39" fmla="*/ 26 h 29"/>
                  <a:gd name="T40" fmla="*/ 13 w 15"/>
                  <a:gd name="T41" fmla="*/ 18 h 29"/>
                  <a:gd name="T42" fmla="*/ 7 w 15"/>
                  <a:gd name="T43" fmla="*/ 26 h 29"/>
                  <a:gd name="T44" fmla="*/ 13 w 15"/>
                  <a:gd name="T45" fmla="*/ 20 h 29"/>
                  <a:gd name="T46" fmla="*/ 9 w 15"/>
                  <a:gd name="T47" fmla="*/ 27 h 29"/>
                  <a:gd name="T48" fmla="*/ 14 w 15"/>
                  <a:gd name="T49" fmla="*/ 22 h 29"/>
                  <a:gd name="T50" fmla="*/ 10 w 15"/>
                  <a:gd name="T51" fmla="*/ 26 h 29"/>
                  <a:gd name="T52" fmla="*/ 13 w 15"/>
                  <a:gd name="T53" fmla="*/ 26 h 29"/>
                  <a:gd name="T54" fmla="*/ 14 w 15"/>
                  <a:gd name="T55" fmla="*/ 23 h 29"/>
                  <a:gd name="T56" fmla="*/ 10 w 15"/>
                  <a:gd name="T57" fmla="*/ 26 h 29"/>
                  <a:gd name="T58" fmla="*/ 14 w 15"/>
                  <a:gd name="T59" fmla="*/ 22 h 29"/>
                  <a:gd name="T60" fmla="*/ 9 w 15"/>
                  <a:gd name="T61" fmla="*/ 27 h 29"/>
                  <a:gd name="T62" fmla="*/ 14 w 15"/>
                  <a:gd name="T63" fmla="*/ 20 h 29"/>
                  <a:gd name="T64" fmla="*/ 7 w 15"/>
                  <a:gd name="T65" fmla="*/ 26 h 29"/>
                  <a:gd name="T66" fmla="*/ 13 w 15"/>
                  <a:gd name="T67" fmla="*/ 18 h 29"/>
                  <a:gd name="T68" fmla="*/ 6 w 15"/>
                  <a:gd name="T69" fmla="*/ 26 h 29"/>
                  <a:gd name="T70" fmla="*/ 14 w 15"/>
                  <a:gd name="T71" fmla="*/ 14 h 29"/>
                  <a:gd name="T72" fmla="*/ 6 w 15"/>
                  <a:gd name="T73" fmla="*/ 23 h 29"/>
                  <a:gd name="T74" fmla="*/ 12 w 15"/>
                  <a:gd name="T75" fmla="*/ 13 h 29"/>
                  <a:gd name="T76" fmla="*/ 2 w 15"/>
                  <a:gd name="T77" fmla="*/ 26 h 29"/>
                  <a:gd name="T78" fmla="*/ 12 w 15"/>
                  <a:gd name="T79" fmla="*/ 12 h 29"/>
                  <a:gd name="T80" fmla="*/ 3 w 15"/>
                  <a:gd name="T81" fmla="*/ 22 h 29"/>
                  <a:gd name="T82" fmla="*/ 11 w 15"/>
                  <a:gd name="T83" fmla="*/ 11 h 29"/>
                  <a:gd name="T84" fmla="*/ 2 w 15"/>
                  <a:gd name="T85" fmla="*/ 19 h 29"/>
                  <a:gd name="T86" fmla="*/ 10 w 15"/>
                  <a:gd name="T87" fmla="*/ 8 h 29"/>
                  <a:gd name="T88" fmla="*/ 2 w 15"/>
                  <a:gd name="T89" fmla="*/ 16 h 29"/>
                  <a:gd name="T90" fmla="*/ 10 w 15"/>
                  <a:gd name="T91" fmla="*/ 6 h 29"/>
                  <a:gd name="T92" fmla="*/ 2 w 15"/>
                  <a:gd name="T93" fmla="*/ 13 h 29"/>
                  <a:gd name="T94" fmla="*/ 11 w 15"/>
                  <a:gd name="T95" fmla="*/ 2 h 29"/>
                  <a:gd name="T96" fmla="*/ 2 w 15"/>
                  <a:gd name="T97" fmla="*/ 11 h 29"/>
                  <a:gd name="T98" fmla="*/ 9 w 15"/>
                  <a:gd name="T99" fmla="*/ 3 h 29"/>
                  <a:gd name="T100" fmla="*/ 2 w 15"/>
                  <a:gd name="T101" fmla="*/ 8 h 29"/>
                  <a:gd name="T102" fmla="*/ 6 w 15"/>
                  <a:gd name="T103" fmla="*/ 3 h 29"/>
                  <a:gd name="T104" fmla="*/ 1 w 15"/>
                  <a:gd name="T105" fmla="*/ 6 h 29"/>
                  <a:gd name="T106" fmla="*/ 6 w 15"/>
                  <a:gd name="T107" fmla="*/ 1 h 29"/>
                  <a:gd name="T108" fmla="*/ 1 w 15"/>
                  <a:gd name="T109" fmla="*/ 2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5" h="29">
                    <a:moveTo>
                      <a:pt x="2" y="3"/>
                    </a:moveTo>
                    <a:cubicBezTo>
                      <a:pt x="3" y="3"/>
                      <a:pt x="4" y="2"/>
                      <a:pt x="5" y="1"/>
                    </a:cubicBezTo>
                    <a:cubicBezTo>
                      <a:pt x="5" y="1"/>
                      <a:pt x="5" y="1"/>
                      <a:pt x="4" y="0"/>
                    </a:cubicBezTo>
                    <a:cubicBezTo>
                      <a:pt x="3" y="2"/>
                      <a:pt x="2" y="4"/>
                      <a:pt x="1" y="6"/>
                    </a:cubicBezTo>
                    <a:cubicBezTo>
                      <a:pt x="1" y="7"/>
                      <a:pt x="1" y="8"/>
                      <a:pt x="2" y="7"/>
                    </a:cubicBezTo>
                    <a:cubicBezTo>
                      <a:pt x="4" y="6"/>
                      <a:pt x="5" y="5"/>
                      <a:pt x="6" y="3"/>
                    </a:cubicBezTo>
                    <a:cubicBezTo>
                      <a:pt x="6" y="3"/>
                      <a:pt x="6" y="3"/>
                      <a:pt x="5" y="2"/>
                    </a:cubicBezTo>
                    <a:cubicBezTo>
                      <a:pt x="4" y="4"/>
                      <a:pt x="3" y="6"/>
                      <a:pt x="2" y="8"/>
                    </a:cubicBezTo>
                    <a:cubicBezTo>
                      <a:pt x="1" y="9"/>
                      <a:pt x="2" y="10"/>
                      <a:pt x="3" y="9"/>
                    </a:cubicBezTo>
                    <a:cubicBezTo>
                      <a:pt x="5" y="7"/>
                      <a:pt x="7" y="5"/>
                      <a:pt x="9" y="4"/>
                    </a:cubicBezTo>
                    <a:cubicBezTo>
                      <a:pt x="9" y="3"/>
                      <a:pt x="9" y="3"/>
                      <a:pt x="8" y="3"/>
                    </a:cubicBezTo>
                    <a:cubicBezTo>
                      <a:pt x="6" y="5"/>
                      <a:pt x="4" y="8"/>
                      <a:pt x="2" y="11"/>
                    </a:cubicBezTo>
                    <a:cubicBezTo>
                      <a:pt x="2" y="12"/>
                      <a:pt x="3" y="12"/>
                      <a:pt x="3" y="12"/>
                    </a:cubicBezTo>
                    <a:cubicBezTo>
                      <a:pt x="6" y="8"/>
                      <a:pt x="8" y="5"/>
                      <a:pt x="11" y="2"/>
                    </a:cubicBezTo>
                    <a:cubicBezTo>
                      <a:pt x="10" y="2"/>
                      <a:pt x="10" y="2"/>
                      <a:pt x="10" y="2"/>
                    </a:cubicBezTo>
                    <a:cubicBezTo>
                      <a:pt x="7" y="5"/>
                      <a:pt x="5" y="9"/>
                      <a:pt x="2" y="13"/>
                    </a:cubicBezTo>
                    <a:cubicBezTo>
                      <a:pt x="2" y="14"/>
                      <a:pt x="3" y="14"/>
                      <a:pt x="4" y="14"/>
                    </a:cubicBezTo>
                    <a:cubicBezTo>
                      <a:pt x="6" y="11"/>
                      <a:pt x="8" y="9"/>
                      <a:pt x="10" y="6"/>
                    </a:cubicBezTo>
                    <a:cubicBezTo>
                      <a:pt x="10" y="5"/>
                      <a:pt x="9" y="5"/>
                      <a:pt x="9" y="5"/>
                    </a:cubicBezTo>
                    <a:cubicBezTo>
                      <a:pt x="6" y="9"/>
                      <a:pt x="3" y="12"/>
                      <a:pt x="2" y="16"/>
                    </a:cubicBezTo>
                    <a:cubicBezTo>
                      <a:pt x="1" y="17"/>
                      <a:pt x="2" y="18"/>
                      <a:pt x="3" y="17"/>
                    </a:cubicBezTo>
                    <a:cubicBezTo>
                      <a:pt x="5" y="14"/>
                      <a:pt x="8" y="11"/>
                      <a:pt x="10" y="8"/>
                    </a:cubicBezTo>
                    <a:cubicBezTo>
                      <a:pt x="11" y="7"/>
                      <a:pt x="10" y="7"/>
                      <a:pt x="9" y="7"/>
                    </a:cubicBezTo>
                    <a:cubicBezTo>
                      <a:pt x="7" y="11"/>
                      <a:pt x="4" y="15"/>
                      <a:pt x="2" y="19"/>
                    </a:cubicBezTo>
                    <a:cubicBezTo>
                      <a:pt x="2" y="19"/>
                      <a:pt x="3" y="20"/>
                      <a:pt x="3" y="20"/>
                    </a:cubicBezTo>
                    <a:cubicBezTo>
                      <a:pt x="6" y="17"/>
                      <a:pt x="8" y="14"/>
                      <a:pt x="11" y="11"/>
                    </a:cubicBezTo>
                    <a:cubicBezTo>
                      <a:pt x="10" y="11"/>
                      <a:pt x="10" y="11"/>
                      <a:pt x="9" y="10"/>
                    </a:cubicBezTo>
                    <a:cubicBezTo>
                      <a:pt x="8" y="15"/>
                      <a:pt x="5" y="18"/>
                      <a:pt x="3" y="22"/>
                    </a:cubicBezTo>
                    <a:cubicBezTo>
                      <a:pt x="3" y="23"/>
                      <a:pt x="4" y="23"/>
                      <a:pt x="4" y="23"/>
                    </a:cubicBezTo>
                    <a:cubicBezTo>
                      <a:pt x="7" y="19"/>
                      <a:pt x="9" y="16"/>
                      <a:pt x="12" y="12"/>
                    </a:cubicBezTo>
                    <a:cubicBezTo>
                      <a:pt x="12" y="12"/>
                      <a:pt x="11" y="12"/>
                      <a:pt x="11" y="11"/>
                    </a:cubicBezTo>
                    <a:cubicBezTo>
                      <a:pt x="8" y="16"/>
                      <a:pt x="4" y="21"/>
                      <a:pt x="2" y="26"/>
                    </a:cubicBezTo>
                    <a:cubicBezTo>
                      <a:pt x="2" y="26"/>
                      <a:pt x="3" y="26"/>
                      <a:pt x="3" y="27"/>
                    </a:cubicBezTo>
                    <a:cubicBezTo>
                      <a:pt x="6" y="22"/>
                      <a:pt x="9" y="18"/>
                      <a:pt x="12" y="13"/>
                    </a:cubicBezTo>
                    <a:cubicBezTo>
                      <a:pt x="12" y="13"/>
                      <a:pt x="11" y="13"/>
                      <a:pt x="11" y="13"/>
                    </a:cubicBezTo>
                    <a:cubicBezTo>
                      <a:pt x="9" y="16"/>
                      <a:pt x="7" y="20"/>
                      <a:pt x="6" y="23"/>
                    </a:cubicBezTo>
                    <a:cubicBezTo>
                      <a:pt x="5" y="24"/>
                      <a:pt x="6" y="25"/>
                      <a:pt x="7" y="24"/>
                    </a:cubicBezTo>
                    <a:cubicBezTo>
                      <a:pt x="10" y="21"/>
                      <a:pt x="13" y="18"/>
                      <a:pt x="14" y="14"/>
                    </a:cubicBezTo>
                    <a:cubicBezTo>
                      <a:pt x="15" y="13"/>
                      <a:pt x="14" y="12"/>
                      <a:pt x="13" y="13"/>
                    </a:cubicBezTo>
                    <a:cubicBezTo>
                      <a:pt x="11" y="17"/>
                      <a:pt x="8" y="21"/>
                      <a:pt x="6" y="26"/>
                    </a:cubicBezTo>
                    <a:cubicBezTo>
                      <a:pt x="6" y="27"/>
                      <a:pt x="7" y="27"/>
                      <a:pt x="7" y="27"/>
                    </a:cubicBezTo>
                    <a:cubicBezTo>
                      <a:pt x="9" y="24"/>
                      <a:pt x="11" y="21"/>
                      <a:pt x="13" y="18"/>
                    </a:cubicBezTo>
                    <a:cubicBezTo>
                      <a:pt x="13" y="17"/>
                      <a:pt x="12" y="17"/>
                      <a:pt x="12" y="17"/>
                    </a:cubicBezTo>
                    <a:cubicBezTo>
                      <a:pt x="10" y="20"/>
                      <a:pt x="9" y="23"/>
                      <a:pt x="7" y="26"/>
                    </a:cubicBezTo>
                    <a:cubicBezTo>
                      <a:pt x="7" y="27"/>
                      <a:pt x="8" y="27"/>
                      <a:pt x="9" y="26"/>
                    </a:cubicBezTo>
                    <a:cubicBezTo>
                      <a:pt x="10" y="24"/>
                      <a:pt x="12" y="22"/>
                      <a:pt x="13" y="20"/>
                    </a:cubicBezTo>
                    <a:cubicBezTo>
                      <a:pt x="13" y="20"/>
                      <a:pt x="13" y="20"/>
                      <a:pt x="12" y="19"/>
                    </a:cubicBezTo>
                    <a:cubicBezTo>
                      <a:pt x="11" y="22"/>
                      <a:pt x="10" y="25"/>
                      <a:pt x="9" y="27"/>
                    </a:cubicBezTo>
                    <a:cubicBezTo>
                      <a:pt x="8" y="28"/>
                      <a:pt x="10" y="29"/>
                      <a:pt x="10" y="28"/>
                    </a:cubicBezTo>
                    <a:cubicBezTo>
                      <a:pt x="11" y="26"/>
                      <a:pt x="13" y="24"/>
                      <a:pt x="14" y="22"/>
                    </a:cubicBezTo>
                    <a:cubicBezTo>
                      <a:pt x="13" y="22"/>
                      <a:pt x="13" y="21"/>
                      <a:pt x="13" y="21"/>
                    </a:cubicBezTo>
                    <a:cubicBezTo>
                      <a:pt x="12" y="23"/>
                      <a:pt x="11" y="25"/>
                      <a:pt x="10" y="26"/>
                    </a:cubicBezTo>
                    <a:cubicBezTo>
                      <a:pt x="10" y="27"/>
                      <a:pt x="11" y="28"/>
                      <a:pt x="11" y="27"/>
                    </a:cubicBezTo>
                    <a:cubicBezTo>
                      <a:pt x="12" y="27"/>
                      <a:pt x="12" y="27"/>
                      <a:pt x="13" y="26"/>
                    </a:cubicBezTo>
                    <a:cubicBezTo>
                      <a:pt x="13" y="27"/>
                      <a:pt x="14" y="27"/>
                      <a:pt x="14" y="26"/>
                    </a:cubicBezTo>
                    <a:cubicBezTo>
                      <a:pt x="14" y="25"/>
                      <a:pt x="15" y="25"/>
                      <a:pt x="14" y="23"/>
                    </a:cubicBezTo>
                    <a:cubicBezTo>
                      <a:pt x="14" y="23"/>
                      <a:pt x="13" y="23"/>
                      <a:pt x="13" y="23"/>
                    </a:cubicBezTo>
                    <a:cubicBezTo>
                      <a:pt x="12" y="24"/>
                      <a:pt x="11" y="25"/>
                      <a:pt x="10" y="26"/>
                    </a:cubicBezTo>
                    <a:cubicBezTo>
                      <a:pt x="11" y="26"/>
                      <a:pt x="11" y="27"/>
                      <a:pt x="12" y="27"/>
                    </a:cubicBezTo>
                    <a:cubicBezTo>
                      <a:pt x="12" y="25"/>
                      <a:pt x="13" y="23"/>
                      <a:pt x="14" y="22"/>
                    </a:cubicBezTo>
                    <a:cubicBezTo>
                      <a:pt x="14" y="21"/>
                      <a:pt x="13" y="20"/>
                      <a:pt x="13" y="21"/>
                    </a:cubicBezTo>
                    <a:cubicBezTo>
                      <a:pt x="11" y="23"/>
                      <a:pt x="10" y="25"/>
                      <a:pt x="9" y="27"/>
                    </a:cubicBezTo>
                    <a:cubicBezTo>
                      <a:pt x="9" y="27"/>
                      <a:pt x="10" y="28"/>
                      <a:pt x="10" y="28"/>
                    </a:cubicBezTo>
                    <a:cubicBezTo>
                      <a:pt x="12" y="25"/>
                      <a:pt x="13" y="23"/>
                      <a:pt x="14" y="20"/>
                    </a:cubicBezTo>
                    <a:cubicBezTo>
                      <a:pt x="14" y="19"/>
                      <a:pt x="13" y="19"/>
                      <a:pt x="12" y="19"/>
                    </a:cubicBezTo>
                    <a:cubicBezTo>
                      <a:pt x="11" y="21"/>
                      <a:pt x="9" y="24"/>
                      <a:pt x="7" y="26"/>
                    </a:cubicBezTo>
                    <a:cubicBezTo>
                      <a:pt x="8" y="26"/>
                      <a:pt x="8" y="26"/>
                      <a:pt x="9" y="26"/>
                    </a:cubicBezTo>
                    <a:cubicBezTo>
                      <a:pt x="10" y="23"/>
                      <a:pt x="11" y="21"/>
                      <a:pt x="13" y="18"/>
                    </a:cubicBezTo>
                    <a:cubicBezTo>
                      <a:pt x="12" y="18"/>
                      <a:pt x="12" y="18"/>
                      <a:pt x="12" y="17"/>
                    </a:cubicBezTo>
                    <a:cubicBezTo>
                      <a:pt x="10" y="20"/>
                      <a:pt x="8" y="23"/>
                      <a:pt x="6" y="26"/>
                    </a:cubicBezTo>
                    <a:cubicBezTo>
                      <a:pt x="6" y="26"/>
                      <a:pt x="7" y="26"/>
                      <a:pt x="7" y="27"/>
                    </a:cubicBezTo>
                    <a:cubicBezTo>
                      <a:pt x="10" y="22"/>
                      <a:pt x="12" y="18"/>
                      <a:pt x="14" y="14"/>
                    </a:cubicBezTo>
                    <a:cubicBezTo>
                      <a:pt x="14" y="13"/>
                      <a:pt x="14" y="13"/>
                      <a:pt x="13" y="13"/>
                    </a:cubicBezTo>
                    <a:cubicBezTo>
                      <a:pt x="11" y="17"/>
                      <a:pt x="9" y="20"/>
                      <a:pt x="6" y="23"/>
                    </a:cubicBezTo>
                    <a:cubicBezTo>
                      <a:pt x="6" y="23"/>
                      <a:pt x="6" y="24"/>
                      <a:pt x="7" y="24"/>
                    </a:cubicBezTo>
                    <a:cubicBezTo>
                      <a:pt x="9" y="20"/>
                      <a:pt x="10" y="17"/>
                      <a:pt x="12" y="13"/>
                    </a:cubicBezTo>
                    <a:cubicBezTo>
                      <a:pt x="13" y="12"/>
                      <a:pt x="11" y="12"/>
                      <a:pt x="11" y="13"/>
                    </a:cubicBezTo>
                    <a:cubicBezTo>
                      <a:pt x="8" y="17"/>
                      <a:pt x="4" y="21"/>
                      <a:pt x="2" y="26"/>
                    </a:cubicBezTo>
                    <a:cubicBezTo>
                      <a:pt x="2" y="27"/>
                      <a:pt x="3" y="27"/>
                      <a:pt x="3" y="27"/>
                    </a:cubicBezTo>
                    <a:cubicBezTo>
                      <a:pt x="6" y="21"/>
                      <a:pt x="9" y="17"/>
                      <a:pt x="12" y="12"/>
                    </a:cubicBezTo>
                    <a:cubicBezTo>
                      <a:pt x="13" y="11"/>
                      <a:pt x="11" y="11"/>
                      <a:pt x="11" y="11"/>
                    </a:cubicBezTo>
                    <a:cubicBezTo>
                      <a:pt x="8" y="15"/>
                      <a:pt x="6" y="18"/>
                      <a:pt x="3" y="22"/>
                    </a:cubicBezTo>
                    <a:cubicBezTo>
                      <a:pt x="3" y="22"/>
                      <a:pt x="4" y="22"/>
                      <a:pt x="4" y="23"/>
                    </a:cubicBezTo>
                    <a:cubicBezTo>
                      <a:pt x="6" y="19"/>
                      <a:pt x="9" y="15"/>
                      <a:pt x="11" y="11"/>
                    </a:cubicBezTo>
                    <a:cubicBezTo>
                      <a:pt x="11" y="10"/>
                      <a:pt x="10" y="10"/>
                      <a:pt x="10" y="10"/>
                    </a:cubicBezTo>
                    <a:cubicBezTo>
                      <a:pt x="7" y="13"/>
                      <a:pt x="5" y="16"/>
                      <a:pt x="2" y="19"/>
                    </a:cubicBezTo>
                    <a:cubicBezTo>
                      <a:pt x="3" y="19"/>
                      <a:pt x="3" y="19"/>
                      <a:pt x="4" y="19"/>
                    </a:cubicBezTo>
                    <a:cubicBezTo>
                      <a:pt x="5" y="15"/>
                      <a:pt x="8" y="12"/>
                      <a:pt x="10" y="8"/>
                    </a:cubicBezTo>
                    <a:cubicBezTo>
                      <a:pt x="10" y="8"/>
                      <a:pt x="10" y="8"/>
                      <a:pt x="9" y="7"/>
                    </a:cubicBezTo>
                    <a:cubicBezTo>
                      <a:pt x="7" y="11"/>
                      <a:pt x="4" y="13"/>
                      <a:pt x="2" y="16"/>
                    </a:cubicBezTo>
                    <a:cubicBezTo>
                      <a:pt x="2" y="17"/>
                      <a:pt x="2" y="17"/>
                      <a:pt x="3" y="17"/>
                    </a:cubicBezTo>
                    <a:cubicBezTo>
                      <a:pt x="5" y="13"/>
                      <a:pt x="8" y="10"/>
                      <a:pt x="10" y="6"/>
                    </a:cubicBezTo>
                    <a:cubicBezTo>
                      <a:pt x="10" y="5"/>
                      <a:pt x="9" y="4"/>
                      <a:pt x="9" y="5"/>
                    </a:cubicBezTo>
                    <a:cubicBezTo>
                      <a:pt x="7" y="8"/>
                      <a:pt x="5" y="10"/>
                      <a:pt x="2" y="13"/>
                    </a:cubicBezTo>
                    <a:cubicBezTo>
                      <a:pt x="3" y="13"/>
                      <a:pt x="3" y="13"/>
                      <a:pt x="4" y="14"/>
                    </a:cubicBezTo>
                    <a:cubicBezTo>
                      <a:pt x="6" y="10"/>
                      <a:pt x="9" y="6"/>
                      <a:pt x="11" y="2"/>
                    </a:cubicBezTo>
                    <a:cubicBezTo>
                      <a:pt x="11" y="2"/>
                      <a:pt x="10" y="1"/>
                      <a:pt x="10" y="1"/>
                    </a:cubicBezTo>
                    <a:cubicBezTo>
                      <a:pt x="7" y="5"/>
                      <a:pt x="4" y="8"/>
                      <a:pt x="2" y="11"/>
                    </a:cubicBezTo>
                    <a:cubicBezTo>
                      <a:pt x="2" y="11"/>
                      <a:pt x="3" y="11"/>
                      <a:pt x="3" y="12"/>
                    </a:cubicBezTo>
                    <a:cubicBezTo>
                      <a:pt x="5" y="8"/>
                      <a:pt x="7" y="6"/>
                      <a:pt x="9" y="3"/>
                    </a:cubicBezTo>
                    <a:cubicBezTo>
                      <a:pt x="10" y="3"/>
                      <a:pt x="9" y="2"/>
                      <a:pt x="9" y="2"/>
                    </a:cubicBezTo>
                    <a:cubicBezTo>
                      <a:pt x="6" y="4"/>
                      <a:pt x="4" y="6"/>
                      <a:pt x="2" y="8"/>
                    </a:cubicBezTo>
                    <a:cubicBezTo>
                      <a:pt x="2" y="8"/>
                      <a:pt x="3" y="9"/>
                      <a:pt x="3" y="9"/>
                    </a:cubicBezTo>
                    <a:cubicBezTo>
                      <a:pt x="4" y="7"/>
                      <a:pt x="5" y="5"/>
                      <a:pt x="6" y="3"/>
                    </a:cubicBezTo>
                    <a:cubicBezTo>
                      <a:pt x="7" y="2"/>
                      <a:pt x="6" y="1"/>
                      <a:pt x="5" y="2"/>
                    </a:cubicBezTo>
                    <a:cubicBezTo>
                      <a:pt x="4" y="4"/>
                      <a:pt x="2" y="5"/>
                      <a:pt x="1" y="6"/>
                    </a:cubicBezTo>
                    <a:cubicBezTo>
                      <a:pt x="1" y="7"/>
                      <a:pt x="2" y="7"/>
                      <a:pt x="2" y="7"/>
                    </a:cubicBezTo>
                    <a:cubicBezTo>
                      <a:pt x="3" y="5"/>
                      <a:pt x="4" y="3"/>
                      <a:pt x="6" y="1"/>
                    </a:cubicBezTo>
                    <a:cubicBezTo>
                      <a:pt x="6" y="0"/>
                      <a:pt x="5" y="0"/>
                      <a:pt x="5" y="0"/>
                    </a:cubicBezTo>
                    <a:cubicBezTo>
                      <a:pt x="4" y="1"/>
                      <a:pt x="2" y="1"/>
                      <a:pt x="1" y="2"/>
                    </a:cubicBezTo>
                    <a:cubicBezTo>
                      <a:pt x="0" y="2"/>
                      <a:pt x="1"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0" name="Freeform 73"/>
              <p:cNvSpPr>
                <a:spLocks/>
              </p:cNvSpPr>
              <p:nvPr/>
            </p:nvSpPr>
            <p:spPr bwMode="auto">
              <a:xfrm>
                <a:off x="1187450" y="2135188"/>
                <a:ext cx="20638" cy="39688"/>
              </a:xfrm>
              <a:custGeom>
                <a:avLst/>
                <a:gdLst>
                  <a:gd name="T0" fmla="*/ 1 w 19"/>
                  <a:gd name="T1" fmla="*/ 37 h 37"/>
                  <a:gd name="T2" fmla="*/ 3 w 19"/>
                  <a:gd name="T3" fmla="*/ 37 h 37"/>
                  <a:gd name="T4" fmla="*/ 4 w 19"/>
                  <a:gd name="T5" fmla="*/ 36 h 37"/>
                  <a:gd name="T6" fmla="*/ 3 w 19"/>
                  <a:gd name="T7" fmla="*/ 18 h 37"/>
                  <a:gd name="T8" fmla="*/ 2 w 19"/>
                  <a:gd name="T9" fmla="*/ 8 h 37"/>
                  <a:gd name="T10" fmla="*/ 6 w 19"/>
                  <a:gd name="T11" fmla="*/ 3 h 37"/>
                  <a:gd name="T12" fmla="*/ 15 w 19"/>
                  <a:gd name="T13" fmla="*/ 12 h 37"/>
                  <a:gd name="T14" fmla="*/ 17 w 19"/>
                  <a:gd name="T15" fmla="*/ 34 h 37"/>
                  <a:gd name="T16" fmla="*/ 19 w 19"/>
                  <a:gd name="T17" fmla="*/ 34 h 37"/>
                  <a:gd name="T18" fmla="*/ 18 w 19"/>
                  <a:gd name="T19" fmla="*/ 19 h 37"/>
                  <a:gd name="T20" fmla="*/ 15 w 19"/>
                  <a:gd name="T21" fmla="*/ 5 h 37"/>
                  <a:gd name="T22" fmla="*/ 2 w 19"/>
                  <a:gd name="T23" fmla="*/ 2 h 37"/>
                  <a:gd name="T24" fmla="*/ 1 w 19"/>
                  <a:gd name="T25" fmla="*/ 2 h 37"/>
                  <a:gd name="T26" fmla="*/ 2 w 19"/>
                  <a:gd name="T27" fmla="*/ 18 h 37"/>
                  <a:gd name="T28" fmla="*/ 2 w 19"/>
                  <a:gd name="T29" fmla="*/ 35 h 37"/>
                  <a:gd name="T30" fmla="*/ 1 w 19"/>
                  <a:gd name="T31"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 h="37">
                    <a:moveTo>
                      <a:pt x="1" y="37"/>
                    </a:moveTo>
                    <a:cubicBezTo>
                      <a:pt x="2" y="37"/>
                      <a:pt x="2" y="37"/>
                      <a:pt x="3" y="37"/>
                    </a:cubicBezTo>
                    <a:cubicBezTo>
                      <a:pt x="4" y="37"/>
                      <a:pt x="4" y="37"/>
                      <a:pt x="4" y="36"/>
                    </a:cubicBezTo>
                    <a:cubicBezTo>
                      <a:pt x="4" y="30"/>
                      <a:pt x="4" y="24"/>
                      <a:pt x="3" y="18"/>
                    </a:cubicBezTo>
                    <a:cubicBezTo>
                      <a:pt x="3" y="15"/>
                      <a:pt x="2" y="11"/>
                      <a:pt x="2" y="8"/>
                    </a:cubicBezTo>
                    <a:cubicBezTo>
                      <a:pt x="2" y="4"/>
                      <a:pt x="3" y="3"/>
                      <a:pt x="6" y="3"/>
                    </a:cubicBezTo>
                    <a:cubicBezTo>
                      <a:pt x="13" y="2"/>
                      <a:pt x="14" y="7"/>
                      <a:pt x="15" y="12"/>
                    </a:cubicBezTo>
                    <a:cubicBezTo>
                      <a:pt x="16" y="20"/>
                      <a:pt x="17" y="27"/>
                      <a:pt x="17" y="34"/>
                    </a:cubicBezTo>
                    <a:cubicBezTo>
                      <a:pt x="17" y="35"/>
                      <a:pt x="19" y="35"/>
                      <a:pt x="19" y="34"/>
                    </a:cubicBezTo>
                    <a:cubicBezTo>
                      <a:pt x="19" y="29"/>
                      <a:pt x="18" y="24"/>
                      <a:pt x="18" y="19"/>
                    </a:cubicBezTo>
                    <a:cubicBezTo>
                      <a:pt x="17" y="15"/>
                      <a:pt x="17" y="9"/>
                      <a:pt x="15" y="5"/>
                    </a:cubicBezTo>
                    <a:cubicBezTo>
                      <a:pt x="12" y="0"/>
                      <a:pt x="7" y="1"/>
                      <a:pt x="2" y="2"/>
                    </a:cubicBezTo>
                    <a:cubicBezTo>
                      <a:pt x="1" y="2"/>
                      <a:pt x="1" y="2"/>
                      <a:pt x="1" y="2"/>
                    </a:cubicBezTo>
                    <a:cubicBezTo>
                      <a:pt x="1" y="8"/>
                      <a:pt x="1" y="13"/>
                      <a:pt x="2" y="18"/>
                    </a:cubicBezTo>
                    <a:cubicBezTo>
                      <a:pt x="2" y="19"/>
                      <a:pt x="3" y="36"/>
                      <a:pt x="2" y="35"/>
                    </a:cubicBezTo>
                    <a:cubicBezTo>
                      <a:pt x="1" y="35"/>
                      <a:pt x="0" y="36"/>
                      <a:pt x="1"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1" name="Freeform 74"/>
              <p:cNvSpPr>
                <a:spLocks/>
              </p:cNvSpPr>
              <p:nvPr/>
            </p:nvSpPr>
            <p:spPr bwMode="auto">
              <a:xfrm>
                <a:off x="1187450" y="2138363"/>
                <a:ext cx="19050" cy="36513"/>
              </a:xfrm>
              <a:custGeom>
                <a:avLst/>
                <a:gdLst>
                  <a:gd name="T0" fmla="*/ 1 w 17"/>
                  <a:gd name="T1" fmla="*/ 5 h 34"/>
                  <a:gd name="T2" fmla="*/ 5 w 17"/>
                  <a:gd name="T3" fmla="*/ 2 h 34"/>
                  <a:gd name="T4" fmla="*/ 0 w 17"/>
                  <a:gd name="T5" fmla="*/ 7 h 34"/>
                  <a:gd name="T6" fmla="*/ 7 w 17"/>
                  <a:gd name="T7" fmla="*/ 2 h 34"/>
                  <a:gd name="T8" fmla="*/ 1 w 17"/>
                  <a:gd name="T9" fmla="*/ 9 h 34"/>
                  <a:gd name="T10" fmla="*/ 10 w 17"/>
                  <a:gd name="T11" fmla="*/ 1 h 34"/>
                  <a:gd name="T12" fmla="*/ 2 w 17"/>
                  <a:gd name="T13" fmla="*/ 10 h 34"/>
                  <a:gd name="T14" fmla="*/ 10 w 17"/>
                  <a:gd name="T15" fmla="*/ 2 h 34"/>
                  <a:gd name="T16" fmla="*/ 2 w 17"/>
                  <a:gd name="T17" fmla="*/ 14 h 34"/>
                  <a:gd name="T18" fmla="*/ 11 w 17"/>
                  <a:gd name="T19" fmla="*/ 6 h 34"/>
                  <a:gd name="T20" fmla="*/ 4 w 17"/>
                  <a:gd name="T21" fmla="*/ 15 h 34"/>
                  <a:gd name="T22" fmla="*/ 14 w 17"/>
                  <a:gd name="T23" fmla="*/ 5 h 34"/>
                  <a:gd name="T24" fmla="*/ 5 w 17"/>
                  <a:gd name="T25" fmla="*/ 16 h 34"/>
                  <a:gd name="T26" fmla="*/ 15 w 17"/>
                  <a:gd name="T27" fmla="*/ 6 h 34"/>
                  <a:gd name="T28" fmla="*/ 3 w 17"/>
                  <a:gd name="T29" fmla="*/ 21 h 34"/>
                  <a:gd name="T30" fmla="*/ 11 w 17"/>
                  <a:gd name="T31" fmla="*/ 13 h 34"/>
                  <a:gd name="T32" fmla="*/ 2 w 17"/>
                  <a:gd name="T33" fmla="*/ 25 h 34"/>
                  <a:gd name="T34" fmla="*/ 14 w 17"/>
                  <a:gd name="T35" fmla="*/ 12 h 34"/>
                  <a:gd name="T36" fmla="*/ 3 w 17"/>
                  <a:gd name="T37" fmla="*/ 29 h 34"/>
                  <a:gd name="T38" fmla="*/ 15 w 17"/>
                  <a:gd name="T39" fmla="*/ 15 h 34"/>
                  <a:gd name="T40" fmla="*/ 8 w 17"/>
                  <a:gd name="T41" fmla="*/ 27 h 34"/>
                  <a:gd name="T42" fmla="*/ 17 w 17"/>
                  <a:gd name="T43" fmla="*/ 18 h 34"/>
                  <a:gd name="T44" fmla="*/ 7 w 17"/>
                  <a:gd name="T45" fmla="*/ 33 h 34"/>
                  <a:gd name="T46" fmla="*/ 17 w 17"/>
                  <a:gd name="T47" fmla="*/ 22 h 34"/>
                  <a:gd name="T48" fmla="*/ 10 w 17"/>
                  <a:gd name="T49" fmla="*/ 31 h 34"/>
                  <a:gd name="T50" fmla="*/ 17 w 17"/>
                  <a:gd name="T51" fmla="*/ 27 h 34"/>
                  <a:gd name="T52" fmla="*/ 13 w 17"/>
                  <a:gd name="T53" fmla="*/ 31 h 34"/>
                  <a:gd name="T54" fmla="*/ 17 w 17"/>
                  <a:gd name="T55" fmla="*/ 27 h 34"/>
                  <a:gd name="T56" fmla="*/ 10 w 17"/>
                  <a:gd name="T57" fmla="*/ 31 h 34"/>
                  <a:gd name="T58" fmla="*/ 17 w 17"/>
                  <a:gd name="T59" fmla="*/ 22 h 34"/>
                  <a:gd name="T60" fmla="*/ 7 w 17"/>
                  <a:gd name="T61" fmla="*/ 32 h 34"/>
                  <a:gd name="T62" fmla="*/ 17 w 17"/>
                  <a:gd name="T63" fmla="*/ 18 h 34"/>
                  <a:gd name="T64" fmla="*/ 8 w 17"/>
                  <a:gd name="T65" fmla="*/ 27 h 34"/>
                  <a:gd name="T66" fmla="*/ 15 w 17"/>
                  <a:gd name="T67" fmla="*/ 15 h 34"/>
                  <a:gd name="T68" fmla="*/ 4 w 17"/>
                  <a:gd name="T69" fmla="*/ 29 h 34"/>
                  <a:gd name="T70" fmla="*/ 14 w 17"/>
                  <a:gd name="T71" fmla="*/ 12 h 34"/>
                  <a:gd name="T72" fmla="*/ 2 w 17"/>
                  <a:gd name="T73" fmla="*/ 25 h 34"/>
                  <a:gd name="T74" fmla="*/ 11 w 17"/>
                  <a:gd name="T75" fmla="*/ 13 h 34"/>
                  <a:gd name="T76" fmla="*/ 3 w 17"/>
                  <a:gd name="T77" fmla="*/ 21 h 34"/>
                  <a:gd name="T78" fmla="*/ 15 w 17"/>
                  <a:gd name="T79" fmla="*/ 6 h 34"/>
                  <a:gd name="T80" fmla="*/ 5 w 17"/>
                  <a:gd name="T81" fmla="*/ 16 h 34"/>
                  <a:gd name="T82" fmla="*/ 14 w 17"/>
                  <a:gd name="T83" fmla="*/ 5 h 34"/>
                  <a:gd name="T84" fmla="*/ 4 w 17"/>
                  <a:gd name="T85" fmla="*/ 15 h 34"/>
                  <a:gd name="T86" fmla="*/ 11 w 17"/>
                  <a:gd name="T87" fmla="*/ 6 h 34"/>
                  <a:gd name="T88" fmla="*/ 2 w 17"/>
                  <a:gd name="T89" fmla="*/ 14 h 34"/>
                  <a:gd name="T90" fmla="*/ 11 w 17"/>
                  <a:gd name="T91" fmla="*/ 2 h 34"/>
                  <a:gd name="T92" fmla="*/ 2 w 17"/>
                  <a:gd name="T93" fmla="*/ 10 h 34"/>
                  <a:gd name="T94" fmla="*/ 10 w 17"/>
                  <a:gd name="T95" fmla="*/ 1 h 34"/>
                  <a:gd name="T96" fmla="*/ 1 w 17"/>
                  <a:gd name="T97" fmla="*/ 9 h 34"/>
                  <a:gd name="T98" fmla="*/ 7 w 17"/>
                  <a:gd name="T99" fmla="*/ 2 h 34"/>
                  <a:gd name="T100" fmla="*/ 0 w 17"/>
                  <a:gd name="T101" fmla="*/ 7 h 34"/>
                  <a:gd name="T102" fmla="*/ 5 w 17"/>
                  <a:gd name="T103" fmla="*/ 2 h 34"/>
                  <a:gd name="T104" fmla="*/ 1 w 17"/>
                  <a:gd name="T105" fmla="*/ 5 h 34"/>
                  <a:gd name="T106" fmla="*/ 3 w 17"/>
                  <a:gd name="T107" fmla="*/ 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7" h="34">
                    <a:moveTo>
                      <a:pt x="2" y="3"/>
                    </a:moveTo>
                    <a:cubicBezTo>
                      <a:pt x="2" y="3"/>
                      <a:pt x="1" y="4"/>
                      <a:pt x="1" y="5"/>
                    </a:cubicBezTo>
                    <a:cubicBezTo>
                      <a:pt x="0" y="6"/>
                      <a:pt x="1" y="6"/>
                      <a:pt x="2" y="6"/>
                    </a:cubicBezTo>
                    <a:cubicBezTo>
                      <a:pt x="3" y="5"/>
                      <a:pt x="4" y="3"/>
                      <a:pt x="5" y="2"/>
                    </a:cubicBezTo>
                    <a:cubicBezTo>
                      <a:pt x="5" y="2"/>
                      <a:pt x="4" y="2"/>
                      <a:pt x="4" y="1"/>
                    </a:cubicBezTo>
                    <a:cubicBezTo>
                      <a:pt x="3" y="3"/>
                      <a:pt x="1" y="5"/>
                      <a:pt x="0" y="7"/>
                    </a:cubicBezTo>
                    <a:cubicBezTo>
                      <a:pt x="0" y="8"/>
                      <a:pt x="1" y="8"/>
                      <a:pt x="1" y="8"/>
                    </a:cubicBezTo>
                    <a:cubicBezTo>
                      <a:pt x="3" y="5"/>
                      <a:pt x="5" y="4"/>
                      <a:pt x="7" y="2"/>
                    </a:cubicBezTo>
                    <a:cubicBezTo>
                      <a:pt x="7" y="2"/>
                      <a:pt x="6" y="1"/>
                      <a:pt x="6" y="1"/>
                    </a:cubicBezTo>
                    <a:cubicBezTo>
                      <a:pt x="4" y="4"/>
                      <a:pt x="3" y="6"/>
                      <a:pt x="1" y="9"/>
                    </a:cubicBezTo>
                    <a:cubicBezTo>
                      <a:pt x="1" y="9"/>
                      <a:pt x="2" y="10"/>
                      <a:pt x="2" y="10"/>
                    </a:cubicBezTo>
                    <a:cubicBezTo>
                      <a:pt x="5" y="7"/>
                      <a:pt x="7" y="4"/>
                      <a:pt x="10" y="1"/>
                    </a:cubicBezTo>
                    <a:cubicBezTo>
                      <a:pt x="9" y="1"/>
                      <a:pt x="9" y="1"/>
                      <a:pt x="9" y="0"/>
                    </a:cubicBezTo>
                    <a:cubicBezTo>
                      <a:pt x="7" y="4"/>
                      <a:pt x="4" y="7"/>
                      <a:pt x="2" y="10"/>
                    </a:cubicBezTo>
                    <a:cubicBezTo>
                      <a:pt x="1" y="11"/>
                      <a:pt x="2" y="12"/>
                      <a:pt x="3" y="11"/>
                    </a:cubicBezTo>
                    <a:cubicBezTo>
                      <a:pt x="6" y="8"/>
                      <a:pt x="8" y="5"/>
                      <a:pt x="10" y="2"/>
                    </a:cubicBezTo>
                    <a:cubicBezTo>
                      <a:pt x="10" y="2"/>
                      <a:pt x="10" y="2"/>
                      <a:pt x="9" y="2"/>
                    </a:cubicBezTo>
                    <a:cubicBezTo>
                      <a:pt x="7" y="6"/>
                      <a:pt x="5" y="10"/>
                      <a:pt x="2" y="14"/>
                    </a:cubicBezTo>
                    <a:cubicBezTo>
                      <a:pt x="2" y="14"/>
                      <a:pt x="3" y="15"/>
                      <a:pt x="3" y="15"/>
                    </a:cubicBezTo>
                    <a:cubicBezTo>
                      <a:pt x="6" y="12"/>
                      <a:pt x="8" y="9"/>
                      <a:pt x="11" y="6"/>
                    </a:cubicBezTo>
                    <a:cubicBezTo>
                      <a:pt x="11" y="6"/>
                      <a:pt x="10" y="5"/>
                      <a:pt x="10" y="5"/>
                    </a:cubicBezTo>
                    <a:cubicBezTo>
                      <a:pt x="8" y="8"/>
                      <a:pt x="6" y="11"/>
                      <a:pt x="4" y="15"/>
                    </a:cubicBezTo>
                    <a:cubicBezTo>
                      <a:pt x="4" y="15"/>
                      <a:pt x="5" y="16"/>
                      <a:pt x="5" y="16"/>
                    </a:cubicBezTo>
                    <a:cubicBezTo>
                      <a:pt x="8" y="12"/>
                      <a:pt x="11" y="9"/>
                      <a:pt x="14" y="5"/>
                    </a:cubicBezTo>
                    <a:cubicBezTo>
                      <a:pt x="13" y="5"/>
                      <a:pt x="13" y="4"/>
                      <a:pt x="12" y="4"/>
                    </a:cubicBezTo>
                    <a:cubicBezTo>
                      <a:pt x="10" y="9"/>
                      <a:pt x="8" y="13"/>
                      <a:pt x="5" y="16"/>
                    </a:cubicBezTo>
                    <a:cubicBezTo>
                      <a:pt x="5" y="17"/>
                      <a:pt x="6" y="17"/>
                      <a:pt x="6" y="17"/>
                    </a:cubicBezTo>
                    <a:cubicBezTo>
                      <a:pt x="9" y="13"/>
                      <a:pt x="12" y="10"/>
                      <a:pt x="15" y="6"/>
                    </a:cubicBezTo>
                    <a:cubicBezTo>
                      <a:pt x="15" y="5"/>
                      <a:pt x="14" y="4"/>
                      <a:pt x="14" y="5"/>
                    </a:cubicBezTo>
                    <a:cubicBezTo>
                      <a:pt x="9" y="10"/>
                      <a:pt x="6" y="16"/>
                      <a:pt x="3" y="21"/>
                    </a:cubicBezTo>
                    <a:cubicBezTo>
                      <a:pt x="2" y="22"/>
                      <a:pt x="3" y="23"/>
                      <a:pt x="4" y="22"/>
                    </a:cubicBezTo>
                    <a:cubicBezTo>
                      <a:pt x="6" y="19"/>
                      <a:pt x="9" y="16"/>
                      <a:pt x="11" y="13"/>
                    </a:cubicBezTo>
                    <a:cubicBezTo>
                      <a:pt x="11" y="12"/>
                      <a:pt x="10" y="12"/>
                      <a:pt x="10" y="12"/>
                    </a:cubicBezTo>
                    <a:cubicBezTo>
                      <a:pt x="7" y="16"/>
                      <a:pt x="4" y="21"/>
                      <a:pt x="2" y="25"/>
                    </a:cubicBezTo>
                    <a:cubicBezTo>
                      <a:pt x="1" y="26"/>
                      <a:pt x="2" y="26"/>
                      <a:pt x="3" y="26"/>
                    </a:cubicBezTo>
                    <a:cubicBezTo>
                      <a:pt x="8" y="23"/>
                      <a:pt x="11" y="17"/>
                      <a:pt x="14" y="12"/>
                    </a:cubicBezTo>
                    <a:cubicBezTo>
                      <a:pt x="14" y="12"/>
                      <a:pt x="13" y="12"/>
                      <a:pt x="13" y="12"/>
                    </a:cubicBezTo>
                    <a:cubicBezTo>
                      <a:pt x="10" y="17"/>
                      <a:pt x="7" y="23"/>
                      <a:pt x="3" y="29"/>
                    </a:cubicBezTo>
                    <a:cubicBezTo>
                      <a:pt x="3" y="30"/>
                      <a:pt x="4" y="30"/>
                      <a:pt x="5" y="30"/>
                    </a:cubicBezTo>
                    <a:cubicBezTo>
                      <a:pt x="9" y="25"/>
                      <a:pt x="12" y="20"/>
                      <a:pt x="15" y="15"/>
                    </a:cubicBezTo>
                    <a:cubicBezTo>
                      <a:pt x="15" y="15"/>
                      <a:pt x="14" y="15"/>
                      <a:pt x="14" y="15"/>
                    </a:cubicBezTo>
                    <a:cubicBezTo>
                      <a:pt x="12" y="19"/>
                      <a:pt x="10" y="23"/>
                      <a:pt x="8" y="27"/>
                    </a:cubicBezTo>
                    <a:cubicBezTo>
                      <a:pt x="7" y="28"/>
                      <a:pt x="9" y="28"/>
                      <a:pt x="9" y="27"/>
                    </a:cubicBezTo>
                    <a:cubicBezTo>
                      <a:pt x="12" y="24"/>
                      <a:pt x="14" y="21"/>
                      <a:pt x="17" y="18"/>
                    </a:cubicBezTo>
                    <a:cubicBezTo>
                      <a:pt x="16" y="18"/>
                      <a:pt x="16" y="17"/>
                      <a:pt x="15" y="17"/>
                    </a:cubicBezTo>
                    <a:cubicBezTo>
                      <a:pt x="12" y="22"/>
                      <a:pt x="9" y="27"/>
                      <a:pt x="7" y="33"/>
                    </a:cubicBezTo>
                    <a:cubicBezTo>
                      <a:pt x="6" y="33"/>
                      <a:pt x="7" y="34"/>
                      <a:pt x="8" y="33"/>
                    </a:cubicBezTo>
                    <a:cubicBezTo>
                      <a:pt x="11" y="30"/>
                      <a:pt x="14" y="26"/>
                      <a:pt x="17" y="22"/>
                    </a:cubicBezTo>
                    <a:cubicBezTo>
                      <a:pt x="17" y="21"/>
                      <a:pt x="16" y="21"/>
                      <a:pt x="15" y="21"/>
                    </a:cubicBezTo>
                    <a:cubicBezTo>
                      <a:pt x="13" y="24"/>
                      <a:pt x="11" y="28"/>
                      <a:pt x="10" y="31"/>
                    </a:cubicBezTo>
                    <a:cubicBezTo>
                      <a:pt x="9" y="32"/>
                      <a:pt x="10" y="33"/>
                      <a:pt x="11" y="32"/>
                    </a:cubicBezTo>
                    <a:cubicBezTo>
                      <a:pt x="13" y="31"/>
                      <a:pt x="15" y="29"/>
                      <a:pt x="17" y="27"/>
                    </a:cubicBezTo>
                    <a:cubicBezTo>
                      <a:pt x="16" y="27"/>
                      <a:pt x="16" y="27"/>
                      <a:pt x="15" y="27"/>
                    </a:cubicBezTo>
                    <a:cubicBezTo>
                      <a:pt x="15" y="28"/>
                      <a:pt x="14" y="29"/>
                      <a:pt x="13" y="31"/>
                    </a:cubicBezTo>
                    <a:cubicBezTo>
                      <a:pt x="12" y="31"/>
                      <a:pt x="13" y="32"/>
                      <a:pt x="14" y="32"/>
                    </a:cubicBezTo>
                    <a:cubicBezTo>
                      <a:pt x="16" y="30"/>
                      <a:pt x="16" y="29"/>
                      <a:pt x="17" y="27"/>
                    </a:cubicBezTo>
                    <a:cubicBezTo>
                      <a:pt x="17" y="26"/>
                      <a:pt x="16" y="26"/>
                      <a:pt x="16" y="26"/>
                    </a:cubicBezTo>
                    <a:cubicBezTo>
                      <a:pt x="14" y="28"/>
                      <a:pt x="12" y="29"/>
                      <a:pt x="10" y="31"/>
                    </a:cubicBezTo>
                    <a:cubicBezTo>
                      <a:pt x="10" y="31"/>
                      <a:pt x="11" y="32"/>
                      <a:pt x="11" y="32"/>
                    </a:cubicBezTo>
                    <a:cubicBezTo>
                      <a:pt x="12" y="28"/>
                      <a:pt x="14" y="25"/>
                      <a:pt x="17" y="22"/>
                    </a:cubicBezTo>
                    <a:cubicBezTo>
                      <a:pt x="16" y="22"/>
                      <a:pt x="16" y="22"/>
                      <a:pt x="15" y="21"/>
                    </a:cubicBezTo>
                    <a:cubicBezTo>
                      <a:pt x="13" y="25"/>
                      <a:pt x="10" y="29"/>
                      <a:pt x="7" y="32"/>
                    </a:cubicBezTo>
                    <a:cubicBezTo>
                      <a:pt x="7" y="33"/>
                      <a:pt x="7" y="33"/>
                      <a:pt x="8" y="33"/>
                    </a:cubicBezTo>
                    <a:cubicBezTo>
                      <a:pt x="11" y="28"/>
                      <a:pt x="13" y="23"/>
                      <a:pt x="17" y="18"/>
                    </a:cubicBezTo>
                    <a:cubicBezTo>
                      <a:pt x="17" y="17"/>
                      <a:pt x="16" y="16"/>
                      <a:pt x="16" y="17"/>
                    </a:cubicBezTo>
                    <a:cubicBezTo>
                      <a:pt x="13" y="20"/>
                      <a:pt x="10" y="23"/>
                      <a:pt x="8" y="27"/>
                    </a:cubicBezTo>
                    <a:cubicBezTo>
                      <a:pt x="8" y="27"/>
                      <a:pt x="9" y="27"/>
                      <a:pt x="9" y="27"/>
                    </a:cubicBezTo>
                    <a:cubicBezTo>
                      <a:pt x="11" y="23"/>
                      <a:pt x="13" y="19"/>
                      <a:pt x="15" y="15"/>
                    </a:cubicBezTo>
                    <a:cubicBezTo>
                      <a:pt x="16" y="15"/>
                      <a:pt x="15" y="14"/>
                      <a:pt x="14" y="15"/>
                    </a:cubicBezTo>
                    <a:cubicBezTo>
                      <a:pt x="11" y="19"/>
                      <a:pt x="8" y="24"/>
                      <a:pt x="4" y="29"/>
                    </a:cubicBezTo>
                    <a:cubicBezTo>
                      <a:pt x="4" y="29"/>
                      <a:pt x="4" y="29"/>
                      <a:pt x="5" y="30"/>
                    </a:cubicBezTo>
                    <a:cubicBezTo>
                      <a:pt x="8" y="24"/>
                      <a:pt x="11" y="18"/>
                      <a:pt x="14" y="12"/>
                    </a:cubicBezTo>
                    <a:cubicBezTo>
                      <a:pt x="15" y="12"/>
                      <a:pt x="13" y="11"/>
                      <a:pt x="13" y="12"/>
                    </a:cubicBezTo>
                    <a:cubicBezTo>
                      <a:pt x="10" y="16"/>
                      <a:pt x="7" y="21"/>
                      <a:pt x="2" y="25"/>
                    </a:cubicBezTo>
                    <a:cubicBezTo>
                      <a:pt x="2" y="25"/>
                      <a:pt x="2" y="25"/>
                      <a:pt x="3" y="26"/>
                    </a:cubicBezTo>
                    <a:cubicBezTo>
                      <a:pt x="5" y="21"/>
                      <a:pt x="8" y="17"/>
                      <a:pt x="11" y="13"/>
                    </a:cubicBezTo>
                    <a:cubicBezTo>
                      <a:pt x="12" y="12"/>
                      <a:pt x="10" y="11"/>
                      <a:pt x="10" y="12"/>
                    </a:cubicBezTo>
                    <a:cubicBezTo>
                      <a:pt x="8" y="15"/>
                      <a:pt x="5" y="18"/>
                      <a:pt x="3" y="21"/>
                    </a:cubicBezTo>
                    <a:cubicBezTo>
                      <a:pt x="3" y="21"/>
                      <a:pt x="4" y="22"/>
                      <a:pt x="4" y="22"/>
                    </a:cubicBezTo>
                    <a:cubicBezTo>
                      <a:pt x="8" y="17"/>
                      <a:pt x="10" y="11"/>
                      <a:pt x="15" y="6"/>
                    </a:cubicBezTo>
                    <a:cubicBezTo>
                      <a:pt x="14" y="6"/>
                      <a:pt x="14" y="5"/>
                      <a:pt x="14" y="5"/>
                    </a:cubicBezTo>
                    <a:cubicBezTo>
                      <a:pt x="10" y="9"/>
                      <a:pt x="8" y="13"/>
                      <a:pt x="5" y="16"/>
                    </a:cubicBezTo>
                    <a:cubicBezTo>
                      <a:pt x="4" y="17"/>
                      <a:pt x="5" y="18"/>
                      <a:pt x="6" y="17"/>
                    </a:cubicBezTo>
                    <a:cubicBezTo>
                      <a:pt x="9" y="14"/>
                      <a:pt x="12" y="9"/>
                      <a:pt x="14" y="5"/>
                    </a:cubicBezTo>
                    <a:cubicBezTo>
                      <a:pt x="14" y="4"/>
                      <a:pt x="13" y="3"/>
                      <a:pt x="12" y="4"/>
                    </a:cubicBezTo>
                    <a:cubicBezTo>
                      <a:pt x="10" y="8"/>
                      <a:pt x="7" y="11"/>
                      <a:pt x="4" y="15"/>
                    </a:cubicBezTo>
                    <a:cubicBezTo>
                      <a:pt x="5" y="15"/>
                      <a:pt x="5" y="15"/>
                      <a:pt x="6" y="15"/>
                    </a:cubicBezTo>
                    <a:cubicBezTo>
                      <a:pt x="7" y="12"/>
                      <a:pt x="9" y="9"/>
                      <a:pt x="11" y="6"/>
                    </a:cubicBezTo>
                    <a:cubicBezTo>
                      <a:pt x="12" y="5"/>
                      <a:pt x="11" y="4"/>
                      <a:pt x="10" y="5"/>
                    </a:cubicBezTo>
                    <a:cubicBezTo>
                      <a:pt x="7" y="8"/>
                      <a:pt x="5" y="11"/>
                      <a:pt x="2" y="14"/>
                    </a:cubicBezTo>
                    <a:cubicBezTo>
                      <a:pt x="3" y="14"/>
                      <a:pt x="3" y="14"/>
                      <a:pt x="3" y="14"/>
                    </a:cubicBezTo>
                    <a:cubicBezTo>
                      <a:pt x="6" y="10"/>
                      <a:pt x="9" y="6"/>
                      <a:pt x="11" y="2"/>
                    </a:cubicBezTo>
                    <a:cubicBezTo>
                      <a:pt x="11" y="1"/>
                      <a:pt x="10" y="1"/>
                      <a:pt x="9" y="1"/>
                    </a:cubicBezTo>
                    <a:cubicBezTo>
                      <a:pt x="7" y="4"/>
                      <a:pt x="4" y="7"/>
                      <a:pt x="2" y="10"/>
                    </a:cubicBezTo>
                    <a:cubicBezTo>
                      <a:pt x="2" y="10"/>
                      <a:pt x="2" y="11"/>
                      <a:pt x="3" y="11"/>
                    </a:cubicBezTo>
                    <a:cubicBezTo>
                      <a:pt x="5" y="8"/>
                      <a:pt x="8" y="5"/>
                      <a:pt x="10" y="1"/>
                    </a:cubicBezTo>
                    <a:cubicBezTo>
                      <a:pt x="10" y="0"/>
                      <a:pt x="9" y="0"/>
                      <a:pt x="9" y="0"/>
                    </a:cubicBezTo>
                    <a:cubicBezTo>
                      <a:pt x="6" y="3"/>
                      <a:pt x="4" y="6"/>
                      <a:pt x="1" y="9"/>
                    </a:cubicBezTo>
                    <a:cubicBezTo>
                      <a:pt x="2" y="9"/>
                      <a:pt x="2" y="9"/>
                      <a:pt x="3" y="9"/>
                    </a:cubicBezTo>
                    <a:cubicBezTo>
                      <a:pt x="4" y="7"/>
                      <a:pt x="5" y="4"/>
                      <a:pt x="7" y="2"/>
                    </a:cubicBezTo>
                    <a:cubicBezTo>
                      <a:pt x="7" y="1"/>
                      <a:pt x="7" y="0"/>
                      <a:pt x="6" y="1"/>
                    </a:cubicBezTo>
                    <a:cubicBezTo>
                      <a:pt x="4" y="3"/>
                      <a:pt x="2" y="5"/>
                      <a:pt x="0" y="7"/>
                    </a:cubicBezTo>
                    <a:cubicBezTo>
                      <a:pt x="0" y="7"/>
                      <a:pt x="1" y="7"/>
                      <a:pt x="1" y="8"/>
                    </a:cubicBezTo>
                    <a:cubicBezTo>
                      <a:pt x="2" y="6"/>
                      <a:pt x="4" y="4"/>
                      <a:pt x="5" y="2"/>
                    </a:cubicBezTo>
                    <a:cubicBezTo>
                      <a:pt x="6" y="2"/>
                      <a:pt x="5" y="1"/>
                      <a:pt x="4" y="1"/>
                    </a:cubicBezTo>
                    <a:cubicBezTo>
                      <a:pt x="3" y="2"/>
                      <a:pt x="2" y="4"/>
                      <a:pt x="1" y="5"/>
                    </a:cubicBezTo>
                    <a:cubicBezTo>
                      <a:pt x="1" y="5"/>
                      <a:pt x="2" y="5"/>
                      <a:pt x="2" y="6"/>
                    </a:cubicBezTo>
                    <a:cubicBezTo>
                      <a:pt x="2" y="5"/>
                      <a:pt x="3" y="4"/>
                      <a:pt x="3" y="3"/>
                    </a:cubicBezTo>
                    <a:cubicBezTo>
                      <a:pt x="4" y="3"/>
                      <a:pt x="3" y="2"/>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2" name="Freeform 75"/>
              <p:cNvSpPr>
                <a:spLocks/>
              </p:cNvSpPr>
              <p:nvPr/>
            </p:nvSpPr>
            <p:spPr bwMode="auto">
              <a:xfrm>
                <a:off x="1209675" y="2119313"/>
                <a:ext cx="19050" cy="52388"/>
              </a:xfrm>
              <a:custGeom>
                <a:avLst/>
                <a:gdLst>
                  <a:gd name="T0" fmla="*/ 2 w 18"/>
                  <a:gd name="T1" fmla="*/ 50 h 50"/>
                  <a:gd name="T2" fmla="*/ 4 w 18"/>
                  <a:gd name="T3" fmla="*/ 38 h 50"/>
                  <a:gd name="T4" fmla="*/ 2 w 18"/>
                  <a:gd name="T5" fmla="*/ 14 h 50"/>
                  <a:gd name="T6" fmla="*/ 8 w 18"/>
                  <a:gd name="T7" fmla="*/ 2 h 50"/>
                  <a:gd name="T8" fmla="*/ 14 w 18"/>
                  <a:gd name="T9" fmla="*/ 13 h 50"/>
                  <a:gd name="T10" fmla="*/ 17 w 18"/>
                  <a:gd name="T11" fmla="*/ 49 h 50"/>
                  <a:gd name="T12" fmla="*/ 18 w 18"/>
                  <a:gd name="T13" fmla="*/ 49 h 50"/>
                  <a:gd name="T14" fmla="*/ 16 w 18"/>
                  <a:gd name="T15" fmla="*/ 1 h 50"/>
                  <a:gd name="T16" fmla="*/ 15 w 18"/>
                  <a:gd name="T17" fmla="*/ 0 h 50"/>
                  <a:gd name="T18" fmla="*/ 2 w 18"/>
                  <a:gd name="T19" fmla="*/ 0 h 50"/>
                  <a:gd name="T20" fmla="*/ 1 w 18"/>
                  <a:gd name="T21" fmla="*/ 1 h 50"/>
                  <a:gd name="T22" fmla="*/ 2 w 18"/>
                  <a:gd name="T23" fmla="*/ 26 h 50"/>
                  <a:gd name="T24" fmla="*/ 1 w 18"/>
                  <a:gd name="T25" fmla="*/ 49 h 50"/>
                  <a:gd name="T26" fmla="*/ 2 w 18"/>
                  <a:gd name="T27" fmla="*/ 5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 h="50">
                    <a:moveTo>
                      <a:pt x="2" y="50"/>
                    </a:moveTo>
                    <a:cubicBezTo>
                      <a:pt x="5" y="47"/>
                      <a:pt x="4" y="42"/>
                      <a:pt x="4" y="38"/>
                    </a:cubicBezTo>
                    <a:cubicBezTo>
                      <a:pt x="4" y="30"/>
                      <a:pt x="3" y="22"/>
                      <a:pt x="2" y="14"/>
                    </a:cubicBezTo>
                    <a:cubicBezTo>
                      <a:pt x="2" y="7"/>
                      <a:pt x="0" y="2"/>
                      <a:pt x="8" y="2"/>
                    </a:cubicBezTo>
                    <a:cubicBezTo>
                      <a:pt x="17" y="1"/>
                      <a:pt x="14" y="7"/>
                      <a:pt x="14" y="13"/>
                    </a:cubicBezTo>
                    <a:cubicBezTo>
                      <a:pt x="14" y="25"/>
                      <a:pt x="16" y="37"/>
                      <a:pt x="17" y="49"/>
                    </a:cubicBezTo>
                    <a:cubicBezTo>
                      <a:pt x="17" y="50"/>
                      <a:pt x="18" y="50"/>
                      <a:pt x="18" y="49"/>
                    </a:cubicBezTo>
                    <a:cubicBezTo>
                      <a:pt x="18" y="33"/>
                      <a:pt x="14" y="17"/>
                      <a:pt x="16" y="1"/>
                    </a:cubicBezTo>
                    <a:cubicBezTo>
                      <a:pt x="16" y="1"/>
                      <a:pt x="16" y="0"/>
                      <a:pt x="15" y="0"/>
                    </a:cubicBezTo>
                    <a:cubicBezTo>
                      <a:pt x="11" y="0"/>
                      <a:pt x="6" y="1"/>
                      <a:pt x="2" y="0"/>
                    </a:cubicBezTo>
                    <a:cubicBezTo>
                      <a:pt x="1" y="0"/>
                      <a:pt x="1" y="0"/>
                      <a:pt x="1" y="1"/>
                    </a:cubicBezTo>
                    <a:cubicBezTo>
                      <a:pt x="0" y="9"/>
                      <a:pt x="1" y="18"/>
                      <a:pt x="2" y="26"/>
                    </a:cubicBezTo>
                    <a:cubicBezTo>
                      <a:pt x="3" y="31"/>
                      <a:pt x="6" y="45"/>
                      <a:pt x="1" y="49"/>
                    </a:cubicBezTo>
                    <a:cubicBezTo>
                      <a:pt x="0" y="49"/>
                      <a:pt x="1" y="50"/>
                      <a:pt x="2" y="5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3" name="Freeform 76"/>
              <p:cNvSpPr>
                <a:spLocks/>
              </p:cNvSpPr>
              <p:nvPr/>
            </p:nvSpPr>
            <p:spPr bwMode="auto">
              <a:xfrm>
                <a:off x="1208088" y="2120901"/>
                <a:ext cx="17463" cy="50800"/>
              </a:xfrm>
              <a:custGeom>
                <a:avLst/>
                <a:gdLst>
                  <a:gd name="T0" fmla="*/ 5 w 16"/>
                  <a:gd name="T1" fmla="*/ 4 h 48"/>
                  <a:gd name="T2" fmla="*/ 0 w 16"/>
                  <a:gd name="T3" fmla="*/ 11 h 48"/>
                  <a:gd name="T4" fmla="*/ 6 w 16"/>
                  <a:gd name="T5" fmla="*/ 5 h 48"/>
                  <a:gd name="T6" fmla="*/ 3 w 16"/>
                  <a:gd name="T7" fmla="*/ 13 h 48"/>
                  <a:gd name="T8" fmla="*/ 9 w 16"/>
                  <a:gd name="T9" fmla="*/ 6 h 48"/>
                  <a:gd name="T10" fmla="*/ 6 w 16"/>
                  <a:gd name="T11" fmla="*/ 14 h 48"/>
                  <a:gd name="T12" fmla="*/ 9 w 16"/>
                  <a:gd name="T13" fmla="*/ 6 h 48"/>
                  <a:gd name="T14" fmla="*/ 4 w 16"/>
                  <a:gd name="T15" fmla="*/ 16 h 48"/>
                  <a:gd name="T16" fmla="*/ 12 w 16"/>
                  <a:gd name="T17" fmla="*/ 6 h 48"/>
                  <a:gd name="T18" fmla="*/ 4 w 16"/>
                  <a:gd name="T19" fmla="*/ 18 h 48"/>
                  <a:gd name="T20" fmla="*/ 10 w 16"/>
                  <a:gd name="T21" fmla="*/ 12 h 48"/>
                  <a:gd name="T22" fmla="*/ 12 w 16"/>
                  <a:gd name="T23" fmla="*/ 7 h 48"/>
                  <a:gd name="T24" fmla="*/ 7 w 16"/>
                  <a:gd name="T25" fmla="*/ 21 h 48"/>
                  <a:gd name="T26" fmla="*/ 13 w 16"/>
                  <a:gd name="T27" fmla="*/ 12 h 48"/>
                  <a:gd name="T28" fmla="*/ 4 w 16"/>
                  <a:gd name="T29" fmla="*/ 30 h 48"/>
                  <a:gd name="T30" fmla="*/ 6 w 16"/>
                  <a:gd name="T31" fmla="*/ 31 h 48"/>
                  <a:gd name="T32" fmla="*/ 13 w 16"/>
                  <a:gd name="T33" fmla="*/ 24 h 48"/>
                  <a:gd name="T34" fmla="*/ 7 w 16"/>
                  <a:gd name="T35" fmla="*/ 36 h 48"/>
                  <a:gd name="T36" fmla="*/ 13 w 16"/>
                  <a:gd name="T37" fmla="*/ 25 h 48"/>
                  <a:gd name="T38" fmla="*/ 4 w 16"/>
                  <a:gd name="T39" fmla="*/ 41 h 48"/>
                  <a:gd name="T40" fmla="*/ 12 w 16"/>
                  <a:gd name="T41" fmla="*/ 31 h 48"/>
                  <a:gd name="T42" fmla="*/ 4 w 16"/>
                  <a:gd name="T43" fmla="*/ 43 h 48"/>
                  <a:gd name="T44" fmla="*/ 11 w 16"/>
                  <a:gd name="T45" fmla="*/ 37 h 48"/>
                  <a:gd name="T46" fmla="*/ 7 w 16"/>
                  <a:gd name="T47" fmla="*/ 44 h 48"/>
                  <a:gd name="T48" fmla="*/ 14 w 16"/>
                  <a:gd name="T49" fmla="*/ 37 h 48"/>
                  <a:gd name="T50" fmla="*/ 9 w 16"/>
                  <a:gd name="T51" fmla="*/ 47 h 48"/>
                  <a:gd name="T52" fmla="*/ 13 w 16"/>
                  <a:gd name="T53" fmla="*/ 47 h 48"/>
                  <a:gd name="T54" fmla="*/ 14 w 16"/>
                  <a:gd name="T55" fmla="*/ 43 h 48"/>
                  <a:gd name="T56" fmla="*/ 14 w 16"/>
                  <a:gd name="T57" fmla="*/ 38 h 48"/>
                  <a:gd name="T58" fmla="*/ 11 w 16"/>
                  <a:gd name="T59" fmla="*/ 44 h 48"/>
                  <a:gd name="T60" fmla="*/ 15 w 16"/>
                  <a:gd name="T61" fmla="*/ 34 h 48"/>
                  <a:gd name="T62" fmla="*/ 10 w 16"/>
                  <a:gd name="T63" fmla="*/ 43 h 48"/>
                  <a:gd name="T64" fmla="*/ 13 w 16"/>
                  <a:gd name="T65" fmla="*/ 32 h 48"/>
                  <a:gd name="T66" fmla="*/ 15 w 16"/>
                  <a:gd name="T67" fmla="*/ 29 h 48"/>
                  <a:gd name="T68" fmla="*/ 5 w 16"/>
                  <a:gd name="T69" fmla="*/ 38 h 48"/>
                  <a:gd name="T70" fmla="*/ 12 w 16"/>
                  <a:gd name="T71" fmla="*/ 28 h 48"/>
                  <a:gd name="T72" fmla="*/ 9 w 16"/>
                  <a:gd name="T73" fmla="*/ 33 h 48"/>
                  <a:gd name="T74" fmla="*/ 14 w 16"/>
                  <a:gd name="T75" fmla="*/ 20 h 48"/>
                  <a:gd name="T76" fmla="*/ 10 w 16"/>
                  <a:gd name="T77" fmla="*/ 27 h 48"/>
                  <a:gd name="T78" fmla="*/ 13 w 16"/>
                  <a:gd name="T79" fmla="*/ 19 h 48"/>
                  <a:gd name="T80" fmla="*/ 7 w 16"/>
                  <a:gd name="T81" fmla="*/ 25 h 48"/>
                  <a:gd name="T82" fmla="*/ 15 w 16"/>
                  <a:gd name="T83" fmla="*/ 9 h 48"/>
                  <a:gd name="T84" fmla="*/ 15 w 16"/>
                  <a:gd name="T85" fmla="*/ 5 h 48"/>
                  <a:gd name="T86" fmla="*/ 6 w 16"/>
                  <a:gd name="T87" fmla="*/ 16 h 48"/>
                  <a:gd name="T88" fmla="*/ 10 w 16"/>
                  <a:gd name="T89" fmla="*/ 11 h 48"/>
                  <a:gd name="T90" fmla="*/ 13 w 16"/>
                  <a:gd name="T91" fmla="*/ 3 h 48"/>
                  <a:gd name="T92" fmla="*/ 6 w 16"/>
                  <a:gd name="T93" fmla="*/ 14 h 48"/>
                  <a:gd name="T94" fmla="*/ 11 w 16"/>
                  <a:gd name="T95" fmla="*/ 3 h 48"/>
                  <a:gd name="T96" fmla="*/ 7 w 16"/>
                  <a:gd name="T97" fmla="*/ 11 h 48"/>
                  <a:gd name="T98" fmla="*/ 11 w 16"/>
                  <a:gd name="T99" fmla="*/ 1 h 48"/>
                  <a:gd name="T100" fmla="*/ 6 w 16"/>
                  <a:gd name="T101" fmla="*/ 8 h 48"/>
                  <a:gd name="T102" fmla="*/ 7 w 16"/>
                  <a:gd name="T103" fmla="*/ 2 h 48"/>
                  <a:gd name="T104" fmla="*/ 2 w 16"/>
                  <a:gd name="T105" fmla="*/ 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6" h="48">
                    <a:moveTo>
                      <a:pt x="3" y="8"/>
                    </a:moveTo>
                    <a:cubicBezTo>
                      <a:pt x="4" y="7"/>
                      <a:pt x="4" y="6"/>
                      <a:pt x="5" y="4"/>
                    </a:cubicBezTo>
                    <a:cubicBezTo>
                      <a:pt x="5" y="4"/>
                      <a:pt x="4" y="3"/>
                      <a:pt x="3" y="4"/>
                    </a:cubicBezTo>
                    <a:cubicBezTo>
                      <a:pt x="2" y="6"/>
                      <a:pt x="1" y="8"/>
                      <a:pt x="0" y="11"/>
                    </a:cubicBezTo>
                    <a:cubicBezTo>
                      <a:pt x="0" y="12"/>
                      <a:pt x="1" y="12"/>
                      <a:pt x="2" y="11"/>
                    </a:cubicBezTo>
                    <a:cubicBezTo>
                      <a:pt x="3" y="10"/>
                      <a:pt x="6" y="4"/>
                      <a:pt x="6" y="5"/>
                    </a:cubicBezTo>
                    <a:cubicBezTo>
                      <a:pt x="4" y="7"/>
                      <a:pt x="3" y="10"/>
                      <a:pt x="2" y="12"/>
                    </a:cubicBezTo>
                    <a:cubicBezTo>
                      <a:pt x="2" y="13"/>
                      <a:pt x="2" y="13"/>
                      <a:pt x="3" y="13"/>
                    </a:cubicBezTo>
                    <a:cubicBezTo>
                      <a:pt x="6" y="10"/>
                      <a:pt x="8" y="7"/>
                      <a:pt x="11" y="4"/>
                    </a:cubicBezTo>
                    <a:cubicBezTo>
                      <a:pt x="10" y="3"/>
                      <a:pt x="9" y="3"/>
                      <a:pt x="9" y="6"/>
                    </a:cubicBezTo>
                    <a:cubicBezTo>
                      <a:pt x="7" y="8"/>
                      <a:pt x="6" y="11"/>
                      <a:pt x="4" y="13"/>
                    </a:cubicBezTo>
                    <a:cubicBezTo>
                      <a:pt x="4" y="14"/>
                      <a:pt x="5" y="15"/>
                      <a:pt x="6" y="14"/>
                    </a:cubicBezTo>
                    <a:cubicBezTo>
                      <a:pt x="7" y="12"/>
                      <a:pt x="8" y="11"/>
                      <a:pt x="9" y="9"/>
                    </a:cubicBezTo>
                    <a:cubicBezTo>
                      <a:pt x="11" y="7"/>
                      <a:pt x="11" y="6"/>
                      <a:pt x="9" y="6"/>
                    </a:cubicBezTo>
                    <a:cubicBezTo>
                      <a:pt x="7" y="9"/>
                      <a:pt x="5" y="12"/>
                      <a:pt x="3" y="16"/>
                    </a:cubicBezTo>
                    <a:cubicBezTo>
                      <a:pt x="3" y="16"/>
                      <a:pt x="4" y="17"/>
                      <a:pt x="4" y="16"/>
                    </a:cubicBezTo>
                    <a:cubicBezTo>
                      <a:pt x="7" y="13"/>
                      <a:pt x="10" y="10"/>
                      <a:pt x="12" y="7"/>
                    </a:cubicBezTo>
                    <a:cubicBezTo>
                      <a:pt x="12" y="6"/>
                      <a:pt x="12" y="6"/>
                      <a:pt x="12" y="6"/>
                    </a:cubicBezTo>
                    <a:cubicBezTo>
                      <a:pt x="11" y="8"/>
                      <a:pt x="10" y="9"/>
                      <a:pt x="9" y="11"/>
                    </a:cubicBezTo>
                    <a:cubicBezTo>
                      <a:pt x="7" y="13"/>
                      <a:pt x="6" y="16"/>
                      <a:pt x="4" y="18"/>
                    </a:cubicBezTo>
                    <a:cubicBezTo>
                      <a:pt x="4" y="19"/>
                      <a:pt x="5" y="20"/>
                      <a:pt x="6" y="19"/>
                    </a:cubicBezTo>
                    <a:cubicBezTo>
                      <a:pt x="7" y="16"/>
                      <a:pt x="8" y="14"/>
                      <a:pt x="10" y="12"/>
                    </a:cubicBezTo>
                    <a:cubicBezTo>
                      <a:pt x="11" y="11"/>
                      <a:pt x="11" y="10"/>
                      <a:pt x="12" y="10"/>
                    </a:cubicBezTo>
                    <a:cubicBezTo>
                      <a:pt x="14" y="8"/>
                      <a:pt x="14" y="7"/>
                      <a:pt x="12" y="7"/>
                    </a:cubicBezTo>
                    <a:cubicBezTo>
                      <a:pt x="10" y="11"/>
                      <a:pt x="8" y="16"/>
                      <a:pt x="6" y="20"/>
                    </a:cubicBezTo>
                    <a:cubicBezTo>
                      <a:pt x="6" y="21"/>
                      <a:pt x="7" y="21"/>
                      <a:pt x="7" y="21"/>
                    </a:cubicBezTo>
                    <a:cubicBezTo>
                      <a:pt x="9" y="19"/>
                      <a:pt x="11" y="17"/>
                      <a:pt x="13" y="14"/>
                    </a:cubicBezTo>
                    <a:cubicBezTo>
                      <a:pt x="15" y="12"/>
                      <a:pt x="13" y="12"/>
                      <a:pt x="13" y="12"/>
                    </a:cubicBezTo>
                    <a:cubicBezTo>
                      <a:pt x="10" y="18"/>
                      <a:pt x="6" y="23"/>
                      <a:pt x="3" y="29"/>
                    </a:cubicBezTo>
                    <a:cubicBezTo>
                      <a:pt x="3" y="30"/>
                      <a:pt x="4" y="31"/>
                      <a:pt x="4" y="30"/>
                    </a:cubicBezTo>
                    <a:cubicBezTo>
                      <a:pt x="7" y="27"/>
                      <a:pt x="10" y="25"/>
                      <a:pt x="12" y="22"/>
                    </a:cubicBezTo>
                    <a:cubicBezTo>
                      <a:pt x="11" y="23"/>
                      <a:pt x="8" y="28"/>
                      <a:pt x="6" y="31"/>
                    </a:cubicBezTo>
                    <a:cubicBezTo>
                      <a:pt x="5" y="31"/>
                      <a:pt x="6" y="32"/>
                      <a:pt x="7" y="31"/>
                    </a:cubicBezTo>
                    <a:cubicBezTo>
                      <a:pt x="7" y="32"/>
                      <a:pt x="13" y="23"/>
                      <a:pt x="13" y="24"/>
                    </a:cubicBezTo>
                    <a:cubicBezTo>
                      <a:pt x="10" y="27"/>
                      <a:pt x="8" y="31"/>
                      <a:pt x="5" y="35"/>
                    </a:cubicBezTo>
                    <a:cubicBezTo>
                      <a:pt x="5" y="36"/>
                      <a:pt x="6" y="37"/>
                      <a:pt x="7" y="36"/>
                    </a:cubicBezTo>
                    <a:cubicBezTo>
                      <a:pt x="9" y="33"/>
                      <a:pt x="12" y="29"/>
                      <a:pt x="15" y="26"/>
                    </a:cubicBezTo>
                    <a:cubicBezTo>
                      <a:pt x="15" y="25"/>
                      <a:pt x="14" y="25"/>
                      <a:pt x="13" y="25"/>
                    </a:cubicBezTo>
                    <a:cubicBezTo>
                      <a:pt x="9" y="30"/>
                      <a:pt x="6" y="35"/>
                      <a:pt x="3" y="40"/>
                    </a:cubicBezTo>
                    <a:cubicBezTo>
                      <a:pt x="3" y="41"/>
                      <a:pt x="3" y="42"/>
                      <a:pt x="4" y="41"/>
                    </a:cubicBezTo>
                    <a:cubicBezTo>
                      <a:pt x="7" y="38"/>
                      <a:pt x="10" y="35"/>
                      <a:pt x="13" y="32"/>
                    </a:cubicBezTo>
                    <a:cubicBezTo>
                      <a:pt x="12" y="31"/>
                      <a:pt x="12" y="31"/>
                      <a:pt x="12" y="31"/>
                    </a:cubicBezTo>
                    <a:cubicBezTo>
                      <a:pt x="11" y="32"/>
                      <a:pt x="10" y="34"/>
                      <a:pt x="9" y="36"/>
                    </a:cubicBezTo>
                    <a:cubicBezTo>
                      <a:pt x="7" y="38"/>
                      <a:pt x="6" y="41"/>
                      <a:pt x="4" y="43"/>
                    </a:cubicBezTo>
                    <a:cubicBezTo>
                      <a:pt x="4" y="44"/>
                      <a:pt x="5" y="45"/>
                      <a:pt x="5" y="44"/>
                    </a:cubicBezTo>
                    <a:cubicBezTo>
                      <a:pt x="7" y="42"/>
                      <a:pt x="9" y="39"/>
                      <a:pt x="11" y="37"/>
                    </a:cubicBezTo>
                    <a:cubicBezTo>
                      <a:pt x="13" y="34"/>
                      <a:pt x="13" y="34"/>
                      <a:pt x="11" y="37"/>
                    </a:cubicBezTo>
                    <a:cubicBezTo>
                      <a:pt x="10" y="39"/>
                      <a:pt x="8" y="42"/>
                      <a:pt x="7" y="44"/>
                    </a:cubicBezTo>
                    <a:cubicBezTo>
                      <a:pt x="7" y="45"/>
                      <a:pt x="8" y="46"/>
                      <a:pt x="8" y="45"/>
                    </a:cubicBezTo>
                    <a:cubicBezTo>
                      <a:pt x="10" y="42"/>
                      <a:pt x="12" y="40"/>
                      <a:pt x="14" y="37"/>
                    </a:cubicBezTo>
                    <a:cubicBezTo>
                      <a:pt x="13" y="39"/>
                      <a:pt x="10" y="43"/>
                      <a:pt x="8" y="46"/>
                    </a:cubicBezTo>
                    <a:cubicBezTo>
                      <a:pt x="8" y="47"/>
                      <a:pt x="9" y="48"/>
                      <a:pt x="9" y="47"/>
                    </a:cubicBezTo>
                    <a:cubicBezTo>
                      <a:pt x="13" y="42"/>
                      <a:pt x="14" y="38"/>
                      <a:pt x="11" y="46"/>
                    </a:cubicBezTo>
                    <a:cubicBezTo>
                      <a:pt x="11" y="46"/>
                      <a:pt x="12" y="47"/>
                      <a:pt x="13" y="47"/>
                    </a:cubicBezTo>
                    <a:cubicBezTo>
                      <a:pt x="14" y="45"/>
                      <a:pt x="14" y="45"/>
                      <a:pt x="15" y="43"/>
                    </a:cubicBezTo>
                    <a:cubicBezTo>
                      <a:pt x="16" y="43"/>
                      <a:pt x="14" y="42"/>
                      <a:pt x="14" y="43"/>
                    </a:cubicBezTo>
                    <a:cubicBezTo>
                      <a:pt x="12" y="45"/>
                      <a:pt x="15" y="39"/>
                      <a:pt x="15" y="39"/>
                    </a:cubicBezTo>
                    <a:cubicBezTo>
                      <a:pt x="15" y="38"/>
                      <a:pt x="14" y="37"/>
                      <a:pt x="14" y="38"/>
                    </a:cubicBezTo>
                    <a:cubicBezTo>
                      <a:pt x="13" y="39"/>
                      <a:pt x="13" y="40"/>
                      <a:pt x="12" y="41"/>
                    </a:cubicBezTo>
                    <a:cubicBezTo>
                      <a:pt x="9" y="42"/>
                      <a:pt x="9" y="43"/>
                      <a:pt x="11" y="44"/>
                    </a:cubicBezTo>
                    <a:cubicBezTo>
                      <a:pt x="13" y="41"/>
                      <a:pt x="14" y="38"/>
                      <a:pt x="16" y="35"/>
                    </a:cubicBezTo>
                    <a:cubicBezTo>
                      <a:pt x="16" y="34"/>
                      <a:pt x="15" y="33"/>
                      <a:pt x="15" y="34"/>
                    </a:cubicBezTo>
                    <a:cubicBezTo>
                      <a:pt x="13" y="36"/>
                      <a:pt x="12" y="37"/>
                      <a:pt x="11" y="39"/>
                    </a:cubicBezTo>
                    <a:cubicBezTo>
                      <a:pt x="9" y="40"/>
                      <a:pt x="8" y="41"/>
                      <a:pt x="10" y="43"/>
                    </a:cubicBezTo>
                    <a:cubicBezTo>
                      <a:pt x="11" y="39"/>
                      <a:pt x="13" y="36"/>
                      <a:pt x="14" y="32"/>
                    </a:cubicBezTo>
                    <a:cubicBezTo>
                      <a:pt x="15" y="31"/>
                      <a:pt x="13" y="31"/>
                      <a:pt x="13" y="32"/>
                    </a:cubicBezTo>
                    <a:cubicBezTo>
                      <a:pt x="11" y="35"/>
                      <a:pt x="9" y="38"/>
                      <a:pt x="7" y="41"/>
                    </a:cubicBezTo>
                    <a:cubicBezTo>
                      <a:pt x="9" y="37"/>
                      <a:pt x="12" y="33"/>
                      <a:pt x="15" y="29"/>
                    </a:cubicBezTo>
                    <a:cubicBezTo>
                      <a:pt x="15" y="28"/>
                      <a:pt x="14" y="28"/>
                      <a:pt x="13" y="28"/>
                    </a:cubicBezTo>
                    <a:cubicBezTo>
                      <a:pt x="11" y="32"/>
                      <a:pt x="8" y="35"/>
                      <a:pt x="5" y="38"/>
                    </a:cubicBezTo>
                    <a:cubicBezTo>
                      <a:pt x="6" y="39"/>
                      <a:pt x="6" y="39"/>
                      <a:pt x="7" y="36"/>
                    </a:cubicBezTo>
                    <a:cubicBezTo>
                      <a:pt x="9" y="33"/>
                      <a:pt x="11" y="31"/>
                      <a:pt x="12" y="28"/>
                    </a:cubicBezTo>
                    <a:cubicBezTo>
                      <a:pt x="10" y="29"/>
                      <a:pt x="9" y="31"/>
                      <a:pt x="8" y="33"/>
                    </a:cubicBezTo>
                    <a:cubicBezTo>
                      <a:pt x="7" y="33"/>
                      <a:pt x="7" y="33"/>
                      <a:pt x="9" y="33"/>
                    </a:cubicBezTo>
                    <a:cubicBezTo>
                      <a:pt x="11" y="29"/>
                      <a:pt x="13" y="25"/>
                      <a:pt x="16" y="21"/>
                    </a:cubicBezTo>
                    <a:cubicBezTo>
                      <a:pt x="16" y="21"/>
                      <a:pt x="15" y="20"/>
                      <a:pt x="14" y="20"/>
                    </a:cubicBezTo>
                    <a:cubicBezTo>
                      <a:pt x="12" y="23"/>
                      <a:pt x="10" y="25"/>
                      <a:pt x="8" y="28"/>
                    </a:cubicBezTo>
                    <a:cubicBezTo>
                      <a:pt x="8" y="30"/>
                      <a:pt x="9" y="29"/>
                      <a:pt x="10" y="27"/>
                    </a:cubicBezTo>
                    <a:cubicBezTo>
                      <a:pt x="11" y="24"/>
                      <a:pt x="13" y="22"/>
                      <a:pt x="14" y="20"/>
                    </a:cubicBezTo>
                    <a:cubicBezTo>
                      <a:pt x="15" y="19"/>
                      <a:pt x="14" y="18"/>
                      <a:pt x="13" y="19"/>
                    </a:cubicBezTo>
                    <a:cubicBezTo>
                      <a:pt x="11" y="21"/>
                      <a:pt x="9" y="23"/>
                      <a:pt x="7" y="25"/>
                    </a:cubicBezTo>
                    <a:cubicBezTo>
                      <a:pt x="4" y="28"/>
                      <a:pt x="5" y="28"/>
                      <a:pt x="7" y="25"/>
                    </a:cubicBezTo>
                    <a:cubicBezTo>
                      <a:pt x="10" y="20"/>
                      <a:pt x="13" y="15"/>
                      <a:pt x="16" y="10"/>
                    </a:cubicBezTo>
                    <a:cubicBezTo>
                      <a:pt x="16" y="9"/>
                      <a:pt x="15" y="8"/>
                      <a:pt x="15" y="9"/>
                    </a:cubicBezTo>
                    <a:cubicBezTo>
                      <a:pt x="13" y="12"/>
                      <a:pt x="9" y="16"/>
                      <a:pt x="9" y="18"/>
                    </a:cubicBezTo>
                    <a:cubicBezTo>
                      <a:pt x="11" y="13"/>
                      <a:pt x="13" y="9"/>
                      <a:pt x="15" y="5"/>
                    </a:cubicBezTo>
                    <a:cubicBezTo>
                      <a:pt x="16" y="4"/>
                      <a:pt x="15" y="4"/>
                      <a:pt x="14" y="4"/>
                    </a:cubicBezTo>
                    <a:cubicBezTo>
                      <a:pt x="11" y="8"/>
                      <a:pt x="8" y="12"/>
                      <a:pt x="6" y="16"/>
                    </a:cubicBezTo>
                    <a:cubicBezTo>
                      <a:pt x="6" y="16"/>
                      <a:pt x="6" y="16"/>
                      <a:pt x="7" y="16"/>
                    </a:cubicBezTo>
                    <a:cubicBezTo>
                      <a:pt x="8" y="15"/>
                      <a:pt x="9" y="13"/>
                      <a:pt x="10" y="11"/>
                    </a:cubicBezTo>
                    <a:cubicBezTo>
                      <a:pt x="12" y="9"/>
                      <a:pt x="13" y="7"/>
                      <a:pt x="14" y="4"/>
                    </a:cubicBezTo>
                    <a:cubicBezTo>
                      <a:pt x="15" y="3"/>
                      <a:pt x="14" y="3"/>
                      <a:pt x="13" y="3"/>
                    </a:cubicBezTo>
                    <a:cubicBezTo>
                      <a:pt x="12" y="5"/>
                      <a:pt x="11" y="7"/>
                      <a:pt x="9" y="8"/>
                    </a:cubicBezTo>
                    <a:cubicBezTo>
                      <a:pt x="5" y="10"/>
                      <a:pt x="4" y="12"/>
                      <a:pt x="6" y="14"/>
                    </a:cubicBezTo>
                    <a:cubicBezTo>
                      <a:pt x="8" y="11"/>
                      <a:pt x="10" y="7"/>
                      <a:pt x="12" y="4"/>
                    </a:cubicBezTo>
                    <a:cubicBezTo>
                      <a:pt x="12" y="3"/>
                      <a:pt x="11" y="3"/>
                      <a:pt x="11" y="3"/>
                    </a:cubicBezTo>
                    <a:cubicBezTo>
                      <a:pt x="9" y="5"/>
                      <a:pt x="8" y="7"/>
                      <a:pt x="7" y="8"/>
                    </a:cubicBezTo>
                    <a:cubicBezTo>
                      <a:pt x="5" y="10"/>
                      <a:pt x="5" y="11"/>
                      <a:pt x="7" y="11"/>
                    </a:cubicBezTo>
                    <a:cubicBezTo>
                      <a:pt x="9" y="8"/>
                      <a:pt x="11" y="5"/>
                      <a:pt x="13" y="2"/>
                    </a:cubicBezTo>
                    <a:cubicBezTo>
                      <a:pt x="13" y="1"/>
                      <a:pt x="12" y="0"/>
                      <a:pt x="11" y="1"/>
                    </a:cubicBezTo>
                    <a:cubicBezTo>
                      <a:pt x="9" y="4"/>
                      <a:pt x="7" y="7"/>
                      <a:pt x="4" y="10"/>
                    </a:cubicBezTo>
                    <a:cubicBezTo>
                      <a:pt x="5" y="11"/>
                      <a:pt x="5" y="10"/>
                      <a:pt x="6" y="8"/>
                    </a:cubicBezTo>
                    <a:cubicBezTo>
                      <a:pt x="7" y="6"/>
                      <a:pt x="7" y="5"/>
                      <a:pt x="8" y="3"/>
                    </a:cubicBezTo>
                    <a:cubicBezTo>
                      <a:pt x="9" y="2"/>
                      <a:pt x="8" y="2"/>
                      <a:pt x="7" y="2"/>
                    </a:cubicBezTo>
                    <a:cubicBezTo>
                      <a:pt x="5" y="4"/>
                      <a:pt x="3" y="6"/>
                      <a:pt x="2" y="8"/>
                    </a:cubicBezTo>
                    <a:cubicBezTo>
                      <a:pt x="3" y="6"/>
                      <a:pt x="3" y="4"/>
                      <a:pt x="2" y="8"/>
                    </a:cubicBezTo>
                    <a:cubicBezTo>
                      <a:pt x="1" y="9"/>
                      <a:pt x="3" y="9"/>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4" name="Freeform 77"/>
              <p:cNvSpPr>
                <a:spLocks/>
              </p:cNvSpPr>
              <p:nvPr/>
            </p:nvSpPr>
            <p:spPr bwMode="auto">
              <a:xfrm>
                <a:off x="1227138" y="2103438"/>
                <a:ext cx="22225" cy="68263"/>
              </a:xfrm>
              <a:custGeom>
                <a:avLst/>
                <a:gdLst>
                  <a:gd name="T0" fmla="*/ 7 w 20"/>
                  <a:gd name="T1" fmla="*/ 63 h 64"/>
                  <a:gd name="T2" fmla="*/ 6 w 20"/>
                  <a:gd name="T3" fmla="*/ 36 h 64"/>
                  <a:gd name="T4" fmla="*/ 3 w 20"/>
                  <a:gd name="T5" fmla="*/ 16 h 64"/>
                  <a:gd name="T6" fmla="*/ 7 w 20"/>
                  <a:gd name="T7" fmla="*/ 3 h 64"/>
                  <a:gd name="T8" fmla="*/ 13 w 20"/>
                  <a:gd name="T9" fmla="*/ 2 h 64"/>
                  <a:gd name="T10" fmla="*/ 16 w 20"/>
                  <a:gd name="T11" fmla="*/ 11 h 64"/>
                  <a:gd name="T12" fmla="*/ 17 w 20"/>
                  <a:gd name="T13" fmla="*/ 28 h 64"/>
                  <a:gd name="T14" fmla="*/ 19 w 20"/>
                  <a:gd name="T15" fmla="*/ 60 h 64"/>
                  <a:gd name="T16" fmla="*/ 20 w 20"/>
                  <a:gd name="T17" fmla="*/ 60 h 64"/>
                  <a:gd name="T18" fmla="*/ 16 w 20"/>
                  <a:gd name="T19" fmla="*/ 1 h 64"/>
                  <a:gd name="T20" fmla="*/ 16 w 20"/>
                  <a:gd name="T21" fmla="*/ 0 h 64"/>
                  <a:gd name="T22" fmla="*/ 1 w 20"/>
                  <a:gd name="T23" fmla="*/ 2 h 64"/>
                  <a:gd name="T24" fmla="*/ 0 w 20"/>
                  <a:gd name="T25" fmla="*/ 2 h 64"/>
                  <a:gd name="T26" fmla="*/ 4 w 20"/>
                  <a:gd name="T27" fmla="*/ 33 h 64"/>
                  <a:gd name="T28" fmla="*/ 5 w 20"/>
                  <a:gd name="T29" fmla="*/ 51 h 64"/>
                  <a:gd name="T30" fmla="*/ 6 w 20"/>
                  <a:gd name="T31" fmla="*/ 64 h 64"/>
                  <a:gd name="T32" fmla="*/ 7 w 20"/>
                  <a:gd name="T33" fmla="*/ 63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 h="64">
                    <a:moveTo>
                      <a:pt x="7" y="63"/>
                    </a:moveTo>
                    <a:cubicBezTo>
                      <a:pt x="5" y="55"/>
                      <a:pt x="7" y="45"/>
                      <a:pt x="6" y="36"/>
                    </a:cubicBezTo>
                    <a:cubicBezTo>
                      <a:pt x="5" y="29"/>
                      <a:pt x="4" y="23"/>
                      <a:pt x="3" y="16"/>
                    </a:cubicBezTo>
                    <a:cubicBezTo>
                      <a:pt x="3" y="11"/>
                      <a:pt x="0" y="3"/>
                      <a:pt x="7" y="3"/>
                    </a:cubicBezTo>
                    <a:cubicBezTo>
                      <a:pt x="9" y="2"/>
                      <a:pt x="11" y="2"/>
                      <a:pt x="13" y="2"/>
                    </a:cubicBezTo>
                    <a:cubicBezTo>
                      <a:pt x="16" y="2"/>
                      <a:pt x="15" y="10"/>
                      <a:pt x="16" y="11"/>
                    </a:cubicBezTo>
                    <a:cubicBezTo>
                      <a:pt x="16" y="17"/>
                      <a:pt x="16" y="22"/>
                      <a:pt x="17" y="28"/>
                    </a:cubicBezTo>
                    <a:cubicBezTo>
                      <a:pt x="18" y="39"/>
                      <a:pt x="19" y="49"/>
                      <a:pt x="19" y="60"/>
                    </a:cubicBezTo>
                    <a:cubicBezTo>
                      <a:pt x="19" y="61"/>
                      <a:pt x="20" y="61"/>
                      <a:pt x="20" y="60"/>
                    </a:cubicBezTo>
                    <a:cubicBezTo>
                      <a:pt x="20" y="41"/>
                      <a:pt x="17" y="21"/>
                      <a:pt x="16" y="1"/>
                    </a:cubicBezTo>
                    <a:cubicBezTo>
                      <a:pt x="16" y="1"/>
                      <a:pt x="16" y="0"/>
                      <a:pt x="16" y="0"/>
                    </a:cubicBezTo>
                    <a:cubicBezTo>
                      <a:pt x="11" y="0"/>
                      <a:pt x="6" y="1"/>
                      <a:pt x="1" y="2"/>
                    </a:cubicBezTo>
                    <a:cubicBezTo>
                      <a:pt x="1" y="2"/>
                      <a:pt x="0" y="2"/>
                      <a:pt x="0" y="2"/>
                    </a:cubicBezTo>
                    <a:cubicBezTo>
                      <a:pt x="1" y="13"/>
                      <a:pt x="2" y="23"/>
                      <a:pt x="4" y="33"/>
                    </a:cubicBezTo>
                    <a:cubicBezTo>
                      <a:pt x="5" y="39"/>
                      <a:pt x="6" y="45"/>
                      <a:pt x="5" y="51"/>
                    </a:cubicBezTo>
                    <a:cubicBezTo>
                      <a:pt x="5" y="55"/>
                      <a:pt x="5" y="59"/>
                      <a:pt x="6" y="64"/>
                    </a:cubicBezTo>
                    <a:cubicBezTo>
                      <a:pt x="6" y="64"/>
                      <a:pt x="8" y="64"/>
                      <a:pt x="7" y="6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5" name="Freeform 78"/>
              <p:cNvSpPr>
                <a:spLocks/>
              </p:cNvSpPr>
              <p:nvPr/>
            </p:nvSpPr>
            <p:spPr bwMode="auto">
              <a:xfrm>
                <a:off x="1228725" y="2106613"/>
                <a:ext cx="17463" cy="65088"/>
              </a:xfrm>
              <a:custGeom>
                <a:avLst/>
                <a:gdLst>
                  <a:gd name="T0" fmla="*/ 0 w 17"/>
                  <a:gd name="T1" fmla="*/ 10 h 61"/>
                  <a:gd name="T2" fmla="*/ 6 w 17"/>
                  <a:gd name="T3" fmla="*/ 4 h 61"/>
                  <a:gd name="T4" fmla="*/ 3 w 17"/>
                  <a:gd name="T5" fmla="*/ 12 h 61"/>
                  <a:gd name="T6" fmla="*/ 3 w 17"/>
                  <a:gd name="T7" fmla="*/ 16 h 61"/>
                  <a:gd name="T8" fmla="*/ 7 w 17"/>
                  <a:gd name="T9" fmla="*/ 12 h 61"/>
                  <a:gd name="T10" fmla="*/ 10 w 17"/>
                  <a:gd name="T11" fmla="*/ 7 h 61"/>
                  <a:gd name="T12" fmla="*/ 4 w 17"/>
                  <a:gd name="T13" fmla="*/ 21 h 61"/>
                  <a:gd name="T14" fmla="*/ 6 w 17"/>
                  <a:gd name="T15" fmla="*/ 23 h 61"/>
                  <a:gd name="T16" fmla="*/ 10 w 17"/>
                  <a:gd name="T17" fmla="*/ 19 h 61"/>
                  <a:gd name="T18" fmla="*/ 13 w 17"/>
                  <a:gd name="T19" fmla="*/ 14 h 61"/>
                  <a:gd name="T20" fmla="*/ 6 w 17"/>
                  <a:gd name="T21" fmla="*/ 30 h 61"/>
                  <a:gd name="T22" fmla="*/ 10 w 17"/>
                  <a:gd name="T23" fmla="*/ 22 h 61"/>
                  <a:gd name="T24" fmla="*/ 6 w 17"/>
                  <a:gd name="T25" fmla="*/ 32 h 61"/>
                  <a:gd name="T26" fmla="*/ 12 w 17"/>
                  <a:gd name="T27" fmla="*/ 26 h 61"/>
                  <a:gd name="T28" fmla="*/ 4 w 17"/>
                  <a:gd name="T29" fmla="*/ 38 h 61"/>
                  <a:gd name="T30" fmla="*/ 11 w 17"/>
                  <a:gd name="T31" fmla="*/ 29 h 61"/>
                  <a:gd name="T32" fmla="*/ 7 w 17"/>
                  <a:gd name="T33" fmla="*/ 42 h 61"/>
                  <a:gd name="T34" fmla="*/ 5 w 17"/>
                  <a:gd name="T35" fmla="*/ 47 h 61"/>
                  <a:gd name="T36" fmla="*/ 12 w 17"/>
                  <a:gd name="T37" fmla="*/ 39 h 61"/>
                  <a:gd name="T38" fmla="*/ 7 w 17"/>
                  <a:gd name="T39" fmla="*/ 51 h 61"/>
                  <a:gd name="T40" fmla="*/ 8 w 17"/>
                  <a:gd name="T41" fmla="*/ 54 h 61"/>
                  <a:gd name="T42" fmla="*/ 15 w 17"/>
                  <a:gd name="T43" fmla="*/ 47 h 61"/>
                  <a:gd name="T44" fmla="*/ 9 w 17"/>
                  <a:gd name="T45" fmla="*/ 59 h 61"/>
                  <a:gd name="T46" fmla="*/ 13 w 17"/>
                  <a:gd name="T47" fmla="*/ 52 h 61"/>
                  <a:gd name="T48" fmla="*/ 10 w 17"/>
                  <a:gd name="T49" fmla="*/ 60 h 61"/>
                  <a:gd name="T50" fmla="*/ 11 w 17"/>
                  <a:gd name="T51" fmla="*/ 58 h 61"/>
                  <a:gd name="T52" fmla="*/ 15 w 17"/>
                  <a:gd name="T53" fmla="*/ 49 h 61"/>
                  <a:gd name="T54" fmla="*/ 11 w 17"/>
                  <a:gd name="T55" fmla="*/ 56 h 61"/>
                  <a:gd name="T56" fmla="*/ 15 w 17"/>
                  <a:gd name="T57" fmla="*/ 43 h 61"/>
                  <a:gd name="T58" fmla="*/ 11 w 17"/>
                  <a:gd name="T59" fmla="*/ 50 h 61"/>
                  <a:gd name="T60" fmla="*/ 15 w 17"/>
                  <a:gd name="T61" fmla="*/ 39 h 61"/>
                  <a:gd name="T62" fmla="*/ 15 w 17"/>
                  <a:gd name="T63" fmla="*/ 36 h 61"/>
                  <a:gd name="T64" fmla="*/ 6 w 17"/>
                  <a:gd name="T65" fmla="*/ 45 h 61"/>
                  <a:gd name="T66" fmla="*/ 10 w 17"/>
                  <a:gd name="T67" fmla="*/ 40 h 61"/>
                  <a:gd name="T68" fmla="*/ 14 w 17"/>
                  <a:gd name="T69" fmla="*/ 31 h 61"/>
                  <a:gd name="T70" fmla="*/ 14 w 17"/>
                  <a:gd name="T71" fmla="*/ 27 h 61"/>
                  <a:gd name="T72" fmla="*/ 8 w 17"/>
                  <a:gd name="T73" fmla="*/ 33 h 61"/>
                  <a:gd name="T74" fmla="*/ 14 w 17"/>
                  <a:gd name="T75" fmla="*/ 21 h 61"/>
                  <a:gd name="T76" fmla="*/ 13 w 17"/>
                  <a:gd name="T77" fmla="*/ 20 h 61"/>
                  <a:gd name="T78" fmla="*/ 8 w 17"/>
                  <a:gd name="T79" fmla="*/ 24 h 61"/>
                  <a:gd name="T80" fmla="*/ 16 w 17"/>
                  <a:gd name="T81" fmla="*/ 12 h 61"/>
                  <a:gd name="T82" fmla="*/ 7 w 17"/>
                  <a:gd name="T83" fmla="*/ 21 h 61"/>
                  <a:gd name="T84" fmla="*/ 12 w 17"/>
                  <a:gd name="T85" fmla="*/ 10 h 61"/>
                  <a:gd name="T86" fmla="*/ 12 w 17"/>
                  <a:gd name="T87" fmla="*/ 5 h 61"/>
                  <a:gd name="T88" fmla="*/ 8 w 17"/>
                  <a:gd name="T89" fmla="*/ 9 h 61"/>
                  <a:gd name="T90" fmla="*/ 11 w 17"/>
                  <a:gd name="T91" fmla="*/ 1 h 61"/>
                  <a:gd name="T92" fmla="*/ 5 w 17"/>
                  <a:gd name="T93" fmla="*/ 7 h 61"/>
                  <a:gd name="T94" fmla="*/ 9 w 17"/>
                  <a:gd name="T95" fmla="*/ 3 h 61"/>
                  <a:gd name="T96" fmla="*/ 5 w 17"/>
                  <a:gd name="T97" fmla="*/ 2 h 61"/>
                  <a:gd name="T98" fmla="*/ 0 w 17"/>
                  <a:gd name="T99" fmla="*/ 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7" h="61">
                    <a:moveTo>
                      <a:pt x="1" y="8"/>
                    </a:moveTo>
                    <a:cubicBezTo>
                      <a:pt x="5" y="1"/>
                      <a:pt x="1" y="7"/>
                      <a:pt x="0" y="10"/>
                    </a:cubicBezTo>
                    <a:cubicBezTo>
                      <a:pt x="0" y="10"/>
                      <a:pt x="1" y="11"/>
                      <a:pt x="2" y="10"/>
                    </a:cubicBezTo>
                    <a:cubicBezTo>
                      <a:pt x="0" y="12"/>
                      <a:pt x="7" y="3"/>
                      <a:pt x="6" y="4"/>
                    </a:cubicBezTo>
                    <a:cubicBezTo>
                      <a:pt x="5" y="7"/>
                      <a:pt x="3" y="9"/>
                      <a:pt x="2" y="12"/>
                    </a:cubicBezTo>
                    <a:cubicBezTo>
                      <a:pt x="2" y="13"/>
                      <a:pt x="3" y="13"/>
                      <a:pt x="3" y="12"/>
                    </a:cubicBezTo>
                    <a:cubicBezTo>
                      <a:pt x="5" y="10"/>
                      <a:pt x="9" y="6"/>
                      <a:pt x="9" y="4"/>
                    </a:cubicBezTo>
                    <a:cubicBezTo>
                      <a:pt x="8" y="8"/>
                      <a:pt x="5" y="12"/>
                      <a:pt x="3" y="16"/>
                    </a:cubicBezTo>
                    <a:cubicBezTo>
                      <a:pt x="2" y="16"/>
                      <a:pt x="3" y="17"/>
                      <a:pt x="4" y="17"/>
                    </a:cubicBezTo>
                    <a:cubicBezTo>
                      <a:pt x="6" y="14"/>
                      <a:pt x="6" y="14"/>
                      <a:pt x="7" y="12"/>
                    </a:cubicBezTo>
                    <a:cubicBezTo>
                      <a:pt x="8" y="11"/>
                      <a:pt x="9" y="10"/>
                      <a:pt x="9" y="10"/>
                    </a:cubicBezTo>
                    <a:cubicBezTo>
                      <a:pt x="11" y="8"/>
                      <a:pt x="11" y="7"/>
                      <a:pt x="10" y="7"/>
                    </a:cubicBezTo>
                    <a:cubicBezTo>
                      <a:pt x="7" y="11"/>
                      <a:pt x="5" y="15"/>
                      <a:pt x="3" y="20"/>
                    </a:cubicBezTo>
                    <a:cubicBezTo>
                      <a:pt x="3" y="21"/>
                      <a:pt x="4" y="21"/>
                      <a:pt x="4" y="21"/>
                    </a:cubicBezTo>
                    <a:cubicBezTo>
                      <a:pt x="7" y="18"/>
                      <a:pt x="9" y="15"/>
                      <a:pt x="10" y="13"/>
                    </a:cubicBezTo>
                    <a:cubicBezTo>
                      <a:pt x="9" y="16"/>
                      <a:pt x="7" y="20"/>
                      <a:pt x="6" y="23"/>
                    </a:cubicBezTo>
                    <a:cubicBezTo>
                      <a:pt x="5" y="24"/>
                      <a:pt x="7" y="25"/>
                      <a:pt x="7" y="24"/>
                    </a:cubicBezTo>
                    <a:cubicBezTo>
                      <a:pt x="8" y="22"/>
                      <a:pt x="9" y="21"/>
                      <a:pt x="10" y="19"/>
                    </a:cubicBezTo>
                    <a:cubicBezTo>
                      <a:pt x="12" y="18"/>
                      <a:pt x="13" y="16"/>
                      <a:pt x="14" y="15"/>
                    </a:cubicBezTo>
                    <a:cubicBezTo>
                      <a:pt x="14" y="14"/>
                      <a:pt x="14" y="14"/>
                      <a:pt x="13" y="14"/>
                    </a:cubicBezTo>
                    <a:cubicBezTo>
                      <a:pt x="10" y="19"/>
                      <a:pt x="7" y="24"/>
                      <a:pt x="5" y="29"/>
                    </a:cubicBezTo>
                    <a:cubicBezTo>
                      <a:pt x="4" y="30"/>
                      <a:pt x="5" y="30"/>
                      <a:pt x="6" y="30"/>
                    </a:cubicBezTo>
                    <a:cubicBezTo>
                      <a:pt x="7" y="28"/>
                      <a:pt x="8" y="26"/>
                      <a:pt x="9" y="25"/>
                    </a:cubicBezTo>
                    <a:cubicBezTo>
                      <a:pt x="11" y="24"/>
                      <a:pt x="12" y="22"/>
                      <a:pt x="10" y="22"/>
                    </a:cubicBezTo>
                    <a:cubicBezTo>
                      <a:pt x="9" y="25"/>
                      <a:pt x="7" y="28"/>
                      <a:pt x="5" y="31"/>
                    </a:cubicBezTo>
                    <a:cubicBezTo>
                      <a:pt x="5" y="32"/>
                      <a:pt x="6" y="33"/>
                      <a:pt x="6" y="32"/>
                    </a:cubicBezTo>
                    <a:cubicBezTo>
                      <a:pt x="8" y="31"/>
                      <a:pt x="9" y="30"/>
                      <a:pt x="10" y="28"/>
                    </a:cubicBezTo>
                    <a:cubicBezTo>
                      <a:pt x="11" y="28"/>
                      <a:pt x="11" y="27"/>
                      <a:pt x="12" y="26"/>
                    </a:cubicBezTo>
                    <a:cubicBezTo>
                      <a:pt x="14" y="25"/>
                      <a:pt x="14" y="24"/>
                      <a:pt x="12" y="24"/>
                    </a:cubicBezTo>
                    <a:cubicBezTo>
                      <a:pt x="10" y="29"/>
                      <a:pt x="6" y="33"/>
                      <a:pt x="4" y="38"/>
                    </a:cubicBezTo>
                    <a:cubicBezTo>
                      <a:pt x="4" y="38"/>
                      <a:pt x="5" y="39"/>
                      <a:pt x="5" y="38"/>
                    </a:cubicBezTo>
                    <a:cubicBezTo>
                      <a:pt x="8" y="35"/>
                      <a:pt x="10" y="32"/>
                      <a:pt x="11" y="29"/>
                    </a:cubicBezTo>
                    <a:cubicBezTo>
                      <a:pt x="9" y="33"/>
                      <a:pt x="7" y="37"/>
                      <a:pt x="5" y="41"/>
                    </a:cubicBezTo>
                    <a:cubicBezTo>
                      <a:pt x="5" y="42"/>
                      <a:pt x="6" y="43"/>
                      <a:pt x="7" y="42"/>
                    </a:cubicBezTo>
                    <a:cubicBezTo>
                      <a:pt x="7" y="42"/>
                      <a:pt x="15" y="29"/>
                      <a:pt x="11" y="37"/>
                    </a:cubicBezTo>
                    <a:cubicBezTo>
                      <a:pt x="9" y="40"/>
                      <a:pt x="6" y="43"/>
                      <a:pt x="5" y="47"/>
                    </a:cubicBezTo>
                    <a:cubicBezTo>
                      <a:pt x="4" y="48"/>
                      <a:pt x="5" y="48"/>
                      <a:pt x="6" y="48"/>
                    </a:cubicBezTo>
                    <a:cubicBezTo>
                      <a:pt x="7" y="46"/>
                      <a:pt x="12" y="39"/>
                      <a:pt x="12" y="39"/>
                    </a:cubicBezTo>
                    <a:cubicBezTo>
                      <a:pt x="9" y="42"/>
                      <a:pt x="7" y="46"/>
                      <a:pt x="6" y="50"/>
                    </a:cubicBezTo>
                    <a:cubicBezTo>
                      <a:pt x="5" y="51"/>
                      <a:pt x="6" y="51"/>
                      <a:pt x="7" y="51"/>
                    </a:cubicBezTo>
                    <a:cubicBezTo>
                      <a:pt x="9" y="48"/>
                      <a:pt x="13" y="43"/>
                      <a:pt x="14" y="41"/>
                    </a:cubicBezTo>
                    <a:cubicBezTo>
                      <a:pt x="12" y="46"/>
                      <a:pt x="9" y="50"/>
                      <a:pt x="8" y="54"/>
                    </a:cubicBezTo>
                    <a:cubicBezTo>
                      <a:pt x="7" y="55"/>
                      <a:pt x="9" y="56"/>
                      <a:pt x="9" y="55"/>
                    </a:cubicBezTo>
                    <a:cubicBezTo>
                      <a:pt x="11" y="52"/>
                      <a:pt x="13" y="49"/>
                      <a:pt x="15" y="47"/>
                    </a:cubicBezTo>
                    <a:cubicBezTo>
                      <a:pt x="12" y="50"/>
                      <a:pt x="10" y="54"/>
                      <a:pt x="8" y="58"/>
                    </a:cubicBezTo>
                    <a:cubicBezTo>
                      <a:pt x="7" y="59"/>
                      <a:pt x="9" y="60"/>
                      <a:pt x="9" y="59"/>
                    </a:cubicBezTo>
                    <a:cubicBezTo>
                      <a:pt x="10" y="57"/>
                      <a:pt x="11" y="56"/>
                      <a:pt x="12" y="54"/>
                    </a:cubicBezTo>
                    <a:cubicBezTo>
                      <a:pt x="15" y="53"/>
                      <a:pt x="15" y="52"/>
                      <a:pt x="13" y="52"/>
                    </a:cubicBezTo>
                    <a:cubicBezTo>
                      <a:pt x="12" y="54"/>
                      <a:pt x="10" y="57"/>
                      <a:pt x="9" y="60"/>
                    </a:cubicBezTo>
                    <a:cubicBezTo>
                      <a:pt x="9" y="60"/>
                      <a:pt x="10" y="61"/>
                      <a:pt x="10" y="60"/>
                    </a:cubicBezTo>
                    <a:cubicBezTo>
                      <a:pt x="11" y="60"/>
                      <a:pt x="11" y="60"/>
                      <a:pt x="12" y="59"/>
                    </a:cubicBezTo>
                    <a:cubicBezTo>
                      <a:pt x="13" y="58"/>
                      <a:pt x="12" y="57"/>
                      <a:pt x="11" y="58"/>
                    </a:cubicBezTo>
                    <a:cubicBezTo>
                      <a:pt x="13" y="56"/>
                      <a:pt x="14" y="52"/>
                      <a:pt x="16" y="50"/>
                    </a:cubicBezTo>
                    <a:cubicBezTo>
                      <a:pt x="16" y="49"/>
                      <a:pt x="15" y="48"/>
                      <a:pt x="15" y="49"/>
                    </a:cubicBezTo>
                    <a:cubicBezTo>
                      <a:pt x="13" y="50"/>
                      <a:pt x="12" y="52"/>
                      <a:pt x="11" y="54"/>
                    </a:cubicBezTo>
                    <a:cubicBezTo>
                      <a:pt x="9" y="55"/>
                      <a:pt x="9" y="56"/>
                      <a:pt x="11" y="56"/>
                    </a:cubicBezTo>
                    <a:cubicBezTo>
                      <a:pt x="13" y="52"/>
                      <a:pt x="15" y="48"/>
                      <a:pt x="17" y="44"/>
                    </a:cubicBezTo>
                    <a:cubicBezTo>
                      <a:pt x="17" y="43"/>
                      <a:pt x="16" y="43"/>
                      <a:pt x="15" y="43"/>
                    </a:cubicBezTo>
                    <a:cubicBezTo>
                      <a:pt x="14" y="45"/>
                      <a:pt x="13" y="47"/>
                      <a:pt x="11" y="49"/>
                    </a:cubicBezTo>
                    <a:cubicBezTo>
                      <a:pt x="9" y="52"/>
                      <a:pt x="9" y="52"/>
                      <a:pt x="11" y="50"/>
                    </a:cubicBezTo>
                    <a:cubicBezTo>
                      <a:pt x="13" y="46"/>
                      <a:pt x="15" y="43"/>
                      <a:pt x="16" y="40"/>
                    </a:cubicBezTo>
                    <a:cubicBezTo>
                      <a:pt x="17" y="39"/>
                      <a:pt x="16" y="38"/>
                      <a:pt x="15" y="39"/>
                    </a:cubicBezTo>
                    <a:cubicBezTo>
                      <a:pt x="13" y="42"/>
                      <a:pt x="10" y="45"/>
                      <a:pt x="8" y="48"/>
                    </a:cubicBezTo>
                    <a:cubicBezTo>
                      <a:pt x="11" y="45"/>
                      <a:pt x="13" y="40"/>
                      <a:pt x="15" y="36"/>
                    </a:cubicBezTo>
                    <a:cubicBezTo>
                      <a:pt x="15" y="36"/>
                      <a:pt x="14" y="35"/>
                      <a:pt x="14" y="36"/>
                    </a:cubicBezTo>
                    <a:cubicBezTo>
                      <a:pt x="11" y="38"/>
                      <a:pt x="8" y="41"/>
                      <a:pt x="6" y="45"/>
                    </a:cubicBezTo>
                    <a:cubicBezTo>
                      <a:pt x="7" y="45"/>
                      <a:pt x="7" y="45"/>
                      <a:pt x="7" y="45"/>
                    </a:cubicBezTo>
                    <a:cubicBezTo>
                      <a:pt x="8" y="43"/>
                      <a:pt x="9" y="42"/>
                      <a:pt x="10" y="40"/>
                    </a:cubicBezTo>
                    <a:cubicBezTo>
                      <a:pt x="12" y="37"/>
                      <a:pt x="13" y="35"/>
                      <a:pt x="15" y="32"/>
                    </a:cubicBezTo>
                    <a:cubicBezTo>
                      <a:pt x="15" y="32"/>
                      <a:pt x="14" y="31"/>
                      <a:pt x="14" y="31"/>
                    </a:cubicBezTo>
                    <a:cubicBezTo>
                      <a:pt x="11" y="34"/>
                      <a:pt x="9" y="36"/>
                      <a:pt x="7" y="39"/>
                    </a:cubicBezTo>
                    <a:cubicBezTo>
                      <a:pt x="10" y="35"/>
                      <a:pt x="12" y="31"/>
                      <a:pt x="14" y="27"/>
                    </a:cubicBezTo>
                    <a:cubicBezTo>
                      <a:pt x="14" y="26"/>
                      <a:pt x="13" y="26"/>
                      <a:pt x="13" y="26"/>
                    </a:cubicBezTo>
                    <a:cubicBezTo>
                      <a:pt x="11" y="29"/>
                      <a:pt x="4" y="40"/>
                      <a:pt x="8" y="33"/>
                    </a:cubicBezTo>
                    <a:cubicBezTo>
                      <a:pt x="10" y="29"/>
                      <a:pt x="13" y="26"/>
                      <a:pt x="15" y="22"/>
                    </a:cubicBezTo>
                    <a:cubicBezTo>
                      <a:pt x="16" y="22"/>
                      <a:pt x="15" y="21"/>
                      <a:pt x="14" y="21"/>
                    </a:cubicBezTo>
                    <a:cubicBezTo>
                      <a:pt x="12" y="24"/>
                      <a:pt x="10" y="27"/>
                      <a:pt x="7" y="29"/>
                    </a:cubicBezTo>
                    <a:cubicBezTo>
                      <a:pt x="9" y="27"/>
                      <a:pt x="11" y="23"/>
                      <a:pt x="13" y="20"/>
                    </a:cubicBezTo>
                    <a:cubicBezTo>
                      <a:pt x="13" y="19"/>
                      <a:pt x="12" y="18"/>
                      <a:pt x="12" y="19"/>
                    </a:cubicBezTo>
                    <a:cubicBezTo>
                      <a:pt x="10" y="21"/>
                      <a:pt x="9" y="22"/>
                      <a:pt x="8" y="24"/>
                    </a:cubicBezTo>
                    <a:cubicBezTo>
                      <a:pt x="6" y="26"/>
                      <a:pt x="6" y="27"/>
                      <a:pt x="7" y="27"/>
                    </a:cubicBezTo>
                    <a:cubicBezTo>
                      <a:pt x="10" y="22"/>
                      <a:pt x="13" y="17"/>
                      <a:pt x="16" y="12"/>
                    </a:cubicBezTo>
                    <a:cubicBezTo>
                      <a:pt x="16" y="11"/>
                      <a:pt x="15" y="11"/>
                      <a:pt x="15" y="11"/>
                    </a:cubicBezTo>
                    <a:cubicBezTo>
                      <a:pt x="12" y="15"/>
                      <a:pt x="10" y="18"/>
                      <a:pt x="7" y="21"/>
                    </a:cubicBezTo>
                    <a:cubicBezTo>
                      <a:pt x="9" y="19"/>
                      <a:pt x="11" y="14"/>
                      <a:pt x="13" y="11"/>
                    </a:cubicBezTo>
                    <a:cubicBezTo>
                      <a:pt x="13" y="10"/>
                      <a:pt x="12" y="10"/>
                      <a:pt x="12" y="10"/>
                    </a:cubicBezTo>
                    <a:cubicBezTo>
                      <a:pt x="10" y="12"/>
                      <a:pt x="6" y="15"/>
                      <a:pt x="5" y="18"/>
                    </a:cubicBezTo>
                    <a:cubicBezTo>
                      <a:pt x="7" y="13"/>
                      <a:pt x="10" y="9"/>
                      <a:pt x="12" y="5"/>
                    </a:cubicBezTo>
                    <a:cubicBezTo>
                      <a:pt x="13" y="4"/>
                      <a:pt x="11" y="3"/>
                      <a:pt x="11" y="4"/>
                    </a:cubicBezTo>
                    <a:cubicBezTo>
                      <a:pt x="10" y="6"/>
                      <a:pt x="9" y="7"/>
                      <a:pt x="8" y="9"/>
                    </a:cubicBezTo>
                    <a:cubicBezTo>
                      <a:pt x="7" y="10"/>
                      <a:pt x="3" y="18"/>
                      <a:pt x="7" y="12"/>
                    </a:cubicBezTo>
                    <a:cubicBezTo>
                      <a:pt x="9" y="9"/>
                      <a:pt x="10" y="5"/>
                      <a:pt x="11" y="1"/>
                    </a:cubicBezTo>
                    <a:cubicBezTo>
                      <a:pt x="12" y="1"/>
                      <a:pt x="11" y="0"/>
                      <a:pt x="10" y="1"/>
                    </a:cubicBezTo>
                    <a:cubicBezTo>
                      <a:pt x="8" y="3"/>
                      <a:pt x="7" y="5"/>
                      <a:pt x="5" y="7"/>
                    </a:cubicBezTo>
                    <a:cubicBezTo>
                      <a:pt x="3" y="9"/>
                      <a:pt x="3" y="10"/>
                      <a:pt x="5" y="10"/>
                    </a:cubicBezTo>
                    <a:cubicBezTo>
                      <a:pt x="6" y="8"/>
                      <a:pt x="7" y="5"/>
                      <a:pt x="9" y="3"/>
                    </a:cubicBezTo>
                    <a:cubicBezTo>
                      <a:pt x="9" y="2"/>
                      <a:pt x="8" y="1"/>
                      <a:pt x="8" y="2"/>
                    </a:cubicBezTo>
                    <a:cubicBezTo>
                      <a:pt x="3" y="5"/>
                      <a:pt x="0" y="11"/>
                      <a:pt x="5" y="2"/>
                    </a:cubicBezTo>
                    <a:cubicBezTo>
                      <a:pt x="5" y="2"/>
                      <a:pt x="4" y="1"/>
                      <a:pt x="4" y="2"/>
                    </a:cubicBezTo>
                    <a:cubicBezTo>
                      <a:pt x="1" y="5"/>
                      <a:pt x="2" y="3"/>
                      <a:pt x="0" y="7"/>
                    </a:cubicBezTo>
                    <a:cubicBezTo>
                      <a:pt x="0" y="8"/>
                      <a:pt x="1" y="8"/>
                      <a:pt x="1"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6" name="Freeform 79"/>
              <p:cNvSpPr>
                <a:spLocks/>
              </p:cNvSpPr>
              <p:nvPr/>
            </p:nvSpPr>
            <p:spPr bwMode="auto">
              <a:xfrm>
                <a:off x="1163638" y="2068513"/>
                <a:ext cx="68263" cy="50800"/>
              </a:xfrm>
              <a:custGeom>
                <a:avLst/>
                <a:gdLst>
                  <a:gd name="T0" fmla="*/ 1 w 64"/>
                  <a:gd name="T1" fmla="*/ 47 h 48"/>
                  <a:gd name="T2" fmla="*/ 35 w 64"/>
                  <a:gd name="T3" fmla="*/ 35 h 48"/>
                  <a:gd name="T4" fmla="*/ 60 w 64"/>
                  <a:gd name="T5" fmla="*/ 1 h 48"/>
                  <a:gd name="T6" fmla="*/ 59 w 64"/>
                  <a:gd name="T7" fmla="*/ 0 h 48"/>
                  <a:gd name="T8" fmla="*/ 49 w 64"/>
                  <a:gd name="T9" fmla="*/ 7 h 48"/>
                  <a:gd name="T10" fmla="*/ 49 w 64"/>
                  <a:gd name="T11" fmla="*/ 8 h 48"/>
                  <a:gd name="T12" fmla="*/ 58 w 64"/>
                  <a:gd name="T13" fmla="*/ 3 h 48"/>
                  <a:gd name="T14" fmla="*/ 62 w 64"/>
                  <a:gd name="T15" fmla="*/ 13 h 48"/>
                  <a:gd name="T16" fmla="*/ 64 w 64"/>
                  <a:gd name="T17" fmla="*/ 13 h 48"/>
                  <a:gd name="T18" fmla="*/ 61 w 64"/>
                  <a:gd name="T19" fmla="*/ 1 h 48"/>
                  <a:gd name="T20" fmla="*/ 60 w 64"/>
                  <a:gd name="T21" fmla="*/ 0 h 48"/>
                  <a:gd name="T22" fmla="*/ 51 w 64"/>
                  <a:gd name="T23" fmla="*/ 5 h 48"/>
                  <a:gd name="T24" fmla="*/ 58 w 64"/>
                  <a:gd name="T25" fmla="*/ 4 h 48"/>
                  <a:gd name="T26" fmla="*/ 44 w 64"/>
                  <a:gd name="T27" fmla="*/ 27 h 48"/>
                  <a:gd name="T28" fmla="*/ 2 w 64"/>
                  <a:gd name="T29" fmla="*/ 45 h 48"/>
                  <a:gd name="T30" fmla="*/ 1 w 64"/>
                  <a:gd name="T31" fmla="*/ 47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4" h="48">
                    <a:moveTo>
                      <a:pt x="1" y="47"/>
                    </a:moveTo>
                    <a:cubicBezTo>
                      <a:pt x="14" y="48"/>
                      <a:pt x="25" y="42"/>
                      <a:pt x="35" y="35"/>
                    </a:cubicBezTo>
                    <a:cubicBezTo>
                      <a:pt x="48" y="26"/>
                      <a:pt x="54" y="15"/>
                      <a:pt x="60" y="1"/>
                    </a:cubicBezTo>
                    <a:cubicBezTo>
                      <a:pt x="61" y="1"/>
                      <a:pt x="60" y="0"/>
                      <a:pt x="59" y="0"/>
                    </a:cubicBezTo>
                    <a:cubicBezTo>
                      <a:pt x="55" y="2"/>
                      <a:pt x="52" y="4"/>
                      <a:pt x="49" y="7"/>
                    </a:cubicBezTo>
                    <a:cubicBezTo>
                      <a:pt x="48" y="7"/>
                      <a:pt x="49" y="9"/>
                      <a:pt x="49" y="8"/>
                    </a:cubicBezTo>
                    <a:cubicBezTo>
                      <a:pt x="52" y="7"/>
                      <a:pt x="55" y="5"/>
                      <a:pt x="58" y="3"/>
                    </a:cubicBezTo>
                    <a:cubicBezTo>
                      <a:pt x="61" y="2"/>
                      <a:pt x="62" y="11"/>
                      <a:pt x="62" y="13"/>
                    </a:cubicBezTo>
                    <a:cubicBezTo>
                      <a:pt x="62" y="14"/>
                      <a:pt x="64" y="13"/>
                      <a:pt x="64" y="13"/>
                    </a:cubicBezTo>
                    <a:cubicBezTo>
                      <a:pt x="63" y="8"/>
                      <a:pt x="63" y="5"/>
                      <a:pt x="61" y="1"/>
                    </a:cubicBezTo>
                    <a:cubicBezTo>
                      <a:pt x="61" y="0"/>
                      <a:pt x="60" y="0"/>
                      <a:pt x="60" y="0"/>
                    </a:cubicBezTo>
                    <a:cubicBezTo>
                      <a:pt x="57" y="2"/>
                      <a:pt x="54" y="4"/>
                      <a:pt x="51" y="5"/>
                    </a:cubicBezTo>
                    <a:cubicBezTo>
                      <a:pt x="48" y="7"/>
                      <a:pt x="58" y="4"/>
                      <a:pt x="58" y="4"/>
                    </a:cubicBezTo>
                    <a:cubicBezTo>
                      <a:pt x="54" y="12"/>
                      <a:pt x="51" y="20"/>
                      <a:pt x="44" y="27"/>
                    </a:cubicBezTo>
                    <a:cubicBezTo>
                      <a:pt x="34" y="37"/>
                      <a:pt x="17" y="47"/>
                      <a:pt x="2" y="45"/>
                    </a:cubicBezTo>
                    <a:cubicBezTo>
                      <a:pt x="1" y="45"/>
                      <a:pt x="0" y="46"/>
                      <a:pt x="1" y="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7" name="Freeform 80"/>
              <p:cNvSpPr>
                <a:spLocks/>
              </p:cNvSpPr>
              <p:nvPr/>
            </p:nvSpPr>
            <p:spPr bwMode="auto">
              <a:xfrm>
                <a:off x="1265238" y="2162176"/>
                <a:ext cx="14288" cy="15875"/>
              </a:xfrm>
              <a:custGeom>
                <a:avLst/>
                <a:gdLst>
                  <a:gd name="T0" fmla="*/ 2 w 14"/>
                  <a:gd name="T1" fmla="*/ 0 h 15"/>
                  <a:gd name="T2" fmla="*/ 1 w 14"/>
                  <a:gd name="T3" fmla="*/ 0 h 15"/>
                  <a:gd name="T4" fmla="*/ 1 w 14"/>
                  <a:gd name="T5" fmla="*/ 1 h 15"/>
                  <a:gd name="T6" fmla="*/ 13 w 14"/>
                  <a:gd name="T7" fmla="*/ 4 h 15"/>
                  <a:gd name="T8" fmla="*/ 13 w 14"/>
                  <a:gd name="T9" fmla="*/ 3 h 15"/>
                  <a:gd name="T10" fmla="*/ 8 w 14"/>
                  <a:gd name="T11" fmla="*/ 13 h 15"/>
                  <a:gd name="T12" fmla="*/ 9 w 14"/>
                  <a:gd name="T13" fmla="*/ 14 h 15"/>
                  <a:gd name="T14" fmla="*/ 14 w 14"/>
                  <a:gd name="T15" fmla="*/ 4 h 15"/>
                  <a:gd name="T16" fmla="*/ 13 w 14"/>
                  <a:gd name="T17" fmla="*/ 3 h 15"/>
                  <a:gd name="T18" fmla="*/ 1 w 14"/>
                  <a:gd name="T19" fmla="*/ 0 h 15"/>
                  <a:gd name="T20" fmla="*/ 0 w 14"/>
                  <a:gd name="T21" fmla="*/ 1 h 15"/>
                  <a:gd name="T22" fmla="*/ 1 w 14"/>
                  <a:gd name="T23" fmla="*/ 1 h 15"/>
                  <a:gd name="T24" fmla="*/ 2 w 14"/>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 h="15">
                    <a:moveTo>
                      <a:pt x="2" y="0"/>
                    </a:moveTo>
                    <a:cubicBezTo>
                      <a:pt x="2" y="0"/>
                      <a:pt x="2" y="0"/>
                      <a:pt x="1" y="0"/>
                    </a:cubicBezTo>
                    <a:cubicBezTo>
                      <a:pt x="1" y="0"/>
                      <a:pt x="1" y="1"/>
                      <a:pt x="1" y="1"/>
                    </a:cubicBezTo>
                    <a:cubicBezTo>
                      <a:pt x="5" y="1"/>
                      <a:pt x="9" y="3"/>
                      <a:pt x="13" y="4"/>
                    </a:cubicBezTo>
                    <a:cubicBezTo>
                      <a:pt x="13" y="4"/>
                      <a:pt x="13" y="4"/>
                      <a:pt x="13" y="3"/>
                    </a:cubicBezTo>
                    <a:cubicBezTo>
                      <a:pt x="12" y="7"/>
                      <a:pt x="10" y="10"/>
                      <a:pt x="8" y="13"/>
                    </a:cubicBezTo>
                    <a:cubicBezTo>
                      <a:pt x="7" y="14"/>
                      <a:pt x="8" y="15"/>
                      <a:pt x="9" y="14"/>
                    </a:cubicBezTo>
                    <a:cubicBezTo>
                      <a:pt x="11" y="11"/>
                      <a:pt x="13" y="7"/>
                      <a:pt x="14" y="4"/>
                    </a:cubicBezTo>
                    <a:cubicBezTo>
                      <a:pt x="14" y="3"/>
                      <a:pt x="14" y="3"/>
                      <a:pt x="13" y="3"/>
                    </a:cubicBezTo>
                    <a:cubicBezTo>
                      <a:pt x="9" y="2"/>
                      <a:pt x="5" y="0"/>
                      <a:pt x="1" y="0"/>
                    </a:cubicBezTo>
                    <a:cubicBezTo>
                      <a:pt x="0" y="0"/>
                      <a:pt x="0" y="0"/>
                      <a:pt x="0" y="1"/>
                    </a:cubicBezTo>
                    <a:cubicBezTo>
                      <a:pt x="1" y="1"/>
                      <a:pt x="1" y="1"/>
                      <a:pt x="1" y="1"/>
                    </a:cubicBezTo>
                    <a:cubicBezTo>
                      <a:pt x="2" y="2"/>
                      <a:pt x="3" y="1"/>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8" name="Freeform 81"/>
              <p:cNvSpPr>
                <a:spLocks/>
              </p:cNvSpPr>
              <p:nvPr/>
            </p:nvSpPr>
            <p:spPr bwMode="auto">
              <a:xfrm>
                <a:off x="1144588" y="2081213"/>
                <a:ext cx="20638" cy="17463"/>
              </a:xfrm>
              <a:custGeom>
                <a:avLst/>
                <a:gdLst>
                  <a:gd name="T0" fmla="*/ 1 w 19"/>
                  <a:gd name="T1" fmla="*/ 16 h 16"/>
                  <a:gd name="T2" fmla="*/ 12 w 19"/>
                  <a:gd name="T3" fmla="*/ 1 h 16"/>
                  <a:gd name="T4" fmla="*/ 11 w 19"/>
                  <a:gd name="T5" fmla="*/ 1 h 16"/>
                  <a:gd name="T6" fmla="*/ 17 w 19"/>
                  <a:gd name="T7" fmla="*/ 13 h 16"/>
                  <a:gd name="T8" fmla="*/ 18 w 19"/>
                  <a:gd name="T9" fmla="*/ 12 h 16"/>
                  <a:gd name="T10" fmla="*/ 12 w 19"/>
                  <a:gd name="T11" fmla="*/ 1 h 16"/>
                  <a:gd name="T12" fmla="*/ 11 w 19"/>
                  <a:gd name="T13" fmla="*/ 1 h 16"/>
                  <a:gd name="T14" fmla="*/ 1 w 19"/>
                  <a:gd name="T15" fmla="*/ 14 h 16"/>
                  <a:gd name="T16" fmla="*/ 1 w 19"/>
                  <a:gd name="T17"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16">
                    <a:moveTo>
                      <a:pt x="1" y="16"/>
                    </a:moveTo>
                    <a:cubicBezTo>
                      <a:pt x="7" y="14"/>
                      <a:pt x="10" y="6"/>
                      <a:pt x="12" y="1"/>
                    </a:cubicBezTo>
                    <a:cubicBezTo>
                      <a:pt x="12" y="1"/>
                      <a:pt x="11" y="1"/>
                      <a:pt x="11" y="1"/>
                    </a:cubicBezTo>
                    <a:cubicBezTo>
                      <a:pt x="13" y="5"/>
                      <a:pt x="14" y="10"/>
                      <a:pt x="17" y="13"/>
                    </a:cubicBezTo>
                    <a:cubicBezTo>
                      <a:pt x="18" y="14"/>
                      <a:pt x="19" y="13"/>
                      <a:pt x="18" y="12"/>
                    </a:cubicBezTo>
                    <a:cubicBezTo>
                      <a:pt x="15" y="9"/>
                      <a:pt x="15" y="4"/>
                      <a:pt x="12" y="1"/>
                    </a:cubicBezTo>
                    <a:cubicBezTo>
                      <a:pt x="12" y="0"/>
                      <a:pt x="11" y="0"/>
                      <a:pt x="11" y="1"/>
                    </a:cubicBezTo>
                    <a:cubicBezTo>
                      <a:pt x="9" y="5"/>
                      <a:pt x="6" y="13"/>
                      <a:pt x="1" y="14"/>
                    </a:cubicBezTo>
                    <a:cubicBezTo>
                      <a:pt x="0" y="15"/>
                      <a:pt x="0" y="16"/>
                      <a:pt x="1"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9" name="Freeform 95"/>
              <p:cNvSpPr>
                <a:spLocks/>
              </p:cNvSpPr>
              <p:nvPr/>
            </p:nvSpPr>
            <p:spPr bwMode="auto">
              <a:xfrm>
                <a:off x="1050925" y="2143126"/>
                <a:ext cx="92075" cy="84138"/>
              </a:xfrm>
              <a:custGeom>
                <a:avLst/>
                <a:gdLst>
                  <a:gd name="T0" fmla="*/ 55 w 87"/>
                  <a:gd name="T1" fmla="*/ 6 h 79"/>
                  <a:gd name="T2" fmla="*/ 28 w 87"/>
                  <a:gd name="T3" fmla="*/ 10 h 79"/>
                  <a:gd name="T4" fmla="*/ 7 w 87"/>
                  <a:gd name="T5" fmla="*/ 38 h 79"/>
                  <a:gd name="T6" fmla="*/ 44 w 87"/>
                  <a:gd name="T7" fmla="*/ 78 h 79"/>
                  <a:gd name="T8" fmla="*/ 81 w 87"/>
                  <a:gd name="T9" fmla="*/ 35 h 79"/>
                  <a:gd name="T10" fmla="*/ 47 w 87"/>
                  <a:gd name="T11" fmla="*/ 3 h 79"/>
                  <a:gd name="T12" fmla="*/ 48 w 87"/>
                  <a:gd name="T13" fmla="*/ 5 h 79"/>
                  <a:gd name="T14" fmla="*/ 79 w 87"/>
                  <a:gd name="T15" fmla="*/ 32 h 79"/>
                  <a:gd name="T16" fmla="*/ 47 w 87"/>
                  <a:gd name="T17" fmla="*/ 77 h 79"/>
                  <a:gd name="T18" fmla="*/ 7 w 87"/>
                  <a:gd name="T19" fmla="*/ 43 h 79"/>
                  <a:gd name="T20" fmla="*/ 25 w 87"/>
                  <a:gd name="T21" fmla="*/ 13 h 79"/>
                  <a:gd name="T22" fmla="*/ 54 w 87"/>
                  <a:gd name="T23" fmla="*/ 7 h 79"/>
                  <a:gd name="T24" fmla="*/ 55 w 87"/>
                  <a:gd name="T25" fmla="*/ 6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7" h="79">
                    <a:moveTo>
                      <a:pt x="55" y="6"/>
                    </a:moveTo>
                    <a:cubicBezTo>
                      <a:pt x="47" y="0"/>
                      <a:pt x="36" y="6"/>
                      <a:pt x="28" y="10"/>
                    </a:cubicBezTo>
                    <a:cubicBezTo>
                      <a:pt x="17" y="15"/>
                      <a:pt x="10" y="26"/>
                      <a:pt x="7" y="38"/>
                    </a:cubicBezTo>
                    <a:cubicBezTo>
                      <a:pt x="0" y="60"/>
                      <a:pt x="23" y="78"/>
                      <a:pt x="44" y="78"/>
                    </a:cubicBezTo>
                    <a:cubicBezTo>
                      <a:pt x="65" y="79"/>
                      <a:pt x="86" y="55"/>
                      <a:pt x="81" y="35"/>
                    </a:cubicBezTo>
                    <a:cubicBezTo>
                      <a:pt x="79" y="24"/>
                      <a:pt x="62" y="0"/>
                      <a:pt x="47" y="3"/>
                    </a:cubicBezTo>
                    <a:cubicBezTo>
                      <a:pt x="46" y="4"/>
                      <a:pt x="47" y="5"/>
                      <a:pt x="48" y="5"/>
                    </a:cubicBezTo>
                    <a:cubicBezTo>
                      <a:pt x="60" y="1"/>
                      <a:pt x="75" y="23"/>
                      <a:pt x="79" y="32"/>
                    </a:cubicBezTo>
                    <a:cubicBezTo>
                      <a:pt x="87" y="52"/>
                      <a:pt x="66" y="75"/>
                      <a:pt x="47" y="77"/>
                    </a:cubicBezTo>
                    <a:cubicBezTo>
                      <a:pt x="27" y="79"/>
                      <a:pt x="6" y="63"/>
                      <a:pt x="7" y="43"/>
                    </a:cubicBezTo>
                    <a:cubicBezTo>
                      <a:pt x="7" y="32"/>
                      <a:pt x="16" y="20"/>
                      <a:pt x="25" y="13"/>
                    </a:cubicBezTo>
                    <a:cubicBezTo>
                      <a:pt x="33" y="8"/>
                      <a:pt x="46" y="1"/>
                      <a:pt x="54" y="7"/>
                    </a:cubicBezTo>
                    <a:cubicBezTo>
                      <a:pt x="55" y="8"/>
                      <a:pt x="55" y="6"/>
                      <a:pt x="55"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0" name="Freeform 96"/>
              <p:cNvSpPr>
                <a:spLocks/>
              </p:cNvSpPr>
              <p:nvPr/>
            </p:nvSpPr>
            <p:spPr bwMode="auto">
              <a:xfrm>
                <a:off x="1063625" y="2144713"/>
                <a:ext cx="73025" cy="74613"/>
              </a:xfrm>
              <a:custGeom>
                <a:avLst/>
                <a:gdLst>
                  <a:gd name="T0" fmla="*/ 0 w 70"/>
                  <a:gd name="T1" fmla="*/ 24 h 70"/>
                  <a:gd name="T2" fmla="*/ 13 w 70"/>
                  <a:gd name="T3" fmla="*/ 37 h 70"/>
                  <a:gd name="T4" fmla="*/ 27 w 70"/>
                  <a:gd name="T5" fmla="*/ 39 h 70"/>
                  <a:gd name="T6" fmla="*/ 43 w 70"/>
                  <a:gd name="T7" fmla="*/ 40 h 70"/>
                  <a:gd name="T8" fmla="*/ 44 w 70"/>
                  <a:gd name="T9" fmla="*/ 47 h 70"/>
                  <a:gd name="T10" fmla="*/ 49 w 70"/>
                  <a:gd name="T11" fmla="*/ 68 h 70"/>
                  <a:gd name="T12" fmla="*/ 50 w 70"/>
                  <a:gd name="T13" fmla="*/ 69 h 70"/>
                  <a:gd name="T14" fmla="*/ 61 w 70"/>
                  <a:gd name="T15" fmla="*/ 48 h 70"/>
                  <a:gd name="T16" fmla="*/ 64 w 70"/>
                  <a:gd name="T17" fmla="*/ 36 h 70"/>
                  <a:gd name="T18" fmla="*/ 48 w 70"/>
                  <a:gd name="T19" fmla="*/ 32 h 70"/>
                  <a:gd name="T20" fmla="*/ 33 w 70"/>
                  <a:gd name="T21" fmla="*/ 35 h 70"/>
                  <a:gd name="T22" fmla="*/ 28 w 70"/>
                  <a:gd name="T23" fmla="*/ 34 h 70"/>
                  <a:gd name="T24" fmla="*/ 30 w 70"/>
                  <a:gd name="T25" fmla="*/ 26 h 70"/>
                  <a:gd name="T26" fmla="*/ 36 w 70"/>
                  <a:gd name="T27" fmla="*/ 22 h 70"/>
                  <a:gd name="T28" fmla="*/ 42 w 70"/>
                  <a:gd name="T29" fmla="*/ 11 h 70"/>
                  <a:gd name="T30" fmla="*/ 41 w 70"/>
                  <a:gd name="T31" fmla="*/ 1 h 70"/>
                  <a:gd name="T32" fmla="*/ 41 w 70"/>
                  <a:gd name="T33" fmla="*/ 0 h 70"/>
                  <a:gd name="T34" fmla="*/ 37 w 70"/>
                  <a:gd name="T35" fmla="*/ 6 h 70"/>
                  <a:gd name="T36" fmla="*/ 39 w 70"/>
                  <a:gd name="T37" fmla="*/ 10 h 70"/>
                  <a:gd name="T38" fmla="*/ 37 w 70"/>
                  <a:gd name="T39" fmla="*/ 18 h 70"/>
                  <a:gd name="T40" fmla="*/ 24 w 70"/>
                  <a:gd name="T41" fmla="*/ 28 h 70"/>
                  <a:gd name="T42" fmla="*/ 56 w 70"/>
                  <a:gd name="T43" fmla="*/ 32 h 70"/>
                  <a:gd name="T44" fmla="*/ 55 w 70"/>
                  <a:gd name="T45" fmla="*/ 57 h 70"/>
                  <a:gd name="T46" fmla="*/ 52 w 70"/>
                  <a:gd name="T47" fmla="*/ 62 h 70"/>
                  <a:gd name="T48" fmla="*/ 51 w 70"/>
                  <a:gd name="T49" fmla="*/ 67 h 70"/>
                  <a:gd name="T50" fmla="*/ 53 w 70"/>
                  <a:gd name="T51" fmla="*/ 62 h 70"/>
                  <a:gd name="T52" fmla="*/ 50 w 70"/>
                  <a:gd name="T53" fmla="*/ 54 h 70"/>
                  <a:gd name="T54" fmla="*/ 45 w 70"/>
                  <a:gd name="T55" fmla="*/ 40 h 70"/>
                  <a:gd name="T56" fmla="*/ 27 w 70"/>
                  <a:gd name="T57" fmla="*/ 38 h 70"/>
                  <a:gd name="T58" fmla="*/ 6 w 70"/>
                  <a:gd name="T59" fmla="*/ 26 h 70"/>
                  <a:gd name="T60" fmla="*/ 0 w 70"/>
                  <a:gd name="T61" fmla="*/ 23 h 70"/>
                  <a:gd name="T62" fmla="*/ 0 w 70"/>
                  <a:gd name="T63" fmla="*/ 24 h 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0" h="70">
                    <a:moveTo>
                      <a:pt x="0" y="24"/>
                    </a:moveTo>
                    <a:cubicBezTo>
                      <a:pt x="5" y="24"/>
                      <a:pt x="9" y="35"/>
                      <a:pt x="13" y="37"/>
                    </a:cubicBezTo>
                    <a:cubicBezTo>
                      <a:pt x="18" y="40"/>
                      <a:pt x="23" y="40"/>
                      <a:pt x="27" y="39"/>
                    </a:cubicBezTo>
                    <a:cubicBezTo>
                      <a:pt x="31" y="38"/>
                      <a:pt x="41" y="35"/>
                      <a:pt x="43" y="40"/>
                    </a:cubicBezTo>
                    <a:cubicBezTo>
                      <a:pt x="44" y="42"/>
                      <a:pt x="44" y="45"/>
                      <a:pt x="44" y="47"/>
                    </a:cubicBezTo>
                    <a:cubicBezTo>
                      <a:pt x="45" y="55"/>
                      <a:pt x="55" y="57"/>
                      <a:pt x="49" y="68"/>
                    </a:cubicBezTo>
                    <a:cubicBezTo>
                      <a:pt x="48" y="69"/>
                      <a:pt x="49" y="70"/>
                      <a:pt x="50" y="69"/>
                    </a:cubicBezTo>
                    <a:cubicBezTo>
                      <a:pt x="54" y="62"/>
                      <a:pt x="58" y="55"/>
                      <a:pt x="61" y="48"/>
                    </a:cubicBezTo>
                    <a:cubicBezTo>
                      <a:pt x="62" y="45"/>
                      <a:pt x="65" y="40"/>
                      <a:pt x="64" y="36"/>
                    </a:cubicBezTo>
                    <a:cubicBezTo>
                      <a:pt x="62" y="29"/>
                      <a:pt x="53" y="31"/>
                      <a:pt x="48" y="32"/>
                    </a:cubicBezTo>
                    <a:cubicBezTo>
                      <a:pt x="43" y="33"/>
                      <a:pt x="38" y="35"/>
                      <a:pt x="33" y="35"/>
                    </a:cubicBezTo>
                    <a:cubicBezTo>
                      <a:pt x="31" y="35"/>
                      <a:pt x="30" y="35"/>
                      <a:pt x="28" y="34"/>
                    </a:cubicBezTo>
                    <a:cubicBezTo>
                      <a:pt x="26" y="30"/>
                      <a:pt x="27" y="27"/>
                      <a:pt x="30" y="26"/>
                    </a:cubicBezTo>
                    <a:cubicBezTo>
                      <a:pt x="32" y="25"/>
                      <a:pt x="34" y="24"/>
                      <a:pt x="36" y="22"/>
                    </a:cubicBezTo>
                    <a:cubicBezTo>
                      <a:pt x="38" y="21"/>
                      <a:pt x="42" y="14"/>
                      <a:pt x="42" y="11"/>
                    </a:cubicBezTo>
                    <a:cubicBezTo>
                      <a:pt x="42" y="10"/>
                      <a:pt x="33" y="1"/>
                      <a:pt x="41" y="1"/>
                    </a:cubicBezTo>
                    <a:cubicBezTo>
                      <a:pt x="42" y="1"/>
                      <a:pt x="42" y="0"/>
                      <a:pt x="41" y="0"/>
                    </a:cubicBezTo>
                    <a:cubicBezTo>
                      <a:pt x="36" y="0"/>
                      <a:pt x="35" y="2"/>
                      <a:pt x="37" y="6"/>
                    </a:cubicBezTo>
                    <a:cubicBezTo>
                      <a:pt x="37" y="7"/>
                      <a:pt x="39" y="8"/>
                      <a:pt x="39" y="10"/>
                    </a:cubicBezTo>
                    <a:cubicBezTo>
                      <a:pt x="41" y="12"/>
                      <a:pt x="39" y="15"/>
                      <a:pt x="37" y="18"/>
                    </a:cubicBezTo>
                    <a:cubicBezTo>
                      <a:pt x="35" y="24"/>
                      <a:pt x="27" y="23"/>
                      <a:pt x="24" y="28"/>
                    </a:cubicBezTo>
                    <a:cubicBezTo>
                      <a:pt x="16" y="43"/>
                      <a:pt x="52" y="32"/>
                      <a:pt x="56" y="32"/>
                    </a:cubicBezTo>
                    <a:cubicBezTo>
                      <a:pt x="70" y="32"/>
                      <a:pt x="58" y="52"/>
                      <a:pt x="55" y="57"/>
                    </a:cubicBezTo>
                    <a:cubicBezTo>
                      <a:pt x="54" y="59"/>
                      <a:pt x="53" y="61"/>
                      <a:pt x="52" y="62"/>
                    </a:cubicBezTo>
                    <a:cubicBezTo>
                      <a:pt x="50" y="64"/>
                      <a:pt x="50" y="65"/>
                      <a:pt x="51" y="67"/>
                    </a:cubicBezTo>
                    <a:cubicBezTo>
                      <a:pt x="52" y="65"/>
                      <a:pt x="53" y="63"/>
                      <a:pt x="53" y="62"/>
                    </a:cubicBezTo>
                    <a:cubicBezTo>
                      <a:pt x="53" y="59"/>
                      <a:pt x="53" y="56"/>
                      <a:pt x="50" y="54"/>
                    </a:cubicBezTo>
                    <a:cubicBezTo>
                      <a:pt x="45" y="49"/>
                      <a:pt x="46" y="46"/>
                      <a:pt x="45" y="40"/>
                    </a:cubicBezTo>
                    <a:cubicBezTo>
                      <a:pt x="44" y="33"/>
                      <a:pt x="31" y="37"/>
                      <a:pt x="27" y="38"/>
                    </a:cubicBezTo>
                    <a:cubicBezTo>
                      <a:pt x="17" y="40"/>
                      <a:pt x="11" y="35"/>
                      <a:pt x="6" y="26"/>
                    </a:cubicBezTo>
                    <a:cubicBezTo>
                      <a:pt x="5" y="24"/>
                      <a:pt x="3" y="23"/>
                      <a:pt x="0" y="23"/>
                    </a:cubicBezTo>
                    <a:cubicBezTo>
                      <a:pt x="0" y="22"/>
                      <a:pt x="0" y="24"/>
                      <a:pt x="0" y="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1" name="Freeform 99"/>
              <p:cNvSpPr>
                <a:spLocks/>
              </p:cNvSpPr>
              <p:nvPr/>
            </p:nvSpPr>
            <p:spPr bwMode="auto">
              <a:xfrm>
                <a:off x="1104900" y="2179638"/>
                <a:ext cx="25400" cy="30163"/>
              </a:xfrm>
              <a:custGeom>
                <a:avLst/>
                <a:gdLst>
                  <a:gd name="T0" fmla="*/ 2 w 24"/>
                  <a:gd name="T1" fmla="*/ 6 h 28"/>
                  <a:gd name="T2" fmla="*/ 5 w 24"/>
                  <a:gd name="T3" fmla="*/ 6 h 28"/>
                  <a:gd name="T4" fmla="*/ 5 w 24"/>
                  <a:gd name="T5" fmla="*/ 13 h 28"/>
                  <a:gd name="T6" fmla="*/ 8 w 24"/>
                  <a:gd name="T7" fmla="*/ 19 h 28"/>
                  <a:gd name="T8" fmla="*/ 11 w 24"/>
                  <a:gd name="T9" fmla="*/ 22 h 28"/>
                  <a:gd name="T10" fmla="*/ 13 w 24"/>
                  <a:gd name="T11" fmla="*/ 25 h 28"/>
                  <a:gd name="T12" fmla="*/ 14 w 24"/>
                  <a:gd name="T13" fmla="*/ 27 h 28"/>
                  <a:gd name="T14" fmla="*/ 16 w 24"/>
                  <a:gd name="T15" fmla="*/ 17 h 28"/>
                  <a:gd name="T16" fmla="*/ 17 w 24"/>
                  <a:gd name="T17" fmla="*/ 16 h 28"/>
                  <a:gd name="T18" fmla="*/ 18 w 24"/>
                  <a:gd name="T19" fmla="*/ 16 h 28"/>
                  <a:gd name="T20" fmla="*/ 20 w 24"/>
                  <a:gd name="T21" fmla="*/ 14 h 28"/>
                  <a:gd name="T22" fmla="*/ 21 w 24"/>
                  <a:gd name="T23" fmla="*/ 8 h 28"/>
                  <a:gd name="T24" fmla="*/ 14 w 24"/>
                  <a:gd name="T25" fmla="*/ 10 h 28"/>
                  <a:gd name="T26" fmla="*/ 13 w 24"/>
                  <a:gd name="T27" fmla="*/ 14 h 28"/>
                  <a:gd name="T28" fmla="*/ 9 w 24"/>
                  <a:gd name="T29" fmla="*/ 11 h 28"/>
                  <a:gd name="T30" fmla="*/ 10 w 24"/>
                  <a:gd name="T31" fmla="*/ 15 h 28"/>
                  <a:gd name="T32" fmla="*/ 7 w 24"/>
                  <a:gd name="T33" fmla="*/ 6 h 28"/>
                  <a:gd name="T34" fmla="*/ 20 w 24"/>
                  <a:gd name="T35" fmla="*/ 10 h 28"/>
                  <a:gd name="T36" fmla="*/ 18 w 24"/>
                  <a:gd name="T37" fmla="*/ 16 h 28"/>
                  <a:gd name="T38" fmla="*/ 14 w 24"/>
                  <a:gd name="T39" fmla="*/ 16 h 28"/>
                  <a:gd name="T40" fmla="*/ 11 w 24"/>
                  <a:gd name="T41" fmla="*/ 18 h 28"/>
                  <a:gd name="T42" fmla="*/ 7 w 24"/>
                  <a:gd name="T43" fmla="*/ 19 h 28"/>
                  <a:gd name="T44" fmla="*/ 17 w 24"/>
                  <a:gd name="T45" fmla="*/ 4 h 28"/>
                  <a:gd name="T46" fmla="*/ 11 w 24"/>
                  <a:gd name="T47" fmla="*/ 14 h 28"/>
                  <a:gd name="T48" fmla="*/ 9 w 24"/>
                  <a:gd name="T49" fmla="*/ 18 h 28"/>
                  <a:gd name="T50" fmla="*/ 10 w 24"/>
                  <a:gd name="T51" fmla="*/ 11 h 28"/>
                  <a:gd name="T52" fmla="*/ 10 w 24"/>
                  <a:gd name="T53" fmla="*/ 6 h 28"/>
                  <a:gd name="T54" fmla="*/ 13 w 24"/>
                  <a:gd name="T55" fmla="*/ 8 h 28"/>
                  <a:gd name="T56" fmla="*/ 12 w 24"/>
                  <a:gd name="T57" fmla="*/ 11 h 28"/>
                  <a:gd name="T58" fmla="*/ 17 w 24"/>
                  <a:gd name="T59" fmla="*/ 4 h 28"/>
                  <a:gd name="T60" fmla="*/ 8 w 24"/>
                  <a:gd name="T61" fmla="*/ 21 h 28"/>
                  <a:gd name="T62" fmla="*/ 11 w 24"/>
                  <a:gd name="T63" fmla="*/ 18 h 28"/>
                  <a:gd name="T64" fmla="*/ 13 w 24"/>
                  <a:gd name="T65" fmla="*/ 25 h 28"/>
                  <a:gd name="T66" fmla="*/ 15 w 24"/>
                  <a:gd name="T67" fmla="*/ 23 h 28"/>
                  <a:gd name="T68" fmla="*/ 15 w 24"/>
                  <a:gd name="T69" fmla="*/ 14 h 28"/>
                  <a:gd name="T70" fmla="*/ 7 w 24"/>
                  <a:gd name="T71" fmla="*/ 6 h 28"/>
                  <a:gd name="T72" fmla="*/ 10 w 24"/>
                  <a:gd name="T73" fmla="*/ 15 h 28"/>
                  <a:gd name="T74" fmla="*/ 9 w 24"/>
                  <a:gd name="T75" fmla="*/ 12 h 28"/>
                  <a:gd name="T76" fmla="*/ 13 w 24"/>
                  <a:gd name="T77" fmla="*/ 15 h 28"/>
                  <a:gd name="T78" fmla="*/ 14 w 24"/>
                  <a:gd name="T79" fmla="*/ 10 h 28"/>
                  <a:gd name="T80" fmla="*/ 22 w 24"/>
                  <a:gd name="T81" fmla="*/ 8 h 28"/>
                  <a:gd name="T82" fmla="*/ 22 w 24"/>
                  <a:gd name="T83" fmla="*/ 14 h 28"/>
                  <a:gd name="T84" fmla="*/ 20 w 24"/>
                  <a:gd name="T85" fmla="*/ 16 h 28"/>
                  <a:gd name="T86" fmla="*/ 18 w 24"/>
                  <a:gd name="T87" fmla="*/ 16 h 28"/>
                  <a:gd name="T88" fmla="*/ 18 w 24"/>
                  <a:gd name="T89" fmla="*/ 18 h 28"/>
                  <a:gd name="T90" fmla="*/ 15 w 24"/>
                  <a:gd name="T91" fmla="*/ 27 h 28"/>
                  <a:gd name="T92" fmla="*/ 15 w 24"/>
                  <a:gd name="T93" fmla="*/ 25 h 28"/>
                  <a:gd name="T94" fmla="*/ 12 w 24"/>
                  <a:gd name="T95" fmla="*/ 22 h 28"/>
                  <a:gd name="T96" fmla="*/ 9 w 24"/>
                  <a:gd name="T97" fmla="*/ 19 h 28"/>
                  <a:gd name="T98" fmla="*/ 6 w 24"/>
                  <a:gd name="T99" fmla="*/ 14 h 28"/>
                  <a:gd name="T100" fmla="*/ 6 w 24"/>
                  <a:gd name="T101" fmla="*/ 6 h 28"/>
                  <a:gd name="T102" fmla="*/ 0 w 24"/>
                  <a:gd name="T103" fmla="*/ 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4" h="28">
                    <a:moveTo>
                      <a:pt x="2" y="4"/>
                    </a:moveTo>
                    <a:cubicBezTo>
                      <a:pt x="2" y="4"/>
                      <a:pt x="2" y="4"/>
                      <a:pt x="2" y="4"/>
                    </a:cubicBezTo>
                    <a:cubicBezTo>
                      <a:pt x="1" y="4"/>
                      <a:pt x="1" y="4"/>
                      <a:pt x="1" y="5"/>
                    </a:cubicBezTo>
                    <a:cubicBezTo>
                      <a:pt x="1" y="5"/>
                      <a:pt x="1" y="6"/>
                      <a:pt x="2" y="6"/>
                    </a:cubicBezTo>
                    <a:cubicBezTo>
                      <a:pt x="2" y="7"/>
                      <a:pt x="3" y="7"/>
                      <a:pt x="3" y="7"/>
                    </a:cubicBezTo>
                    <a:cubicBezTo>
                      <a:pt x="4" y="6"/>
                      <a:pt x="5" y="5"/>
                      <a:pt x="6" y="4"/>
                    </a:cubicBezTo>
                    <a:cubicBezTo>
                      <a:pt x="5" y="4"/>
                      <a:pt x="5" y="4"/>
                      <a:pt x="4" y="3"/>
                    </a:cubicBezTo>
                    <a:cubicBezTo>
                      <a:pt x="5" y="4"/>
                      <a:pt x="5" y="5"/>
                      <a:pt x="5" y="6"/>
                    </a:cubicBezTo>
                    <a:cubicBezTo>
                      <a:pt x="5" y="7"/>
                      <a:pt x="6" y="7"/>
                      <a:pt x="6" y="6"/>
                    </a:cubicBezTo>
                    <a:cubicBezTo>
                      <a:pt x="7" y="5"/>
                      <a:pt x="7" y="4"/>
                      <a:pt x="7" y="3"/>
                    </a:cubicBezTo>
                    <a:cubicBezTo>
                      <a:pt x="7" y="3"/>
                      <a:pt x="7" y="3"/>
                      <a:pt x="6" y="3"/>
                    </a:cubicBezTo>
                    <a:cubicBezTo>
                      <a:pt x="6" y="7"/>
                      <a:pt x="5" y="10"/>
                      <a:pt x="5" y="13"/>
                    </a:cubicBezTo>
                    <a:cubicBezTo>
                      <a:pt x="4" y="14"/>
                      <a:pt x="6" y="15"/>
                      <a:pt x="6" y="14"/>
                    </a:cubicBezTo>
                    <a:cubicBezTo>
                      <a:pt x="7" y="10"/>
                      <a:pt x="8" y="7"/>
                      <a:pt x="9" y="3"/>
                    </a:cubicBezTo>
                    <a:cubicBezTo>
                      <a:pt x="9" y="3"/>
                      <a:pt x="8" y="3"/>
                      <a:pt x="8" y="3"/>
                    </a:cubicBezTo>
                    <a:cubicBezTo>
                      <a:pt x="9" y="8"/>
                      <a:pt x="7" y="14"/>
                      <a:pt x="8" y="19"/>
                    </a:cubicBezTo>
                    <a:cubicBezTo>
                      <a:pt x="8" y="20"/>
                      <a:pt x="9" y="20"/>
                      <a:pt x="9" y="19"/>
                    </a:cubicBezTo>
                    <a:cubicBezTo>
                      <a:pt x="11" y="15"/>
                      <a:pt x="11" y="10"/>
                      <a:pt x="12" y="5"/>
                    </a:cubicBezTo>
                    <a:cubicBezTo>
                      <a:pt x="11" y="5"/>
                      <a:pt x="11" y="5"/>
                      <a:pt x="11" y="5"/>
                    </a:cubicBezTo>
                    <a:cubicBezTo>
                      <a:pt x="11" y="11"/>
                      <a:pt x="11" y="16"/>
                      <a:pt x="11" y="22"/>
                    </a:cubicBezTo>
                    <a:cubicBezTo>
                      <a:pt x="11" y="23"/>
                      <a:pt x="12" y="23"/>
                      <a:pt x="12" y="22"/>
                    </a:cubicBezTo>
                    <a:cubicBezTo>
                      <a:pt x="13" y="15"/>
                      <a:pt x="15" y="8"/>
                      <a:pt x="16" y="2"/>
                    </a:cubicBezTo>
                    <a:cubicBezTo>
                      <a:pt x="16" y="1"/>
                      <a:pt x="16" y="1"/>
                      <a:pt x="15" y="1"/>
                    </a:cubicBezTo>
                    <a:cubicBezTo>
                      <a:pt x="15" y="9"/>
                      <a:pt x="14" y="17"/>
                      <a:pt x="13" y="25"/>
                    </a:cubicBezTo>
                    <a:cubicBezTo>
                      <a:pt x="14" y="25"/>
                      <a:pt x="14" y="25"/>
                      <a:pt x="15" y="25"/>
                    </a:cubicBezTo>
                    <a:cubicBezTo>
                      <a:pt x="15" y="18"/>
                      <a:pt x="16" y="11"/>
                      <a:pt x="17" y="3"/>
                    </a:cubicBezTo>
                    <a:cubicBezTo>
                      <a:pt x="17" y="3"/>
                      <a:pt x="16" y="3"/>
                      <a:pt x="16" y="3"/>
                    </a:cubicBezTo>
                    <a:cubicBezTo>
                      <a:pt x="16" y="11"/>
                      <a:pt x="14" y="19"/>
                      <a:pt x="14" y="27"/>
                    </a:cubicBezTo>
                    <a:cubicBezTo>
                      <a:pt x="14" y="28"/>
                      <a:pt x="15" y="28"/>
                      <a:pt x="15" y="27"/>
                    </a:cubicBezTo>
                    <a:cubicBezTo>
                      <a:pt x="16" y="19"/>
                      <a:pt x="18" y="12"/>
                      <a:pt x="20" y="5"/>
                    </a:cubicBezTo>
                    <a:cubicBezTo>
                      <a:pt x="19" y="5"/>
                      <a:pt x="19" y="5"/>
                      <a:pt x="18" y="5"/>
                    </a:cubicBezTo>
                    <a:cubicBezTo>
                      <a:pt x="18" y="9"/>
                      <a:pt x="17" y="13"/>
                      <a:pt x="16" y="17"/>
                    </a:cubicBezTo>
                    <a:cubicBezTo>
                      <a:pt x="17" y="17"/>
                      <a:pt x="17" y="17"/>
                      <a:pt x="18" y="17"/>
                    </a:cubicBezTo>
                    <a:cubicBezTo>
                      <a:pt x="18" y="12"/>
                      <a:pt x="19" y="7"/>
                      <a:pt x="20" y="3"/>
                    </a:cubicBezTo>
                    <a:cubicBezTo>
                      <a:pt x="19" y="3"/>
                      <a:pt x="19" y="2"/>
                      <a:pt x="18" y="2"/>
                    </a:cubicBezTo>
                    <a:cubicBezTo>
                      <a:pt x="19" y="7"/>
                      <a:pt x="18" y="11"/>
                      <a:pt x="17" y="16"/>
                    </a:cubicBezTo>
                    <a:cubicBezTo>
                      <a:pt x="18" y="16"/>
                      <a:pt x="18" y="16"/>
                      <a:pt x="18" y="16"/>
                    </a:cubicBezTo>
                    <a:cubicBezTo>
                      <a:pt x="18" y="12"/>
                      <a:pt x="19" y="9"/>
                      <a:pt x="20" y="5"/>
                    </a:cubicBezTo>
                    <a:cubicBezTo>
                      <a:pt x="20" y="5"/>
                      <a:pt x="19" y="5"/>
                      <a:pt x="19" y="5"/>
                    </a:cubicBezTo>
                    <a:cubicBezTo>
                      <a:pt x="19" y="9"/>
                      <a:pt x="19" y="12"/>
                      <a:pt x="18" y="16"/>
                    </a:cubicBezTo>
                    <a:cubicBezTo>
                      <a:pt x="19" y="16"/>
                      <a:pt x="19" y="16"/>
                      <a:pt x="20" y="16"/>
                    </a:cubicBezTo>
                    <a:cubicBezTo>
                      <a:pt x="20" y="11"/>
                      <a:pt x="21" y="7"/>
                      <a:pt x="22" y="3"/>
                    </a:cubicBezTo>
                    <a:cubicBezTo>
                      <a:pt x="22" y="3"/>
                      <a:pt x="21" y="3"/>
                      <a:pt x="21" y="3"/>
                    </a:cubicBezTo>
                    <a:cubicBezTo>
                      <a:pt x="21" y="6"/>
                      <a:pt x="20" y="10"/>
                      <a:pt x="20" y="14"/>
                    </a:cubicBezTo>
                    <a:cubicBezTo>
                      <a:pt x="21" y="14"/>
                      <a:pt x="21" y="14"/>
                      <a:pt x="22" y="14"/>
                    </a:cubicBezTo>
                    <a:cubicBezTo>
                      <a:pt x="22" y="9"/>
                      <a:pt x="23" y="5"/>
                      <a:pt x="24" y="1"/>
                    </a:cubicBezTo>
                    <a:cubicBezTo>
                      <a:pt x="24" y="1"/>
                      <a:pt x="23" y="1"/>
                      <a:pt x="23" y="1"/>
                    </a:cubicBezTo>
                    <a:cubicBezTo>
                      <a:pt x="22" y="3"/>
                      <a:pt x="22" y="6"/>
                      <a:pt x="21" y="8"/>
                    </a:cubicBezTo>
                    <a:cubicBezTo>
                      <a:pt x="21" y="8"/>
                      <a:pt x="22" y="8"/>
                      <a:pt x="22" y="8"/>
                    </a:cubicBezTo>
                    <a:cubicBezTo>
                      <a:pt x="21" y="6"/>
                      <a:pt x="20" y="5"/>
                      <a:pt x="19" y="3"/>
                    </a:cubicBezTo>
                    <a:cubicBezTo>
                      <a:pt x="19" y="3"/>
                      <a:pt x="18" y="3"/>
                      <a:pt x="18" y="3"/>
                    </a:cubicBezTo>
                    <a:cubicBezTo>
                      <a:pt x="16" y="5"/>
                      <a:pt x="15" y="7"/>
                      <a:pt x="14" y="10"/>
                    </a:cubicBezTo>
                    <a:cubicBezTo>
                      <a:pt x="15" y="10"/>
                      <a:pt x="15" y="10"/>
                      <a:pt x="16" y="10"/>
                    </a:cubicBezTo>
                    <a:cubicBezTo>
                      <a:pt x="16" y="8"/>
                      <a:pt x="16" y="6"/>
                      <a:pt x="17" y="3"/>
                    </a:cubicBezTo>
                    <a:cubicBezTo>
                      <a:pt x="17" y="2"/>
                      <a:pt x="15" y="2"/>
                      <a:pt x="15" y="3"/>
                    </a:cubicBezTo>
                    <a:cubicBezTo>
                      <a:pt x="14" y="7"/>
                      <a:pt x="14" y="11"/>
                      <a:pt x="13" y="14"/>
                    </a:cubicBezTo>
                    <a:cubicBezTo>
                      <a:pt x="14" y="14"/>
                      <a:pt x="14" y="15"/>
                      <a:pt x="15" y="15"/>
                    </a:cubicBezTo>
                    <a:cubicBezTo>
                      <a:pt x="15" y="10"/>
                      <a:pt x="15" y="6"/>
                      <a:pt x="14" y="2"/>
                    </a:cubicBezTo>
                    <a:cubicBezTo>
                      <a:pt x="14" y="1"/>
                      <a:pt x="13" y="1"/>
                      <a:pt x="13" y="2"/>
                    </a:cubicBezTo>
                    <a:cubicBezTo>
                      <a:pt x="11" y="5"/>
                      <a:pt x="10" y="8"/>
                      <a:pt x="9" y="11"/>
                    </a:cubicBezTo>
                    <a:cubicBezTo>
                      <a:pt x="10" y="11"/>
                      <a:pt x="10" y="12"/>
                      <a:pt x="11" y="12"/>
                    </a:cubicBezTo>
                    <a:cubicBezTo>
                      <a:pt x="10" y="8"/>
                      <a:pt x="11" y="5"/>
                      <a:pt x="11" y="1"/>
                    </a:cubicBezTo>
                    <a:cubicBezTo>
                      <a:pt x="11" y="1"/>
                      <a:pt x="10" y="1"/>
                      <a:pt x="10" y="1"/>
                    </a:cubicBezTo>
                    <a:cubicBezTo>
                      <a:pt x="11" y="6"/>
                      <a:pt x="10" y="10"/>
                      <a:pt x="10" y="15"/>
                    </a:cubicBezTo>
                    <a:cubicBezTo>
                      <a:pt x="10" y="16"/>
                      <a:pt x="11" y="16"/>
                      <a:pt x="11" y="15"/>
                    </a:cubicBezTo>
                    <a:cubicBezTo>
                      <a:pt x="12" y="11"/>
                      <a:pt x="12" y="7"/>
                      <a:pt x="11" y="3"/>
                    </a:cubicBezTo>
                    <a:cubicBezTo>
                      <a:pt x="11" y="3"/>
                      <a:pt x="10" y="3"/>
                      <a:pt x="10" y="3"/>
                    </a:cubicBezTo>
                    <a:cubicBezTo>
                      <a:pt x="9" y="4"/>
                      <a:pt x="8" y="5"/>
                      <a:pt x="7" y="6"/>
                    </a:cubicBezTo>
                    <a:cubicBezTo>
                      <a:pt x="8" y="7"/>
                      <a:pt x="8" y="7"/>
                      <a:pt x="9" y="7"/>
                    </a:cubicBezTo>
                    <a:cubicBezTo>
                      <a:pt x="12" y="1"/>
                      <a:pt x="14" y="12"/>
                      <a:pt x="14" y="14"/>
                    </a:cubicBezTo>
                    <a:cubicBezTo>
                      <a:pt x="15" y="15"/>
                      <a:pt x="15" y="15"/>
                      <a:pt x="16" y="15"/>
                    </a:cubicBezTo>
                    <a:cubicBezTo>
                      <a:pt x="17" y="13"/>
                      <a:pt x="18" y="11"/>
                      <a:pt x="20" y="10"/>
                    </a:cubicBezTo>
                    <a:cubicBezTo>
                      <a:pt x="20" y="10"/>
                      <a:pt x="19" y="9"/>
                      <a:pt x="19" y="9"/>
                    </a:cubicBezTo>
                    <a:cubicBezTo>
                      <a:pt x="19" y="14"/>
                      <a:pt x="18" y="18"/>
                      <a:pt x="15" y="23"/>
                    </a:cubicBezTo>
                    <a:cubicBezTo>
                      <a:pt x="16" y="23"/>
                      <a:pt x="16" y="23"/>
                      <a:pt x="17" y="23"/>
                    </a:cubicBezTo>
                    <a:cubicBezTo>
                      <a:pt x="17" y="20"/>
                      <a:pt x="17" y="18"/>
                      <a:pt x="18" y="16"/>
                    </a:cubicBezTo>
                    <a:cubicBezTo>
                      <a:pt x="18" y="16"/>
                      <a:pt x="17" y="16"/>
                      <a:pt x="17" y="16"/>
                    </a:cubicBezTo>
                    <a:cubicBezTo>
                      <a:pt x="16" y="19"/>
                      <a:pt x="14" y="22"/>
                      <a:pt x="13" y="25"/>
                    </a:cubicBezTo>
                    <a:cubicBezTo>
                      <a:pt x="14" y="25"/>
                      <a:pt x="14" y="25"/>
                      <a:pt x="15" y="25"/>
                    </a:cubicBezTo>
                    <a:cubicBezTo>
                      <a:pt x="15" y="22"/>
                      <a:pt x="15" y="19"/>
                      <a:pt x="14" y="16"/>
                    </a:cubicBezTo>
                    <a:cubicBezTo>
                      <a:pt x="13" y="14"/>
                      <a:pt x="10" y="14"/>
                      <a:pt x="9" y="11"/>
                    </a:cubicBezTo>
                    <a:cubicBezTo>
                      <a:pt x="9" y="11"/>
                      <a:pt x="7" y="11"/>
                      <a:pt x="8" y="12"/>
                    </a:cubicBezTo>
                    <a:cubicBezTo>
                      <a:pt x="9" y="14"/>
                      <a:pt x="9" y="16"/>
                      <a:pt x="10" y="18"/>
                    </a:cubicBezTo>
                    <a:cubicBezTo>
                      <a:pt x="10" y="19"/>
                      <a:pt x="12" y="19"/>
                      <a:pt x="11" y="18"/>
                    </a:cubicBezTo>
                    <a:cubicBezTo>
                      <a:pt x="11" y="15"/>
                      <a:pt x="10" y="12"/>
                      <a:pt x="10" y="9"/>
                    </a:cubicBezTo>
                    <a:cubicBezTo>
                      <a:pt x="10" y="8"/>
                      <a:pt x="9" y="8"/>
                      <a:pt x="9" y="9"/>
                    </a:cubicBezTo>
                    <a:cubicBezTo>
                      <a:pt x="9" y="11"/>
                      <a:pt x="9" y="13"/>
                      <a:pt x="9" y="15"/>
                    </a:cubicBezTo>
                    <a:cubicBezTo>
                      <a:pt x="9" y="15"/>
                      <a:pt x="8" y="20"/>
                      <a:pt x="7" y="19"/>
                    </a:cubicBezTo>
                    <a:cubicBezTo>
                      <a:pt x="6" y="18"/>
                      <a:pt x="6" y="16"/>
                      <a:pt x="6" y="15"/>
                    </a:cubicBezTo>
                    <a:cubicBezTo>
                      <a:pt x="5" y="11"/>
                      <a:pt x="6" y="11"/>
                      <a:pt x="9" y="9"/>
                    </a:cubicBezTo>
                    <a:cubicBezTo>
                      <a:pt x="11" y="7"/>
                      <a:pt x="2" y="12"/>
                      <a:pt x="12" y="5"/>
                    </a:cubicBezTo>
                    <a:cubicBezTo>
                      <a:pt x="13" y="4"/>
                      <a:pt x="15" y="4"/>
                      <a:pt x="17" y="4"/>
                    </a:cubicBezTo>
                    <a:cubicBezTo>
                      <a:pt x="18" y="4"/>
                      <a:pt x="18" y="2"/>
                      <a:pt x="17" y="2"/>
                    </a:cubicBezTo>
                    <a:cubicBezTo>
                      <a:pt x="16" y="2"/>
                      <a:pt x="15" y="2"/>
                      <a:pt x="15" y="2"/>
                    </a:cubicBezTo>
                    <a:cubicBezTo>
                      <a:pt x="14" y="2"/>
                      <a:pt x="14" y="3"/>
                      <a:pt x="14" y="3"/>
                    </a:cubicBezTo>
                    <a:cubicBezTo>
                      <a:pt x="14" y="7"/>
                      <a:pt x="12" y="10"/>
                      <a:pt x="11" y="14"/>
                    </a:cubicBezTo>
                    <a:cubicBezTo>
                      <a:pt x="11" y="14"/>
                      <a:pt x="11" y="14"/>
                      <a:pt x="12" y="14"/>
                    </a:cubicBezTo>
                    <a:cubicBezTo>
                      <a:pt x="12" y="13"/>
                      <a:pt x="12" y="12"/>
                      <a:pt x="12" y="11"/>
                    </a:cubicBezTo>
                    <a:cubicBezTo>
                      <a:pt x="11" y="11"/>
                      <a:pt x="10" y="11"/>
                      <a:pt x="10" y="11"/>
                    </a:cubicBezTo>
                    <a:cubicBezTo>
                      <a:pt x="10" y="14"/>
                      <a:pt x="10" y="16"/>
                      <a:pt x="9" y="18"/>
                    </a:cubicBezTo>
                    <a:cubicBezTo>
                      <a:pt x="9" y="19"/>
                      <a:pt x="11" y="19"/>
                      <a:pt x="11" y="18"/>
                    </a:cubicBezTo>
                    <a:cubicBezTo>
                      <a:pt x="12" y="15"/>
                      <a:pt x="12" y="11"/>
                      <a:pt x="13" y="8"/>
                    </a:cubicBezTo>
                    <a:cubicBezTo>
                      <a:pt x="13" y="7"/>
                      <a:pt x="12" y="7"/>
                      <a:pt x="11" y="7"/>
                    </a:cubicBezTo>
                    <a:cubicBezTo>
                      <a:pt x="11" y="9"/>
                      <a:pt x="11" y="10"/>
                      <a:pt x="10" y="11"/>
                    </a:cubicBezTo>
                    <a:cubicBezTo>
                      <a:pt x="9" y="11"/>
                      <a:pt x="8" y="11"/>
                      <a:pt x="8" y="11"/>
                    </a:cubicBezTo>
                    <a:cubicBezTo>
                      <a:pt x="8" y="9"/>
                      <a:pt x="9" y="8"/>
                      <a:pt x="11" y="8"/>
                    </a:cubicBezTo>
                    <a:cubicBezTo>
                      <a:pt x="12" y="9"/>
                      <a:pt x="13" y="8"/>
                      <a:pt x="13" y="8"/>
                    </a:cubicBezTo>
                    <a:cubicBezTo>
                      <a:pt x="12" y="6"/>
                      <a:pt x="12" y="7"/>
                      <a:pt x="10" y="6"/>
                    </a:cubicBezTo>
                    <a:cubicBezTo>
                      <a:pt x="10" y="6"/>
                      <a:pt x="10" y="6"/>
                      <a:pt x="10" y="6"/>
                    </a:cubicBezTo>
                    <a:cubicBezTo>
                      <a:pt x="7" y="8"/>
                      <a:pt x="6" y="10"/>
                      <a:pt x="5" y="13"/>
                    </a:cubicBezTo>
                    <a:cubicBezTo>
                      <a:pt x="5" y="13"/>
                      <a:pt x="5" y="14"/>
                      <a:pt x="5" y="14"/>
                    </a:cubicBezTo>
                    <a:cubicBezTo>
                      <a:pt x="10" y="15"/>
                      <a:pt x="12" y="12"/>
                      <a:pt x="13" y="8"/>
                    </a:cubicBezTo>
                    <a:cubicBezTo>
                      <a:pt x="12" y="8"/>
                      <a:pt x="12" y="8"/>
                      <a:pt x="11" y="8"/>
                    </a:cubicBezTo>
                    <a:cubicBezTo>
                      <a:pt x="11" y="11"/>
                      <a:pt x="11" y="14"/>
                      <a:pt x="9" y="18"/>
                    </a:cubicBezTo>
                    <a:cubicBezTo>
                      <a:pt x="10" y="18"/>
                      <a:pt x="10" y="18"/>
                      <a:pt x="11" y="18"/>
                    </a:cubicBezTo>
                    <a:cubicBezTo>
                      <a:pt x="11" y="16"/>
                      <a:pt x="11" y="14"/>
                      <a:pt x="12" y="11"/>
                    </a:cubicBezTo>
                    <a:cubicBezTo>
                      <a:pt x="11" y="11"/>
                      <a:pt x="11" y="11"/>
                      <a:pt x="10" y="11"/>
                    </a:cubicBezTo>
                    <a:cubicBezTo>
                      <a:pt x="10" y="13"/>
                      <a:pt x="10" y="13"/>
                      <a:pt x="11" y="14"/>
                    </a:cubicBezTo>
                    <a:cubicBezTo>
                      <a:pt x="11" y="15"/>
                      <a:pt x="12" y="15"/>
                      <a:pt x="12" y="14"/>
                    </a:cubicBezTo>
                    <a:cubicBezTo>
                      <a:pt x="13" y="12"/>
                      <a:pt x="14" y="4"/>
                      <a:pt x="17" y="4"/>
                    </a:cubicBezTo>
                    <a:cubicBezTo>
                      <a:pt x="17" y="3"/>
                      <a:pt x="17" y="3"/>
                      <a:pt x="17" y="2"/>
                    </a:cubicBezTo>
                    <a:cubicBezTo>
                      <a:pt x="11" y="3"/>
                      <a:pt x="9" y="6"/>
                      <a:pt x="5" y="9"/>
                    </a:cubicBezTo>
                    <a:cubicBezTo>
                      <a:pt x="2" y="12"/>
                      <a:pt x="5" y="19"/>
                      <a:pt x="7" y="21"/>
                    </a:cubicBezTo>
                    <a:cubicBezTo>
                      <a:pt x="8" y="22"/>
                      <a:pt x="8" y="21"/>
                      <a:pt x="8" y="21"/>
                    </a:cubicBezTo>
                    <a:cubicBezTo>
                      <a:pt x="12" y="18"/>
                      <a:pt x="10" y="13"/>
                      <a:pt x="10" y="9"/>
                    </a:cubicBezTo>
                    <a:cubicBezTo>
                      <a:pt x="10" y="9"/>
                      <a:pt x="9" y="9"/>
                      <a:pt x="9" y="9"/>
                    </a:cubicBezTo>
                    <a:cubicBezTo>
                      <a:pt x="9" y="12"/>
                      <a:pt x="10" y="15"/>
                      <a:pt x="10" y="18"/>
                    </a:cubicBezTo>
                    <a:cubicBezTo>
                      <a:pt x="10" y="18"/>
                      <a:pt x="11" y="18"/>
                      <a:pt x="11" y="18"/>
                    </a:cubicBezTo>
                    <a:cubicBezTo>
                      <a:pt x="11" y="16"/>
                      <a:pt x="10" y="14"/>
                      <a:pt x="9" y="12"/>
                    </a:cubicBezTo>
                    <a:cubicBezTo>
                      <a:pt x="9" y="12"/>
                      <a:pt x="8" y="12"/>
                      <a:pt x="8" y="12"/>
                    </a:cubicBezTo>
                    <a:cubicBezTo>
                      <a:pt x="9" y="14"/>
                      <a:pt x="9" y="15"/>
                      <a:pt x="11" y="15"/>
                    </a:cubicBezTo>
                    <a:cubicBezTo>
                      <a:pt x="14" y="17"/>
                      <a:pt x="13" y="22"/>
                      <a:pt x="13" y="25"/>
                    </a:cubicBezTo>
                    <a:cubicBezTo>
                      <a:pt x="13" y="26"/>
                      <a:pt x="15" y="26"/>
                      <a:pt x="15" y="25"/>
                    </a:cubicBezTo>
                    <a:cubicBezTo>
                      <a:pt x="16" y="22"/>
                      <a:pt x="17" y="19"/>
                      <a:pt x="18" y="16"/>
                    </a:cubicBezTo>
                    <a:cubicBezTo>
                      <a:pt x="19" y="15"/>
                      <a:pt x="17" y="15"/>
                      <a:pt x="17" y="16"/>
                    </a:cubicBezTo>
                    <a:cubicBezTo>
                      <a:pt x="16" y="18"/>
                      <a:pt x="15" y="20"/>
                      <a:pt x="15" y="23"/>
                    </a:cubicBezTo>
                    <a:cubicBezTo>
                      <a:pt x="15" y="24"/>
                      <a:pt x="16" y="24"/>
                      <a:pt x="17" y="23"/>
                    </a:cubicBezTo>
                    <a:cubicBezTo>
                      <a:pt x="19" y="19"/>
                      <a:pt x="21" y="14"/>
                      <a:pt x="20" y="9"/>
                    </a:cubicBezTo>
                    <a:cubicBezTo>
                      <a:pt x="20" y="9"/>
                      <a:pt x="20" y="8"/>
                      <a:pt x="19" y="9"/>
                    </a:cubicBezTo>
                    <a:cubicBezTo>
                      <a:pt x="17" y="10"/>
                      <a:pt x="16" y="12"/>
                      <a:pt x="15" y="14"/>
                    </a:cubicBezTo>
                    <a:cubicBezTo>
                      <a:pt x="15" y="14"/>
                      <a:pt x="15" y="14"/>
                      <a:pt x="16" y="14"/>
                    </a:cubicBezTo>
                    <a:cubicBezTo>
                      <a:pt x="15" y="10"/>
                      <a:pt x="15" y="6"/>
                      <a:pt x="11" y="3"/>
                    </a:cubicBezTo>
                    <a:cubicBezTo>
                      <a:pt x="11" y="3"/>
                      <a:pt x="10" y="3"/>
                      <a:pt x="10" y="3"/>
                    </a:cubicBezTo>
                    <a:cubicBezTo>
                      <a:pt x="9" y="4"/>
                      <a:pt x="8" y="5"/>
                      <a:pt x="7" y="6"/>
                    </a:cubicBezTo>
                    <a:cubicBezTo>
                      <a:pt x="7" y="7"/>
                      <a:pt x="8" y="8"/>
                      <a:pt x="9" y="7"/>
                    </a:cubicBezTo>
                    <a:cubicBezTo>
                      <a:pt x="9" y="6"/>
                      <a:pt x="10" y="5"/>
                      <a:pt x="11" y="4"/>
                    </a:cubicBezTo>
                    <a:cubicBezTo>
                      <a:pt x="10" y="4"/>
                      <a:pt x="10" y="4"/>
                      <a:pt x="9" y="4"/>
                    </a:cubicBezTo>
                    <a:cubicBezTo>
                      <a:pt x="10" y="7"/>
                      <a:pt x="10" y="11"/>
                      <a:pt x="10" y="15"/>
                    </a:cubicBezTo>
                    <a:cubicBezTo>
                      <a:pt x="11" y="15"/>
                      <a:pt x="11" y="15"/>
                      <a:pt x="11" y="15"/>
                    </a:cubicBezTo>
                    <a:cubicBezTo>
                      <a:pt x="12" y="10"/>
                      <a:pt x="12" y="5"/>
                      <a:pt x="11" y="1"/>
                    </a:cubicBezTo>
                    <a:cubicBezTo>
                      <a:pt x="11" y="0"/>
                      <a:pt x="10" y="0"/>
                      <a:pt x="10" y="1"/>
                    </a:cubicBezTo>
                    <a:cubicBezTo>
                      <a:pt x="9" y="4"/>
                      <a:pt x="9" y="8"/>
                      <a:pt x="9" y="12"/>
                    </a:cubicBezTo>
                    <a:cubicBezTo>
                      <a:pt x="9" y="12"/>
                      <a:pt x="10" y="13"/>
                      <a:pt x="11" y="12"/>
                    </a:cubicBezTo>
                    <a:cubicBezTo>
                      <a:pt x="11" y="8"/>
                      <a:pt x="12" y="5"/>
                      <a:pt x="14" y="2"/>
                    </a:cubicBezTo>
                    <a:cubicBezTo>
                      <a:pt x="14" y="2"/>
                      <a:pt x="13" y="2"/>
                      <a:pt x="13" y="2"/>
                    </a:cubicBezTo>
                    <a:cubicBezTo>
                      <a:pt x="14" y="6"/>
                      <a:pt x="13" y="10"/>
                      <a:pt x="13" y="15"/>
                    </a:cubicBezTo>
                    <a:cubicBezTo>
                      <a:pt x="13" y="15"/>
                      <a:pt x="14" y="16"/>
                      <a:pt x="15" y="15"/>
                    </a:cubicBezTo>
                    <a:cubicBezTo>
                      <a:pt x="15" y="11"/>
                      <a:pt x="15" y="7"/>
                      <a:pt x="16" y="3"/>
                    </a:cubicBezTo>
                    <a:cubicBezTo>
                      <a:pt x="16" y="3"/>
                      <a:pt x="16" y="3"/>
                      <a:pt x="15" y="3"/>
                    </a:cubicBezTo>
                    <a:cubicBezTo>
                      <a:pt x="15" y="6"/>
                      <a:pt x="15" y="8"/>
                      <a:pt x="14" y="10"/>
                    </a:cubicBezTo>
                    <a:cubicBezTo>
                      <a:pt x="14" y="11"/>
                      <a:pt x="16" y="11"/>
                      <a:pt x="16" y="10"/>
                    </a:cubicBezTo>
                    <a:cubicBezTo>
                      <a:pt x="16" y="10"/>
                      <a:pt x="18" y="4"/>
                      <a:pt x="19" y="5"/>
                    </a:cubicBezTo>
                    <a:cubicBezTo>
                      <a:pt x="19" y="6"/>
                      <a:pt x="20" y="7"/>
                      <a:pt x="21" y="8"/>
                    </a:cubicBezTo>
                    <a:cubicBezTo>
                      <a:pt x="21" y="9"/>
                      <a:pt x="22" y="9"/>
                      <a:pt x="22" y="8"/>
                    </a:cubicBezTo>
                    <a:cubicBezTo>
                      <a:pt x="23" y="6"/>
                      <a:pt x="24" y="4"/>
                      <a:pt x="24" y="1"/>
                    </a:cubicBezTo>
                    <a:cubicBezTo>
                      <a:pt x="24" y="0"/>
                      <a:pt x="23" y="0"/>
                      <a:pt x="23" y="1"/>
                    </a:cubicBezTo>
                    <a:cubicBezTo>
                      <a:pt x="21" y="5"/>
                      <a:pt x="20" y="9"/>
                      <a:pt x="20" y="14"/>
                    </a:cubicBezTo>
                    <a:cubicBezTo>
                      <a:pt x="20" y="15"/>
                      <a:pt x="22" y="15"/>
                      <a:pt x="22" y="14"/>
                    </a:cubicBezTo>
                    <a:cubicBezTo>
                      <a:pt x="22" y="10"/>
                      <a:pt x="22" y="6"/>
                      <a:pt x="22" y="3"/>
                    </a:cubicBezTo>
                    <a:cubicBezTo>
                      <a:pt x="22" y="2"/>
                      <a:pt x="21" y="2"/>
                      <a:pt x="21" y="3"/>
                    </a:cubicBezTo>
                    <a:cubicBezTo>
                      <a:pt x="20" y="7"/>
                      <a:pt x="19" y="11"/>
                      <a:pt x="18" y="16"/>
                    </a:cubicBezTo>
                    <a:cubicBezTo>
                      <a:pt x="18" y="16"/>
                      <a:pt x="20" y="16"/>
                      <a:pt x="20" y="16"/>
                    </a:cubicBezTo>
                    <a:cubicBezTo>
                      <a:pt x="20" y="12"/>
                      <a:pt x="21" y="9"/>
                      <a:pt x="20" y="5"/>
                    </a:cubicBezTo>
                    <a:cubicBezTo>
                      <a:pt x="20" y="4"/>
                      <a:pt x="19" y="4"/>
                      <a:pt x="19" y="5"/>
                    </a:cubicBezTo>
                    <a:cubicBezTo>
                      <a:pt x="18" y="8"/>
                      <a:pt x="17" y="12"/>
                      <a:pt x="17" y="16"/>
                    </a:cubicBezTo>
                    <a:cubicBezTo>
                      <a:pt x="17" y="17"/>
                      <a:pt x="18" y="17"/>
                      <a:pt x="18" y="16"/>
                    </a:cubicBezTo>
                    <a:cubicBezTo>
                      <a:pt x="20" y="12"/>
                      <a:pt x="20" y="7"/>
                      <a:pt x="20" y="2"/>
                    </a:cubicBezTo>
                    <a:cubicBezTo>
                      <a:pt x="20" y="2"/>
                      <a:pt x="18" y="1"/>
                      <a:pt x="18" y="2"/>
                    </a:cubicBezTo>
                    <a:cubicBezTo>
                      <a:pt x="17" y="7"/>
                      <a:pt x="17" y="12"/>
                      <a:pt x="16" y="17"/>
                    </a:cubicBezTo>
                    <a:cubicBezTo>
                      <a:pt x="16" y="18"/>
                      <a:pt x="18" y="18"/>
                      <a:pt x="18" y="18"/>
                    </a:cubicBezTo>
                    <a:cubicBezTo>
                      <a:pt x="19" y="13"/>
                      <a:pt x="19" y="9"/>
                      <a:pt x="20" y="5"/>
                    </a:cubicBezTo>
                    <a:cubicBezTo>
                      <a:pt x="20" y="4"/>
                      <a:pt x="19" y="4"/>
                      <a:pt x="18" y="5"/>
                    </a:cubicBezTo>
                    <a:cubicBezTo>
                      <a:pt x="16" y="12"/>
                      <a:pt x="15" y="19"/>
                      <a:pt x="14" y="27"/>
                    </a:cubicBezTo>
                    <a:cubicBezTo>
                      <a:pt x="14" y="27"/>
                      <a:pt x="15" y="27"/>
                      <a:pt x="15" y="27"/>
                    </a:cubicBezTo>
                    <a:cubicBezTo>
                      <a:pt x="16" y="19"/>
                      <a:pt x="17" y="11"/>
                      <a:pt x="17" y="3"/>
                    </a:cubicBezTo>
                    <a:cubicBezTo>
                      <a:pt x="17" y="2"/>
                      <a:pt x="16" y="2"/>
                      <a:pt x="16" y="3"/>
                    </a:cubicBezTo>
                    <a:cubicBezTo>
                      <a:pt x="14" y="10"/>
                      <a:pt x="14" y="18"/>
                      <a:pt x="13" y="25"/>
                    </a:cubicBezTo>
                    <a:cubicBezTo>
                      <a:pt x="13" y="26"/>
                      <a:pt x="15" y="26"/>
                      <a:pt x="15" y="25"/>
                    </a:cubicBezTo>
                    <a:cubicBezTo>
                      <a:pt x="15" y="17"/>
                      <a:pt x="16" y="9"/>
                      <a:pt x="16" y="1"/>
                    </a:cubicBezTo>
                    <a:cubicBezTo>
                      <a:pt x="17" y="1"/>
                      <a:pt x="15" y="0"/>
                      <a:pt x="15" y="1"/>
                    </a:cubicBezTo>
                    <a:cubicBezTo>
                      <a:pt x="14" y="8"/>
                      <a:pt x="11" y="15"/>
                      <a:pt x="11" y="22"/>
                    </a:cubicBezTo>
                    <a:cubicBezTo>
                      <a:pt x="11" y="22"/>
                      <a:pt x="12" y="22"/>
                      <a:pt x="12" y="22"/>
                    </a:cubicBezTo>
                    <a:cubicBezTo>
                      <a:pt x="12" y="16"/>
                      <a:pt x="12" y="11"/>
                      <a:pt x="12" y="5"/>
                    </a:cubicBezTo>
                    <a:cubicBezTo>
                      <a:pt x="12" y="4"/>
                      <a:pt x="11" y="4"/>
                      <a:pt x="11" y="5"/>
                    </a:cubicBezTo>
                    <a:cubicBezTo>
                      <a:pt x="10" y="9"/>
                      <a:pt x="9" y="14"/>
                      <a:pt x="8" y="19"/>
                    </a:cubicBezTo>
                    <a:cubicBezTo>
                      <a:pt x="8" y="19"/>
                      <a:pt x="9" y="19"/>
                      <a:pt x="9" y="19"/>
                    </a:cubicBezTo>
                    <a:cubicBezTo>
                      <a:pt x="9" y="13"/>
                      <a:pt x="10" y="8"/>
                      <a:pt x="9" y="3"/>
                    </a:cubicBezTo>
                    <a:cubicBezTo>
                      <a:pt x="9" y="2"/>
                      <a:pt x="8" y="2"/>
                      <a:pt x="8" y="3"/>
                    </a:cubicBezTo>
                    <a:cubicBezTo>
                      <a:pt x="6" y="6"/>
                      <a:pt x="5" y="10"/>
                      <a:pt x="5" y="13"/>
                    </a:cubicBezTo>
                    <a:cubicBezTo>
                      <a:pt x="5" y="13"/>
                      <a:pt x="5" y="14"/>
                      <a:pt x="6" y="14"/>
                    </a:cubicBezTo>
                    <a:cubicBezTo>
                      <a:pt x="7" y="10"/>
                      <a:pt x="8" y="7"/>
                      <a:pt x="8" y="3"/>
                    </a:cubicBezTo>
                    <a:cubicBezTo>
                      <a:pt x="8" y="2"/>
                      <a:pt x="6" y="2"/>
                      <a:pt x="6" y="3"/>
                    </a:cubicBezTo>
                    <a:cubicBezTo>
                      <a:pt x="6" y="4"/>
                      <a:pt x="5" y="5"/>
                      <a:pt x="5" y="6"/>
                    </a:cubicBezTo>
                    <a:cubicBezTo>
                      <a:pt x="5" y="6"/>
                      <a:pt x="6" y="6"/>
                      <a:pt x="6" y="6"/>
                    </a:cubicBezTo>
                    <a:cubicBezTo>
                      <a:pt x="6" y="4"/>
                      <a:pt x="6" y="5"/>
                      <a:pt x="6" y="3"/>
                    </a:cubicBezTo>
                    <a:cubicBezTo>
                      <a:pt x="6" y="3"/>
                      <a:pt x="5" y="2"/>
                      <a:pt x="5" y="3"/>
                    </a:cubicBezTo>
                    <a:cubicBezTo>
                      <a:pt x="3" y="5"/>
                      <a:pt x="3" y="6"/>
                      <a:pt x="2" y="4"/>
                    </a:cubicBezTo>
                    <a:cubicBezTo>
                      <a:pt x="1" y="3"/>
                      <a:pt x="1" y="3"/>
                      <a:pt x="0" y="4"/>
                    </a:cubicBezTo>
                    <a:cubicBezTo>
                      <a:pt x="0" y="4"/>
                      <a:pt x="0" y="4"/>
                      <a:pt x="0" y="4"/>
                    </a:cubicBezTo>
                    <a:cubicBezTo>
                      <a:pt x="0" y="5"/>
                      <a:pt x="2" y="5"/>
                      <a:pt x="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2" name="Freeform 167"/>
              <p:cNvSpPr>
                <a:spLocks/>
              </p:cNvSpPr>
              <p:nvPr/>
            </p:nvSpPr>
            <p:spPr bwMode="auto">
              <a:xfrm>
                <a:off x="1460500" y="2222501"/>
                <a:ext cx="85725" cy="87313"/>
              </a:xfrm>
              <a:custGeom>
                <a:avLst/>
                <a:gdLst>
                  <a:gd name="T0" fmla="*/ 47 w 81"/>
                  <a:gd name="T1" fmla="*/ 2 h 82"/>
                  <a:gd name="T2" fmla="*/ 6 w 81"/>
                  <a:gd name="T3" fmla="*/ 34 h 82"/>
                  <a:gd name="T4" fmla="*/ 34 w 81"/>
                  <a:gd name="T5" fmla="*/ 77 h 82"/>
                  <a:gd name="T6" fmla="*/ 81 w 81"/>
                  <a:gd name="T7" fmla="*/ 37 h 82"/>
                  <a:gd name="T8" fmla="*/ 65 w 81"/>
                  <a:gd name="T9" fmla="*/ 13 h 82"/>
                  <a:gd name="T10" fmla="*/ 41 w 81"/>
                  <a:gd name="T11" fmla="*/ 2 h 82"/>
                  <a:gd name="T12" fmla="*/ 41 w 81"/>
                  <a:gd name="T13" fmla="*/ 3 h 82"/>
                  <a:gd name="T14" fmla="*/ 65 w 81"/>
                  <a:gd name="T15" fmla="*/ 16 h 82"/>
                  <a:gd name="T16" fmla="*/ 79 w 81"/>
                  <a:gd name="T17" fmla="*/ 40 h 82"/>
                  <a:gd name="T18" fmla="*/ 59 w 81"/>
                  <a:gd name="T19" fmla="*/ 70 h 82"/>
                  <a:gd name="T20" fmla="*/ 24 w 81"/>
                  <a:gd name="T21" fmla="*/ 72 h 82"/>
                  <a:gd name="T22" fmla="*/ 8 w 81"/>
                  <a:gd name="T23" fmla="*/ 31 h 82"/>
                  <a:gd name="T24" fmla="*/ 47 w 81"/>
                  <a:gd name="T25" fmla="*/ 4 h 82"/>
                  <a:gd name="T26" fmla="*/ 47 w 81"/>
                  <a:gd name="T27" fmla="*/ 2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1" h="82">
                    <a:moveTo>
                      <a:pt x="47" y="2"/>
                    </a:moveTo>
                    <a:cubicBezTo>
                      <a:pt x="27" y="3"/>
                      <a:pt x="10" y="15"/>
                      <a:pt x="6" y="34"/>
                    </a:cubicBezTo>
                    <a:cubicBezTo>
                      <a:pt x="0" y="53"/>
                      <a:pt x="14" y="73"/>
                      <a:pt x="34" y="77"/>
                    </a:cubicBezTo>
                    <a:cubicBezTo>
                      <a:pt x="57" y="82"/>
                      <a:pt x="80" y="59"/>
                      <a:pt x="81" y="37"/>
                    </a:cubicBezTo>
                    <a:cubicBezTo>
                      <a:pt x="81" y="27"/>
                      <a:pt x="71" y="19"/>
                      <a:pt x="65" y="13"/>
                    </a:cubicBezTo>
                    <a:cubicBezTo>
                      <a:pt x="58" y="7"/>
                      <a:pt x="50" y="0"/>
                      <a:pt x="41" y="2"/>
                    </a:cubicBezTo>
                    <a:cubicBezTo>
                      <a:pt x="40" y="2"/>
                      <a:pt x="40" y="3"/>
                      <a:pt x="41" y="3"/>
                    </a:cubicBezTo>
                    <a:cubicBezTo>
                      <a:pt x="50" y="1"/>
                      <a:pt x="59" y="10"/>
                      <a:pt x="65" y="16"/>
                    </a:cubicBezTo>
                    <a:cubicBezTo>
                      <a:pt x="73" y="22"/>
                      <a:pt x="79" y="29"/>
                      <a:pt x="79" y="40"/>
                    </a:cubicBezTo>
                    <a:cubicBezTo>
                      <a:pt x="79" y="52"/>
                      <a:pt x="69" y="64"/>
                      <a:pt x="59" y="70"/>
                    </a:cubicBezTo>
                    <a:cubicBezTo>
                      <a:pt x="49" y="77"/>
                      <a:pt x="35" y="78"/>
                      <a:pt x="24" y="72"/>
                    </a:cubicBezTo>
                    <a:cubicBezTo>
                      <a:pt x="9" y="65"/>
                      <a:pt x="3" y="46"/>
                      <a:pt x="8" y="31"/>
                    </a:cubicBezTo>
                    <a:cubicBezTo>
                      <a:pt x="13" y="14"/>
                      <a:pt x="30" y="4"/>
                      <a:pt x="47" y="4"/>
                    </a:cubicBezTo>
                    <a:cubicBezTo>
                      <a:pt x="48" y="4"/>
                      <a:pt x="48" y="2"/>
                      <a:pt x="47"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3" name="Freeform 168"/>
              <p:cNvSpPr>
                <a:spLocks/>
              </p:cNvSpPr>
              <p:nvPr/>
            </p:nvSpPr>
            <p:spPr bwMode="auto">
              <a:xfrm>
                <a:off x="1503363" y="2225676"/>
                <a:ext cx="38100" cy="55563"/>
              </a:xfrm>
              <a:custGeom>
                <a:avLst/>
                <a:gdLst>
                  <a:gd name="T0" fmla="*/ 7 w 35"/>
                  <a:gd name="T1" fmla="*/ 1 h 52"/>
                  <a:gd name="T2" fmla="*/ 0 w 35"/>
                  <a:gd name="T3" fmla="*/ 6 h 52"/>
                  <a:gd name="T4" fmla="*/ 3 w 35"/>
                  <a:gd name="T5" fmla="*/ 16 h 52"/>
                  <a:gd name="T6" fmla="*/ 11 w 35"/>
                  <a:gd name="T7" fmla="*/ 18 h 52"/>
                  <a:gd name="T8" fmla="*/ 16 w 35"/>
                  <a:gd name="T9" fmla="*/ 11 h 52"/>
                  <a:gd name="T10" fmla="*/ 19 w 35"/>
                  <a:gd name="T11" fmla="*/ 15 h 52"/>
                  <a:gd name="T12" fmla="*/ 16 w 35"/>
                  <a:gd name="T13" fmla="*/ 18 h 52"/>
                  <a:gd name="T14" fmla="*/ 12 w 35"/>
                  <a:gd name="T15" fmla="*/ 29 h 52"/>
                  <a:gd name="T16" fmla="*/ 18 w 35"/>
                  <a:gd name="T17" fmla="*/ 36 h 52"/>
                  <a:gd name="T18" fmla="*/ 24 w 35"/>
                  <a:gd name="T19" fmla="*/ 36 h 52"/>
                  <a:gd name="T20" fmla="*/ 32 w 35"/>
                  <a:gd name="T21" fmla="*/ 51 h 52"/>
                  <a:gd name="T22" fmla="*/ 34 w 35"/>
                  <a:gd name="T23" fmla="*/ 52 h 52"/>
                  <a:gd name="T24" fmla="*/ 27 w 35"/>
                  <a:gd name="T25" fmla="*/ 33 h 52"/>
                  <a:gd name="T26" fmla="*/ 25 w 35"/>
                  <a:gd name="T27" fmla="*/ 34 h 52"/>
                  <a:gd name="T28" fmla="*/ 17 w 35"/>
                  <a:gd name="T29" fmla="*/ 19 h 52"/>
                  <a:gd name="T30" fmla="*/ 23 w 35"/>
                  <a:gd name="T31" fmla="*/ 12 h 52"/>
                  <a:gd name="T32" fmla="*/ 12 w 35"/>
                  <a:gd name="T33" fmla="*/ 12 h 52"/>
                  <a:gd name="T34" fmla="*/ 10 w 35"/>
                  <a:gd name="T35" fmla="*/ 15 h 52"/>
                  <a:gd name="T36" fmla="*/ 9 w 35"/>
                  <a:gd name="T37" fmla="*/ 19 h 52"/>
                  <a:gd name="T38" fmla="*/ 5 w 35"/>
                  <a:gd name="T39" fmla="*/ 15 h 52"/>
                  <a:gd name="T40" fmla="*/ 6 w 35"/>
                  <a:gd name="T41" fmla="*/ 13 h 52"/>
                  <a:gd name="T42" fmla="*/ 6 w 35"/>
                  <a:gd name="T43" fmla="*/ 11 h 52"/>
                  <a:gd name="T44" fmla="*/ 5 w 35"/>
                  <a:gd name="T45" fmla="*/ 10 h 52"/>
                  <a:gd name="T46" fmla="*/ 5 w 35"/>
                  <a:gd name="T47" fmla="*/ 10 h 52"/>
                  <a:gd name="T48" fmla="*/ 7 w 35"/>
                  <a:gd name="T49" fmla="*/ 2 h 52"/>
                  <a:gd name="T50" fmla="*/ 7 w 35"/>
                  <a:gd name="T51" fmla="*/ 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5" h="52">
                    <a:moveTo>
                      <a:pt x="7" y="1"/>
                    </a:moveTo>
                    <a:cubicBezTo>
                      <a:pt x="4" y="0"/>
                      <a:pt x="0" y="2"/>
                      <a:pt x="0" y="6"/>
                    </a:cubicBezTo>
                    <a:cubicBezTo>
                      <a:pt x="0" y="10"/>
                      <a:pt x="5" y="11"/>
                      <a:pt x="3" y="16"/>
                    </a:cubicBezTo>
                    <a:cubicBezTo>
                      <a:pt x="2" y="22"/>
                      <a:pt x="9" y="24"/>
                      <a:pt x="11" y="18"/>
                    </a:cubicBezTo>
                    <a:cubicBezTo>
                      <a:pt x="12" y="15"/>
                      <a:pt x="12" y="12"/>
                      <a:pt x="16" y="11"/>
                    </a:cubicBezTo>
                    <a:cubicBezTo>
                      <a:pt x="20" y="13"/>
                      <a:pt x="21" y="15"/>
                      <a:pt x="19" y="15"/>
                    </a:cubicBezTo>
                    <a:cubicBezTo>
                      <a:pt x="17" y="16"/>
                      <a:pt x="18" y="16"/>
                      <a:pt x="16" y="18"/>
                    </a:cubicBezTo>
                    <a:cubicBezTo>
                      <a:pt x="13" y="20"/>
                      <a:pt x="11" y="25"/>
                      <a:pt x="12" y="29"/>
                    </a:cubicBezTo>
                    <a:cubicBezTo>
                      <a:pt x="12" y="32"/>
                      <a:pt x="14" y="36"/>
                      <a:pt x="18" y="36"/>
                    </a:cubicBezTo>
                    <a:cubicBezTo>
                      <a:pt x="20" y="37"/>
                      <a:pt x="22" y="37"/>
                      <a:pt x="24" y="36"/>
                    </a:cubicBezTo>
                    <a:cubicBezTo>
                      <a:pt x="33" y="32"/>
                      <a:pt x="34" y="47"/>
                      <a:pt x="32" y="51"/>
                    </a:cubicBezTo>
                    <a:cubicBezTo>
                      <a:pt x="32" y="52"/>
                      <a:pt x="34" y="52"/>
                      <a:pt x="34" y="52"/>
                    </a:cubicBezTo>
                    <a:cubicBezTo>
                      <a:pt x="35" y="47"/>
                      <a:pt x="34" y="33"/>
                      <a:pt x="27" y="33"/>
                    </a:cubicBezTo>
                    <a:cubicBezTo>
                      <a:pt x="27" y="33"/>
                      <a:pt x="26" y="33"/>
                      <a:pt x="25" y="34"/>
                    </a:cubicBezTo>
                    <a:cubicBezTo>
                      <a:pt x="13" y="39"/>
                      <a:pt x="11" y="25"/>
                      <a:pt x="17" y="19"/>
                    </a:cubicBezTo>
                    <a:cubicBezTo>
                      <a:pt x="19" y="16"/>
                      <a:pt x="24" y="16"/>
                      <a:pt x="23" y="12"/>
                    </a:cubicBezTo>
                    <a:cubicBezTo>
                      <a:pt x="23" y="7"/>
                      <a:pt x="14" y="9"/>
                      <a:pt x="12" y="12"/>
                    </a:cubicBezTo>
                    <a:cubicBezTo>
                      <a:pt x="11" y="13"/>
                      <a:pt x="11" y="14"/>
                      <a:pt x="10" y="15"/>
                    </a:cubicBezTo>
                    <a:cubicBezTo>
                      <a:pt x="10" y="16"/>
                      <a:pt x="9" y="18"/>
                      <a:pt x="9" y="19"/>
                    </a:cubicBezTo>
                    <a:cubicBezTo>
                      <a:pt x="8" y="18"/>
                      <a:pt x="7" y="16"/>
                      <a:pt x="5" y="15"/>
                    </a:cubicBezTo>
                    <a:cubicBezTo>
                      <a:pt x="6" y="15"/>
                      <a:pt x="6" y="14"/>
                      <a:pt x="6" y="13"/>
                    </a:cubicBezTo>
                    <a:cubicBezTo>
                      <a:pt x="6" y="13"/>
                      <a:pt x="7" y="12"/>
                      <a:pt x="6" y="11"/>
                    </a:cubicBezTo>
                    <a:cubicBezTo>
                      <a:pt x="6" y="11"/>
                      <a:pt x="6" y="10"/>
                      <a:pt x="5" y="10"/>
                    </a:cubicBezTo>
                    <a:cubicBezTo>
                      <a:pt x="5" y="10"/>
                      <a:pt x="5" y="10"/>
                      <a:pt x="5" y="10"/>
                    </a:cubicBezTo>
                    <a:cubicBezTo>
                      <a:pt x="1" y="9"/>
                      <a:pt x="2" y="6"/>
                      <a:pt x="7" y="2"/>
                    </a:cubicBezTo>
                    <a:cubicBezTo>
                      <a:pt x="8" y="2"/>
                      <a:pt x="8" y="1"/>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4" name="Freeform 169"/>
              <p:cNvSpPr>
                <a:spLocks/>
              </p:cNvSpPr>
              <p:nvPr/>
            </p:nvSpPr>
            <p:spPr bwMode="auto">
              <a:xfrm>
                <a:off x="1465263" y="2232026"/>
                <a:ext cx="50800" cy="73025"/>
              </a:xfrm>
              <a:custGeom>
                <a:avLst/>
                <a:gdLst>
                  <a:gd name="T0" fmla="*/ 15 w 49"/>
                  <a:gd name="T1" fmla="*/ 5 h 68"/>
                  <a:gd name="T2" fmla="*/ 20 w 49"/>
                  <a:gd name="T3" fmla="*/ 3 h 68"/>
                  <a:gd name="T4" fmla="*/ 20 w 49"/>
                  <a:gd name="T5" fmla="*/ 9 h 68"/>
                  <a:gd name="T6" fmla="*/ 18 w 49"/>
                  <a:gd name="T7" fmla="*/ 8 h 68"/>
                  <a:gd name="T8" fmla="*/ 15 w 49"/>
                  <a:gd name="T9" fmla="*/ 9 h 68"/>
                  <a:gd name="T10" fmla="*/ 19 w 49"/>
                  <a:gd name="T11" fmla="*/ 17 h 68"/>
                  <a:gd name="T12" fmla="*/ 17 w 49"/>
                  <a:gd name="T13" fmla="*/ 26 h 68"/>
                  <a:gd name="T14" fmla="*/ 13 w 49"/>
                  <a:gd name="T15" fmla="*/ 37 h 68"/>
                  <a:gd name="T16" fmla="*/ 12 w 49"/>
                  <a:gd name="T17" fmla="*/ 42 h 68"/>
                  <a:gd name="T18" fmla="*/ 25 w 49"/>
                  <a:gd name="T19" fmla="*/ 47 h 68"/>
                  <a:gd name="T20" fmla="*/ 38 w 49"/>
                  <a:gd name="T21" fmla="*/ 47 h 68"/>
                  <a:gd name="T22" fmla="*/ 47 w 49"/>
                  <a:gd name="T23" fmla="*/ 46 h 68"/>
                  <a:gd name="T24" fmla="*/ 45 w 49"/>
                  <a:gd name="T25" fmla="*/ 58 h 68"/>
                  <a:gd name="T26" fmla="*/ 40 w 49"/>
                  <a:gd name="T27" fmla="*/ 65 h 68"/>
                  <a:gd name="T28" fmla="*/ 34 w 49"/>
                  <a:gd name="T29" fmla="*/ 61 h 68"/>
                  <a:gd name="T30" fmla="*/ 21 w 49"/>
                  <a:gd name="T31" fmla="*/ 50 h 68"/>
                  <a:gd name="T32" fmla="*/ 15 w 49"/>
                  <a:gd name="T33" fmla="*/ 44 h 68"/>
                  <a:gd name="T34" fmla="*/ 2 w 49"/>
                  <a:gd name="T35" fmla="*/ 32 h 68"/>
                  <a:gd name="T36" fmla="*/ 0 w 49"/>
                  <a:gd name="T37" fmla="*/ 33 h 68"/>
                  <a:gd name="T38" fmla="*/ 20 w 49"/>
                  <a:gd name="T39" fmla="*/ 51 h 68"/>
                  <a:gd name="T40" fmla="*/ 44 w 49"/>
                  <a:gd name="T41" fmla="*/ 68 h 68"/>
                  <a:gd name="T42" fmla="*/ 44 w 49"/>
                  <a:gd name="T43" fmla="*/ 67 h 68"/>
                  <a:gd name="T44" fmla="*/ 49 w 49"/>
                  <a:gd name="T45" fmla="*/ 44 h 68"/>
                  <a:gd name="T46" fmla="*/ 48 w 49"/>
                  <a:gd name="T47" fmla="*/ 43 h 68"/>
                  <a:gd name="T48" fmla="*/ 28 w 49"/>
                  <a:gd name="T49" fmla="*/ 45 h 68"/>
                  <a:gd name="T50" fmla="*/ 17 w 49"/>
                  <a:gd name="T51" fmla="*/ 43 h 68"/>
                  <a:gd name="T52" fmla="*/ 15 w 49"/>
                  <a:gd name="T53" fmla="*/ 38 h 68"/>
                  <a:gd name="T54" fmla="*/ 20 w 49"/>
                  <a:gd name="T55" fmla="*/ 26 h 68"/>
                  <a:gd name="T56" fmla="*/ 24 w 49"/>
                  <a:gd name="T57" fmla="*/ 18 h 68"/>
                  <a:gd name="T58" fmla="*/ 20 w 49"/>
                  <a:gd name="T59" fmla="*/ 10 h 68"/>
                  <a:gd name="T60" fmla="*/ 27 w 49"/>
                  <a:gd name="T61" fmla="*/ 8 h 68"/>
                  <a:gd name="T62" fmla="*/ 14 w 49"/>
                  <a:gd name="T63" fmla="*/ 4 h 68"/>
                  <a:gd name="T64" fmla="*/ 15 w 49"/>
                  <a:gd name="T65" fmla="*/ 5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9" h="68">
                    <a:moveTo>
                      <a:pt x="15" y="5"/>
                    </a:moveTo>
                    <a:cubicBezTo>
                      <a:pt x="16" y="4"/>
                      <a:pt x="18" y="4"/>
                      <a:pt x="20" y="3"/>
                    </a:cubicBezTo>
                    <a:cubicBezTo>
                      <a:pt x="20" y="5"/>
                      <a:pt x="20" y="7"/>
                      <a:pt x="20" y="9"/>
                    </a:cubicBezTo>
                    <a:cubicBezTo>
                      <a:pt x="20" y="8"/>
                      <a:pt x="19" y="8"/>
                      <a:pt x="18" y="8"/>
                    </a:cubicBezTo>
                    <a:cubicBezTo>
                      <a:pt x="17" y="8"/>
                      <a:pt x="16" y="8"/>
                      <a:pt x="15" y="9"/>
                    </a:cubicBezTo>
                    <a:cubicBezTo>
                      <a:pt x="12" y="12"/>
                      <a:pt x="17" y="16"/>
                      <a:pt x="19" y="17"/>
                    </a:cubicBezTo>
                    <a:cubicBezTo>
                      <a:pt x="24" y="20"/>
                      <a:pt x="20" y="24"/>
                      <a:pt x="17" y="26"/>
                    </a:cubicBezTo>
                    <a:cubicBezTo>
                      <a:pt x="15" y="28"/>
                      <a:pt x="15" y="36"/>
                      <a:pt x="13" y="37"/>
                    </a:cubicBezTo>
                    <a:cubicBezTo>
                      <a:pt x="11" y="37"/>
                      <a:pt x="10" y="40"/>
                      <a:pt x="12" y="42"/>
                    </a:cubicBezTo>
                    <a:cubicBezTo>
                      <a:pt x="15" y="45"/>
                      <a:pt x="21" y="46"/>
                      <a:pt x="25" y="47"/>
                    </a:cubicBezTo>
                    <a:cubicBezTo>
                      <a:pt x="29" y="47"/>
                      <a:pt x="35" y="48"/>
                      <a:pt x="38" y="47"/>
                    </a:cubicBezTo>
                    <a:cubicBezTo>
                      <a:pt x="39" y="46"/>
                      <a:pt x="48" y="43"/>
                      <a:pt x="47" y="46"/>
                    </a:cubicBezTo>
                    <a:cubicBezTo>
                      <a:pt x="47" y="50"/>
                      <a:pt x="46" y="54"/>
                      <a:pt x="45" y="58"/>
                    </a:cubicBezTo>
                    <a:cubicBezTo>
                      <a:pt x="45" y="60"/>
                      <a:pt x="44" y="67"/>
                      <a:pt x="40" y="65"/>
                    </a:cubicBezTo>
                    <a:cubicBezTo>
                      <a:pt x="38" y="64"/>
                      <a:pt x="36" y="62"/>
                      <a:pt x="34" y="61"/>
                    </a:cubicBezTo>
                    <a:cubicBezTo>
                      <a:pt x="30" y="58"/>
                      <a:pt x="25" y="54"/>
                      <a:pt x="21" y="50"/>
                    </a:cubicBezTo>
                    <a:cubicBezTo>
                      <a:pt x="19" y="48"/>
                      <a:pt x="17" y="45"/>
                      <a:pt x="15" y="44"/>
                    </a:cubicBezTo>
                    <a:cubicBezTo>
                      <a:pt x="9" y="40"/>
                      <a:pt x="5" y="38"/>
                      <a:pt x="2" y="32"/>
                    </a:cubicBezTo>
                    <a:cubicBezTo>
                      <a:pt x="1" y="31"/>
                      <a:pt x="0" y="32"/>
                      <a:pt x="0" y="33"/>
                    </a:cubicBezTo>
                    <a:cubicBezTo>
                      <a:pt x="5" y="41"/>
                      <a:pt x="14" y="44"/>
                      <a:pt x="20" y="51"/>
                    </a:cubicBezTo>
                    <a:cubicBezTo>
                      <a:pt x="26" y="58"/>
                      <a:pt x="35" y="64"/>
                      <a:pt x="44" y="68"/>
                    </a:cubicBezTo>
                    <a:cubicBezTo>
                      <a:pt x="44" y="68"/>
                      <a:pt x="44" y="68"/>
                      <a:pt x="44" y="67"/>
                    </a:cubicBezTo>
                    <a:cubicBezTo>
                      <a:pt x="46" y="59"/>
                      <a:pt x="49" y="52"/>
                      <a:pt x="49" y="44"/>
                    </a:cubicBezTo>
                    <a:cubicBezTo>
                      <a:pt x="49" y="43"/>
                      <a:pt x="49" y="43"/>
                      <a:pt x="48" y="43"/>
                    </a:cubicBezTo>
                    <a:cubicBezTo>
                      <a:pt x="41" y="43"/>
                      <a:pt x="35" y="45"/>
                      <a:pt x="28" y="45"/>
                    </a:cubicBezTo>
                    <a:cubicBezTo>
                      <a:pt x="24" y="45"/>
                      <a:pt x="21" y="45"/>
                      <a:pt x="17" y="43"/>
                    </a:cubicBezTo>
                    <a:cubicBezTo>
                      <a:pt x="16" y="42"/>
                      <a:pt x="10" y="39"/>
                      <a:pt x="15" y="38"/>
                    </a:cubicBezTo>
                    <a:cubicBezTo>
                      <a:pt x="16" y="37"/>
                      <a:pt x="19" y="26"/>
                      <a:pt x="20" y="26"/>
                    </a:cubicBezTo>
                    <a:cubicBezTo>
                      <a:pt x="22" y="24"/>
                      <a:pt x="25" y="21"/>
                      <a:pt x="24" y="18"/>
                    </a:cubicBezTo>
                    <a:cubicBezTo>
                      <a:pt x="24" y="18"/>
                      <a:pt x="12" y="9"/>
                      <a:pt x="20" y="10"/>
                    </a:cubicBezTo>
                    <a:cubicBezTo>
                      <a:pt x="22" y="10"/>
                      <a:pt x="25" y="11"/>
                      <a:pt x="27" y="8"/>
                    </a:cubicBezTo>
                    <a:cubicBezTo>
                      <a:pt x="33" y="0"/>
                      <a:pt x="18" y="2"/>
                      <a:pt x="14" y="4"/>
                    </a:cubicBezTo>
                    <a:cubicBezTo>
                      <a:pt x="13" y="4"/>
                      <a:pt x="14" y="5"/>
                      <a:pt x="15"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5" name="Freeform 170"/>
              <p:cNvSpPr>
                <a:spLocks/>
              </p:cNvSpPr>
              <p:nvPr/>
            </p:nvSpPr>
            <p:spPr bwMode="auto">
              <a:xfrm>
                <a:off x="1466850" y="2235201"/>
                <a:ext cx="20638" cy="39688"/>
              </a:xfrm>
              <a:custGeom>
                <a:avLst/>
                <a:gdLst>
                  <a:gd name="T0" fmla="*/ 5 w 20"/>
                  <a:gd name="T1" fmla="*/ 19 h 38"/>
                  <a:gd name="T2" fmla="*/ 0 w 20"/>
                  <a:gd name="T3" fmla="*/ 29 h 38"/>
                  <a:gd name="T4" fmla="*/ 5 w 20"/>
                  <a:gd name="T5" fmla="*/ 20 h 38"/>
                  <a:gd name="T6" fmla="*/ 2 w 20"/>
                  <a:gd name="T7" fmla="*/ 29 h 38"/>
                  <a:gd name="T8" fmla="*/ 8 w 20"/>
                  <a:gd name="T9" fmla="*/ 18 h 38"/>
                  <a:gd name="T10" fmla="*/ 6 w 20"/>
                  <a:gd name="T11" fmla="*/ 24 h 38"/>
                  <a:gd name="T12" fmla="*/ 7 w 20"/>
                  <a:gd name="T13" fmla="*/ 34 h 38"/>
                  <a:gd name="T14" fmla="*/ 7 w 20"/>
                  <a:gd name="T15" fmla="*/ 21 h 38"/>
                  <a:gd name="T16" fmla="*/ 8 w 20"/>
                  <a:gd name="T17" fmla="*/ 34 h 38"/>
                  <a:gd name="T18" fmla="*/ 7 w 20"/>
                  <a:gd name="T19" fmla="*/ 25 h 38"/>
                  <a:gd name="T20" fmla="*/ 2 w 20"/>
                  <a:gd name="T21" fmla="*/ 29 h 38"/>
                  <a:gd name="T22" fmla="*/ 3 w 20"/>
                  <a:gd name="T23" fmla="*/ 36 h 38"/>
                  <a:gd name="T24" fmla="*/ 4 w 20"/>
                  <a:gd name="T25" fmla="*/ 34 h 38"/>
                  <a:gd name="T26" fmla="*/ 5 w 20"/>
                  <a:gd name="T27" fmla="*/ 38 h 38"/>
                  <a:gd name="T28" fmla="*/ 7 w 20"/>
                  <a:gd name="T29" fmla="*/ 34 h 38"/>
                  <a:gd name="T30" fmla="*/ 7 w 20"/>
                  <a:gd name="T31" fmla="*/ 37 h 38"/>
                  <a:gd name="T32" fmla="*/ 11 w 20"/>
                  <a:gd name="T33" fmla="*/ 21 h 38"/>
                  <a:gd name="T34" fmla="*/ 15 w 20"/>
                  <a:gd name="T35" fmla="*/ 19 h 38"/>
                  <a:gd name="T36" fmla="*/ 11 w 20"/>
                  <a:gd name="T37" fmla="*/ 28 h 38"/>
                  <a:gd name="T38" fmla="*/ 15 w 20"/>
                  <a:gd name="T39" fmla="*/ 19 h 38"/>
                  <a:gd name="T40" fmla="*/ 11 w 20"/>
                  <a:gd name="T41" fmla="*/ 27 h 38"/>
                  <a:gd name="T42" fmla="*/ 14 w 20"/>
                  <a:gd name="T43" fmla="*/ 23 h 38"/>
                  <a:gd name="T44" fmla="*/ 15 w 20"/>
                  <a:gd name="T45" fmla="*/ 17 h 38"/>
                  <a:gd name="T46" fmla="*/ 14 w 20"/>
                  <a:gd name="T47" fmla="*/ 15 h 38"/>
                  <a:gd name="T48" fmla="*/ 9 w 20"/>
                  <a:gd name="T49" fmla="*/ 17 h 38"/>
                  <a:gd name="T50" fmla="*/ 11 w 20"/>
                  <a:gd name="T51" fmla="*/ 14 h 38"/>
                  <a:gd name="T52" fmla="*/ 9 w 20"/>
                  <a:gd name="T53" fmla="*/ 10 h 38"/>
                  <a:gd name="T54" fmla="*/ 11 w 20"/>
                  <a:gd name="T55" fmla="*/ 5 h 38"/>
                  <a:gd name="T56" fmla="*/ 17 w 20"/>
                  <a:gd name="T57" fmla="*/ 3 h 38"/>
                  <a:gd name="T58" fmla="*/ 18 w 20"/>
                  <a:gd name="T59" fmla="*/ 2 h 38"/>
                  <a:gd name="T60" fmla="*/ 20 w 20"/>
                  <a:gd name="T61" fmla="*/ 1 h 38"/>
                  <a:gd name="T62" fmla="*/ 15 w 20"/>
                  <a:gd name="T63" fmla="*/ 2 h 38"/>
                  <a:gd name="T64" fmla="*/ 11 w 20"/>
                  <a:gd name="T65" fmla="*/ 5 h 38"/>
                  <a:gd name="T66" fmla="*/ 8 w 20"/>
                  <a:gd name="T67" fmla="*/ 9 h 38"/>
                  <a:gd name="T68" fmla="*/ 12 w 20"/>
                  <a:gd name="T69" fmla="*/ 4 h 38"/>
                  <a:gd name="T70" fmla="*/ 6 w 20"/>
                  <a:gd name="T71" fmla="*/ 15 h 38"/>
                  <a:gd name="T72" fmla="*/ 9 w 20"/>
                  <a:gd name="T73" fmla="*/ 21 h 38"/>
                  <a:gd name="T74" fmla="*/ 13 w 20"/>
                  <a:gd name="T75" fmla="*/ 10 h 38"/>
                  <a:gd name="T76" fmla="*/ 9 w 20"/>
                  <a:gd name="T77" fmla="*/ 19 h 38"/>
                  <a:gd name="T78" fmla="*/ 12 w 20"/>
                  <a:gd name="T79" fmla="*/ 10 h 38"/>
                  <a:gd name="T80" fmla="*/ 7 w 20"/>
                  <a:gd name="T81" fmla="*/ 20 h 38"/>
                  <a:gd name="T82" fmla="*/ 13 w 20"/>
                  <a:gd name="T83" fmla="*/ 21 h 38"/>
                  <a:gd name="T84" fmla="*/ 17 w 20"/>
                  <a:gd name="T85" fmla="*/ 16 h 38"/>
                  <a:gd name="T86" fmla="*/ 16 w 20"/>
                  <a:gd name="T87" fmla="*/ 16 h 38"/>
                  <a:gd name="T88" fmla="*/ 14 w 20"/>
                  <a:gd name="T89" fmla="*/ 21 h 38"/>
                  <a:gd name="T90" fmla="*/ 12 w 20"/>
                  <a:gd name="T91" fmla="*/ 24 h 38"/>
                  <a:gd name="T92" fmla="*/ 12 w 20"/>
                  <a:gd name="T93" fmla="*/ 31 h 38"/>
                  <a:gd name="T94" fmla="*/ 14 w 20"/>
                  <a:gd name="T95" fmla="*/ 24 h 38"/>
                  <a:gd name="T96" fmla="*/ 10 w 20"/>
                  <a:gd name="T97" fmla="*/ 31 h 38"/>
                  <a:gd name="T98" fmla="*/ 13 w 20"/>
                  <a:gd name="T99" fmla="*/ 19 h 38"/>
                  <a:gd name="T100" fmla="*/ 9 w 20"/>
                  <a:gd name="T101" fmla="*/ 28 h 38"/>
                  <a:gd name="T102" fmla="*/ 7 w 20"/>
                  <a:gd name="T103" fmla="*/ 31 h 38"/>
                  <a:gd name="T104" fmla="*/ 2 w 20"/>
                  <a:gd name="T105" fmla="*/ 30 h 38"/>
                  <a:gd name="T106" fmla="*/ 2 w 20"/>
                  <a:gd name="T107" fmla="*/ 34 h 38"/>
                  <a:gd name="T108" fmla="*/ 8 w 20"/>
                  <a:gd name="T109" fmla="*/ 35 h 38"/>
                  <a:gd name="T110" fmla="*/ 8 w 20"/>
                  <a:gd name="T111" fmla="*/ 28 h 38"/>
                  <a:gd name="T112" fmla="*/ 8 w 20"/>
                  <a:gd name="T113" fmla="*/ 27 h 38"/>
                  <a:gd name="T114" fmla="*/ 7 w 20"/>
                  <a:gd name="T115" fmla="*/ 31 h 38"/>
                  <a:gd name="T116" fmla="*/ 8 w 20"/>
                  <a:gd name="T117" fmla="*/ 15 h 38"/>
                  <a:gd name="T118" fmla="*/ 4 w 20"/>
                  <a:gd name="T119" fmla="*/ 28 h 38"/>
                  <a:gd name="T120" fmla="*/ 4 w 20"/>
                  <a:gd name="T121" fmla="*/ 16 h 38"/>
                  <a:gd name="T122" fmla="*/ 7 w 20"/>
                  <a:gd name="T123" fmla="*/ 17 h 38"/>
                  <a:gd name="T124" fmla="*/ 0 w 20"/>
                  <a:gd name="T125" fmla="*/ 25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 h="38">
                    <a:moveTo>
                      <a:pt x="2" y="25"/>
                    </a:moveTo>
                    <a:cubicBezTo>
                      <a:pt x="2" y="23"/>
                      <a:pt x="3" y="21"/>
                      <a:pt x="5" y="19"/>
                    </a:cubicBezTo>
                    <a:cubicBezTo>
                      <a:pt x="4" y="18"/>
                      <a:pt x="3" y="18"/>
                      <a:pt x="3" y="20"/>
                    </a:cubicBezTo>
                    <a:cubicBezTo>
                      <a:pt x="1" y="23"/>
                      <a:pt x="1" y="26"/>
                      <a:pt x="0" y="29"/>
                    </a:cubicBezTo>
                    <a:cubicBezTo>
                      <a:pt x="0" y="30"/>
                      <a:pt x="1" y="30"/>
                      <a:pt x="2" y="29"/>
                    </a:cubicBezTo>
                    <a:cubicBezTo>
                      <a:pt x="4" y="27"/>
                      <a:pt x="4" y="24"/>
                      <a:pt x="5" y="20"/>
                    </a:cubicBezTo>
                    <a:cubicBezTo>
                      <a:pt x="6" y="16"/>
                      <a:pt x="4" y="20"/>
                      <a:pt x="4" y="22"/>
                    </a:cubicBezTo>
                    <a:cubicBezTo>
                      <a:pt x="3" y="24"/>
                      <a:pt x="3" y="27"/>
                      <a:pt x="2" y="29"/>
                    </a:cubicBezTo>
                    <a:cubicBezTo>
                      <a:pt x="2" y="30"/>
                      <a:pt x="3" y="31"/>
                      <a:pt x="4" y="30"/>
                    </a:cubicBezTo>
                    <a:cubicBezTo>
                      <a:pt x="6" y="26"/>
                      <a:pt x="7" y="22"/>
                      <a:pt x="8" y="18"/>
                    </a:cubicBezTo>
                    <a:cubicBezTo>
                      <a:pt x="6" y="17"/>
                      <a:pt x="6" y="18"/>
                      <a:pt x="6" y="20"/>
                    </a:cubicBezTo>
                    <a:cubicBezTo>
                      <a:pt x="6" y="21"/>
                      <a:pt x="6" y="23"/>
                      <a:pt x="6" y="24"/>
                    </a:cubicBezTo>
                    <a:cubicBezTo>
                      <a:pt x="5" y="27"/>
                      <a:pt x="6" y="30"/>
                      <a:pt x="6" y="33"/>
                    </a:cubicBezTo>
                    <a:cubicBezTo>
                      <a:pt x="6" y="34"/>
                      <a:pt x="7" y="34"/>
                      <a:pt x="7" y="34"/>
                    </a:cubicBezTo>
                    <a:cubicBezTo>
                      <a:pt x="9" y="29"/>
                      <a:pt x="9" y="25"/>
                      <a:pt x="9" y="21"/>
                    </a:cubicBezTo>
                    <a:cubicBezTo>
                      <a:pt x="8" y="20"/>
                      <a:pt x="7" y="20"/>
                      <a:pt x="7" y="21"/>
                    </a:cubicBezTo>
                    <a:cubicBezTo>
                      <a:pt x="6" y="25"/>
                      <a:pt x="6" y="29"/>
                      <a:pt x="6" y="34"/>
                    </a:cubicBezTo>
                    <a:cubicBezTo>
                      <a:pt x="6" y="34"/>
                      <a:pt x="8" y="35"/>
                      <a:pt x="8" y="34"/>
                    </a:cubicBezTo>
                    <a:cubicBezTo>
                      <a:pt x="8" y="31"/>
                      <a:pt x="9" y="28"/>
                      <a:pt x="9" y="25"/>
                    </a:cubicBezTo>
                    <a:cubicBezTo>
                      <a:pt x="8" y="24"/>
                      <a:pt x="7" y="24"/>
                      <a:pt x="7" y="25"/>
                    </a:cubicBezTo>
                    <a:cubicBezTo>
                      <a:pt x="7" y="27"/>
                      <a:pt x="6" y="32"/>
                      <a:pt x="8" y="33"/>
                    </a:cubicBezTo>
                    <a:cubicBezTo>
                      <a:pt x="6" y="31"/>
                      <a:pt x="4" y="30"/>
                      <a:pt x="2" y="29"/>
                    </a:cubicBezTo>
                    <a:cubicBezTo>
                      <a:pt x="2" y="28"/>
                      <a:pt x="1" y="29"/>
                      <a:pt x="1" y="29"/>
                    </a:cubicBezTo>
                    <a:cubicBezTo>
                      <a:pt x="1" y="32"/>
                      <a:pt x="2" y="34"/>
                      <a:pt x="3" y="36"/>
                    </a:cubicBezTo>
                    <a:cubicBezTo>
                      <a:pt x="3" y="37"/>
                      <a:pt x="4" y="36"/>
                      <a:pt x="4" y="36"/>
                    </a:cubicBezTo>
                    <a:cubicBezTo>
                      <a:pt x="4" y="35"/>
                      <a:pt x="4" y="34"/>
                      <a:pt x="4" y="34"/>
                    </a:cubicBezTo>
                    <a:cubicBezTo>
                      <a:pt x="4" y="32"/>
                      <a:pt x="3" y="31"/>
                      <a:pt x="2" y="32"/>
                    </a:cubicBezTo>
                    <a:cubicBezTo>
                      <a:pt x="3" y="34"/>
                      <a:pt x="4" y="36"/>
                      <a:pt x="5" y="38"/>
                    </a:cubicBezTo>
                    <a:cubicBezTo>
                      <a:pt x="6" y="38"/>
                      <a:pt x="7" y="38"/>
                      <a:pt x="7" y="38"/>
                    </a:cubicBezTo>
                    <a:cubicBezTo>
                      <a:pt x="7" y="36"/>
                      <a:pt x="7" y="35"/>
                      <a:pt x="7" y="34"/>
                    </a:cubicBezTo>
                    <a:cubicBezTo>
                      <a:pt x="7" y="34"/>
                      <a:pt x="7" y="34"/>
                      <a:pt x="6" y="34"/>
                    </a:cubicBezTo>
                    <a:cubicBezTo>
                      <a:pt x="7" y="35"/>
                      <a:pt x="7" y="36"/>
                      <a:pt x="7" y="37"/>
                    </a:cubicBezTo>
                    <a:cubicBezTo>
                      <a:pt x="7" y="38"/>
                      <a:pt x="9" y="38"/>
                      <a:pt x="9" y="37"/>
                    </a:cubicBezTo>
                    <a:cubicBezTo>
                      <a:pt x="10" y="32"/>
                      <a:pt x="11" y="27"/>
                      <a:pt x="11" y="21"/>
                    </a:cubicBezTo>
                    <a:cubicBezTo>
                      <a:pt x="11" y="22"/>
                      <a:pt x="10" y="34"/>
                      <a:pt x="12" y="27"/>
                    </a:cubicBezTo>
                    <a:cubicBezTo>
                      <a:pt x="13" y="24"/>
                      <a:pt x="14" y="22"/>
                      <a:pt x="15" y="19"/>
                    </a:cubicBezTo>
                    <a:cubicBezTo>
                      <a:pt x="15" y="18"/>
                      <a:pt x="14" y="17"/>
                      <a:pt x="14" y="18"/>
                    </a:cubicBezTo>
                    <a:cubicBezTo>
                      <a:pt x="13" y="21"/>
                      <a:pt x="12" y="25"/>
                      <a:pt x="11" y="28"/>
                    </a:cubicBezTo>
                    <a:cubicBezTo>
                      <a:pt x="12" y="29"/>
                      <a:pt x="13" y="29"/>
                      <a:pt x="13" y="26"/>
                    </a:cubicBezTo>
                    <a:cubicBezTo>
                      <a:pt x="13" y="24"/>
                      <a:pt x="14" y="22"/>
                      <a:pt x="15" y="19"/>
                    </a:cubicBezTo>
                    <a:cubicBezTo>
                      <a:pt x="15" y="18"/>
                      <a:pt x="13" y="18"/>
                      <a:pt x="13" y="19"/>
                    </a:cubicBezTo>
                    <a:cubicBezTo>
                      <a:pt x="12" y="22"/>
                      <a:pt x="12" y="24"/>
                      <a:pt x="11" y="27"/>
                    </a:cubicBezTo>
                    <a:cubicBezTo>
                      <a:pt x="11" y="28"/>
                      <a:pt x="12" y="29"/>
                      <a:pt x="12" y="28"/>
                    </a:cubicBezTo>
                    <a:cubicBezTo>
                      <a:pt x="14" y="25"/>
                      <a:pt x="13" y="26"/>
                      <a:pt x="14" y="23"/>
                    </a:cubicBezTo>
                    <a:cubicBezTo>
                      <a:pt x="15" y="22"/>
                      <a:pt x="15" y="22"/>
                      <a:pt x="15" y="21"/>
                    </a:cubicBezTo>
                    <a:cubicBezTo>
                      <a:pt x="16" y="19"/>
                      <a:pt x="16" y="18"/>
                      <a:pt x="15" y="17"/>
                    </a:cubicBezTo>
                    <a:cubicBezTo>
                      <a:pt x="14" y="18"/>
                      <a:pt x="15" y="19"/>
                      <a:pt x="16" y="18"/>
                    </a:cubicBezTo>
                    <a:cubicBezTo>
                      <a:pt x="14" y="22"/>
                      <a:pt x="14" y="17"/>
                      <a:pt x="14" y="15"/>
                    </a:cubicBezTo>
                    <a:cubicBezTo>
                      <a:pt x="14" y="15"/>
                      <a:pt x="13" y="15"/>
                      <a:pt x="13" y="15"/>
                    </a:cubicBezTo>
                    <a:cubicBezTo>
                      <a:pt x="11" y="16"/>
                      <a:pt x="11" y="15"/>
                      <a:pt x="9" y="17"/>
                    </a:cubicBezTo>
                    <a:cubicBezTo>
                      <a:pt x="5" y="21"/>
                      <a:pt x="10" y="14"/>
                      <a:pt x="11" y="12"/>
                    </a:cubicBezTo>
                    <a:cubicBezTo>
                      <a:pt x="10" y="19"/>
                      <a:pt x="13" y="7"/>
                      <a:pt x="11" y="14"/>
                    </a:cubicBezTo>
                    <a:cubicBezTo>
                      <a:pt x="10" y="20"/>
                      <a:pt x="10" y="12"/>
                      <a:pt x="10" y="11"/>
                    </a:cubicBezTo>
                    <a:cubicBezTo>
                      <a:pt x="10" y="10"/>
                      <a:pt x="9" y="10"/>
                      <a:pt x="9" y="10"/>
                    </a:cubicBezTo>
                    <a:cubicBezTo>
                      <a:pt x="4" y="16"/>
                      <a:pt x="10" y="7"/>
                      <a:pt x="12" y="6"/>
                    </a:cubicBezTo>
                    <a:cubicBezTo>
                      <a:pt x="12" y="6"/>
                      <a:pt x="11" y="6"/>
                      <a:pt x="11" y="5"/>
                    </a:cubicBezTo>
                    <a:cubicBezTo>
                      <a:pt x="12" y="7"/>
                      <a:pt x="13" y="7"/>
                      <a:pt x="14" y="5"/>
                    </a:cubicBezTo>
                    <a:cubicBezTo>
                      <a:pt x="16" y="4"/>
                      <a:pt x="16" y="4"/>
                      <a:pt x="17" y="3"/>
                    </a:cubicBezTo>
                    <a:cubicBezTo>
                      <a:pt x="18" y="2"/>
                      <a:pt x="17" y="1"/>
                      <a:pt x="17" y="2"/>
                    </a:cubicBezTo>
                    <a:cubicBezTo>
                      <a:pt x="14" y="2"/>
                      <a:pt x="17" y="2"/>
                      <a:pt x="18" y="2"/>
                    </a:cubicBezTo>
                    <a:cubicBezTo>
                      <a:pt x="17" y="3"/>
                      <a:pt x="18" y="3"/>
                      <a:pt x="19" y="3"/>
                    </a:cubicBezTo>
                    <a:cubicBezTo>
                      <a:pt x="19" y="2"/>
                      <a:pt x="20" y="1"/>
                      <a:pt x="20" y="1"/>
                    </a:cubicBezTo>
                    <a:cubicBezTo>
                      <a:pt x="20" y="0"/>
                      <a:pt x="19" y="0"/>
                      <a:pt x="19" y="0"/>
                    </a:cubicBezTo>
                    <a:cubicBezTo>
                      <a:pt x="18" y="1"/>
                      <a:pt x="16" y="1"/>
                      <a:pt x="15" y="2"/>
                    </a:cubicBezTo>
                    <a:cubicBezTo>
                      <a:pt x="14" y="2"/>
                      <a:pt x="15" y="4"/>
                      <a:pt x="16" y="3"/>
                    </a:cubicBezTo>
                    <a:cubicBezTo>
                      <a:pt x="18" y="2"/>
                      <a:pt x="11" y="5"/>
                      <a:pt x="11" y="5"/>
                    </a:cubicBezTo>
                    <a:cubicBezTo>
                      <a:pt x="10" y="6"/>
                      <a:pt x="9" y="7"/>
                      <a:pt x="8" y="8"/>
                    </a:cubicBezTo>
                    <a:cubicBezTo>
                      <a:pt x="7" y="8"/>
                      <a:pt x="8" y="9"/>
                      <a:pt x="8" y="9"/>
                    </a:cubicBezTo>
                    <a:cubicBezTo>
                      <a:pt x="11" y="8"/>
                      <a:pt x="12" y="7"/>
                      <a:pt x="14" y="5"/>
                    </a:cubicBezTo>
                    <a:cubicBezTo>
                      <a:pt x="14" y="4"/>
                      <a:pt x="13" y="3"/>
                      <a:pt x="12" y="4"/>
                    </a:cubicBezTo>
                    <a:cubicBezTo>
                      <a:pt x="9" y="7"/>
                      <a:pt x="5" y="9"/>
                      <a:pt x="5" y="14"/>
                    </a:cubicBezTo>
                    <a:cubicBezTo>
                      <a:pt x="5" y="15"/>
                      <a:pt x="6" y="15"/>
                      <a:pt x="6" y="15"/>
                    </a:cubicBezTo>
                    <a:cubicBezTo>
                      <a:pt x="7" y="14"/>
                      <a:pt x="8" y="11"/>
                      <a:pt x="8" y="13"/>
                    </a:cubicBezTo>
                    <a:cubicBezTo>
                      <a:pt x="8" y="16"/>
                      <a:pt x="8" y="18"/>
                      <a:pt x="9" y="21"/>
                    </a:cubicBezTo>
                    <a:cubicBezTo>
                      <a:pt x="9" y="22"/>
                      <a:pt x="10" y="22"/>
                      <a:pt x="10" y="21"/>
                    </a:cubicBezTo>
                    <a:cubicBezTo>
                      <a:pt x="12" y="17"/>
                      <a:pt x="13" y="14"/>
                      <a:pt x="13" y="10"/>
                    </a:cubicBezTo>
                    <a:cubicBezTo>
                      <a:pt x="13" y="9"/>
                      <a:pt x="12" y="9"/>
                      <a:pt x="12" y="10"/>
                    </a:cubicBezTo>
                    <a:cubicBezTo>
                      <a:pt x="10" y="13"/>
                      <a:pt x="9" y="15"/>
                      <a:pt x="9" y="19"/>
                    </a:cubicBezTo>
                    <a:cubicBezTo>
                      <a:pt x="9" y="19"/>
                      <a:pt x="10" y="20"/>
                      <a:pt x="10" y="19"/>
                    </a:cubicBezTo>
                    <a:cubicBezTo>
                      <a:pt x="11" y="16"/>
                      <a:pt x="12" y="14"/>
                      <a:pt x="12" y="10"/>
                    </a:cubicBezTo>
                    <a:cubicBezTo>
                      <a:pt x="13" y="10"/>
                      <a:pt x="12" y="9"/>
                      <a:pt x="11" y="10"/>
                    </a:cubicBezTo>
                    <a:cubicBezTo>
                      <a:pt x="9" y="13"/>
                      <a:pt x="7" y="16"/>
                      <a:pt x="7" y="20"/>
                    </a:cubicBezTo>
                    <a:cubicBezTo>
                      <a:pt x="7" y="21"/>
                      <a:pt x="7" y="21"/>
                      <a:pt x="8" y="21"/>
                    </a:cubicBezTo>
                    <a:cubicBezTo>
                      <a:pt x="10" y="18"/>
                      <a:pt x="13" y="15"/>
                      <a:pt x="13" y="21"/>
                    </a:cubicBezTo>
                    <a:cubicBezTo>
                      <a:pt x="13" y="22"/>
                      <a:pt x="14" y="22"/>
                      <a:pt x="14" y="22"/>
                    </a:cubicBezTo>
                    <a:cubicBezTo>
                      <a:pt x="16" y="20"/>
                      <a:pt x="17" y="18"/>
                      <a:pt x="17" y="16"/>
                    </a:cubicBezTo>
                    <a:cubicBezTo>
                      <a:pt x="18" y="15"/>
                      <a:pt x="17" y="15"/>
                      <a:pt x="16" y="15"/>
                    </a:cubicBezTo>
                    <a:cubicBezTo>
                      <a:pt x="13" y="19"/>
                      <a:pt x="17" y="14"/>
                      <a:pt x="16" y="16"/>
                    </a:cubicBezTo>
                    <a:cubicBezTo>
                      <a:pt x="17" y="16"/>
                      <a:pt x="15" y="15"/>
                      <a:pt x="15" y="16"/>
                    </a:cubicBezTo>
                    <a:cubicBezTo>
                      <a:pt x="15" y="18"/>
                      <a:pt x="14" y="19"/>
                      <a:pt x="14" y="21"/>
                    </a:cubicBezTo>
                    <a:cubicBezTo>
                      <a:pt x="13" y="22"/>
                      <a:pt x="12" y="29"/>
                      <a:pt x="14" y="22"/>
                    </a:cubicBezTo>
                    <a:cubicBezTo>
                      <a:pt x="12" y="21"/>
                      <a:pt x="12" y="21"/>
                      <a:pt x="12" y="24"/>
                    </a:cubicBezTo>
                    <a:cubicBezTo>
                      <a:pt x="11" y="26"/>
                      <a:pt x="11" y="28"/>
                      <a:pt x="10" y="31"/>
                    </a:cubicBezTo>
                    <a:cubicBezTo>
                      <a:pt x="10" y="32"/>
                      <a:pt x="11" y="32"/>
                      <a:pt x="12" y="31"/>
                    </a:cubicBezTo>
                    <a:cubicBezTo>
                      <a:pt x="12" y="29"/>
                      <a:pt x="12" y="28"/>
                      <a:pt x="13" y="26"/>
                    </a:cubicBezTo>
                    <a:cubicBezTo>
                      <a:pt x="13" y="25"/>
                      <a:pt x="13" y="24"/>
                      <a:pt x="14" y="24"/>
                    </a:cubicBezTo>
                    <a:cubicBezTo>
                      <a:pt x="15" y="22"/>
                      <a:pt x="15" y="21"/>
                      <a:pt x="13" y="20"/>
                    </a:cubicBezTo>
                    <a:cubicBezTo>
                      <a:pt x="12" y="24"/>
                      <a:pt x="10" y="27"/>
                      <a:pt x="10" y="31"/>
                    </a:cubicBezTo>
                    <a:cubicBezTo>
                      <a:pt x="10" y="32"/>
                      <a:pt x="11" y="32"/>
                      <a:pt x="11" y="31"/>
                    </a:cubicBezTo>
                    <a:cubicBezTo>
                      <a:pt x="12" y="27"/>
                      <a:pt x="13" y="23"/>
                      <a:pt x="13" y="19"/>
                    </a:cubicBezTo>
                    <a:cubicBezTo>
                      <a:pt x="13" y="18"/>
                      <a:pt x="12" y="18"/>
                      <a:pt x="12" y="19"/>
                    </a:cubicBezTo>
                    <a:cubicBezTo>
                      <a:pt x="10" y="22"/>
                      <a:pt x="9" y="24"/>
                      <a:pt x="9" y="28"/>
                    </a:cubicBezTo>
                    <a:cubicBezTo>
                      <a:pt x="8" y="30"/>
                      <a:pt x="8" y="32"/>
                      <a:pt x="8" y="35"/>
                    </a:cubicBezTo>
                    <a:cubicBezTo>
                      <a:pt x="8" y="36"/>
                      <a:pt x="7" y="32"/>
                      <a:pt x="7" y="31"/>
                    </a:cubicBezTo>
                    <a:cubicBezTo>
                      <a:pt x="7" y="31"/>
                      <a:pt x="6" y="31"/>
                      <a:pt x="6" y="32"/>
                    </a:cubicBezTo>
                    <a:cubicBezTo>
                      <a:pt x="6" y="38"/>
                      <a:pt x="4" y="32"/>
                      <a:pt x="2" y="30"/>
                    </a:cubicBezTo>
                    <a:cubicBezTo>
                      <a:pt x="2" y="29"/>
                      <a:pt x="1" y="29"/>
                      <a:pt x="1" y="30"/>
                    </a:cubicBezTo>
                    <a:cubicBezTo>
                      <a:pt x="1" y="31"/>
                      <a:pt x="2" y="33"/>
                      <a:pt x="2" y="34"/>
                    </a:cubicBezTo>
                    <a:cubicBezTo>
                      <a:pt x="1" y="30"/>
                      <a:pt x="2" y="29"/>
                      <a:pt x="4" y="33"/>
                    </a:cubicBezTo>
                    <a:cubicBezTo>
                      <a:pt x="5" y="34"/>
                      <a:pt x="7" y="34"/>
                      <a:pt x="8" y="35"/>
                    </a:cubicBezTo>
                    <a:cubicBezTo>
                      <a:pt x="9" y="35"/>
                      <a:pt x="9" y="35"/>
                      <a:pt x="9" y="34"/>
                    </a:cubicBezTo>
                    <a:cubicBezTo>
                      <a:pt x="9" y="32"/>
                      <a:pt x="8" y="30"/>
                      <a:pt x="8" y="28"/>
                    </a:cubicBezTo>
                    <a:cubicBezTo>
                      <a:pt x="7" y="28"/>
                      <a:pt x="6" y="29"/>
                      <a:pt x="8" y="32"/>
                    </a:cubicBezTo>
                    <a:cubicBezTo>
                      <a:pt x="8" y="30"/>
                      <a:pt x="8" y="29"/>
                      <a:pt x="8" y="27"/>
                    </a:cubicBezTo>
                    <a:cubicBezTo>
                      <a:pt x="8" y="26"/>
                      <a:pt x="7" y="19"/>
                      <a:pt x="7" y="25"/>
                    </a:cubicBezTo>
                    <a:cubicBezTo>
                      <a:pt x="8" y="27"/>
                      <a:pt x="7" y="29"/>
                      <a:pt x="7" y="31"/>
                    </a:cubicBezTo>
                    <a:cubicBezTo>
                      <a:pt x="7" y="30"/>
                      <a:pt x="7" y="28"/>
                      <a:pt x="7" y="27"/>
                    </a:cubicBezTo>
                    <a:cubicBezTo>
                      <a:pt x="7" y="23"/>
                      <a:pt x="8" y="19"/>
                      <a:pt x="8" y="15"/>
                    </a:cubicBezTo>
                    <a:cubicBezTo>
                      <a:pt x="8" y="15"/>
                      <a:pt x="7" y="14"/>
                      <a:pt x="7" y="15"/>
                    </a:cubicBezTo>
                    <a:cubicBezTo>
                      <a:pt x="6" y="19"/>
                      <a:pt x="5" y="24"/>
                      <a:pt x="4" y="28"/>
                    </a:cubicBezTo>
                    <a:cubicBezTo>
                      <a:pt x="5" y="25"/>
                      <a:pt x="5" y="20"/>
                      <a:pt x="6" y="17"/>
                    </a:cubicBezTo>
                    <a:cubicBezTo>
                      <a:pt x="6" y="16"/>
                      <a:pt x="5" y="15"/>
                      <a:pt x="4" y="16"/>
                    </a:cubicBezTo>
                    <a:cubicBezTo>
                      <a:pt x="4" y="20"/>
                      <a:pt x="3" y="24"/>
                      <a:pt x="2" y="27"/>
                    </a:cubicBezTo>
                    <a:cubicBezTo>
                      <a:pt x="3" y="24"/>
                      <a:pt x="4" y="20"/>
                      <a:pt x="7" y="17"/>
                    </a:cubicBezTo>
                    <a:cubicBezTo>
                      <a:pt x="7" y="16"/>
                      <a:pt x="6" y="16"/>
                      <a:pt x="5" y="16"/>
                    </a:cubicBezTo>
                    <a:cubicBezTo>
                      <a:pt x="2" y="19"/>
                      <a:pt x="1" y="21"/>
                      <a:pt x="0" y="25"/>
                    </a:cubicBezTo>
                    <a:cubicBezTo>
                      <a:pt x="0" y="26"/>
                      <a:pt x="1" y="26"/>
                      <a:pt x="2" y="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6" name="Freeform 171"/>
              <p:cNvSpPr>
                <a:spLocks/>
              </p:cNvSpPr>
              <p:nvPr/>
            </p:nvSpPr>
            <p:spPr bwMode="auto">
              <a:xfrm>
                <a:off x="1482725" y="2279651"/>
                <a:ext cx="22225" cy="20638"/>
              </a:xfrm>
              <a:custGeom>
                <a:avLst/>
                <a:gdLst>
                  <a:gd name="T0" fmla="*/ 9 w 21"/>
                  <a:gd name="T1" fmla="*/ 4 h 19"/>
                  <a:gd name="T2" fmla="*/ 8 w 21"/>
                  <a:gd name="T3" fmla="*/ 2 h 19"/>
                  <a:gd name="T4" fmla="*/ 7 w 21"/>
                  <a:gd name="T5" fmla="*/ 3 h 19"/>
                  <a:gd name="T6" fmla="*/ 11 w 21"/>
                  <a:gd name="T7" fmla="*/ 7 h 19"/>
                  <a:gd name="T8" fmla="*/ 12 w 21"/>
                  <a:gd name="T9" fmla="*/ 6 h 19"/>
                  <a:gd name="T10" fmla="*/ 2 w 21"/>
                  <a:gd name="T11" fmla="*/ 0 h 19"/>
                  <a:gd name="T12" fmla="*/ 1 w 21"/>
                  <a:gd name="T13" fmla="*/ 2 h 19"/>
                  <a:gd name="T14" fmla="*/ 9 w 21"/>
                  <a:gd name="T15" fmla="*/ 8 h 19"/>
                  <a:gd name="T16" fmla="*/ 10 w 21"/>
                  <a:gd name="T17" fmla="*/ 7 h 19"/>
                  <a:gd name="T18" fmla="*/ 4 w 21"/>
                  <a:gd name="T19" fmla="*/ 2 h 19"/>
                  <a:gd name="T20" fmla="*/ 3 w 21"/>
                  <a:gd name="T21" fmla="*/ 3 h 19"/>
                  <a:gd name="T22" fmla="*/ 12 w 21"/>
                  <a:gd name="T23" fmla="*/ 10 h 19"/>
                  <a:gd name="T24" fmla="*/ 13 w 21"/>
                  <a:gd name="T25" fmla="*/ 9 h 19"/>
                  <a:gd name="T26" fmla="*/ 10 w 21"/>
                  <a:gd name="T27" fmla="*/ 6 h 19"/>
                  <a:gd name="T28" fmla="*/ 9 w 21"/>
                  <a:gd name="T29" fmla="*/ 7 h 19"/>
                  <a:gd name="T30" fmla="*/ 19 w 21"/>
                  <a:gd name="T31" fmla="*/ 12 h 19"/>
                  <a:gd name="T32" fmla="*/ 20 w 21"/>
                  <a:gd name="T33" fmla="*/ 11 h 19"/>
                  <a:gd name="T34" fmla="*/ 11 w 21"/>
                  <a:gd name="T35" fmla="*/ 3 h 19"/>
                  <a:gd name="T36" fmla="*/ 10 w 21"/>
                  <a:gd name="T37" fmla="*/ 4 h 19"/>
                  <a:gd name="T38" fmla="*/ 20 w 21"/>
                  <a:gd name="T39" fmla="*/ 18 h 19"/>
                  <a:gd name="T40" fmla="*/ 21 w 21"/>
                  <a:gd name="T41" fmla="*/ 17 h 19"/>
                  <a:gd name="T42" fmla="*/ 9 w 21"/>
                  <a:gd name="T43" fmla="*/ 7 h 19"/>
                  <a:gd name="T44" fmla="*/ 8 w 21"/>
                  <a:gd name="T45" fmla="*/ 8 h 19"/>
                  <a:gd name="T46" fmla="*/ 18 w 21"/>
                  <a:gd name="T47" fmla="*/ 16 h 19"/>
                  <a:gd name="T48" fmla="*/ 19 w 21"/>
                  <a:gd name="T49" fmla="*/ 15 h 19"/>
                  <a:gd name="T50" fmla="*/ 16 w 21"/>
                  <a:gd name="T51" fmla="*/ 9 h 19"/>
                  <a:gd name="T52" fmla="*/ 15 w 21"/>
                  <a:gd name="T53" fmla="*/ 8 h 19"/>
                  <a:gd name="T54" fmla="*/ 18 w 21"/>
                  <a:gd name="T55" fmla="*/ 16 h 19"/>
                  <a:gd name="T56" fmla="*/ 19 w 21"/>
                  <a:gd name="T57" fmla="*/ 15 h 19"/>
                  <a:gd name="T58" fmla="*/ 9 w 21"/>
                  <a:gd name="T59" fmla="*/ 7 h 19"/>
                  <a:gd name="T60" fmla="*/ 8 w 21"/>
                  <a:gd name="T61" fmla="*/ 8 h 19"/>
                  <a:gd name="T62" fmla="*/ 20 w 21"/>
                  <a:gd name="T63" fmla="*/ 18 h 19"/>
                  <a:gd name="T64" fmla="*/ 21 w 21"/>
                  <a:gd name="T65" fmla="*/ 18 h 19"/>
                  <a:gd name="T66" fmla="*/ 11 w 21"/>
                  <a:gd name="T67" fmla="*/ 3 h 19"/>
                  <a:gd name="T68" fmla="*/ 10 w 21"/>
                  <a:gd name="T69" fmla="*/ 4 h 19"/>
                  <a:gd name="T70" fmla="*/ 19 w 21"/>
                  <a:gd name="T71" fmla="*/ 12 h 19"/>
                  <a:gd name="T72" fmla="*/ 20 w 21"/>
                  <a:gd name="T73" fmla="*/ 11 h 19"/>
                  <a:gd name="T74" fmla="*/ 9 w 21"/>
                  <a:gd name="T75" fmla="*/ 5 h 19"/>
                  <a:gd name="T76" fmla="*/ 9 w 21"/>
                  <a:gd name="T77" fmla="*/ 7 h 19"/>
                  <a:gd name="T78" fmla="*/ 12 w 21"/>
                  <a:gd name="T79" fmla="*/ 10 h 19"/>
                  <a:gd name="T80" fmla="*/ 13 w 21"/>
                  <a:gd name="T81" fmla="*/ 9 h 19"/>
                  <a:gd name="T82" fmla="*/ 4 w 21"/>
                  <a:gd name="T83" fmla="*/ 2 h 19"/>
                  <a:gd name="T84" fmla="*/ 3 w 21"/>
                  <a:gd name="T85" fmla="*/ 3 h 19"/>
                  <a:gd name="T86" fmla="*/ 9 w 21"/>
                  <a:gd name="T87" fmla="*/ 8 h 19"/>
                  <a:gd name="T88" fmla="*/ 10 w 21"/>
                  <a:gd name="T89" fmla="*/ 7 h 19"/>
                  <a:gd name="T90" fmla="*/ 2 w 21"/>
                  <a:gd name="T91" fmla="*/ 1 h 19"/>
                  <a:gd name="T92" fmla="*/ 1 w 21"/>
                  <a:gd name="T93" fmla="*/ 2 h 19"/>
                  <a:gd name="T94" fmla="*/ 12 w 21"/>
                  <a:gd name="T95" fmla="*/ 7 h 19"/>
                  <a:gd name="T96" fmla="*/ 12 w 21"/>
                  <a:gd name="T97" fmla="*/ 6 h 19"/>
                  <a:gd name="T98" fmla="*/ 8 w 21"/>
                  <a:gd name="T99" fmla="*/ 2 h 19"/>
                  <a:gd name="T100" fmla="*/ 6 w 21"/>
                  <a:gd name="T101" fmla="*/ 3 h 19"/>
                  <a:gd name="T102" fmla="*/ 8 w 21"/>
                  <a:gd name="T103" fmla="*/ 5 h 19"/>
                  <a:gd name="T104" fmla="*/ 9 w 21"/>
                  <a:gd name="T105"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 h="19">
                    <a:moveTo>
                      <a:pt x="9" y="4"/>
                    </a:moveTo>
                    <a:cubicBezTo>
                      <a:pt x="8" y="3"/>
                      <a:pt x="8" y="3"/>
                      <a:pt x="8" y="2"/>
                    </a:cubicBezTo>
                    <a:cubicBezTo>
                      <a:pt x="7" y="2"/>
                      <a:pt x="7" y="3"/>
                      <a:pt x="7" y="3"/>
                    </a:cubicBezTo>
                    <a:cubicBezTo>
                      <a:pt x="8" y="4"/>
                      <a:pt x="10" y="6"/>
                      <a:pt x="11" y="7"/>
                    </a:cubicBezTo>
                    <a:cubicBezTo>
                      <a:pt x="12" y="7"/>
                      <a:pt x="12" y="6"/>
                      <a:pt x="12" y="6"/>
                    </a:cubicBezTo>
                    <a:cubicBezTo>
                      <a:pt x="8" y="4"/>
                      <a:pt x="5" y="2"/>
                      <a:pt x="2" y="0"/>
                    </a:cubicBezTo>
                    <a:cubicBezTo>
                      <a:pt x="1" y="0"/>
                      <a:pt x="0" y="1"/>
                      <a:pt x="1" y="2"/>
                    </a:cubicBezTo>
                    <a:cubicBezTo>
                      <a:pt x="3" y="4"/>
                      <a:pt x="6" y="6"/>
                      <a:pt x="9" y="8"/>
                    </a:cubicBezTo>
                    <a:cubicBezTo>
                      <a:pt x="10" y="9"/>
                      <a:pt x="11" y="8"/>
                      <a:pt x="10" y="7"/>
                    </a:cubicBezTo>
                    <a:cubicBezTo>
                      <a:pt x="8" y="5"/>
                      <a:pt x="6" y="4"/>
                      <a:pt x="4" y="2"/>
                    </a:cubicBezTo>
                    <a:cubicBezTo>
                      <a:pt x="3" y="2"/>
                      <a:pt x="3" y="3"/>
                      <a:pt x="3" y="3"/>
                    </a:cubicBezTo>
                    <a:cubicBezTo>
                      <a:pt x="6" y="5"/>
                      <a:pt x="9" y="8"/>
                      <a:pt x="12" y="10"/>
                    </a:cubicBezTo>
                    <a:cubicBezTo>
                      <a:pt x="13" y="10"/>
                      <a:pt x="14" y="9"/>
                      <a:pt x="13" y="9"/>
                    </a:cubicBezTo>
                    <a:cubicBezTo>
                      <a:pt x="12" y="8"/>
                      <a:pt x="11" y="7"/>
                      <a:pt x="10" y="6"/>
                    </a:cubicBezTo>
                    <a:cubicBezTo>
                      <a:pt x="10" y="6"/>
                      <a:pt x="9" y="6"/>
                      <a:pt x="9" y="7"/>
                    </a:cubicBezTo>
                    <a:cubicBezTo>
                      <a:pt x="13" y="8"/>
                      <a:pt x="16" y="10"/>
                      <a:pt x="19" y="12"/>
                    </a:cubicBezTo>
                    <a:cubicBezTo>
                      <a:pt x="20" y="12"/>
                      <a:pt x="21" y="11"/>
                      <a:pt x="20" y="11"/>
                    </a:cubicBezTo>
                    <a:cubicBezTo>
                      <a:pt x="17" y="9"/>
                      <a:pt x="14" y="6"/>
                      <a:pt x="11" y="3"/>
                    </a:cubicBezTo>
                    <a:cubicBezTo>
                      <a:pt x="11" y="3"/>
                      <a:pt x="11" y="4"/>
                      <a:pt x="10" y="4"/>
                    </a:cubicBezTo>
                    <a:cubicBezTo>
                      <a:pt x="14" y="8"/>
                      <a:pt x="18" y="13"/>
                      <a:pt x="20" y="18"/>
                    </a:cubicBezTo>
                    <a:cubicBezTo>
                      <a:pt x="20" y="18"/>
                      <a:pt x="20" y="17"/>
                      <a:pt x="21" y="17"/>
                    </a:cubicBezTo>
                    <a:cubicBezTo>
                      <a:pt x="16" y="14"/>
                      <a:pt x="12" y="11"/>
                      <a:pt x="9" y="7"/>
                    </a:cubicBezTo>
                    <a:cubicBezTo>
                      <a:pt x="9" y="7"/>
                      <a:pt x="8" y="8"/>
                      <a:pt x="8" y="8"/>
                    </a:cubicBezTo>
                    <a:cubicBezTo>
                      <a:pt x="11" y="11"/>
                      <a:pt x="14" y="14"/>
                      <a:pt x="18" y="16"/>
                    </a:cubicBezTo>
                    <a:cubicBezTo>
                      <a:pt x="19" y="16"/>
                      <a:pt x="19" y="15"/>
                      <a:pt x="19" y="15"/>
                    </a:cubicBezTo>
                    <a:cubicBezTo>
                      <a:pt x="17" y="13"/>
                      <a:pt x="14" y="12"/>
                      <a:pt x="16" y="9"/>
                    </a:cubicBezTo>
                    <a:cubicBezTo>
                      <a:pt x="17" y="8"/>
                      <a:pt x="15" y="7"/>
                      <a:pt x="15" y="8"/>
                    </a:cubicBezTo>
                    <a:cubicBezTo>
                      <a:pt x="12" y="11"/>
                      <a:pt x="15" y="13"/>
                      <a:pt x="18" y="16"/>
                    </a:cubicBezTo>
                    <a:cubicBezTo>
                      <a:pt x="18" y="15"/>
                      <a:pt x="18" y="15"/>
                      <a:pt x="19" y="15"/>
                    </a:cubicBezTo>
                    <a:cubicBezTo>
                      <a:pt x="15" y="13"/>
                      <a:pt x="12" y="10"/>
                      <a:pt x="9" y="7"/>
                    </a:cubicBezTo>
                    <a:cubicBezTo>
                      <a:pt x="8" y="6"/>
                      <a:pt x="7" y="7"/>
                      <a:pt x="8" y="8"/>
                    </a:cubicBezTo>
                    <a:cubicBezTo>
                      <a:pt x="11" y="12"/>
                      <a:pt x="15" y="16"/>
                      <a:pt x="20" y="18"/>
                    </a:cubicBezTo>
                    <a:cubicBezTo>
                      <a:pt x="20" y="19"/>
                      <a:pt x="21" y="18"/>
                      <a:pt x="21" y="18"/>
                    </a:cubicBezTo>
                    <a:cubicBezTo>
                      <a:pt x="19" y="12"/>
                      <a:pt x="15" y="7"/>
                      <a:pt x="11" y="3"/>
                    </a:cubicBezTo>
                    <a:cubicBezTo>
                      <a:pt x="11" y="2"/>
                      <a:pt x="10" y="3"/>
                      <a:pt x="10" y="4"/>
                    </a:cubicBezTo>
                    <a:cubicBezTo>
                      <a:pt x="13" y="7"/>
                      <a:pt x="16" y="10"/>
                      <a:pt x="19" y="12"/>
                    </a:cubicBezTo>
                    <a:cubicBezTo>
                      <a:pt x="19" y="12"/>
                      <a:pt x="20" y="11"/>
                      <a:pt x="20" y="11"/>
                    </a:cubicBezTo>
                    <a:cubicBezTo>
                      <a:pt x="17" y="9"/>
                      <a:pt x="13" y="7"/>
                      <a:pt x="9" y="5"/>
                    </a:cubicBezTo>
                    <a:cubicBezTo>
                      <a:pt x="9" y="5"/>
                      <a:pt x="8" y="6"/>
                      <a:pt x="9" y="7"/>
                    </a:cubicBezTo>
                    <a:cubicBezTo>
                      <a:pt x="10" y="8"/>
                      <a:pt x="11" y="9"/>
                      <a:pt x="12" y="10"/>
                    </a:cubicBezTo>
                    <a:cubicBezTo>
                      <a:pt x="12" y="9"/>
                      <a:pt x="13" y="9"/>
                      <a:pt x="13" y="9"/>
                    </a:cubicBezTo>
                    <a:cubicBezTo>
                      <a:pt x="10" y="7"/>
                      <a:pt x="7" y="4"/>
                      <a:pt x="4" y="2"/>
                    </a:cubicBezTo>
                    <a:cubicBezTo>
                      <a:pt x="3" y="1"/>
                      <a:pt x="2" y="2"/>
                      <a:pt x="3" y="3"/>
                    </a:cubicBezTo>
                    <a:cubicBezTo>
                      <a:pt x="5" y="5"/>
                      <a:pt x="7" y="6"/>
                      <a:pt x="9" y="8"/>
                    </a:cubicBezTo>
                    <a:cubicBezTo>
                      <a:pt x="9" y="8"/>
                      <a:pt x="10" y="7"/>
                      <a:pt x="10" y="7"/>
                    </a:cubicBezTo>
                    <a:cubicBezTo>
                      <a:pt x="7" y="5"/>
                      <a:pt x="4" y="3"/>
                      <a:pt x="2" y="1"/>
                    </a:cubicBezTo>
                    <a:cubicBezTo>
                      <a:pt x="2" y="1"/>
                      <a:pt x="2" y="1"/>
                      <a:pt x="1" y="2"/>
                    </a:cubicBezTo>
                    <a:cubicBezTo>
                      <a:pt x="5" y="3"/>
                      <a:pt x="8" y="6"/>
                      <a:pt x="12" y="7"/>
                    </a:cubicBezTo>
                    <a:cubicBezTo>
                      <a:pt x="12" y="7"/>
                      <a:pt x="13" y="6"/>
                      <a:pt x="12" y="6"/>
                    </a:cubicBezTo>
                    <a:cubicBezTo>
                      <a:pt x="11" y="5"/>
                      <a:pt x="9" y="3"/>
                      <a:pt x="8" y="2"/>
                    </a:cubicBezTo>
                    <a:cubicBezTo>
                      <a:pt x="7" y="1"/>
                      <a:pt x="6" y="2"/>
                      <a:pt x="6" y="3"/>
                    </a:cubicBezTo>
                    <a:cubicBezTo>
                      <a:pt x="7" y="4"/>
                      <a:pt x="7" y="4"/>
                      <a:pt x="8" y="5"/>
                    </a:cubicBezTo>
                    <a:cubicBezTo>
                      <a:pt x="9" y="5"/>
                      <a:pt x="10" y="4"/>
                      <a:pt x="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7" name="Freeform 172"/>
              <p:cNvSpPr>
                <a:spLocks/>
              </p:cNvSpPr>
              <p:nvPr/>
            </p:nvSpPr>
            <p:spPr bwMode="auto">
              <a:xfrm>
                <a:off x="1477963" y="2270126"/>
                <a:ext cx="38100" cy="34925"/>
              </a:xfrm>
              <a:custGeom>
                <a:avLst/>
                <a:gdLst>
                  <a:gd name="T0" fmla="*/ 2 w 37"/>
                  <a:gd name="T1" fmla="*/ 9 h 33"/>
                  <a:gd name="T2" fmla="*/ 15 w 37"/>
                  <a:gd name="T3" fmla="*/ 4 h 33"/>
                  <a:gd name="T4" fmla="*/ 22 w 37"/>
                  <a:gd name="T5" fmla="*/ 9 h 33"/>
                  <a:gd name="T6" fmla="*/ 31 w 37"/>
                  <a:gd name="T7" fmla="*/ 10 h 33"/>
                  <a:gd name="T8" fmla="*/ 32 w 37"/>
                  <a:gd name="T9" fmla="*/ 15 h 33"/>
                  <a:gd name="T10" fmla="*/ 31 w 37"/>
                  <a:gd name="T11" fmla="*/ 17 h 33"/>
                  <a:gd name="T12" fmla="*/ 29 w 37"/>
                  <a:gd name="T13" fmla="*/ 20 h 33"/>
                  <a:gd name="T14" fmla="*/ 30 w 37"/>
                  <a:gd name="T15" fmla="*/ 29 h 33"/>
                  <a:gd name="T16" fmla="*/ 29 w 37"/>
                  <a:gd name="T17" fmla="*/ 31 h 33"/>
                  <a:gd name="T18" fmla="*/ 32 w 37"/>
                  <a:gd name="T19" fmla="*/ 26 h 33"/>
                  <a:gd name="T20" fmla="*/ 34 w 37"/>
                  <a:gd name="T21" fmla="*/ 15 h 33"/>
                  <a:gd name="T22" fmla="*/ 36 w 37"/>
                  <a:gd name="T23" fmla="*/ 10 h 33"/>
                  <a:gd name="T24" fmla="*/ 32 w 37"/>
                  <a:gd name="T25" fmla="*/ 8 h 33"/>
                  <a:gd name="T26" fmla="*/ 25 w 37"/>
                  <a:gd name="T27" fmla="*/ 9 h 33"/>
                  <a:gd name="T28" fmla="*/ 19 w 37"/>
                  <a:gd name="T29" fmla="*/ 5 h 33"/>
                  <a:gd name="T30" fmla="*/ 1 w 37"/>
                  <a:gd name="T31" fmla="*/ 8 h 33"/>
                  <a:gd name="T32" fmla="*/ 2 w 37"/>
                  <a:gd name="T33" fmla="*/ 9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3">
                    <a:moveTo>
                      <a:pt x="2" y="9"/>
                    </a:moveTo>
                    <a:cubicBezTo>
                      <a:pt x="6" y="6"/>
                      <a:pt x="9" y="3"/>
                      <a:pt x="15" y="4"/>
                    </a:cubicBezTo>
                    <a:cubicBezTo>
                      <a:pt x="17" y="5"/>
                      <a:pt x="20" y="7"/>
                      <a:pt x="22" y="9"/>
                    </a:cubicBezTo>
                    <a:cubicBezTo>
                      <a:pt x="25" y="11"/>
                      <a:pt x="28" y="11"/>
                      <a:pt x="31" y="10"/>
                    </a:cubicBezTo>
                    <a:cubicBezTo>
                      <a:pt x="35" y="11"/>
                      <a:pt x="35" y="13"/>
                      <a:pt x="32" y="15"/>
                    </a:cubicBezTo>
                    <a:cubicBezTo>
                      <a:pt x="32" y="15"/>
                      <a:pt x="31" y="16"/>
                      <a:pt x="31" y="17"/>
                    </a:cubicBezTo>
                    <a:cubicBezTo>
                      <a:pt x="30" y="18"/>
                      <a:pt x="29" y="19"/>
                      <a:pt x="29" y="20"/>
                    </a:cubicBezTo>
                    <a:cubicBezTo>
                      <a:pt x="29" y="21"/>
                      <a:pt x="30" y="30"/>
                      <a:pt x="30" y="29"/>
                    </a:cubicBezTo>
                    <a:cubicBezTo>
                      <a:pt x="29" y="29"/>
                      <a:pt x="28" y="30"/>
                      <a:pt x="29" y="31"/>
                    </a:cubicBezTo>
                    <a:cubicBezTo>
                      <a:pt x="32" y="33"/>
                      <a:pt x="32" y="27"/>
                      <a:pt x="32" y="26"/>
                    </a:cubicBezTo>
                    <a:cubicBezTo>
                      <a:pt x="31" y="21"/>
                      <a:pt x="31" y="18"/>
                      <a:pt x="34" y="15"/>
                    </a:cubicBezTo>
                    <a:cubicBezTo>
                      <a:pt x="36" y="13"/>
                      <a:pt x="37" y="12"/>
                      <a:pt x="36" y="10"/>
                    </a:cubicBezTo>
                    <a:cubicBezTo>
                      <a:pt x="36" y="8"/>
                      <a:pt x="34" y="8"/>
                      <a:pt x="32" y="8"/>
                    </a:cubicBezTo>
                    <a:cubicBezTo>
                      <a:pt x="29" y="8"/>
                      <a:pt x="28" y="10"/>
                      <a:pt x="25" y="9"/>
                    </a:cubicBezTo>
                    <a:cubicBezTo>
                      <a:pt x="23" y="9"/>
                      <a:pt x="21" y="6"/>
                      <a:pt x="19" y="5"/>
                    </a:cubicBezTo>
                    <a:cubicBezTo>
                      <a:pt x="12" y="0"/>
                      <a:pt x="6" y="4"/>
                      <a:pt x="1" y="8"/>
                    </a:cubicBezTo>
                    <a:cubicBezTo>
                      <a:pt x="0" y="9"/>
                      <a:pt x="1" y="10"/>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8" name="Freeform 173"/>
              <p:cNvSpPr>
                <a:spLocks/>
              </p:cNvSpPr>
              <p:nvPr/>
            </p:nvSpPr>
            <p:spPr bwMode="auto">
              <a:xfrm>
                <a:off x="1508125" y="2286001"/>
                <a:ext cx="4763" cy="14288"/>
              </a:xfrm>
              <a:custGeom>
                <a:avLst/>
                <a:gdLst>
                  <a:gd name="T0" fmla="*/ 2 w 5"/>
                  <a:gd name="T1" fmla="*/ 12 h 13"/>
                  <a:gd name="T2" fmla="*/ 3 w 5"/>
                  <a:gd name="T3" fmla="*/ 8 h 13"/>
                  <a:gd name="T4" fmla="*/ 5 w 5"/>
                  <a:gd name="T5" fmla="*/ 3 h 13"/>
                  <a:gd name="T6" fmla="*/ 3 w 5"/>
                  <a:gd name="T7" fmla="*/ 3 h 13"/>
                  <a:gd name="T8" fmla="*/ 0 w 5"/>
                  <a:gd name="T9" fmla="*/ 9 h 13"/>
                  <a:gd name="T10" fmla="*/ 1 w 5"/>
                  <a:gd name="T11" fmla="*/ 10 h 13"/>
                  <a:gd name="T12" fmla="*/ 3 w 5"/>
                  <a:gd name="T13" fmla="*/ 2 h 13"/>
                  <a:gd name="T14" fmla="*/ 2 w 5"/>
                  <a:gd name="T15" fmla="*/ 1 h 13"/>
                  <a:gd name="T16" fmla="*/ 0 w 5"/>
                  <a:gd name="T17" fmla="*/ 8 h 13"/>
                  <a:gd name="T18" fmla="*/ 2 w 5"/>
                  <a:gd name="T19" fmla="*/ 8 h 13"/>
                  <a:gd name="T20" fmla="*/ 3 w 5"/>
                  <a:gd name="T21" fmla="*/ 1 h 13"/>
                  <a:gd name="T22" fmla="*/ 2 w 5"/>
                  <a:gd name="T23" fmla="*/ 1 h 13"/>
                  <a:gd name="T24" fmla="*/ 0 w 5"/>
                  <a:gd name="T25" fmla="*/ 8 h 13"/>
                  <a:gd name="T26" fmla="*/ 2 w 5"/>
                  <a:gd name="T27" fmla="*/ 8 h 13"/>
                  <a:gd name="T28" fmla="*/ 3 w 5"/>
                  <a:gd name="T29" fmla="*/ 2 h 13"/>
                  <a:gd name="T30" fmla="*/ 2 w 5"/>
                  <a:gd name="T31" fmla="*/ 1 h 13"/>
                  <a:gd name="T32" fmla="*/ 0 w 5"/>
                  <a:gd name="T33" fmla="*/ 10 h 13"/>
                  <a:gd name="T34" fmla="*/ 1 w 5"/>
                  <a:gd name="T35" fmla="*/ 10 h 13"/>
                  <a:gd name="T36" fmla="*/ 5 w 5"/>
                  <a:gd name="T37" fmla="*/ 3 h 13"/>
                  <a:gd name="T38" fmla="*/ 3 w 5"/>
                  <a:gd name="T39" fmla="*/ 3 h 13"/>
                  <a:gd name="T40" fmla="*/ 1 w 5"/>
                  <a:gd name="T41" fmla="*/ 8 h 13"/>
                  <a:gd name="T42" fmla="*/ 1 w 5"/>
                  <a:gd name="T43" fmla="*/ 12 h 13"/>
                  <a:gd name="T44" fmla="*/ 2 w 5"/>
                  <a:gd name="T45"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 h="13">
                    <a:moveTo>
                      <a:pt x="2" y="12"/>
                    </a:moveTo>
                    <a:cubicBezTo>
                      <a:pt x="2" y="10"/>
                      <a:pt x="3" y="9"/>
                      <a:pt x="3" y="8"/>
                    </a:cubicBezTo>
                    <a:cubicBezTo>
                      <a:pt x="3" y="6"/>
                      <a:pt x="4" y="4"/>
                      <a:pt x="5" y="3"/>
                    </a:cubicBezTo>
                    <a:cubicBezTo>
                      <a:pt x="4" y="3"/>
                      <a:pt x="4" y="3"/>
                      <a:pt x="3" y="3"/>
                    </a:cubicBezTo>
                    <a:cubicBezTo>
                      <a:pt x="2" y="5"/>
                      <a:pt x="1" y="7"/>
                      <a:pt x="0" y="9"/>
                    </a:cubicBezTo>
                    <a:cubicBezTo>
                      <a:pt x="0" y="10"/>
                      <a:pt x="1" y="10"/>
                      <a:pt x="1" y="10"/>
                    </a:cubicBezTo>
                    <a:cubicBezTo>
                      <a:pt x="1" y="7"/>
                      <a:pt x="2" y="4"/>
                      <a:pt x="3" y="2"/>
                    </a:cubicBezTo>
                    <a:cubicBezTo>
                      <a:pt x="3" y="2"/>
                      <a:pt x="2" y="1"/>
                      <a:pt x="2" y="1"/>
                    </a:cubicBezTo>
                    <a:cubicBezTo>
                      <a:pt x="1" y="3"/>
                      <a:pt x="1" y="5"/>
                      <a:pt x="0" y="8"/>
                    </a:cubicBezTo>
                    <a:cubicBezTo>
                      <a:pt x="1" y="8"/>
                      <a:pt x="1" y="8"/>
                      <a:pt x="2" y="8"/>
                    </a:cubicBezTo>
                    <a:cubicBezTo>
                      <a:pt x="2" y="6"/>
                      <a:pt x="2" y="3"/>
                      <a:pt x="3" y="1"/>
                    </a:cubicBezTo>
                    <a:cubicBezTo>
                      <a:pt x="3" y="1"/>
                      <a:pt x="2" y="0"/>
                      <a:pt x="2" y="1"/>
                    </a:cubicBezTo>
                    <a:cubicBezTo>
                      <a:pt x="1" y="3"/>
                      <a:pt x="0" y="6"/>
                      <a:pt x="0" y="8"/>
                    </a:cubicBezTo>
                    <a:cubicBezTo>
                      <a:pt x="0" y="8"/>
                      <a:pt x="1" y="9"/>
                      <a:pt x="2" y="8"/>
                    </a:cubicBezTo>
                    <a:cubicBezTo>
                      <a:pt x="2" y="6"/>
                      <a:pt x="3" y="4"/>
                      <a:pt x="3" y="2"/>
                    </a:cubicBezTo>
                    <a:cubicBezTo>
                      <a:pt x="3" y="1"/>
                      <a:pt x="2" y="0"/>
                      <a:pt x="2" y="1"/>
                    </a:cubicBezTo>
                    <a:cubicBezTo>
                      <a:pt x="1" y="4"/>
                      <a:pt x="0" y="7"/>
                      <a:pt x="0" y="10"/>
                    </a:cubicBezTo>
                    <a:cubicBezTo>
                      <a:pt x="0" y="10"/>
                      <a:pt x="1" y="11"/>
                      <a:pt x="1" y="10"/>
                    </a:cubicBezTo>
                    <a:cubicBezTo>
                      <a:pt x="2" y="8"/>
                      <a:pt x="4" y="5"/>
                      <a:pt x="5" y="3"/>
                    </a:cubicBezTo>
                    <a:cubicBezTo>
                      <a:pt x="5" y="2"/>
                      <a:pt x="4" y="2"/>
                      <a:pt x="3" y="3"/>
                    </a:cubicBezTo>
                    <a:cubicBezTo>
                      <a:pt x="3" y="4"/>
                      <a:pt x="2" y="6"/>
                      <a:pt x="1" y="8"/>
                    </a:cubicBezTo>
                    <a:cubicBezTo>
                      <a:pt x="1" y="9"/>
                      <a:pt x="1" y="11"/>
                      <a:pt x="1" y="12"/>
                    </a:cubicBezTo>
                    <a:cubicBezTo>
                      <a:pt x="1" y="13"/>
                      <a:pt x="3" y="13"/>
                      <a:pt x="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9" name="Freeform 174"/>
              <p:cNvSpPr>
                <a:spLocks/>
              </p:cNvSpPr>
              <p:nvPr/>
            </p:nvSpPr>
            <p:spPr bwMode="auto">
              <a:xfrm>
                <a:off x="1481138" y="2273301"/>
                <a:ext cx="31750" cy="25400"/>
              </a:xfrm>
              <a:custGeom>
                <a:avLst/>
                <a:gdLst>
                  <a:gd name="T0" fmla="*/ 23 w 30"/>
                  <a:gd name="T1" fmla="*/ 23 h 24"/>
                  <a:gd name="T2" fmla="*/ 27 w 30"/>
                  <a:gd name="T3" fmla="*/ 16 h 24"/>
                  <a:gd name="T4" fmla="*/ 22 w 30"/>
                  <a:gd name="T5" fmla="*/ 17 h 24"/>
                  <a:gd name="T6" fmla="*/ 21 w 30"/>
                  <a:gd name="T7" fmla="*/ 12 h 24"/>
                  <a:gd name="T8" fmla="*/ 22 w 30"/>
                  <a:gd name="T9" fmla="*/ 19 h 24"/>
                  <a:gd name="T10" fmla="*/ 23 w 30"/>
                  <a:gd name="T11" fmla="*/ 18 h 24"/>
                  <a:gd name="T12" fmla="*/ 25 w 30"/>
                  <a:gd name="T13" fmla="*/ 9 h 24"/>
                  <a:gd name="T14" fmla="*/ 24 w 30"/>
                  <a:gd name="T15" fmla="*/ 10 h 24"/>
                  <a:gd name="T16" fmla="*/ 22 w 30"/>
                  <a:gd name="T17" fmla="*/ 13 h 24"/>
                  <a:gd name="T18" fmla="*/ 17 w 30"/>
                  <a:gd name="T19" fmla="*/ 12 h 24"/>
                  <a:gd name="T20" fmla="*/ 14 w 30"/>
                  <a:gd name="T21" fmla="*/ 9 h 24"/>
                  <a:gd name="T22" fmla="*/ 1 w 30"/>
                  <a:gd name="T23" fmla="*/ 5 h 24"/>
                  <a:gd name="T24" fmla="*/ 7 w 30"/>
                  <a:gd name="T25" fmla="*/ 5 h 24"/>
                  <a:gd name="T26" fmla="*/ 6 w 30"/>
                  <a:gd name="T27" fmla="*/ 4 h 24"/>
                  <a:gd name="T28" fmla="*/ 12 w 30"/>
                  <a:gd name="T29" fmla="*/ 3 h 24"/>
                  <a:gd name="T30" fmla="*/ 11 w 30"/>
                  <a:gd name="T31" fmla="*/ 9 h 24"/>
                  <a:gd name="T32" fmla="*/ 18 w 30"/>
                  <a:gd name="T33" fmla="*/ 10 h 24"/>
                  <a:gd name="T34" fmla="*/ 26 w 30"/>
                  <a:gd name="T35" fmla="*/ 11 h 24"/>
                  <a:gd name="T36" fmla="*/ 24 w 30"/>
                  <a:gd name="T37" fmla="*/ 8 h 24"/>
                  <a:gd name="T38" fmla="*/ 23 w 30"/>
                  <a:gd name="T39" fmla="*/ 13 h 24"/>
                  <a:gd name="T40" fmla="*/ 22 w 30"/>
                  <a:gd name="T41" fmla="*/ 15 h 24"/>
                  <a:gd name="T42" fmla="*/ 24 w 30"/>
                  <a:gd name="T43" fmla="*/ 8 h 24"/>
                  <a:gd name="T44" fmla="*/ 27 w 30"/>
                  <a:gd name="T45" fmla="*/ 11 h 24"/>
                  <a:gd name="T46" fmla="*/ 17 w 30"/>
                  <a:gd name="T47" fmla="*/ 9 h 24"/>
                  <a:gd name="T48" fmla="*/ 20 w 30"/>
                  <a:gd name="T49" fmla="*/ 14 h 24"/>
                  <a:gd name="T50" fmla="*/ 12 w 30"/>
                  <a:gd name="T51" fmla="*/ 8 h 24"/>
                  <a:gd name="T52" fmla="*/ 18 w 30"/>
                  <a:gd name="T53" fmla="*/ 13 h 24"/>
                  <a:gd name="T54" fmla="*/ 11 w 30"/>
                  <a:gd name="T55" fmla="*/ 11 h 24"/>
                  <a:gd name="T56" fmla="*/ 18 w 30"/>
                  <a:gd name="T57" fmla="*/ 13 h 24"/>
                  <a:gd name="T58" fmla="*/ 11 w 30"/>
                  <a:gd name="T59" fmla="*/ 9 h 24"/>
                  <a:gd name="T60" fmla="*/ 11 w 30"/>
                  <a:gd name="T61" fmla="*/ 4 h 24"/>
                  <a:gd name="T62" fmla="*/ 4 w 30"/>
                  <a:gd name="T63" fmla="*/ 4 h 24"/>
                  <a:gd name="T64" fmla="*/ 13 w 30"/>
                  <a:gd name="T65" fmla="*/ 6 h 24"/>
                  <a:gd name="T66" fmla="*/ 1 w 30"/>
                  <a:gd name="T67" fmla="*/ 5 h 24"/>
                  <a:gd name="T68" fmla="*/ 11 w 30"/>
                  <a:gd name="T69" fmla="*/ 4 h 24"/>
                  <a:gd name="T70" fmla="*/ 3 w 30"/>
                  <a:gd name="T71" fmla="*/ 4 h 24"/>
                  <a:gd name="T72" fmla="*/ 12 w 30"/>
                  <a:gd name="T73" fmla="*/ 5 h 24"/>
                  <a:gd name="T74" fmla="*/ 6 w 30"/>
                  <a:gd name="T75" fmla="*/ 3 h 24"/>
                  <a:gd name="T76" fmla="*/ 12 w 30"/>
                  <a:gd name="T77" fmla="*/ 7 h 24"/>
                  <a:gd name="T78" fmla="*/ 7 w 30"/>
                  <a:gd name="T79" fmla="*/ 5 h 24"/>
                  <a:gd name="T80" fmla="*/ 14 w 30"/>
                  <a:gd name="T81" fmla="*/ 10 h 24"/>
                  <a:gd name="T82" fmla="*/ 11 w 30"/>
                  <a:gd name="T83" fmla="*/ 9 h 24"/>
                  <a:gd name="T84" fmla="*/ 21 w 30"/>
                  <a:gd name="T85" fmla="*/ 10 h 24"/>
                  <a:gd name="T86" fmla="*/ 15 w 30"/>
                  <a:gd name="T87" fmla="*/ 13 h 24"/>
                  <a:gd name="T88" fmla="*/ 27 w 30"/>
                  <a:gd name="T89" fmla="*/ 8 h 24"/>
                  <a:gd name="T90" fmla="*/ 22 w 30"/>
                  <a:gd name="T91" fmla="*/ 15 h 24"/>
                  <a:gd name="T92" fmla="*/ 27 w 30"/>
                  <a:gd name="T93" fmla="*/ 8 h 24"/>
                  <a:gd name="T94" fmla="*/ 21 w 30"/>
                  <a:gd name="T95" fmla="*/ 16 h 24"/>
                  <a:gd name="T96" fmla="*/ 27 w 30"/>
                  <a:gd name="T97" fmla="*/ 10 h 24"/>
                  <a:gd name="T98" fmla="*/ 21 w 30"/>
                  <a:gd name="T99" fmla="*/ 19 h 24"/>
                  <a:gd name="T100" fmla="*/ 24 w 30"/>
                  <a:gd name="T101" fmla="*/ 11 h 24"/>
                  <a:gd name="T102" fmla="*/ 22 w 30"/>
                  <a:gd name="T103" fmla="*/ 22 h 24"/>
                  <a:gd name="T104" fmla="*/ 23 w 30"/>
                  <a:gd name="T105" fmla="*/ 11 h 24"/>
                  <a:gd name="T106" fmla="*/ 23 w 30"/>
                  <a:gd name="T107" fmla="*/ 21 h 24"/>
                  <a:gd name="T108" fmla="*/ 23 w 30"/>
                  <a:gd name="T109" fmla="*/ 13 h 24"/>
                  <a:gd name="T110" fmla="*/ 27 w 30"/>
                  <a:gd name="T111" fmla="*/ 16 h 24"/>
                  <a:gd name="T112" fmla="*/ 23 w 30"/>
                  <a:gd name="T113" fmla="*/ 23 h 24"/>
                  <a:gd name="T114" fmla="*/ 29 w 30"/>
                  <a:gd name="T115" fmla="*/ 13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 h="24">
                    <a:moveTo>
                      <a:pt x="28" y="12"/>
                    </a:moveTo>
                    <a:cubicBezTo>
                      <a:pt x="26" y="16"/>
                      <a:pt x="25" y="19"/>
                      <a:pt x="23" y="23"/>
                    </a:cubicBezTo>
                    <a:cubicBezTo>
                      <a:pt x="24" y="23"/>
                      <a:pt x="24" y="23"/>
                      <a:pt x="25" y="23"/>
                    </a:cubicBezTo>
                    <a:cubicBezTo>
                      <a:pt x="25" y="21"/>
                      <a:pt x="26" y="18"/>
                      <a:pt x="27" y="16"/>
                    </a:cubicBezTo>
                    <a:cubicBezTo>
                      <a:pt x="27" y="15"/>
                      <a:pt x="26" y="15"/>
                      <a:pt x="25" y="15"/>
                    </a:cubicBezTo>
                    <a:cubicBezTo>
                      <a:pt x="24" y="16"/>
                      <a:pt x="23" y="16"/>
                      <a:pt x="22" y="17"/>
                    </a:cubicBezTo>
                    <a:cubicBezTo>
                      <a:pt x="22" y="15"/>
                      <a:pt x="22" y="13"/>
                      <a:pt x="23" y="12"/>
                    </a:cubicBezTo>
                    <a:cubicBezTo>
                      <a:pt x="22" y="12"/>
                      <a:pt x="22" y="12"/>
                      <a:pt x="21" y="12"/>
                    </a:cubicBezTo>
                    <a:cubicBezTo>
                      <a:pt x="22" y="13"/>
                      <a:pt x="22" y="14"/>
                      <a:pt x="23" y="14"/>
                    </a:cubicBezTo>
                    <a:cubicBezTo>
                      <a:pt x="23" y="16"/>
                      <a:pt x="23" y="18"/>
                      <a:pt x="22" y="19"/>
                    </a:cubicBezTo>
                    <a:cubicBezTo>
                      <a:pt x="20" y="15"/>
                      <a:pt x="26" y="12"/>
                      <a:pt x="21" y="18"/>
                    </a:cubicBezTo>
                    <a:cubicBezTo>
                      <a:pt x="22" y="18"/>
                      <a:pt x="22" y="18"/>
                      <a:pt x="23" y="18"/>
                    </a:cubicBezTo>
                    <a:cubicBezTo>
                      <a:pt x="22" y="15"/>
                      <a:pt x="23" y="12"/>
                      <a:pt x="26" y="10"/>
                    </a:cubicBezTo>
                    <a:cubicBezTo>
                      <a:pt x="26" y="10"/>
                      <a:pt x="26" y="10"/>
                      <a:pt x="25" y="9"/>
                    </a:cubicBezTo>
                    <a:cubicBezTo>
                      <a:pt x="25" y="10"/>
                      <a:pt x="25" y="10"/>
                      <a:pt x="25" y="11"/>
                    </a:cubicBezTo>
                    <a:cubicBezTo>
                      <a:pt x="23" y="15"/>
                      <a:pt x="23" y="15"/>
                      <a:pt x="24" y="10"/>
                    </a:cubicBezTo>
                    <a:cubicBezTo>
                      <a:pt x="24" y="11"/>
                      <a:pt x="25" y="12"/>
                      <a:pt x="25" y="12"/>
                    </a:cubicBezTo>
                    <a:cubicBezTo>
                      <a:pt x="24" y="11"/>
                      <a:pt x="23" y="11"/>
                      <a:pt x="22" y="13"/>
                    </a:cubicBezTo>
                    <a:cubicBezTo>
                      <a:pt x="21" y="13"/>
                      <a:pt x="20" y="13"/>
                      <a:pt x="19" y="14"/>
                    </a:cubicBezTo>
                    <a:cubicBezTo>
                      <a:pt x="20" y="11"/>
                      <a:pt x="19" y="10"/>
                      <a:pt x="17" y="12"/>
                    </a:cubicBezTo>
                    <a:cubicBezTo>
                      <a:pt x="16" y="12"/>
                      <a:pt x="10" y="11"/>
                      <a:pt x="14" y="10"/>
                    </a:cubicBezTo>
                    <a:cubicBezTo>
                      <a:pt x="15" y="10"/>
                      <a:pt x="14" y="9"/>
                      <a:pt x="14" y="9"/>
                    </a:cubicBezTo>
                    <a:cubicBezTo>
                      <a:pt x="10" y="9"/>
                      <a:pt x="9" y="7"/>
                      <a:pt x="10" y="5"/>
                    </a:cubicBezTo>
                    <a:cubicBezTo>
                      <a:pt x="7" y="7"/>
                      <a:pt x="4" y="7"/>
                      <a:pt x="1" y="5"/>
                    </a:cubicBezTo>
                    <a:cubicBezTo>
                      <a:pt x="1" y="6"/>
                      <a:pt x="1" y="6"/>
                      <a:pt x="1" y="6"/>
                    </a:cubicBezTo>
                    <a:cubicBezTo>
                      <a:pt x="3" y="6"/>
                      <a:pt x="5" y="5"/>
                      <a:pt x="7" y="5"/>
                    </a:cubicBezTo>
                    <a:cubicBezTo>
                      <a:pt x="7" y="5"/>
                      <a:pt x="8" y="5"/>
                      <a:pt x="8" y="5"/>
                    </a:cubicBezTo>
                    <a:cubicBezTo>
                      <a:pt x="13" y="6"/>
                      <a:pt x="12" y="5"/>
                      <a:pt x="6" y="4"/>
                    </a:cubicBezTo>
                    <a:cubicBezTo>
                      <a:pt x="7" y="3"/>
                      <a:pt x="8" y="2"/>
                      <a:pt x="9" y="2"/>
                    </a:cubicBezTo>
                    <a:cubicBezTo>
                      <a:pt x="10" y="2"/>
                      <a:pt x="11" y="2"/>
                      <a:pt x="12" y="3"/>
                    </a:cubicBezTo>
                    <a:cubicBezTo>
                      <a:pt x="13" y="4"/>
                      <a:pt x="15" y="8"/>
                      <a:pt x="11" y="8"/>
                    </a:cubicBezTo>
                    <a:cubicBezTo>
                      <a:pt x="11" y="8"/>
                      <a:pt x="11" y="9"/>
                      <a:pt x="11" y="9"/>
                    </a:cubicBezTo>
                    <a:cubicBezTo>
                      <a:pt x="13" y="8"/>
                      <a:pt x="14" y="9"/>
                      <a:pt x="13" y="11"/>
                    </a:cubicBezTo>
                    <a:cubicBezTo>
                      <a:pt x="15" y="9"/>
                      <a:pt x="17" y="8"/>
                      <a:pt x="18" y="10"/>
                    </a:cubicBezTo>
                    <a:cubicBezTo>
                      <a:pt x="19" y="10"/>
                      <a:pt x="20" y="10"/>
                      <a:pt x="20" y="10"/>
                    </a:cubicBezTo>
                    <a:cubicBezTo>
                      <a:pt x="23" y="9"/>
                      <a:pt x="25" y="9"/>
                      <a:pt x="26" y="11"/>
                    </a:cubicBezTo>
                    <a:cubicBezTo>
                      <a:pt x="27" y="10"/>
                      <a:pt x="27" y="10"/>
                      <a:pt x="27" y="10"/>
                    </a:cubicBezTo>
                    <a:cubicBezTo>
                      <a:pt x="26" y="9"/>
                      <a:pt x="25" y="9"/>
                      <a:pt x="24" y="8"/>
                    </a:cubicBezTo>
                    <a:cubicBezTo>
                      <a:pt x="23" y="8"/>
                      <a:pt x="23" y="9"/>
                      <a:pt x="23" y="9"/>
                    </a:cubicBezTo>
                    <a:cubicBezTo>
                      <a:pt x="23" y="10"/>
                      <a:pt x="23" y="12"/>
                      <a:pt x="23" y="13"/>
                    </a:cubicBezTo>
                    <a:cubicBezTo>
                      <a:pt x="23" y="12"/>
                      <a:pt x="21" y="12"/>
                      <a:pt x="21" y="13"/>
                    </a:cubicBezTo>
                    <a:cubicBezTo>
                      <a:pt x="22" y="14"/>
                      <a:pt x="22" y="14"/>
                      <a:pt x="22" y="15"/>
                    </a:cubicBezTo>
                    <a:cubicBezTo>
                      <a:pt x="22" y="15"/>
                      <a:pt x="23" y="15"/>
                      <a:pt x="23" y="15"/>
                    </a:cubicBezTo>
                    <a:cubicBezTo>
                      <a:pt x="26" y="13"/>
                      <a:pt x="27" y="10"/>
                      <a:pt x="24" y="8"/>
                    </a:cubicBezTo>
                    <a:cubicBezTo>
                      <a:pt x="24" y="9"/>
                      <a:pt x="23" y="9"/>
                      <a:pt x="23" y="9"/>
                    </a:cubicBezTo>
                    <a:cubicBezTo>
                      <a:pt x="24" y="10"/>
                      <a:pt x="25" y="10"/>
                      <a:pt x="27" y="11"/>
                    </a:cubicBezTo>
                    <a:cubicBezTo>
                      <a:pt x="27" y="11"/>
                      <a:pt x="28" y="10"/>
                      <a:pt x="27" y="10"/>
                    </a:cubicBezTo>
                    <a:cubicBezTo>
                      <a:pt x="24" y="7"/>
                      <a:pt x="20" y="8"/>
                      <a:pt x="17" y="9"/>
                    </a:cubicBezTo>
                    <a:cubicBezTo>
                      <a:pt x="17" y="9"/>
                      <a:pt x="16" y="10"/>
                      <a:pt x="16" y="10"/>
                    </a:cubicBezTo>
                    <a:cubicBezTo>
                      <a:pt x="17" y="13"/>
                      <a:pt x="17" y="13"/>
                      <a:pt x="20" y="14"/>
                    </a:cubicBezTo>
                    <a:cubicBezTo>
                      <a:pt x="20" y="14"/>
                      <a:pt x="21" y="14"/>
                      <a:pt x="21" y="13"/>
                    </a:cubicBezTo>
                    <a:cubicBezTo>
                      <a:pt x="21" y="10"/>
                      <a:pt x="15" y="5"/>
                      <a:pt x="12" y="8"/>
                    </a:cubicBezTo>
                    <a:cubicBezTo>
                      <a:pt x="8" y="12"/>
                      <a:pt x="14" y="16"/>
                      <a:pt x="18" y="14"/>
                    </a:cubicBezTo>
                    <a:cubicBezTo>
                      <a:pt x="18" y="14"/>
                      <a:pt x="18" y="14"/>
                      <a:pt x="18" y="13"/>
                    </a:cubicBezTo>
                    <a:cubicBezTo>
                      <a:pt x="18" y="10"/>
                      <a:pt x="15" y="9"/>
                      <a:pt x="11" y="10"/>
                    </a:cubicBezTo>
                    <a:cubicBezTo>
                      <a:pt x="11" y="10"/>
                      <a:pt x="10" y="11"/>
                      <a:pt x="11" y="11"/>
                    </a:cubicBezTo>
                    <a:cubicBezTo>
                      <a:pt x="12" y="14"/>
                      <a:pt x="15" y="14"/>
                      <a:pt x="18" y="13"/>
                    </a:cubicBezTo>
                    <a:cubicBezTo>
                      <a:pt x="18" y="13"/>
                      <a:pt x="18" y="13"/>
                      <a:pt x="18" y="13"/>
                    </a:cubicBezTo>
                    <a:cubicBezTo>
                      <a:pt x="18" y="8"/>
                      <a:pt x="14" y="7"/>
                      <a:pt x="10" y="8"/>
                    </a:cubicBezTo>
                    <a:cubicBezTo>
                      <a:pt x="10" y="8"/>
                      <a:pt x="10" y="9"/>
                      <a:pt x="11" y="9"/>
                    </a:cubicBezTo>
                    <a:cubicBezTo>
                      <a:pt x="19" y="10"/>
                      <a:pt x="13" y="0"/>
                      <a:pt x="8" y="0"/>
                    </a:cubicBezTo>
                    <a:cubicBezTo>
                      <a:pt x="1" y="1"/>
                      <a:pt x="6" y="9"/>
                      <a:pt x="11" y="4"/>
                    </a:cubicBezTo>
                    <a:cubicBezTo>
                      <a:pt x="11" y="4"/>
                      <a:pt x="11" y="4"/>
                      <a:pt x="10" y="3"/>
                    </a:cubicBezTo>
                    <a:cubicBezTo>
                      <a:pt x="8" y="1"/>
                      <a:pt x="6" y="2"/>
                      <a:pt x="4" y="4"/>
                    </a:cubicBezTo>
                    <a:cubicBezTo>
                      <a:pt x="3" y="4"/>
                      <a:pt x="4" y="5"/>
                      <a:pt x="4" y="5"/>
                    </a:cubicBezTo>
                    <a:cubicBezTo>
                      <a:pt x="6" y="8"/>
                      <a:pt x="10" y="8"/>
                      <a:pt x="13" y="6"/>
                    </a:cubicBezTo>
                    <a:cubicBezTo>
                      <a:pt x="13" y="5"/>
                      <a:pt x="13" y="5"/>
                      <a:pt x="13" y="4"/>
                    </a:cubicBezTo>
                    <a:cubicBezTo>
                      <a:pt x="9" y="3"/>
                      <a:pt x="5" y="4"/>
                      <a:pt x="1" y="5"/>
                    </a:cubicBezTo>
                    <a:cubicBezTo>
                      <a:pt x="0" y="5"/>
                      <a:pt x="0" y="6"/>
                      <a:pt x="1" y="6"/>
                    </a:cubicBezTo>
                    <a:cubicBezTo>
                      <a:pt x="5" y="9"/>
                      <a:pt x="9" y="8"/>
                      <a:pt x="11" y="4"/>
                    </a:cubicBezTo>
                    <a:cubicBezTo>
                      <a:pt x="11" y="4"/>
                      <a:pt x="11" y="4"/>
                      <a:pt x="11" y="3"/>
                    </a:cubicBezTo>
                    <a:cubicBezTo>
                      <a:pt x="8" y="1"/>
                      <a:pt x="6" y="1"/>
                      <a:pt x="3" y="4"/>
                    </a:cubicBezTo>
                    <a:cubicBezTo>
                      <a:pt x="3" y="4"/>
                      <a:pt x="3" y="5"/>
                      <a:pt x="3" y="5"/>
                    </a:cubicBezTo>
                    <a:cubicBezTo>
                      <a:pt x="6" y="8"/>
                      <a:pt x="9" y="8"/>
                      <a:pt x="12" y="5"/>
                    </a:cubicBezTo>
                    <a:cubicBezTo>
                      <a:pt x="12" y="5"/>
                      <a:pt x="12" y="4"/>
                      <a:pt x="11" y="4"/>
                    </a:cubicBezTo>
                    <a:cubicBezTo>
                      <a:pt x="10" y="3"/>
                      <a:pt x="8" y="3"/>
                      <a:pt x="6" y="3"/>
                    </a:cubicBezTo>
                    <a:cubicBezTo>
                      <a:pt x="6" y="3"/>
                      <a:pt x="6" y="4"/>
                      <a:pt x="6" y="4"/>
                    </a:cubicBezTo>
                    <a:cubicBezTo>
                      <a:pt x="7" y="7"/>
                      <a:pt x="10" y="11"/>
                      <a:pt x="12" y="7"/>
                    </a:cubicBezTo>
                    <a:cubicBezTo>
                      <a:pt x="13" y="7"/>
                      <a:pt x="13" y="7"/>
                      <a:pt x="12" y="7"/>
                    </a:cubicBezTo>
                    <a:cubicBezTo>
                      <a:pt x="10" y="5"/>
                      <a:pt x="9" y="4"/>
                      <a:pt x="7" y="5"/>
                    </a:cubicBezTo>
                    <a:cubicBezTo>
                      <a:pt x="6" y="5"/>
                      <a:pt x="6" y="6"/>
                      <a:pt x="6" y="6"/>
                    </a:cubicBezTo>
                    <a:cubicBezTo>
                      <a:pt x="8" y="9"/>
                      <a:pt x="10" y="11"/>
                      <a:pt x="14" y="10"/>
                    </a:cubicBezTo>
                    <a:cubicBezTo>
                      <a:pt x="14" y="10"/>
                      <a:pt x="14" y="9"/>
                      <a:pt x="14" y="9"/>
                    </a:cubicBezTo>
                    <a:cubicBezTo>
                      <a:pt x="12" y="9"/>
                      <a:pt x="11" y="9"/>
                      <a:pt x="11" y="9"/>
                    </a:cubicBezTo>
                    <a:cubicBezTo>
                      <a:pt x="10" y="10"/>
                      <a:pt x="10" y="10"/>
                      <a:pt x="10" y="11"/>
                    </a:cubicBezTo>
                    <a:cubicBezTo>
                      <a:pt x="13" y="13"/>
                      <a:pt x="19" y="15"/>
                      <a:pt x="21" y="10"/>
                    </a:cubicBezTo>
                    <a:cubicBezTo>
                      <a:pt x="21" y="10"/>
                      <a:pt x="20" y="9"/>
                      <a:pt x="20" y="9"/>
                    </a:cubicBezTo>
                    <a:cubicBezTo>
                      <a:pt x="17" y="10"/>
                      <a:pt x="16" y="11"/>
                      <a:pt x="15" y="13"/>
                    </a:cubicBezTo>
                    <a:cubicBezTo>
                      <a:pt x="15" y="13"/>
                      <a:pt x="15" y="14"/>
                      <a:pt x="15" y="14"/>
                    </a:cubicBezTo>
                    <a:cubicBezTo>
                      <a:pt x="20" y="17"/>
                      <a:pt x="27" y="13"/>
                      <a:pt x="27" y="8"/>
                    </a:cubicBezTo>
                    <a:cubicBezTo>
                      <a:pt x="27" y="7"/>
                      <a:pt x="27" y="7"/>
                      <a:pt x="27" y="7"/>
                    </a:cubicBezTo>
                    <a:cubicBezTo>
                      <a:pt x="22" y="7"/>
                      <a:pt x="18" y="11"/>
                      <a:pt x="22" y="15"/>
                    </a:cubicBezTo>
                    <a:cubicBezTo>
                      <a:pt x="22" y="15"/>
                      <a:pt x="23" y="15"/>
                      <a:pt x="23" y="15"/>
                    </a:cubicBezTo>
                    <a:cubicBezTo>
                      <a:pt x="26" y="14"/>
                      <a:pt x="28" y="12"/>
                      <a:pt x="27" y="8"/>
                    </a:cubicBezTo>
                    <a:cubicBezTo>
                      <a:pt x="27" y="8"/>
                      <a:pt x="27" y="8"/>
                      <a:pt x="26" y="8"/>
                    </a:cubicBezTo>
                    <a:cubicBezTo>
                      <a:pt x="22" y="8"/>
                      <a:pt x="19" y="12"/>
                      <a:pt x="21" y="16"/>
                    </a:cubicBezTo>
                    <a:cubicBezTo>
                      <a:pt x="21" y="16"/>
                      <a:pt x="21" y="17"/>
                      <a:pt x="22" y="16"/>
                    </a:cubicBezTo>
                    <a:cubicBezTo>
                      <a:pt x="25" y="15"/>
                      <a:pt x="26" y="13"/>
                      <a:pt x="27" y="10"/>
                    </a:cubicBezTo>
                    <a:cubicBezTo>
                      <a:pt x="27" y="9"/>
                      <a:pt x="26" y="9"/>
                      <a:pt x="26" y="9"/>
                    </a:cubicBezTo>
                    <a:cubicBezTo>
                      <a:pt x="22" y="11"/>
                      <a:pt x="20" y="15"/>
                      <a:pt x="21" y="19"/>
                    </a:cubicBezTo>
                    <a:cubicBezTo>
                      <a:pt x="22" y="19"/>
                      <a:pt x="22" y="19"/>
                      <a:pt x="23" y="19"/>
                    </a:cubicBezTo>
                    <a:cubicBezTo>
                      <a:pt x="24" y="16"/>
                      <a:pt x="25" y="14"/>
                      <a:pt x="24" y="11"/>
                    </a:cubicBezTo>
                    <a:cubicBezTo>
                      <a:pt x="23" y="11"/>
                      <a:pt x="23" y="11"/>
                      <a:pt x="22" y="11"/>
                    </a:cubicBezTo>
                    <a:cubicBezTo>
                      <a:pt x="19" y="14"/>
                      <a:pt x="20" y="18"/>
                      <a:pt x="22" y="22"/>
                    </a:cubicBezTo>
                    <a:cubicBezTo>
                      <a:pt x="22" y="22"/>
                      <a:pt x="23" y="22"/>
                      <a:pt x="23" y="22"/>
                    </a:cubicBezTo>
                    <a:cubicBezTo>
                      <a:pt x="25" y="18"/>
                      <a:pt x="24" y="15"/>
                      <a:pt x="23" y="11"/>
                    </a:cubicBezTo>
                    <a:cubicBezTo>
                      <a:pt x="22" y="11"/>
                      <a:pt x="22" y="11"/>
                      <a:pt x="21" y="11"/>
                    </a:cubicBezTo>
                    <a:cubicBezTo>
                      <a:pt x="20" y="15"/>
                      <a:pt x="21" y="18"/>
                      <a:pt x="23" y="21"/>
                    </a:cubicBezTo>
                    <a:cubicBezTo>
                      <a:pt x="24" y="21"/>
                      <a:pt x="24" y="21"/>
                      <a:pt x="25" y="20"/>
                    </a:cubicBezTo>
                    <a:cubicBezTo>
                      <a:pt x="26" y="18"/>
                      <a:pt x="26" y="15"/>
                      <a:pt x="23" y="13"/>
                    </a:cubicBezTo>
                    <a:cubicBezTo>
                      <a:pt x="23" y="13"/>
                      <a:pt x="23" y="13"/>
                      <a:pt x="22" y="13"/>
                    </a:cubicBezTo>
                    <a:cubicBezTo>
                      <a:pt x="17" y="18"/>
                      <a:pt x="23" y="22"/>
                      <a:pt x="27" y="16"/>
                    </a:cubicBezTo>
                    <a:cubicBezTo>
                      <a:pt x="26" y="16"/>
                      <a:pt x="26" y="16"/>
                      <a:pt x="25" y="16"/>
                    </a:cubicBezTo>
                    <a:cubicBezTo>
                      <a:pt x="25" y="18"/>
                      <a:pt x="24" y="20"/>
                      <a:pt x="23" y="23"/>
                    </a:cubicBezTo>
                    <a:cubicBezTo>
                      <a:pt x="23" y="24"/>
                      <a:pt x="24" y="24"/>
                      <a:pt x="25" y="23"/>
                    </a:cubicBezTo>
                    <a:cubicBezTo>
                      <a:pt x="26" y="20"/>
                      <a:pt x="27" y="16"/>
                      <a:pt x="29" y="13"/>
                    </a:cubicBezTo>
                    <a:cubicBezTo>
                      <a:pt x="30" y="12"/>
                      <a:pt x="28" y="11"/>
                      <a:pt x="2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0" name="Freeform 175"/>
              <p:cNvSpPr>
                <a:spLocks/>
              </p:cNvSpPr>
              <p:nvPr/>
            </p:nvSpPr>
            <p:spPr bwMode="auto">
              <a:xfrm>
                <a:off x="1501775" y="2225676"/>
                <a:ext cx="42863" cy="52388"/>
              </a:xfrm>
              <a:custGeom>
                <a:avLst/>
                <a:gdLst>
                  <a:gd name="T0" fmla="*/ 13 w 41"/>
                  <a:gd name="T1" fmla="*/ 6 h 49"/>
                  <a:gd name="T2" fmla="*/ 8 w 41"/>
                  <a:gd name="T3" fmla="*/ 12 h 49"/>
                  <a:gd name="T4" fmla="*/ 9 w 41"/>
                  <a:gd name="T5" fmla="*/ 19 h 49"/>
                  <a:gd name="T6" fmla="*/ 13 w 41"/>
                  <a:gd name="T7" fmla="*/ 6 h 49"/>
                  <a:gd name="T8" fmla="*/ 18 w 41"/>
                  <a:gd name="T9" fmla="*/ 6 h 49"/>
                  <a:gd name="T10" fmla="*/ 10 w 41"/>
                  <a:gd name="T11" fmla="*/ 17 h 49"/>
                  <a:gd name="T12" fmla="*/ 20 w 41"/>
                  <a:gd name="T13" fmla="*/ 8 h 49"/>
                  <a:gd name="T14" fmla="*/ 26 w 41"/>
                  <a:gd name="T15" fmla="*/ 27 h 49"/>
                  <a:gd name="T16" fmla="*/ 17 w 41"/>
                  <a:gd name="T17" fmla="*/ 24 h 49"/>
                  <a:gd name="T18" fmla="*/ 22 w 41"/>
                  <a:gd name="T19" fmla="*/ 26 h 49"/>
                  <a:gd name="T20" fmla="*/ 27 w 41"/>
                  <a:gd name="T21" fmla="*/ 18 h 49"/>
                  <a:gd name="T22" fmla="*/ 23 w 41"/>
                  <a:gd name="T23" fmla="*/ 30 h 49"/>
                  <a:gd name="T24" fmla="*/ 22 w 41"/>
                  <a:gd name="T25" fmla="*/ 34 h 49"/>
                  <a:gd name="T26" fmla="*/ 26 w 41"/>
                  <a:gd name="T27" fmla="*/ 32 h 49"/>
                  <a:gd name="T28" fmla="*/ 30 w 41"/>
                  <a:gd name="T29" fmla="*/ 28 h 49"/>
                  <a:gd name="T30" fmla="*/ 30 w 41"/>
                  <a:gd name="T31" fmla="*/ 31 h 49"/>
                  <a:gd name="T32" fmla="*/ 34 w 41"/>
                  <a:gd name="T33" fmla="*/ 24 h 49"/>
                  <a:gd name="T34" fmla="*/ 30 w 41"/>
                  <a:gd name="T35" fmla="*/ 18 h 49"/>
                  <a:gd name="T36" fmla="*/ 36 w 41"/>
                  <a:gd name="T37" fmla="*/ 47 h 49"/>
                  <a:gd name="T38" fmla="*/ 36 w 41"/>
                  <a:gd name="T39" fmla="*/ 44 h 49"/>
                  <a:gd name="T40" fmla="*/ 33 w 41"/>
                  <a:gd name="T41" fmla="*/ 23 h 49"/>
                  <a:gd name="T42" fmla="*/ 33 w 41"/>
                  <a:gd name="T43" fmla="*/ 21 h 49"/>
                  <a:gd name="T44" fmla="*/ 36 w 41"/>
                  <a:gd name="T45" fmla="*/ 31 h 49"/>
                  <a:gd name="T46" fmla="*/ 32 w 41"/>
                  <a:gd name="T47" fmla="*/ 31 h 49"/>
                  <a:gd name="T48" fmla="*/ 33 w 41"/>
                  <a:gd name="T49" fmla="*/ 35 h 49"/>
                  <a:gd name="T50" fmla="*/ 31 w 41"/>
                  <a:gd name="T51" fmla="*/ 33 h 49"/>
                  <a:gd name="T52" fmla="*/ 26 w 41"/>
                  <a:gd name="T53" fmla="*/ 29 h 49"/>
                  <a:gd name="T54" fmla="*/ 25 w 41"/>
                  <a:gd name="T55" fmla="*/ 33 h 49"/>
                  <a:gd name="T56" fmla="*/ 28 w 41"/>
                  <a:gd name="T57" fmla="*/ 30 h 49"/>
                  <a:gd name="T58" fmla="*/ 29 w 41"/>
                  <a:gd name="T59" fmla="*/ 19 h 49"/>
                  <a:gd name="T60" fmla="*/ 25 w 41"/>
                  <a:gd name="T61" fmla="*/ 16 h 49"/>
                  <a:gd name="T62" fmla="*/ 28 w 41"/>
                  <a:gd name="T63" fmla="*/ 13 h 49"/>
                  <a:gd name="T64" fmla="*/ 26 w 41"/>
                  <a:gd name="T65" fmla="*/ 16 h 49"/>
                  <a:gd name="T66" fmla="*/ 24 w 41"/>
                  <a:gd name="T67" fmla="*/ 18 h 49"/>
                  <a:gd name="T68" fmla="*/ 24 w 41"/>
                  <a:gd name="T69" fmla="*/ 20 h 49"/>
                  <a:gd name="T70" fmla="*/ 22 w 41"/>
                  <a:gd name="T71" fmla="*/ 20 h 49"/>
                  <a:gd name="T72" fmla="*/ 18 w 41"/>
                  <a:gd name="T73" fmla="*/ 20 h 49"/>
                  <a:gd name="T74" fmla="*/ 18 w 41"/>
                  <a:gd name="T75" fmla="*/ 30 h 49"/>
                  <a:gd name="T76" fmla="*/ 28 w 41"/>
                  <a:gd name="T77" fmla="*/ 26 h 49"/>
                  <a:gd name="T78" fmla="*/ 24 w 41"/>
                  <a:gd name="T79" fmla="*/ 21 h 49"/>
                  <a:gd name="T80" fmla="*/ 19 w 41"/>
                  <a:gd name="T81" fmla="*/ 25 h 49"/>
                  <a:gd name="T82" fmla="*/ 19 w 41"/>
                  <a:gd name="T83" fmla="*/ 21 h 49"/>
                  <a:gd name="T84" fmla="*/ 9 w 41"/>
                  <a:gd name="T85" fmla="*/ 16 h 49"/>
                  <a:gd name="T86" fmla="*/ 10 w 41"/>
                  <a:gd name="T87" fmla="*/ 13 h 49"/>
                  <a:gd name="T88" fmla="*/ 6 w 41"/>
                  <a:gd name="T89" fmla="*/ 2 h 49"/>
                  <a:gd name="T90" fmla="*/ 17 w 41"/>
                  <a:gd name="T91" fmla="*/ 9 h 49"/>
                  <a:gd name="T92" fmla="*/ 15 w 41"/>
                  <a:gd name="T93" fmla="*/ 4 h 49"/>
                  <a:gd name="T94" fmla="*/ 14 w 41"/>
                  <a:gd name="T95" fmla="*/ 3 h 49"/>
                  <a:gd name="T96" fmla="*/ 10 w 41"/>
                  <a:gd name="T97" fmla="*/ 14 h 49"/>
                  <a:gd name="T98" fmla="*/ 13 w 41"/>
                  <a:gd name="T99" fmla="*/ 11 h 49"/>
                  <a:gd name="T100" fmla="*/ 8 w 41"/>
                  <a:gd name="T101" fmla="*/ 16 h 49"/>
                  <a:gd name="T102" fmla="*/ 9 w 41"/>
                  <a:gd name="T103" fmla="*/ 17 h 49"/>
                  <a:gd name="T104" fmla="*/ 12 w 41"/>
                  <a:gd name="T105" fmla="*/ 12 h 49"/>
                  <a:gd name="T106" fmla="*/ 5 w 41"/>
                  <a:gd name="T107" fmla="*/ 10 h 49"/>
                  <a:gd name="T108" fmla="*/ 6 w 41"/>
                  <a:gd name="T109" fmla="*/ 5 h 49"/>
                  <a:gd name="T110" fmla="*/ 11 w 41"/>
                  <a:gd name="T111" fmla="*/ 4 h 49"/>
                  <a:gd name="T112" fmla="*/ 11 w 41"/>
                  <a:gd name="T113" fmla="*/ 6 h 49"/>
                  <a:gd name="T114" fmla="*/ 9 w 41"/>
                  <a:gd name="T115"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1" h="49">
                    <a:moveTo>
                      <a:pt x="10" y="6"/>
                    </a:moveTo>
                    <a:cubicBezTo>
                      <a:pt x="10" y="6"/>
                      <a:pt x="9" y="6"/>
                      <a:pt x="9" y="6"/>
                    </a:cubicBezTo>
                    <a:cubicBezTo>
                      <a:pt x="9" y="6"/>
                      <a:pt x="10" y="6"/>
                      <a:pt x="12" y="6"/>
                    </a:cubicBezTo>
                    <a:cubicBezTo>
                      <a:pt x="11" y="6"/>
                      <a:pt x="11" y="6"/>
                      <a:pt x="13" y="6"/>
                    </a:cubicBezTo>
                    <a:cubicBezTo>
                      <a:pt x="16" y="7"/>
                      <a:pt x="14" y="13"/>
                      <a:pt x="11" y="9"/>
                    </a:cubicBezTo>
                    <a:cubicBezTo>
                      <a:pt x="10" y="8"/>
                      <a:pt x="10" y="8"/>
                      <a:pt x="9" y="9"/>
                    </a:cubicBezTo>
                    <a:cubicBezTo>
                      <a:pt x="9" y="12"/>
                      <a:pt x="10" y="11"/>
                      <a:pt x="8" y="11"/>
                    </a:cubicBezTo>
                    <a:cubicBezTo>
                      <a:pt x="8" y="11"/>
                      <a:pt x="8" y="12"/>
                      <a:pt x="8" y="12"/>
                    </a:cubicBezTo>
                    <a:cubicBezTo>
                      <a:pt x="8" y="14"/>
                      <a:pt x="8" y="15"/>
                      <a:pt x="9" y="14"/>
                    </a:cubicBezTo>
                    <a:cubicBezTo>
                      <a:pt x="9" y="13"/>
                      <a:pt x="8" y="13"/>
                      <a:pt x="7" y="14"/>
                    </a:cubicBezTo>
                    <a:cubicBezTo>
                      <a:pt x="8" y="16"/>
                      <a:pt x="8" y="18"/>
                      <a:pt x="8" y="20"/>
                    </a:cubicBezTo>
                    <a:cubicBezTo>
                      <a:pt x="8" y="20"/>
                      <a:pt x="9" y="20"/>
                      <a:pt x="9" y="19"/>
                    </a:cubicBezTo>
                    <a:cubicBezTo>
                      <a:pt x="9" y="14"/>
                      <a:pt x="12" y="10"/>
                      <a:pt x="14" y="5"/>
                    </a:cubicBezTo>
                    <a:cubicBezTo>
                      <a:pt x="14" y="5"/>
                      <a:pt x="14" y="5"/>
                      <a:pt x="13" y="5"/>
                    </a:cubicBezTo>
                    <a:cubicBezTo>
                      <a:pt x="8" y="4"/>
                      <a:pt x="16" y="3"/>
                      <a:pt x="13" y="5"/>
                    </a:cubicBezTo>
                    <a:cubicBezTo>
                      <a:pt x="12" y="5"/>
                      <a:pt x="12" y="6"/>
                      <a:pt x="13" y="6"/>
                    </a:cubicBezTo>
                    <a:cubicBezTo>
                      <a:pt x="14" y="6"/>
                      <a:pt x="18" y="9"/>
                      <a:pt x="19" y="9"/>
                    </a:cubicBezTo>
                    <a:cubicBezTo>
                      <a:pt x="20" y="9"/>
                      <a:pt x="20" y="8"/>
                      <a:pt x="19" y="8"/>
                    </a:cubicBezTo>
                    <a:cubicBezTo>
                      <a:pt x="17" y="7"/>
                      <a:pt x="16" y="7"/>
                      <a:pt x="18" y="8"/>
                    </a:cubicBezTo>
                    <a:cubicBezTo>
                      <a:pt x="18" y="8"/>
                      <a:pt x="19" y="7"/>
                      <a:pt x="18" y="6"/>
                    </a:cubicBezTo>
                    <a:cubicBezTo>
                      <a:pt x="15" y="5"/>
                      <a:pt x="12" y="3"/>
                      <a:pt x="9" y="2"/>
                    </a:cubicBezTo>
                    <a:cubicBezTo>
                      <a:pt x="12" y="3"/>
                      <a:pt x="9" y="12"/>
                      <a:pt x="8" y="14"/>
                    </a:cubicBezTo>
                    <a:cubicBezTo>
                      <a:pt x="8" y="15"/>
                      <a:pt x="9" y="16"/>
                      <a:pt x="9" y="15"/>
                    </a:cubicBezTo>
                    <a:cubicBezTo>
                      <a:pt x="11" y="14"/>
                      <a:pt x="10" y="16"/>
                      <a:pt x="10" y="17"/>
                    </a:cubicBezTo>
                    <a:cubicBezTo>
                      <a:pt x="10" y="18"/>
                      <a:pt x="11" y="18"/>
                      <a:pt x="12" y="18"/>
                    </a:cubicBezTo>
                    <a:cubicBezTo>
                      <a:pt x="12" y="16"/>
                      <a:pt x="12" y="15"/>
                      <a:pt x="12" y="14"/>
                    </a:cubicBezTo>
                    <a:cubicBezTo>
                      <a:pt x="12" y="13"/>
                      <a:pt x="11" y="13"/>
                      <a:pt x="11" y="14"/>
                    </a:cubicBezTo>
                    <a:cubicBezTo>
                      <a:pt x="13" y="10"/>
                      <a:pt x="16" y="8"/>
                      <a:pt x="20" y="8"/>
                    </a:cubicBezTo>
                    <a:cubicBezTo>
                      <a:pt x="29" y="8"/>
                      <a:pt x="29" y="13"/>
                      <a:pt x="20" y="23"/>
                    </a:cubicBezTo>
                    <a:cubicBezTo>
                      <a:pt x="22" y="22"/>
                      <a:pt x="24" y="22"/>
                      <a:pt x="24" y="25"/>
                    </a:cubicBezTo>
                    <a:cubicBezTo>
                      <a:pt x="24" y="25"/>
                      <a:pt x="14" y="29"/>
                      <a:pt x="21" y="23"/>
                    </a:cubicBezTo>
                    <a:cubicBezTo>
                      <a:pt x="24" y="21"/>
                      <a:pt x="26" y="23"/>
                      <a:pt x="26" y="27"/>
                    </a:cubicBezTo>
                    <a:cubicBezTo>
                      <a:pt x="22" y="32"/>
                      <a:pt x="20" y="32"/>
                      <a:pt x="19" y="27"/>
                    </a:cubicBezTo>
                    <a:cubicBezTo>
                      <a:pt x="22" y="20"/>
                      <a:pt x="23" y="19"/>
                      <a:pt x="20" y="24"/>
                    </a:cubicBezTo>
                    <a:cubicBezTo>
                      <a:pt x="18" y="28"/>
                      <a:pt x="18" y="28"/>
                      <a:pt x="19" y="25"/>
                    </a:cubicBezTo>
                    <a:cubicBezTo>
                      <a:pt x="19" y="24"/>
                      <a:pt x="18" y="24"/>
                      <a:pt x="17" y="24"/>
                    </a:cubicBezTo>
                    <a:cubicBezTo>
                      <a:pt x="16" y="27"/>
                      <a:pt x="16" y="26"/>
                      <a:pt x="19" y="23"/>
                    </a:cubicBezTo>
                    <a:cubicBezTo>
                      <a:pt x="19" y="26"/>
                      <a:pt x="20" y="28"/>
                      <a:pt x="20" y="31"/>
                    </a:cubicBezTo>
                    <a:cubicBezTo>
                      <a:pt x="20" y="32"/>
                      <a:pt x="21" y="32"/>
                      <a:pt x="21" y="31"/>
                    </a:cubicBezTo>
                    <a:cubicBezTo>
                      <a:pt x="22" y="24"/>
                      <a:pt x="22" y="22"/>
                      <a:pt x="22" y="26"/>
                    </a:cubicBezTo>
                    <a:cubicBezTo>
                      <a:pt x="23" y="30"/>
                      <a:pt x="24" y="29"/>
                      <a:pt x="24" y="23"/>
                    </a:cubicBezTo>
                    <a:cubicBezTo>
                      <a:pt x="24" y="25"/>
                      <a:pt x="24" y="26"/>
                      <a:pt x="24" y="28"/>
                    </a:cubicBezTo>
                    <a:cubicBezTo>
                      <a:pt x="24" y="28"/>
                      <a:pt x="26" y="25"/>
                      <a:pt x="26" y="24"/>
                    </a:cubicBezTo>
                    <a:cubicBezTo>
                      <a:pt x="26" y="22"/>
                      <a:pt x="27" y="20"/>
                      <a:pt x="27" y="18"/>
                    </a:cubicBezTo>
                    <a:cubicBezTo>
                      <a:pt x="29" y="22"/>
                      <a:pt x="29" y="29"/>
                      <a:pt x="28" y="18"/>
                    </a:cubicBezTo>
                    <a:cubicBezTo>
                      <a:pt x="29" y="20"/>
                      <a:pt x="30" y="22"/>
                      <a:pt x="31" y="24"/>
                    </a:cubicBezTo>
                    <a:cubicBezTo>
                      <a:pt x="33" y="33"/>
                      <a:pt x="26" y="29"/>
                      <a:pt x="23" y="28"/>
                    </a:cubicBezTo>
                    <a:cubicBezTo>
                      <a:pt x="23" y="28"/>
                      <a:pt x="22" y="30"/>
                      <a:pt x="23" y="30"/>
                    </a:cubicBezTo>
                    <a:cubicBezTo>
                      <a:pt x="26" y="31"/>
                      <a:pt x="25" y="31"/>
                      <a:pt x="29" y="31"/>
                    </a:cubicBezTo>
                    <a:cubicBezTo>
                      <a:pt x="29" y="31"/>
                      <a:pt x="29" y="29"/>
                      <a:pt x="28" y="29"/>
                    </a:cubicBezTo>
                    <a:cubicBezTo>
                      <a:pt x="25" y="30"/>
                      <a:pt x="24" y="30"/>
                      <a:pt x="22" y="33"/>
                    </a:cubicBezTo>
                    <a:cubicBezTo>
                      <a:pt x="21" y="33"/>
                      <a:pt x="22" y="33"/>
                      <a:pt x="22" y="34"/>
                    </a:cubicBezTo>
                    <a:cubicBezTo>
                      <a:pt x="22" y="33"/>
                      <a:pt x="21" y="32"/>
                      <a:pt x="19" y="33"/>
                    </a:cubicBezTo>
                    <a:cubicBezTo>
                      <a:pt x="18" y="33"/>
                      <a:pt x="18" y="35"/>
                      <a:pt x="19" y="35"/>
                    </a:cubicBezTo>
                    <a:cubicBezTo>
                      <a:pt x="22" y="35"/>
                      <a:pt x="24" y="34"/>
                      <a:pt x="27" y="33"/>
                    </a:cubicBezTo>
                    <a:cubicBezTo>
                      <a:pt x="27" y="33"/>
                      <a:pt x="27" y="32"/>
                      <a:pt x="26" y="32"/>
                    </a:cubicBezTo>
                    <a:cubicBezTo>
                      <a:pt x="25" y="32"/>
                      <a:pt x="25" y="32"/>
                      <a:pt x="24" y="33"/>
                    </a:cubicBezTo>
                    <a:cubicBezTo>
                      <a:pt x="23" y="33"/>
                      <a:pt x="23" y="34"/>
                      <a:pt x="24" y="34"/>
                    </a:cubicBezTo>
                    <a:cubicBezTo>
                      <a:pt x="28" y="34"/>
                      <a:pt x="30" y="32"/>
                      <a:pt x="31" y="28"/>
                    </a:cubicBezTo>
                    <a:cubicBezTo>
                      <a:pt x="31" y="28"/>
                      <a:pt x="30" y="27"/>
                      <a:pt x="30" y="28"/>
                    </a:cubicBezTo>
                    <a:cubicBezTo>
                      <a:pt x="25" y="29"/>
                      <a:pt x="31" y="27"/>
                      <a:pt x="31" y="30"/>
                    </a:cubicBezTo>
                    <a:cubicBezTo>
                      <a:pt x="33" y="30"/>
                      <a:pt x="33" y="29"/>
                      <a:pt x="32" y="27"/>
                    </a:cubicBezTo>
                    <a:cubicBezTo>
                      <a:pt x="34" y="32"/>
                      <a:pt x="33" y="33"/>
                      <a:pt x="30" y="30"/>
                    </a:cubicBezTo>
                    <a:cubicBezTo>
                      <a:pt x="30" y="31"/>
                      <a:pt x="30" y="31"/>
                      <a:pt x="30" y="31"/>
                    </a:cubicBezTo>
                    <a:cubicBezTo>
                      <a:pt x="31" y="33"/>
                      <a:pt x="33" y="35"/>
                      <a:pt x="34" y="36"/>
                    </a:cubicBezTo>
                    <a:cubicBezTo>
                      <a:pt x="37" y="35"/>
                      <a:pt x="38" y="36"/>
                      <a:pt x="38" y="39"/>
                    </a:cubicBezTo>
                    <a:cubicBezTo>
                      <a:pt x="37" y="38"/>
                      <a:pt x="37" y="34"/>
                      <a:pt x="37" y="32"/>
                    </a:cubicBezTo>
                    <a:cubicBezTo>
                      <a:pt x="36" y="29"/>
                      <a:pt x="36" y="26"/>
                      <a:pt x="34" y="24"/>
                    </a:cubicBezTo>
                    <a:cubicBezTo>
                      <a:pt x="39" y="30"/>
                      <a:pt x="39" y="32"/>
                      <a:pt x="34" y="28"/>
                    </a:cubicBezTo>
                    <a:cubicBezTo>
                      <a:pt x="32" y="22"/>
                      <a:pt x="35" y="30"/>
                      <a:pt x="35" y="30"/>
                    </a:cubicBezTo>
                    <a:cubicBezTo>
                      <a:pt x="35" y="31"/>
                      <a:pt x="37" y="30"/>
                      <a:pt x="36" y="30"/>
                    </a:cubicBezTo>
                    <a:cubicBezTo>
                      <a:pt x="35" y="25"/>
                      <a:pt x="33" y="21"/>
                      <a:pt x="30" y="18"/>
                    </a:cubicBezTo>
                    <a:cubicBezTo>
                      <a:pt x="29" y="17"/>
                      <a:pt x="28" y="17"/>
                      <a:pt x="29" y="18"/>
                    </a:cubicBezTo>
                    <a:cubicBezTo>
                      <a:pt x="29" y="21"/>
                      <a:pt x="31" y="22"/>
                      <a:pt x="33" y="24"/>
                    </a:cubicBezTo>
                    <a:cubicBezTo>
                      <a:pt x="36" y="28"/>
                      <a:pt x="38" y="29"/>
                      <a:pt x="38" y="35"/>
                    </a:cubicBezTo>
                    <a:cubicBezTo>
                      <a:pt x="39" y="37"/>
                      <a:pt x="36" y="45"/>
                      <a:pt x="36" y="47"/>
                    </a:cubicBezTo>
                    <a:cubicBezTo>
                      <a:pt x="36" y="48"/>
                      <a:pt x="37" y="49"/>
                      <a:pt x="37" y="48"/>
                    </a:cubicBezTo>
                    <a:cubicBezTo>
                      <a:pt x="38" y="45"/>
                      <a:pt x="38" y="43"/>
                      <a:pt x="37" y="39"/>
                    </a:cubicBezTo>
                    <a:cubicBezTo>
                      <a:pt x="37" y="39"/>
                      <a:pt x="36" y="39"/>
                      <a:pt x="36" y="40"/>
                    </a:cubicBezTo>
                    <a:cubicBezTo>
                      <a:pt x="36" y="41"/>
                      <a:pt x="36" y="42"/>
                      <a:pt x="36" y="44"/>
                    </a:cubicBezTo>
                    <a:cubicBezTo>
                      <a:pt x="37" y="45"/>
                      <a:pt x="38" y="44"/>
                      <a:pt x="38" y="44"/>
                    </a:cubicBezTo>
                    <a:cubicBezTo>
                      <a:pt x="40" y="38"/>
                      <a:pt x="41" y="33"/>
                      <a:pt x="38" y="28"/>
                    </a:cubicBezTo>
                    <a:cubicBezTo>
                      <a:pt x="36" y="26"/>
                      <a:pt x="34" y="24"/>
                      <a:pt x="32" y="22"/>
                    </a:cubicBezTo>
                    <a:cubicBezTo>
                      <a:pt x="27" y="16"/>
                      <a:pt x="39" y="35"/>
                      <a:pt x="33" y="23"/>
                    </a:cubicBezTo>
                    <a:cubicBezTo>
                      <a:pt x="33" y="23"/>
                      <a:pt x="32" y="23"/>
                      <a:pt x="32" y="24"/>
                    </a:cubicBezTo>
                    <a:cubicBezTo>
                      <a:pt x="33" y="28"/>
                      <a:pt x="33" y="33"/>
                      <a:pt x="37" y="35"/>
                    </a:cubicBezTo>
                    <a:cubicBezTo>
                      <a:pt x="38" y="35"/>
                      <a:pt x="38" y="35"/>
                      <a:pt x="39" y="34"/>
                    </a:cubicBezTo>
                    <a:cubicBezTo>
                      <a:pt x="39" y="29"/>
                      <a:pt x="37" y="25"/>
                      <a:pt x="33" y="21"/>
                    </a:cubicBezTo>
                    <a:cubicBezTo>
                      <a:pt x="32" y="21"/>
                      <a:pt x="31" y="22"/>
                      <a:pt x="32" y="22"/>
                    </a:cubicBezTo>
                    <a:cubicBezTo>
                      <a:pt x="36" y="28"/>
                      <a:pt x="36" y="35"/>
                      <a:pt x="38" y="41"/>
                    </a:cubicBezTo>
                    <a:cubicBezTo>
                      <a:pt x="38" y="42"/>
                      <a:pt x="40" y="41"/>
                      <a:pt x="39" y="41"/>
                    </a:cubicBezTo>
                    <a:cubicBezTo>
                      <a:pt x="39" y="37"/>
                      <a:pt x="38" y="34"/>
                      <a:pt x="36" y="31"/>
                    </a:cubicBezTo>
                    <a:cubicBezTo>
                      <a:pt x="36" y="30"/>
                      <a:pt x="35" y="31"/>
                      <a:pt x="35" y="31"/>
                    </a:cubicBezTo>
                    <a:cubicBezTo>
                      <a:pt x="34" y="35"/>
                      <a:pt x="34" y="37"/>
                      <a:pt x="37" y="40"/>
                    </a:cubicBezTo>
                    <a:cubicBezTo>
                      <a:pt x="37" y="41"/>
                      <a:pt x="38" y="40"/>
                      <a:pt x="38" y="39"/>
                    </a:cubicBezTo>
                    <a:cubicBezTo>
                      <a:pt x="37" y="38"/>
                      <a:pt x="32" y="31"/>
                      <a:pt x="32" y="31"/>
                    </a:cubicBezTo>
                    <a:cubicBezTo>
                      <a:pt x="33" y="30"/>
                      <a:pt x="33" y="30"/>
                      <a:pt x="32" y="30"/>
                    </a:cubicBezTo>
                    <a:cubicBezTo>
                      <a:pt x="31" y="28"/>
                      <a:pt x="32" y="28"/>
                      <a:pt x="30" y="28"/>
                    </a:cubicBezTo>
                    <a:cubicBezTo>
                      <a:pt x="29" y="27"/>
                      <a:pt x="29" y="28"/>
                      <a:pt x="29" y="28"/>
                    </a:cubicBezTo>
                    <a:cubicBezTo>
                      <a:pt x="30" y="31"/>
                      <a:pt x="30" y="33"/>
                      <a:pt x="33" y="35"/>
                    </a:cubicBezTo>
                    <a:cubicBezTo>
                      <a:pt x="33" y="35"/>
                      <a:pt x="34" y="35"/>
                      <a:pt x="34" y="34"/>
                    </a:cubicBezTo>
                    <a:cubicBezTo>
                      <a:pt x="34" y="30"/>
                      <a:pt x="34" y="26"/>
                      <a:pt x="32" y="22"/>
                    </a:cubicBezTo>
                    <a:cubicBezTo>
                      <a:pt x="32" y="22"/>
                      <a:pt x="31" y="22"/>
                      <a:pt x="31" y="22"/>
                    </a:cubicBezTo>
                    <a:cubicBezTo>
                      <a:pt x="30" y="26"/>
                      <a:pt x="30" y="29"/>
                      <a:pt x="31" y="33"/>
                    </a:cubicBezTo>
                    <a:cubicBezTo>
                      <a:pt x="31" y="33"/>
                      <a:pt x="33" y="33"/>
                      <a:pt x="33" y="32"/>
                    </a:cubicBezTo>
                    <a:cubicBezTo>
                      <a:pt x="33" y="29"/>
                      <a:pt x="33" y="27"/>
                      <a:pt x="31" y="24"/>
                    </a:cubicBezTo>
                    <a:cubicBezTo>
                      <a:pt x="31" y="23"/>
                      <a:pt x="31" y="23"/>
                      <a:pt x="30" y="24"/>
                    </a:cubicBezTo>
                    <a:cubicBezTo>
                      <a:pt x="29" y="25"/>
                      <a:pt x="27" y="27"/>
                      <a:pt x="26" y="29"/>
                    </a:cubicBezTo>
                    <a:cubicBezTo>
                      <a:pt x="25" y="30"/>
                      <a:pt x="26" y="31"/>
                      <a:pt x="27" y="30"/>
                    </a:cubicBezTo>
                    <a:cubicBezTo>
                      <a:pt x="27" y="34"/>
                      <a:pt x="26" y="35"/>
                      <a:pt x="24" y="33"/>
                    </a:cubicBezTo>
                    <a:cubicBezTo>
                      <a:pt x="21" y="35"/>
                      <a:pt x="21" y="35"/>
                      <a:pt x="25" y="35"/>
                    </a:cubicBezTo>
                    <a:cubicBezTo>
                      <a:pt x="26" y="35"/>
                      <a:pt x="26" y="34"/>
                      <a:pt x="25" y="33"/>
                    </a:cubicBezTo>
                    <a:cubicBezTo>
                      <a:pt x="24" y="32"/>
                      <a:pt x="23" y="31"/>
                      <a:pt x="23" y="30"/>
                    </a:cubicBezTo>
                    <a:cubicBezTo>
                      <a:pt x="22" y="30"/>
                      <a:pt x="22" y="31"/>
                      <a:pt x="23" y="31"/>
                    </a:cubicBezTo>
                    <a:cubicBezTo>
                      <a:pt x="24" y="32"/>
                      <a:pt x="26" y="31"/>
                      <a:pt x="27" y="31"/>
                    </a:cubicBezTo>
                    <a:cubicBezTo>
                      <a:pt x="28" y="31"/>
                      <a:pt x="28" y="30"/>
                      <a:pt x="28" y="30"/>
                    </a:cubicBezTo>
                    <a:cubicBezTo>
                      <a:pt x="23" y="28"/>
                      <a:pt x="26" y="32"/>
                      <a:pt x="29" y="32"/>
                    </a:cubicBezTo>
                    <a:cubicBezTo>
                      <a:pt x="31" y="32"/>
                      <a:pt x="33" y="32"/>
                      <a:pt x="34" y="31"/>
                    </a:cubicBezTo>
                    <a:cubicBezTo>
                      <a:pt x="36" y="26"/>
                      <a:pt x="34" y="22"/>
                      <a:pt x="30" y="19"/>
                    </a:cubicBezTo>
                    <a:cubicBezTo>
                      <a:pt x="30" y="19"/>
                      <a:pt x="30" y="19"/>
                      <a:pt x="29" y="19"/>
                    </a:cubicBezTo>
                    <a:cubicBezTo>
                      <a:pt x="28" y="23"/>
                      <a:pt x="28" y="25"/>
                      <a:pt x="31" y="28"/>
                    </a:cubicBezTo>
                    <a:cubicBezTo>
                      <a:pt x="32" y="28"/>
                      <a:pt x="32" y="28"/>
                      <a:pt x="32" y="28"/>
                    </a:cubicBezTo>
                    <a:cubicBezTo>
                      <a:pt x="32" y="22"/>
                      <a:pt x="31" y="18"/>
                      <a:pt x="26" y="15"/>
                    </a:cubicBezTo>
                    <a:cubicBezTo>
                      <a:pt x="25" y="15"/>
                      <a:pt x="24" y="16"/>
                      <a:pt x="25" y="16"/>
                    </a:cubicBezTo>
                    <a:cubicBezTo>
                      <a:pt x="26" y="18"/>
                      <a:pt x="27" y="19"/>
                      <a:pt x="29" y="19"/>
                    </a:cubicBezTo>
                    <a:cubicBezTo>
                      <a:pt x="30" y="19"/>
                      <a:pt x="30" y="19"/>
                      <a:pt x="30" y="18"/>
                    </a:cubicBezTo>
                    <a:cubicBezTo>
                      <a:pt x="30" y="15"/>
                      <a:pt x="30" y="16"/>
                      <a:pt x="29" y="13"/>
                    </a:cubicBezTo>
                    <a:cubicBezTo>
                      <a:pt x="29" y="12"/>
                      <a:pt x="28" y="12"/>
                      <a:pt x="28" y="13"/>
                    </a:cubicBezTo>
                    <a:cubicBezTo>
                      <a:pt x="26" y="18"/>
                      <a:pt x="27" y="22"/>
                      <a:pt x="28" y="26"/>
                    </a:cubicBezTo>
                    <a:cubicBezTo>
                      <a:pt x="28" y="27"/>
                      <a:pt x="30" y="27"/>
                      <a:pt x="30" y="26"/>
                    </a:cubicBezTo>
                    <a:cubicBezTo>
                      <a:pt x="29" y="22"/>
                      <a:pt x="29" y="19"/>
                      <a:pt x="28" y="16"/>
                    </a:cubicBezTo>
                    <a:cubicBezTo>
                      <a:pt x="27" y="15"/>
                      <a:pt x="26" y="15"/>
                      <a:pt x="26" y="16"/>
                    </a:cubicBezTo>
                    <a:cubicBezTo>
                      <a:pt x="25" y="20"/>
                      <a:pt x="25" y="23"/>
                      <a:pt x="26" y="28"/>
                    </a:cubicBezTo>
                    <a:cubicBezTo>
                      <a:pt x="26" y="28"/>
                      <a:pt x="27" y="28"/>
                      <a:pt x="27" y="28"/>
                    </a:cubicBezTo>
                    <a:cubicBezTo>
                      <a:pt x="27" y="24"/>
                      <a:pt x="27" y="21"/>
                      <a:pt x="26" y="18"/>
                    </a:cubicBezTo>
                    <a:cubicBezTo>
                      <a:pt x="26" y="17"/>
                      <a:pt x="24" y="17"/>
                      <a:pt x="24" y="18"/>
                    </a:cubicBezTo>
                    <a:cubicBezTo>
                      <a:pt x="24" y="22"/>
                      <a:pt x="24" y="27"/>
                      <a:pt x="24" y="31"/>
                    </a:cubicBezTo>
                    <a:cubicBezTo>
                      <a:pt x="24" y="32"/>
                      <a:pt x="25" y="32"/>
                      <a:pt x="25" y="31"/>
                    </a:cubicBezTo>
                    <a:cubicBezTo>
                      <a:pt x="25" y="27"/>
                      <a:pt x="26" y="23"/>
                      <a:pt x="25" y="20"/>
                    </a:cubicBezTo>
                    <a:cubicBezTo>
                      <a:pt x="25" y="19"/>
                      <a:pt x="24" y="19"/>
                      <a:pt x="24" y="20"/>
                    </a:cubicBezTo>
                    <a:cubicBezTo>
                      <a:pt x="22" y="24"/>
                      <a:pt x="22" y="27"/>
                      <a:pt x="22" y="31"/>
                    </a:cubicBezTo>
                    <a:cubicBezTo>
                      <a:pt x="22" y="32"/>
                      <a:pt x="23" y="32"/>
                      <a:pt x="23" y="31"/>
                    </a:cubicBezTo>
                    <a:cubicBezTo>
                      <a:pt x="24" y="28"/>
                      <a:pt x="24" y="24"/>
                      <a:pt x="23" y="20"/>
                    </a:cubicBezTo>
                    <a:cubicBezTo>
                      <a:pt x="23" y="20"/>
                      <a:pt x="22" y="20"/>
                      <a:pt x="22" y="20"/>
                    </a:cubicBezTo>
                    <a:cubicBezTo>
                      <a:pt x="21" y="23"/>
                      <a:pt x="20" y="25"/>
                      <a:pt x="20" y="27"/>
                    </a:cubicBezTo>
                    <a:cubicBezTo>
                      <a:pt x="20" y="28"/>
                      <a:pt x="20" y="28"/>
                      <a:pt x="21" y="28"/>
                    </a:cubicBezTo>
                    <a:cubicBezTo>
                      <a:pt x="21" y="26"/>
                      <a:pt x="20" y="23"/>
                      <a:pt x="19" y="21"/>
                    </a:cubicBezTo>
                    <a:cubicBezTo>
                      <a:pt x="19" y="20"/>
                      <a:pt x="18" y="20"/>
                      <a:pt x="18" y="20"/>
                    </a:cubicBezTo>
                    <a:cubicBezTo>
                      <a:pt x="15" y="23"/>
                      <a:pt x="15" y="24"/>
                      <a:pt x="15" y="27"/>
                    </a:cubicBezTo>
                    <a:cubicBezTo>
                      <a:pt x="15" y="28"/>
                      <a:pt x="16" y="28"/>
                      <a:pt x="17" y="28"/>
                    </a:cubicBezTo>
                    <a:cubicBezTo>
                      <a:pt x="18" y="25"/>
                      <a:pt x="17" y="28"/>
                      <a:pt x="17" y="29"/>
                    </a:cubicBezTo>
                    <a:cubicBezTo>
                      <a:pt x="17" y="30"/>
                      <a:pt x="18" y="30"/>
                      <a:pt x="18" y="30"/>
                    </a:cubicBezTo>
                    <a:cubicBezTo>
                      <a:pt x="21" y="26"/>
                      <a:pt x="23" y="23"/>
                      <a:pt x="24" y="19"/>
                    </a:cubicBezTo>
                    <a:cubicBezTo>
                      <a:pt x="24" y="19"/>
                      <a:pt x="24" y="18"/>
                      <a:pt x="23" y="19"/>
                    </a:cubicBezTo>
                    <a:cubicBezTo>
                      <a:pt x="17" y="21"/>
                      <a:pt x="15" y="26"/>
                      <a:pt x="19" y="31"/>
                    </a:cubicBezTo>
                    <a:cubicBezTo>
                      <a:pt x="23" y="36"/>
                      <a:pt x="28" y="30"/>
                      <a:pt x="28" y="26"/>
                    </a:cubicBezTo>
                    <a:cubicBezTo>
                      <a:pt x="28" y="15"/>
                      <a:pt x="8" y="27"/>
                      <a:pt x="20" y="34"/>
                    </a:cubicBezTo>
                    <a:cubicBezTo>
                      <a:pt x="20" y="34"/>
                      <a:pt x="20" y="34"/>
                      <a:pt x="20" y="34"/>
                    </a:cubicBezTo>
                    <a:cubicBezTo>
                      <a:pt x="24" y="31"/>
                      <a:pt x="27" y="27"/>
                      <a:pt x="25" y="22"/>
                    </a:cubicBezTo>
                    <a:cubicBezTo>
                      <a:pt x="25" y="22"/>
                      <a:pt x="24" y="21"/>
                      <a:pt x="24" y="21"/>
                    </a:cubicBezTo>
                    <a:cubicBezTo>
                      <a:pt x="20" y="22"/>
                      <a:pt x="18" y="24"/>
                      <a:pt x="18" y="28"/>
                    </a:cubicBezTo>
                    <a:cubicBezTo>
                      <a:pt x="18" y="28"/>
                      <a:pt x="18" y="28"/>
                      <a:pt x="18" y="28"/>
                    </a:cubicBezTo>
                    <a:cubicBezTo>
                      <a:pt x="32" y="32"/>
                      <a:pt x="20" y="12"/>
                      <a:pt x="18" y="24"/>
                    </a:cubicBezTo>
                    <a:cubicBezTo>
                      <a:pt x="18" y="25"/>
                      <a:pt x="18" y="25"/>
                      <a:pt x="19" y="25"/>
                    </a:cubicBezTo>
                    <a:cubicBezTo>
                      <a:pt x="23" y="24"/>
                      <a:pt x="25" y="22"/>
                      <a:pt x="24" y="17"/>
                    </a:cubicBezTo>
                    <a:cubicBezTo>
                      <a:pt x="24" y="17"/>
                      <a:pt x="23" y="17"/>
                      <a:pt x="23" y="17"/>
                    </a:cubicBezTo>
                    <a:cubicBezTo>
                      <a:pt x="20" y="18"/>
                      <a:pt x="20" y="18"/>
                      <a:pt x="19" y="20"/>
                    </a:cubicBezTo>
                    <a:cubicBezTo>
                      <a:pt x="18" y="21"/>
                      <a:pt x="19" y="21"/>
                      <a:pt x="19" y="21"/>
                    </a:cubicBezTo>
                    <a:cubicBezTo>
                      <a:pt x="24" y="20"/>
                      <a:pt x="26" y="18"/>
                      <a:pt x="25" y="13"/>
                    </a:cubicBezTo>
                    <a:cubicBezTo>
                      <a:pt x="25" y="12"/>
                      <a:pt x="24" y="13"/>
                      <a:pt x="24" y="13"/>
                    </a:cubicBezTo>
                    <a:cubicBezTo>
                      <a:pt x="23" y="20"/>
                      <a:pt x="32" y="17"/>
                      <a:pt x="30" y="12"/>
                    </a:cubicBezTo>
                    <a:cubicBezTo>
                      <a:pt x="26" y="3"/>
                      <a:pt x="9" y="5"/>
                      <a:pt x="9" y="16"/>
                    </a:cubicBezTo>
                    <a:cubicBezTo>
                      <a:pt x="9" y="16"/>
                      <a:pt x="10" y="17"/>
                      <a:pt x="11" y="16"/>
                    </a:cubicBezTo>
                    <a:cubicBezTo>
                      <a:pt x="11" y="16"/>
                      <a:pt x="11" y="16"/>
                      <a:pt x="12" y="15"/>
                    </a:cubicBezTo>
                    <a:cubicBezTo>
                      <a:pt x="10" y="17"/>
                      <a:pt x="12" y="15"/>
                      <a:pt x="11" y="13"/>
                    </a:cubicBezTo>
                    <a:cubicBezTo>
                      <a:pt x="11" y="13"/>
                      <a:pt x="11" y="12"/>
                      <a:pt x="10" y="13"/>
                    </a:cubicBezTo>
                    <a:cubicBezTo>
                      <a:pt x="8" y="14"/>
                      <a:pt x="11" y="12"/>
                      <a:pt x="11" y="10"/>
                    </a:cubicBezTo>
                    <a:cubicBezTo>
                      <a:pt x="11" y="9"/>
                      <a:pt x="11" y="7"/>
                      <a:pt x="11" y="6"/>
                    </a:cubicBezTo>
                    <a:cubicBezTo>
                      <a:pt x="10" y="3"/>
                      <a:pt x="9" y="2"/>
                      <a:pt x="6" y="1"/>
                    </a:cubicBezTo>
                    <a:cubicBezTo>
                      <a:pt x="5" y="1"/>
                      <a:pt x="5" y="2"/>
                      <a:pt x="6" y="2"/>
                    </a:cubicBezTo>
                    <a:cubicBezTo>
                      <a:pt x="3" y="1"/>
                      <a:pt x="17" y="6"/>
                      <a:pt x="15" y="7"/>
                    </a:cubicBezTo>
                    <a:cubicBezTo>
                      <a:pt x="14" y="8"/>
                      <a:pt x="14" y="9"/>
                      <a:pt x="15" y="9"/>
                    </a:cubicBezTo>
                    <a:cubicBezTo>
                      <a:pt x="16" y="9"/>
                      <a:pt x="17" y="9"/>
                      <a:pt x="18" y="8"/>
                    </a:cubicBezTo>
                    <a:cubicBezTo>
                      <a:pt x="17" y="8"/>
                      <a:pt x="17" y="9"/>
                      <a:pt x="17" y="9"/>
                    </a:cubicBezTo>
                    <a:cubicBezTo>
                      <a:pt x="19" y="9"/>
                      <a:pt x="20" y="9"/>
                      <a:pt x="22" y="10"/>
                    </a:cubicBezTo>
                    <a:cubicBezTo>
                      <a:pt x="22" y="10"/>
                      <a:pt x="22" y="8"/>
                      <a:pt x="22" y="8"/>
                    </a:cubicBezTo>
                    <a:cubicBezTo>
                      <a:pt x="21" y="8"/>
                      <a:pt x="12" y="6"/>
                      <a:pt x="16" y="5"/>
                    </a:cubicBezTo>
                    <a:cubicBezTo>
                      <a:pt x="16" y="4"/>
                      <a:pt x="16" y="4"/>
                      <a:pt x="15" y="4"/>
                    </a:cubicBezTo>
                    <a:cubicBezTo>
                      <a:pt x="14" y="3"/>
                      <a:pt x="12" y="3"/>
                      <a:pt x="10" y="4"/>
                    </a:cubicBezTo>
                    <a:cubicBezTo>
                      <a:pt x="9" y="4"/>
                      <a:pt x="9" y="5"/>
                      <a:pt x="10" y="5"/>
                    </a:cubicBezTo>
                    <a:cubicBezTo>
                      <a:pt x="11" y="5"/>
                      <a:pt x="13" y="5"/>
                      <a:pt x="14" y="5"/>
                    </a:cubicBezTo>
                    <a:cubicBezTo>
                      <a:pt x="15" y="5"/>
                      <a:pt x="15" y="3"/>
                      <a:pt x="14" y="3"/>
                    </a:cubicBezTo>
                    <a:cubicBezTo>
                      <a:pt x="11" y="4"/>
                      <a:pt x="12" y="3"/>
                      <a:pt x="9" y="4"/>
                    </a:cubicBezTo>
                    <a:cubicBezTo>
                      <a:pt x="8" y="5"/>
                      <a:pt x="8" y="6"/>
                      <a:pt x="9" y="6"/>
                    </a:cubicBezTo>
                    <a:cubicBezTo>
                      <a:pt x="14" y="6"/>
                      <a:pt x="10" y="10"/>
                      <a:pt x="10" y="13"/>
                    </a:cubicBezTo>
                    <a:cubicBezTo>
                      <a:pt x="9" y="13"/>
                      <a:pt x="10" y="14"/>
                      <a:pt x="10" y="14"/>
                    </a:cubicBezTo>
                    <a:cubicBezTo>
                      <a:pt x="14" y="13"/>
                      <a:pt x="16" y="12"/>
                      <a:pt x="18" y="9"/>
                    </a:cubicBezTo>
                    <a:cubicBezTo>
                      <a:pt x="18" y="8"/>
                      <a:pt x="18" y="7"/>
                      <a:pt x="17" y="7"/>
                    </a:cubicBezTo>
                    <a:cubicBezTo>
                      <a:pt x="14" y="8"/>
                      <a:pt x="12" y="8"/>
                      <a:pt x="11" y="11"/>
                    </a:cubicBezTo>
                    <a:cubicBezTo>
                      <a:pt x="11" y="12"/>
                      <a:pt x="13" y="12"/>
                      <a:pt x="13" y="11"/>
                    </a:cubicBezTo>
                    <a:cubicBezTo>
                      <a:pt x="13" y="9"/>
                      <a:pt x="13" y="10"/>
                      <a:pt x="13" y="8"/>
                    </a:cubicBezTo>
                    <a:cubicBezTo>
                      <a:pt x="13" y="7"/>
                      <a:pt x="13" y="7"/>
                      <a:pt x="12" y="7"/>
                    </a:cubicBezTo>
                    <a:cubicBezTo>
                      <a:pt x="10" y="9"/>
                      <a:pt x="9" y="11"/>
                      <a:pt x="8" y="14"/>
                    </a:cubicBezTo>
                    <a:cubicBezTo>
                      <a:pt x="7" y="16"/>
                      <a:pt x="9" y="19"/>
                      <a:pt x="8" y="16"/>
                    </a:cubicBezTo>
                    <a:cubicBezTo>
                      <a:pt x="7" y="15"/>
                      <a:pt x="6" y="16"/>
                      <a:pt x="6" y="16"/>
                    </a:cubicBezTo>
                    <a:cubicBezTo>
                      <a:pt x="6" y="18"/>
                      <a:pt x="6" y="18"/>
                      <a:pt x="7" y="20"/>
                    </a:cubicBezTo>
                    <a:cubicBezTo>
                      <a:pt x="7" y="21"/>
                      <a:pt x="8" y="20"/>
                      <a:pt x="8" y="20"/>
                    </a:cubicBezTo>
                    <a:cubicBezTo>
                      <a:pt x="7" y="22"/>
                      <a:pt x="9" y="17"/>
                      <a:pt x="9" y="17"/>
                    </a:cubicBezTo>
                    <a:cubicBezTo>
                      <a:pt x="9" y="17"/>
                      <a:pt x="10" y="17"/>
                      <a:pt x="10" y="16"/>
                    </a:cubicBezTo>
                    <a:cubicBezTo>
                      <a:pt x="10" y="16"/>
                      <a:pt x="9" y="13"/>
                      <a:pt x="10" y="13"/>
                    </a:cubicBezTo>
                    <a:cubicBezTo>
                      <a:pt x="10" y="13"/>
                      <a:pt x="11" y="12"/>
                      <a:pt x="11" y="12"/>
                    </a:cubicBezTo>
                    <a:cubicBezTo>
                      <a:pt x="11" y="10"/>
                      <a:pt x="10" y="11"/>
                      <a:pt x="12" y="12"/>
                    </a:cubicBezTo>
                    <a:cubicBezTo>
                      <a:pt x="12" y="12"/>
                      <a:pt x="12" y="12"/>
                      <a:pt x="13" y="12"/>
                    </a:cubicBezTo>
                    <a:cubicBezTo>
                      <a:pt x="26" y="5"/>
                      <a:pt x="1" y="2"/>
                      <a:pt x="10" y="11"/>
                    </a:cubicBezTo>
                    <a:cubicBezTo>
                      <a:pt x="11" y="11"/>
                      <a:pt x="11" y="11"/>
                      <a:pt x="11" y="11"/>
                    </a:cubicBezTo>
                    <a:cubicBezTo>
                      <a:pt x="22" y="5"/>
                      <a:pt x="0" y="0"/>
                      <a:pt x="5" y="10"/>
                    </a:cubicBezTo>
                    <a:cubicBezTo>
                      <a:pt x="5" y="11"/>
                      <a:pt x="6" y="11"/>
                      <a:pt x="6" y="11"/>
                    </a:cubicBezTo>
                    <a:cubicBezTo>
                      <a:pt x="9" y="9"/>
                      <a:pt x="10" y="9"/>
                      <a:pt x="10" y="5"/>
                    </a:cubicBezTo>
                    <a:cubicBezTo>
                      <a:pt x="10" y="5"/>
                      <a:pt x="10" y="5"/>
                      <a:pt x="10" y="5"/>
                    </a:cubicBezTo>
                    <a:cubicBezTo>
                      <a:pt x="7" y="4"/>
                      <a:pt x="8" y="4"/>
                      <a:pt x="6" y="5"/>
                    </a:cubicBezTo>
                    <a:cubicBezTo>
                      <a:pt x="5" y="5"/>
                      <a:pt x="5" y="6"/>
                      <a:pt x="5" y="6"/>
                    </a:cubicBezTo>
                    <a:cubicBezTo>
                      <a:pt x="5" y="7"/>
                      <a:pt x="5" y="7"/>
                      <a:pt x="6" y="8"/>
                    </a:cubicBezTo>
                    <a:cubicBezTo>
                      <a:pt x="6" y="8"/>
                      <a:pt x="6" y="8"/>
                      <a:pt x="6" y="8"/>
                    </a:cubicBezTo>
                    <a:cubicBezTo>
                      <a:pt x="9" y="7"/>
                      <a:pt x="10" y="7"/>
                      <a:pt x="11" y="4"/>
                    </a:cubicBezTo>
                    <a:cubicBezTo>
                      <a:pt x="11" y="4"/>
                      <a:pt x="10" y="3"/>
                      <a:pt x="10" y="4"/>
                    </a:cubicBezTo>
                    <a:cubicBezTo>
                      <a:pt x="8" y="5"/>
                      <a:pt x="8" y="5"/>
                      <a:pt x="7" y="7"/>
                    </a:cubicBezTo>
                    <a:cubicBezTo>
                      <a:pt x="7" y="8"/>
                      <a:pt x="8" y="8"/>
                      <a:pt x="9" y="8"/>
                    </a:cubicBezTo>
                    <a:cubicBezTo>
                      <a:pt x="9" y="7"/>
                      <a:pt x="10" y="7"/>
                      <a:pt x="11" y="6"/>
                    </a:cubicBezTo>
                    <a:cubicBezTo>
                      <a:pt x="11" y="6"/>
                      <a:pt x="11" y="5"/>
                      <a:pt x="10" y="5"/>
                    </a:cubicBezTo>
                    <a:cubicBezTo>
                      <a:pt x="10" y="5"/>
                      <a:pt x="9" y="5"/>
                      <a:pt x="9" y="5"/>
                    </a:cubicBezTo>
                    <a:cubicBezTo>
                      <a:pt x="9" y="5"/>
                      <a:pt x="8" y="6"/>
                      <a:pt x="9" y="6"/>
                    </a:cubicBezTo>
                    <a:cubicBezTo>
                      <a:pt x="9" y="6"/>
                      <a:pt x="9" y="7"/>
                      <a:pt x="9" y="7"/>
                    </a:cubicBezTo>
                    <a:cubicBezTo>
                      <a:pt x="9" y="8"/>
                      <a:pt x="11" y="7"/>
                      <a:pt x="10"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1" name="Freeform 184"/>
              <p:cNvSpPr>
                <a:spLocks noEditPoints="1"/>
              </p:cNvSpPr>
              <p:nvPr/>
            </p:nvSpPr>
            <p:spPr bwMode="auto">
              <a:xfrm>
                <a:off x="1401763" y="2203451"/>
                <a:ext cx="58738" cy="28575"/>
              </a:xfrm>
              <a:custGeom>
                <a:avLst/>
                <a:gdLst>
                  <a:gd name="T0" fmla="*/ 54 w 55"/>
                  <a:gd name="T1" fmla="*/ 21 h 26"/>
                  <a:gd name="T2" fmla="*/ 49 w 55"/>
                  <a:gd name="T3" fmla="*/ 17 h 26"/>
                  <a:gd name="T4" fmla="*/ 49 w 55"/>
                  <a:gd name="T5" fmla="*/ 16 h 26"/>
                  <a:gd name="T6" fmla="*/ 49 w 55"/>
                  <a:gd name="T7" fmla="*/ 16 h 26"/>
                  <a:gd name="T8" fmla="*/ 50 w 55"/>
                  <a:gd name="T9" fmla="*/ 15 h 26"/>
                  <a:gd name="T10" fmla="*/ 50 w 55"/>
                  <a:gd name="T11" fmla="*/ 14 h 26"/>
                  <a:gd name="T12" fmla="*/ 50 w 55"/>
                  <a:gd name="T13" fmla="*/ 12 h 26"/>
                  <a:gd name="T14" fmla="*/ 49 w 55"/>
                  <a:gd name="T15" fmla="*/ 11 h 26"/>
                  <a:gd name="T16" fmla="*/ 49 w 55"/>
                  <a:gd name="T17" fmla="*/ 12 h 26"/>
                  <a:gd name="T18" fmla="*/ 49 w 55"/>
                  <a:gd name="T19" fmla="*/ 12 h 26"/>
                  <a:gd name="T20" fmla="*/ 42 w 55"/>
                  <a:gd name="T21" fmla="*/ 15 h 26"/>
                  <a:gd name="T22" fmla="*/ 42 w 55"/>
                  <a:gd name="T23" fmla="*/ 16 h 26"/>
                  <a:gd name="T24" fmla="*/ 40 w 55"/>
                  <a:gd name="T25" fmla="*/ 19 h 26"/>
                  <a:gd name="T26" fmla="*/ 36 w 55"/>
                  <a:gd name="T27" fmla="*/ 16 h 26"/>
                  <a:gd name="T28" fmla="*/ 36 w 55"/>
                  <a:gd name="T29" fmla="*/ 13 h 26"/>
                  <a:gd name="T30" fmla="*/ 35 w 55"/>
                  <a:gd name="T31" fmla="*/ 12 h 26"/>
                  <a:gd name="T32" fmla="*/ 32 w 55"/>
                  <a:gd name="T33" fmla="*/ 21 h 26"/>
                  <a:gd name="T34" fmla="*/ 27 w 55"/>
                  <a:gd name="T35" fmla="*/ 18 h 26"/>
                  <a:gd name="T36" fmla="*/ 34 w 55"/>
                  <a:gd name="T37" fmla="*/ 1 h 26"/>
                  <a:gd name="T38" fmla="*/ 33 w 55"/>
                  <a:gd name="T39" fmla="*/ 1 h 26"/>
                  <a:gd name="T40" fmla="*/ 27 w 55"/>
                  <a:gd name="T41" fmla="*/ 11 h 26"/>
                  <a:gd name="T42" fmla="*/ 26 w 55"/>
                  <a:gd name="T43" fmla="*/ 12 h 26"/>
                  <a:gd name="T44" fmla="*/ 25 w 55"/>
                  <a:gd name="T45" fmla="*/ 12 h 26"/>
                  <a:gd name="T46" fmla="*/ 23 w 55"/>
                  <a:gd name="T47" fmla="*/ 13 h 26"/>
                  <a:gd name="T48" fmla="*/ 18 w 55"/>
                  <a:gd name="T49" fmla="*/ 18 h 26"/>
                  <a:gd name="T50" fmla="*/ 18 w 55"/>
                  <a:gd name="T51" fmla="*/ 20 h 26"/>
                  <a:gd name="T52" fmla="*/ 12 w 55"/>
                  <a:gd name="T53" fmla="*/ 19 h 26"/>
                  <a:gd name="T54" fmla="*/ 15 w 55"/>
                  <a:gd name="T55" fmla="*/ 11 h 26"/>
                  <a:gd name="T56" fmla="*/ 14 w 55"/>
                  <a:gd name="T57" fmla="*/ 10 h 26"/>
                  <a:gd name="T58" fmla="*/ 10 w 55"/>
                  <a:gd name="T59" fmla="*/ 20 h 26"/>
                  <a:gd name="T60" fmla="*/ 0 w 55"/>
                  <a:gd name="T61" fmla="*/ 23 h 26"/>
                  <a:gd name="T62" fmla="*/ 0 w 55"/>
                  <a:gd name="T63" fmla="*/ 25 h 26"/>
                  <a:gd name="T64" fmla="*/ 10 w 55"/>
                  <a:gd name="T65" fmla="*/ 21 h 26"/>
                  <a:gd name="T66" fmla="*/ 11 w 55"/>
                  <a:gd name="T67" fmla="*/ 25 h 26"/>
                  <a:gd name="T68" fmla="*/ 18 w 55"/>
                  <a:gd name="T69" fmla="*/ 24 h 26"/>
                  <a:gd name="T70" fmla="*/ 19 w 55"/>
                  <a:gd name="T71" fmla="*/ 23 h 26"/>
                  <a:gd name="T72" fmla="*/ 20 w 55"/>
                  <a:gd name="T73" fmla="*/ 24 h 26"/>
                  <a:gd name="T74" fmla="*/ 25 w 55"/>
                  <a:gd name="T75" fmla="*/ 21 h 26"/>
                  <a:gd name="T76" fmla="*/ 26 w 55"/>
                  <a:gd name="T77" fmla="*/ 24 h 26"/>
                  <a:gd name="T78" fmla="*/ 33 w 55"/>
                  <a:gd name="T79" fmla="*/ 22 h 26"/>
                  <a:gd name="T80" fmla="*/ 37 w 55"/>
                  <a:gd name="T81" fmla="*/ 23 h 26"/>
                  <a:gd name="T82" fmla="*/ 39 w 55"/>
                  <a:gd name="T83" fmla="*/ 22 h 26"/>
                  <a:gd name="T84" fmla="*/ 39 w 55"/>
                  <a:gd name="T85" fmla="*/ 22 h 26"/>
                  <a:gd name="T86" fmla="*/ 43 w 55"/>
                  <a:gd name="T87" fmla="*/ 25 h 26"/>
                  <a:gd name="T88" fmla="*/ 47 w 55"/>
                  <a:gd name="T89" fmla="*/ 21 h 26"/>
                  <a:gd name="T90" fmla="*/ 47 w 55"/>
                  <a:gd name="T91" fmla="*/ 22 h 26"/>
                  <a:gd name="T92" fmla="*/ 55 w 55"/>
                  <a:gd name="T93" fmla="*/ 22 h 26"/>
                  <a:gd name="T94" fmla="*/ 54 w 55"/>
                  <a:gd name="T95" fmla="*/ 21 h 26"/>
                  <a:gd name="T96" fmla="*/ 24 w 55"/>
                  <a:gd name="T97" fmla="*/ 19 h 26"/>
                  <a:gd name="T98" fmla="*/ 21 w 55"/>
                  <a:gd name="T99" fmla="*/ 18 h 26"/>
                  <a:gd name="T100" fmla="*/ 23 w 55"/>
                  <a:gd name="T101" fmla="*/ 15 h 26"/>
                  <a:gd name="T102" fmla="*/ 25 w 55"/>
                  <a:gd name="T103" fmla="*/ 14 h 26"/>
                  <a:gd name="T104" fmla="*/ 26 w 55"/>
                  <a:gd name="T105" fmla="*/ 13 h 26"/>
                  <a:gd name="T106" fmla="*/ 25 w 55"/>
                  <a:gd name="T107" fmla="*/ 18 h 26"/>
                  <a:gd name="T108" fmla="*/ 24 w 55"/>
                  <a:gd name="T109" fmla="*/ 19 h 26"/>
                  <a:gd name="T110" fmla="*/ 45 w 55"/>
                  <a:gd name="T111" fmla="*/ 21 h 26"/>
                  <a:gd name="T112" fmla="*/ 43 w 55"/>
                  <a:gd name="T113" fmla="*/ 17 h 26"/>
                  <a:gd name="T114" fmla="*/ 44 w 55"/>
                  <a:gd name="T115" fmla="*/ 17 h 26"/>
                  <a:gd name="T116" fmla="*/ 48 w 55"/>
                  <a:gd name="T117" fmla="*/ 14 h 26"/>
                  <a:gd name="T118" fmla="*/ 47 w 55"/>
                  <a:gd name="T119" fmla="*/ 16 h 26"/>
                  <a:gd name="T120" fmla="*/ 45 w 55"/>
                  <a:gd name="T121" fmla="*/ 2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5" h="26">
                    <a:moveTo>
                      <a:pt x="54" y="21"/>
                    </a:moveTo>
                    <a:cubicBezTo>
                      <a:pt x="50" y="20"/>
                      <a:pt x="48" y="19"/>
                      <a:pt x="49" y="17"/>
                    </a:cubicBezTo>
                    <a:cubicBezTo>
                      <a:pt x="49" y="17"/>
                      <a:pt x="49" y="16"/>
                      <a:pt x="49" y="16"/>
                    </a:cubicBezTo>
                    <a:cubicBezTo>
                      <a:pt x="49" y="16"/>
                      <a:pt x="49" y="16"/>
                      <a:pt x="49" y="16"/>
                    </a:cubicBezTo>
                    <a:cubicBezTo>
                      <a:pt x="49" y="15"/>
                      <a:pt x="49" y="15"/>
                      <a:pt x="50" y="15"/>
                    </a:cubicBezTo>
                    <a:cubicBezTo>
                      <a:pt x="50" y="14"/>
                      <a:pt x="50" y="14"/>
                      <a:pt x="50" y="14"/>
                    </a:cubicBezTo>
                    <a:cubicBezTo>
                      <a:pt x="50" y="13"/>
                      <a:pt x="50" y="12"/>
                      <a:pt x="50" y="12"/>
                    </a:cubicBezTo>
                    <a:cubicBezTo>
                      <a:pt x="51" y="11"/>
                      <a:pt x="49" y="11"/>
                      <a:pt x="49" y="11"/>
                    </a:cubicBezTo>
                    <a:cubicBezTo>
                      <a:pt x="49" y="12"/>
                      <a:pt x="49" y="12"/>
                      <a:pt x="49" y="12"/>
                    </a:cubicBezTo>
                    <a:cubicBezTo>
                      <a:pt x="49" y="12"/>
                      <a:pt x="49" y="12"/>
                      <a:pt x="49" y="12"/>
                    </a:cubicBezTo>
                    <a:cubicBezTo>
                      <a:pt x="46" y="12"/>
                      <a:pt x="44" y="13"/>
                      <a:pt x="42" y="15"/>
                    </a:cubicBezTo>
                    <a:cubicBezTo>
                      <a:pt x="42" y="15"/>
                      <a:pt x="42" y="16"/>
                      <a:pt x="42" y="16"/>
                    </a:cubicBezTo>
                    <a:cubicBezTo>
                      <a:pt x="41" y="17"/>
                      <a:pt x="40" y="18"/>
                      <a:pt x="40" y="19"/>
                    </a:cubicBezTo>
                    <a:cubicBezTo>
                      <a:pt x="38" y="19"/>
                      <a:pt x="37" y="18"/>
                      <a:pt x="36" y="16"/>
                    </a:cubicBezTo>
                    <a:cubicBezTo>
                      <a:pt x="36" y="15"/>
                      <a:pt x="36" y="14"/>
                      <a:pt x="36" y="13"/>
                    </a:cubicBezTo>
                    <a:cubicBezTo>
                      <a:pt x="36" y="12"/>
                      <a:pt x="36" y="12"/>
                      <a:pt x="35" y="12"/>
                    </a:cubicBezTo>
                    <a:cubicBezTo>
                      <a:pt x="31" y="14"/>
                      <a:pt x="30" y="19"/>
                      <a:pt x="32" y="21"/>
                    </a:cubicBezTo>
                    <a:cubicBezTo>
                      <a:pt x="31" y="22"/>
                      <a:pt x="29" y="21"/>
                      <a:pt x="27" y="18"/>
                    </a:cubicBezTo>
                    <a:cubicBezTo>
                      <a:pt x="31" y="13"/>
                      <a:pt x="33" y="5"/>
                      <a:pt x="34" y="1"/>
                    </a:cubicBezTo>
                    <a:cubicBezTo>
                      <a:pt x="34" y="0"/>
                      <a:pt x="33" y="0"/>
                      <a:pt x="33" y="1"/>
                    </a:cubicBezTo>
                    <a:cubicBezTo>
                      <a:pt x="32" y="3"/>
                      <a:pt x="29" y="7"/>
                      <a:pt x="27" y="11"/>
                    </a:cubicBezTo>
                    <a:cubicBezTo>
                      <a:pt x="27" y="12"/>
                      <a:pt x="26" y="12"/>
                      <a:pt x="26" y="12"/>
                    </a:cubicBezTo>
                    <a:cubicBezTo>
                      <a:pt x="26" y="12"/>
                      <a:pt x="25" y="12"/>
                      <a:pt x="25" y="12"/>
                    </a:cubicBezTo>
                    <a:cubicBezTo>
                      <a:pt x="24" y="12"/>
                      <a:pt x="23" y="13"/>
                      <a:pt x="23" y="13"/>
                    </a:cubicBezTo>
                    <a:cubicBezTo>
                      <a:pt x="21" y="14"/>
                      <a:pt x="19" y="16"/>
                      <a:pt x="18" y="18"/>
                    </a:cubicBezTo>
                    <a:cubicBezTo>
                      <a:pt x="18" y="19"/>
                      <a:pt x="18" y="20"/>
                      <a:pt x="18" y="20"/>
                    </a:cubicBezTo>
                    <a:cubicBezTo>
                      <a:pt x="17" y="21"/>
                      <a:pt x="15" y="21"/>
                      <a:pt x="12" y="19"/>
                    </a:cubicBezTo>
                    <a:cubicBezTo>
                      <a:pt x="13" y="17"/>
                      <a:pt x="15" y="14"/>
                      <a:pt x="15" y="11"/>
                    </a:cubicBezTo>
                    <a:cubicBezTo>
                      <a:pt x="15" y="10"/>
                      <a:pt x="14" y="9"/>
                      <a:pt x="14" y="10"/>
                    </a:cubicBezTo>
                    <a:cubicBezTo>
                      <a:pt x="13" y="12"/>
                      <a:pt x="10" y="16"/>
                      <a:pt x="10" y="20"/>
                    </a:cubicBezTo>
                    <a:cubicBezTo>
                      <a:pt x="7" y="22"/>
                      <a:pt x="4" y="23"/>
                      <a:pt x="0" y="23"/>
                    </a:cubicBezTo>
                    <a:cubicBezTo>
                      <a:pt x="0" y="23"/>
                      <a:pt x="0" y="25"/>
                      <a:pt x="0" y="25"/>
                    </a:cubicBezTo>
                    <a:cubicBezTo>
                      <a:pt x="4" y="24"/>
                      <a:pt x="7" y="23"/>
                      <a:pt x="10" y="21"/>
                    </a:cubicBezTo>
                    <a:cubicBezTo>
                      <a:pt x="10" y="23"/>
                      <a:pt x="10" y="24"/>
                      <a:pt x="11" y="25"/>
                    </a:cubicBezTo>
                    <a:cubicBezTo>
                      <a:pt x="14" y="26"/>
                      <a:pt x="16" y="25"/>
                      <a:pt x="18" y="24"/>
                    </a:cubicBezTo>
                    <a:cubicBezTo>
                      <a:pt x="18" y="23"/>
                      <a:pt x="18" y="23"/>
                      <a:pt x="19" y="23"/>
                    </a:cubicBezTo>
                    <a:cubicBezTo>
                      <a:pt x="19" y="23"/>
                      <a:pt x="20" y="24"/>
                      <a:pt x="20" y="24"/>
                    </a:cubicBezTo>
                    <a:cubicBezTo>
                      <a:pt x="22" y="24"/>
                      <a:pt x="24" y="23"/>
                      <a:pt x="25" y="21"/>
                    </a:cubicBezTo>
                    <a:cubicBezTo>
                      <a:pt x="25" y="22"/>
                      <a:pt x="26" y="23"/>
                      <a:pt x="26" y="24"/>
                    </a:cubicBezTo>
                    <a:cubicBezTo>
                      <a:pt x="29" y="26"/>
                      <a:pt x="31" y="25"/>
                      <a:pt x="33" y="22"/>
                    </a:cubicBezTo>
                    <a:cubicBezTo>
                      <a:pt x="34" y="23"/>
                      <a:pt x="35" y="23"/>
                      <a:pt x="37" y="23"/>
                    </a:cubicBezTo>
                    <a:cubicBezTo>
                      <a:pt x="38" y="23"/>
                      <a:pt x="38" y="22"/>
                      <a:pt x="39" y="22"/>
                    </a:cubicBezTo>
                    <a:cubicBezTo>
                      <a:pt x="39" y="22"/>
                      <a:pt x="39" y="22"/>
                      <a:pt x="39" y="22"/>
                    </a:cubicBezTo>
                    <a:cubicBezTo>
                      <a:pt x="39" y="24"/>
                      <a:pt x="42" y="25"/>
                      <a:pt x="43" y="25"/>
                    </a:cubicBezTo>
                    <a:cubicBezTo>
                      <a:pt x="45" y="24"/>
                      <a:pt x="46" y="23"/>
                      <a:pt x="47" y="21"/>
                    </a:cubicBezTo>
                    <a:cubicBezTo>
                      <a:pt x="47" y="21"/>
                      <a:pt x="47" y="22"/>
                      <a:pt x="47" y="22"/>
                    </a:cubicBezTo>
                    <a:cubicBezTo>
                      <a:pt x="50" y="25"/>
                      <a:pt x="52" y="25"/>
                      <a:pt x="55" y="22"/>
                    </a:cubicBezTo>
                    <a:cubicBezTo>
                      <a:pt x="55" y="21"/>
                      <a:pt x="54" y="20"/>
                      <a:pt x="54" y="21"/>
                    </a:cubicBezTo>
                    <a:close/>
                    <a:moveTo>
                      <a:pt x="24" y="19"/>
                    </a:moveTo>
                    <a:cubicBezTo>
                      <a:pt x="22" y="23"/>
                      <a:pt x="21" y="22"/>
                      <a:pt x="21" y="18"/>
                    </a:cubicBezTo>
                    <a:cubicBezTo>
                      <a:pt x="22" y="17"/>
                      <a:pt x="22" y="16"/>
                      <a:pt x="23" y="15"/>
                    </a:cubicBezTo>
                    <a:cubicBezTo>
                      <a:pt x="24" y="15"/>
                      <a:pt x="24" y="14"/>
                      <a:pt x="25" y="14"/>
                    </a:cubicBezTo>
                    <a:cubicBezTo>
                      <a:pt x="25" y="14"/>
                      <a:pt x="26" y="13"/>
                      <a:pt x="26" y="13"/>
                    </a:cubicBezTo>
                    <a:cubicBezTo>
                      <a:pt x="25" y="15"/>
                      <a:pt x="25" y="17"/>
                      <a:pt x="25" y="18"/>
                    </a:cubicBezTo>
                    <a:cubicBezTo>
                      <a:pt x="25" y="19"/>
                      <a:pt x="24" y="19"/>
                      <a:pt x="24" y="19"/>
                    </a:cubicBezTo>
                    <a:close/>
                    <a:moveTo>
                      <a:pt x="45" y="21"/>
                    </a:moveTo>
                    <a:cubicBezTo>
                      <a:pt x="45" y="20"/>
                      <a:pt x="44" y="18"/>
                      <a:pt x="43" y="17"/>
                    </a:cubicBezTo>
                    <a:cubicBezTo>
                      <a:pt x="43" y="17"/>
                      <a:pt x="43" y="17"/>
                      <a:pt x="44" y="17"/>
                    </a:cubicBezTo>
                    <a:cubicBezTo>
                      <a:pt x="45" y="15"/>
                      <a:pt x="47" y="14"/>
                      <a:pt x="48" y="14"/>
                    </a:cubicBezTo>
                    <a:cubicBezTo>
                      <a:pt x="48" y="15"/>
                      <a:pt x="48" y="15"/>
                      <a:pt x="47" y="16"/>
                    </a:cubicBezTo>
                    <a:cubicBezTo>
                      <a:pt x="47" y="18"/>
                      <a:pt x="46" y="20"/>
                      <a:pt x="45" y="2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2" name="Freeform 185"/>
              <p:cNvSpPr>
                <a:spLocks/>
              </p:cNvSpPr>
              <p:nvPr/>
            </p:nvSpPr>
            <p:spPr bwMode="auto">
              <a:xfrm>
                <a:off x="1417638" y="2205038"/>
                <a:ext cx="3175" cy="3175"/>
              </a:xfrm>
              <a:custGeom>
                <a:avLst/>
                <a:gdLst>
                  <a:gd name="T0" fmla="*/ 2 w 3"/>
                  <a:gd name="T1" fmla="*/ 1 h 3"/>
                  <a:gd name="T2" fmla="*/ 1 w 3"/>
                  <a:gd name="T3" fmla="*/ 1 h 3"/>
                  <a:gd name="T4" fmla="*/ 0 w 3"/>
                  <a:gd name="T5" fmla="*/ 2 h 3"/>
                  <a:gd name="T6" fmla="*/ 1 w 3"/>
                  <a:gd name="T7" fmla="*/ 2 h 3"/>
                  <a:gd name="T8" fmla="*/ 2 w 3"/>
                  <a:gd name="T9" fmla="*/ 1 h 3"/>
                </a:gdLst>
                <a:ahLst/>
                <a:cxnLst>
                  <a:cxn ang="0">
                    <a:pos x="T0" y="T1"/>
                  </a:cxn>
                  <a:cxn ang="0">
                    <a:pos x="T2" y="T3"/>
                  </a:cxn>
                  <a:cxn ang="0">
                    <a:pos x="T4" y="T5"/>
                  </a:cxn>
                  <a:cxn ang="0">
                    <a:pos x="T6" y="T7"/>
                  </a:cxn>
                  <a:cxn ang="0">
                    <a:pos x="T8" y="T9"/>
                  </a:cxn>
                </a:cxnLst>
                <a:rect l="0" t="0" r="r" b="b"/>
                <a:pathLst>
                  <a:path w="3" h="3">
                    <a:moveTo>
                      <a:pt x="2" y="1"/>
                    </a:moveTo>
                    <a:cubicBezTo>
                      <a:pt x="2" y="1"/>
                      <a:pt x="2" y="1"/>
                      <a:pt x="1" y="1"/>
                    </a:cubicBezTo>
                    <a:cubicBezTo>
                      <a:pt x="1" y="0"/>
                      <a:pt x="0" y="1"/>
                      <a:pt x="0" y="2"/>
                    </a:cubicBezTo>
                    <a:cubicBezTo>
                      <a:pt x="1" y="2"/>
                      <a:pt x="1" y="2"/>
                      <a:pt x="1" y="2"/>
                    </a:cubicBezTo>
                    <a:cubicBezTo>
                      <a:pt x="2" y="3"/>
                      <a:pt x="3"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3" name="Freeform 186"/>
              <p:cNvSpPr>
                <a:spLocks/>
              </p:cNvSpPr>
              <p:nvPr/>
            </p:nvSpPr>
            <p:spPr bwMode="auto">
              <a:xfrm>
                <a:off x="1401763" y="2225676"/>
                <a:ext cx="31750" cy="53975"/>
              </a:xfrm>
              <a:custGeom>
                <a:avLst/>
                <a:gdLst>
                  <a:gd name="T0" fmla="*/ 1 w 31"/>
                  <a:gd name="T1" fmla="*/ 5 h 50"/>
                  <a:gd name="T2" fmla="*/ 21 w 31"/>
                  <a:gd name="T3" fmla="*/ 19 h 50"/>
                  <a:gd name="T4" fmla="*/ 27 w 31"/>
                  <a:gd name="T5" fmla="*/ 49 h 50"/>
                  <a:gd name="T6" fmla="*/ 29 w 31"/>
                  <a:gd name="T7" fmla="*/ 49 h 50"/>
                  <a:gd name="T8" fmla="*/ 29 w 31"/>
                  <a:gd name="T9" fmla="*/ 47 h 50"/>
                  <a:gd name="T10" fmla="*/ 28 w 31"/>
                  <a:gd name="T11" fmla="*/ 46 h 50"/>
                  <a:gd name="T12" fmla="*/ 1 w 31"/>
                  <a:gd name="T13" fmla="*/ 3 h 50"/>
                  <a:gd name="T14" fmla="*/ 1 w 31"/>
                  <a:gd name="T15" fmla="*/ 5 h 5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 h="50">
                    <a:moveTo>
                      <a:pt x="1" y="5"/>
                    </a:moveTo>
                    <a:cubicBezTo>
                      <a:pt x="10" y="3"/>
                      <a:pt x="17" y="13"/>
                      <a:pt x="21" y="19"/>
                    </a:cubicBezTo>
                    <a:cubicBezTo>
                      <a:pt x="26" y="28"/>
                      <a:pt x="27" y="39"/>
                      <a:pt x="27" y="49"/>
                    </a:cubicBezTo>
                    <a:cubicBezTo>
                      <a:pt x="27" y="49"/>
                      <a:pt x="28" y="50"/>
                      <a:pt x="29" y="49"/>
                    </a:cubicBezTo>
                    <a:cubicBezTo>
                      <a:pt x="29" y="48"/>
                      <a:pt x="29" y="47"/>
                      <a:pt x="29" y="47"/>
                    </a:cubicBezTo>
                    <a:cubicBezTo>
                      <a:pt x="29" y="46"/>
                      <a:pt x="28" y="46"/>
                      <a:pt x="28" y="46"/>
                    </a:cubicBezTo>
                    <a:cubicBezTo>
                      <a:pt x="31" y="33"/>
                      <a:pt x="20" y="0"/>
                      <a:pt x="1" y="3"/>
                    </a:cubicBezTo>
                    <a:cubicBezTo>
                      <a:pt x="0" y="4"/>
                      <a:pt x="0"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4" name="Freeform 187"/>
              <p:cNvSpPr>
                <a:spLocks/>
              </p:cNvSpPr>
              <p:nvPr/>
            </p:nvSpPr>
            <p:spPr bwMode="auto">
              <a:xfrm>
                <a:off x="1433513" y="2225676"/>
                <a:ext cx="25400" cy="50800"/>
              </a:xfrm>
              <a:custGeom>
                <a:avLst/>
                <a:gdLst>
                  <a:gd name="T0" fmla="*/ 23 w 24"/>
                  <a:gd name="T1" fmla="*/ 0 h 48"/>
                  <a:gd name="T2" fmla="*/ 0 w 24"/>
                  <a:gd name="T3" fmla="*/ 47 h 48"/>
                  <a:gd name="T4" fmla="*/ 1 w 24"/>
                  <a:gd name="T5" fmla="*/ 47 h 48"/>
                  <a:gd name="T6" fmla="*/ 23 w 24"/>
                  <a:gd name="T7" fmla="*/ 2 h 48"/>
                  <a:gd name="T8" fmla="*/ 23 w 24"/>
                  <a:gd name="T9" fmla="*/ 0 h 48"/>
                </a:gdLst>
                <a:ahLst/>
                <a:cxnLst>
                  <a:cxn ang="0">
                    <a:pos x="T0" y="T1"/>
                  </a:cxn>
                  <a:cxn ang="0">
                    <a:pos x="T2" y="T3"/>
                  </a:cxn>
                  <a:cxn ang="0">
                    <a:pos x="T4" y="T5"/>
                  </a:cxn>
                  <a:cxn ang="0">
                    <a:pos x="T6" y="T7"/>
                  </a:cxn>
                  <a:cxn ang="0">
                    <a:pos x="T8" y="T9"/>
                  </a:cxn>
                </a:cxnLst>
                <a:rect l="0" t="0" r="r" b="b"/>
                <a:pathLst>
                  <a:path w="24" h="48">
                    <a:moveTo>
                      <a:pt x="23" y="0"/>
                    </a:moveTo>
                    <a:cubicBezTo>
                      <a:pt x="5" y="11"/>
                      <a:pt x="0" y="28"/>
                      <a:pt x="0" y="47"/>
                    </a:cubicBezTo>
                    <a:cubicBezTo>
                      <a:pt x="0" y="48"/>
                      <a:pt x="1" y="48"/>
                      <a:pt x="1" y="47"/>
                    </a:cubicBezTo>
                    <a:cubicBezTo>
                      <a:pt x="1" y="29"/>
                      <a:pt x="6" y="12"/>
                      <a:pt x="23" y="2"/>
                    </a:cubicBezTo>
                    <a:cubicBezTo>
                      <a:pt x="24" y="1"/>
                      <a:pt x="23" y="0"/>
                      <a:pt x="2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5" name="Freeform 188"/>
              <p:cNvSpPr>
                <a:spLocks/>
              </p:cNvSpPr>
              <p:nvPr/>
            </p:nvSpPr>
            <p:spPr bwMode="auto">
              <a:xfrm>
                <a:off x="1395413" y="2182813"/>
                <a:ext cx="76200" cy="98425"/>
              </a:xfrm>
              <a:custGeom>
                <a:avLst/>
                <a:gdLst>
                  <a:gd name="T0" fmla="*/ 21 w 73"/>
                  <a:gd name="T1" fmla="*/ 90 h 93"/>
                  <a:gd name="T2" fmla="*/ 18 w 73"/>
                  <a:gd name="T3" fmla="*/ 69 h 93"/>
                  <a:gd name="T4" fmla="*/ 7 w 73"/>
                  <a:gd name="T5" fmla="*/ 46 h 93"/>
                  <a:gd name="T6" fmla="*/ 39 w 73"/>
                  <a:gd name="T7" fmla="*/ 4 h 93"/>
                  <a:gd name="T8" fmla="*/ 65 w 73"/>
                  <a:gd name="T9" fmla="*/ 23 h 93"/>
                  <a:gd name="T10" fmla="*/ 61 w 73"/>
                  <a:gd name="T11" fmla="*/ 50 h 93"/>
                  <a:gd name="T12" fmla="*/ 50 w 73"/>
                  <a:gd name="T13" fmla="*/ 66 h 93"/>
                  <a:gd name="T14" fmla="*/ 44 w 73"/>
                  <a:gd name="T15" fmla="*/ 92 h 93"/>
                  <a:gd name="T16" fmla="*/ 45 w 73"/>
                  <a:gd name="T17" fmla="*/ 93 h 93"/>
                  <a:gd name="T18" fmla="*/ 53 w 73"/>
                  <a:gd name="T19" fmla="*/ 64 h 93"/>
                  <a:gd name="T20" fmla="*/ 67 w 73"/>
                  <a:gd name="T21" fmla="*/ 40 h 93"/>
                  <a:gd name="T22" fmla="*/ 42 w 73"/>
                  <a:gd name="T23" fmla="*/ 3 h 93"/>
                  <a:gd name="T24" fmla="*/ 5 w 73"/>
                  <a:gd name="T25" fmla="*/ 32 h 93"/>
                  <a:gd name="T26" fmla="*/ 10 w 73"/>
                  <a:gd name="T27" fmla="*/ 57 h 93"/>
                  <a:gd name="T28" fmla="*/ 17 w 73"/>
                  <a:gd name="T29" fmla="*/ 79 h 93"/>
                  <a:gd name="T30" fmla="*/ 20 w 73"/>
                  <a:gd name="T31" fmla="*/ 91 h 93"/>
                  <a:gd name="T32" fmla="*/ 21 w 73"/>
                  <a:gd name="T33" fmla="*/ 90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3" h="93">
                    <a:moveTo>
                      <a:pt x="21" y="90"/>
                    </a:moveTo>
                    <a:cubicBezTo>
                      <a:pt x="16" y="84"/>
                      <a:pt x="19" y="76"/>
                      <a:pt x="18" y="69"/>
                    </a:cubicBezTo>
                    <a:cubicBezTo>
                      <a:pt x="16" y="61"/>
                      <a:pt x="9" y="54"/>
                      <a:pt x="7" y="46"/>
                    </a:cubicBezTo>
                    <a:cubicBezTo>
                      <a:pt x="0" y="26"/>
                      <a:pt x="19" y="4"/>
                      <a:pt x="39" y="4"/>
                    </a:cubicBezTo>
                    <a:cubicBezTo>
                      <a:pt x="51" y="4"/>
                      <a:pt x="61" y="13"/>
                      <a:pt x="65" y="23"/>
                    </a:cubicBezTo>
                    <a:cubicBezTo>
                      <a:pt x="69" y="33"/>
                      <a:pt x="66" y="42"/>
                      <a:pt x="61" y="50"/>
                    </a:cubicBezTo>
                    <a:cubicBezTo>
                      <a:pt x="57" y="55"/>
                      <a:pt x="53" y="60"/>
                      <a:pt x="50" y="66"/>
                    </a:cubicBezTo>
                    <a:cubicBezTo>
                      <a:pt x="47" y="74"/>
                      <a:pt x="50" y="85"/>
                      <a:pt x="44" y="92"/>
                    </a:cubicBezTo>
                    <a:cubicBezTo>
                      <a:pt x="43" y="92"/>
                      <a:pt x="44" y="93"/>
                      <a:pt x="45" y="93"/>
                    </a:cubicBezTo>
                    <a:cubicBezTo>
                      <a:pt x="52" y="85"/>
                      <a:pt x="48" y="74"/>
                      <a:pt x="53" y="64"/>
                    </a:cubicBezTo>
                    <a:cubicBezTo>
                      <a:pt x="57" y="56"/>
                      <a:pt x="64" y="50"/>
                      <a:pt x="67" y="40"/>
                    </a:cubicBezTo>
                    <a:cubicBezTo>
                      <a:pt x="73" y="23"/>
                      <a:pt x="59" y="5"/>
                      <a:pt x="42" y="3"/>
                    </a:cubicBezTo>
                    <a:cubicBezTo>
                      <a:pt x="24" y="0"/>
                      <a:pt x="9" y="16"/>
                      <a:pt x="5" y="32"/>
                    </a:cubicBezTo>
                    <a:cubicBezTo>
                      <a:pt x="3" y="41"/>
                      <a:pt x="6" y="49"/>
                      <a:pt x="10" y="57"/>
                    </a:cubicBezTo>
                    <a:cubicBezTo>
                      <a:pt x="15" y="64"/>
                      <a:pt x="17" y="70"/>
                      <a:pt x="17" y="79"/>
                    </a:cubicBezTo>
                    <a:cubicBezTo>
                      <a:pt x="16" y="84"/>
                      <a:pt x="17" y="87"/>
                      <a:pt x="20" y="91"/>
                    </a:cubicBezTo>
                    <a:cubicBezTo>
                      <a:pt x="20" y="92"/>
                      <a:pt x="21" y="91"/>
                      <a:pt x="21" y="9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6" name="Freeform 189"/>
              <p:cNvSpPr>
                <a:spLocks/>
              </p:cNvSpPr>
              <p:nvPr/>
            </p:nvSpPr>
            <p:spPr bwMode="auto">
              <a:xfrm>
                <a:off x="1411288" y="2281238"/>
                <a:ext cx="34925" cy="4763"/>
              </a:xfrm>
              <a:custGeom>
                <a:avLst/>
                <a:gdLst>
                  <a:gd name="T0" fmla="*/ 3 w 33"/>
                  <a:gd name="T1" fmla="*/ 4 h 4"/>
                  <a:gd name="T2" fmla="*/ 30 w 33"/>
                  <a:gd name="T3" fmla="*/ 4 h 4"/>
                  <a:gd name="T4" fmla="*/ 30 w 33"/>
                  <a:gd name="T5" fmla="*/ 0 h 4"/>
                  <a:gd name="T6" fmla="*/ 3 w 33"/>
                  <a:gd name="T7" fmla="*/ 0 h 4"/>
                  <a:gd name="T8" fmla="*/ 3 w 33"/>
                  <a:gd name="T9" fmla="*/ 4 h 4"/>
                </a:gdLst>
                <a:ahLst/>
                <a:cxnLst>
                  <a:cxn ang="0">
                    <a:pos x="T0" y="T1"/>
                  </a:cxn>
                  <a:cxn ang="0">
                    <a:pos x="T2" y="T3"/>
                  </a:cxn>
                  <a:cxn ang="0">
                    <a:pos x="T4" y="T5"/>
                  </a:cxn>
                  <a:cxn ang="0">
                    <a:pos x="T6" y="T7"/>
                  </a:cxn>
                  <a:cxn ang="0">
                    <a:pos x="T8" y="T9"/>
                  </a:cxn>
                </a:cxnLst>
                <a:rect l="0" t="0" r="r" b="b"/>
                <a:pathLst>
                  <a:path w="33" h="4">
                    <a:moveTo>
                      <a:pt x="3" y="4"/>
                    </a:moveTo>
                    <a:cubicBezTo>
                      <a:pt x="12" y="4"/>
                      <a:pt x="21" y="4"/>
                      <a:pt x="30" y="4"/>
                    </a:cubicBezTo>
                    <a:cubicBezTo>
                      <a:pt x="33" y="4"/>
                      <a:pt x="33" y="0"/>
                      <a:pt x="30" y="0"/>
                    </a:cubicBezTo>
                    <a:cubicBezTo>
                      <a:pt x="21" y="0"/>
                      <a:pt x="12"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7" name="Freeform 190"/>
              <p:cNvSpPr>
                <a:spLocks/>
              </p:cNvSpPr>
              <p:nvPr/>
            </p:nvSpPr>
            <p:spPr bwMode="auto">
              <a:xfrm>
                <a:off x="1411288" y="2287588"/>
                <a:ext cx="34925" cy="4763"/>
              </a:xfrm>
              <a:custGeom>
                <a:avLst/>
                <a:gdLst>
                  <a:gd name="T0" fmla="*/ 3 w 33"/>
                  <a:gd name="T1" fmla="*/ 4 h 4"/>
                  <a:gd name="T2" fmla="*/ 30 w 33"/>
                  <a:gd name="T3" fmla="*/ 4 h 4"/>
                  <a:gd name="T4" fmla="*/ 30 w 33"/>
                  <a:gd name="T5" fmla="*/ 0 h 4"/>
                  <a:gd name="T6" fmla="*/ 3 w 33"/>
                  <a:gd name="T7" fmla="*/ 0 h 4"/>
                  <a:gd name="T8" fmla="*/ 3 w 33"/>
                  <a:gd name="T9" fmla="*/ 4 h 4"/>
                </a:gdLst>
                <a:ahLst/>
                <a:cxnLst>
                  <a:cxn ang="0">
                    <a:pos x="T0" y="T1"/>
                  </a:cxn>
                  <a:cxn ang="0">
                    <a:pos x="T2" y="T3"/>
                  </a:cxn>
                  <a:cxn ang="0">
                    <a:pos x="T4" y="T5"/>
                  </a:cxn>
                  <a:cxn ang="0">
                    <a:pos x="T6" y="T7"/>
                  </a:cxn>
                  <a:cxn ang="0">
                    <a:pos x="T8" y="T9"/>
                  </a:cxn>
                </a:cxnLst>
                <a:rect l="0" t="0" r="r" b="b"/>
                <a:pathLst>
                  <a:path w="33" h="4">
                    <a:moveTo>
                      <a:pt x="3" y="4"/>
                    </a:moveTo>
                    <a:cubicBezTo>
                      <a:pt x="12" y="4"/>
                      <a:pt x="21" y="4"/>
                      <a:pt x="30" y="4"/>
                    </a:cubicBezTo>
                    <a:cubicBezTo>
                      <a:pt x="33" y="4"/>
                      <a:pt x="33" y="0"/>
                      <a:pt x="30" y="0"/>
                    </a:cubicBezTo>
                    <a:cubicBezTo>
                      <a:pt x="21" y="0"/>
                      <a:pt x="12"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8" name="Freeform 191"/>
              <p:cNvSpPr>
                <a:spLocks/>
              </p:cNvSpPr>
              <p:nvPr/>
            </p:nvSpPr>
            <p:spPr bwMode="auto">
              <a:xfrm>
                <a:off x="1412875" y="2293938"/>
                <a:ext cx="33338" cy="4763"/>
              </a:xfrm>
              <a:custGeom>
                <a:avLst/>
                <a:gdLst>
                  <a:gd name="T0" fmla="*/ 3 w 31"/>
                  <a:gd name="T1" fmla="*/ 5 h 5"/>
                  <a:gd name="T2" fmla="*/ 28 w 31"/>
                  <a:gd name="T3" fmla="*/ 5 h 5"/>
                  <a:gd name="T4" fmla="*/ 28 w 31"/>
                  <a:gd name="T5" fmla="*/ 0 h 5"/>
                  <a:gd name="T6" fmla="*/ 3 w 31"/>
                  <a:gd name="T7" fmla="*/ 0 h 5"/>
                  <a:gd name="T8" fmla="*/ 3 w 31"/>
                  <a:gd name="T9" fmla="*/ 5 h 5"/>
                </a:gdLst>
                <a:ahLst/>
                <a:cxnLst>
                  <a:cxn ang="0">
                    <a:pos x="T0" y="T1"/>
                  </a:cxn>
                  <a:cxn ang="0">
                    <a:pos x="T2" y="T3"/>
                  </a:cxn>
                  <a:cxn ang="0">
                    <a:pos x="T4" y="T5"/>
                  </a:cxn>
                  <a:cxn ang="0">
                    <a:pos x="T6" y="T7"/>
                  </a:cxn>
                  <a:cxn ang="0">
                    <a:pos x="T8" y="T9"/>
                  </a:cxn>
                </a:cxnLst>
                <a:rect l="0" t="0" r="r" b="b"/>
                <a:pathLst>
                  <a:path w="31" h="5">
                    <a:moveTo>
                      <a:pt x="3" y="5"/>
                    </a:moveTo>
                    <a:cubicBezTo>
                      <a:pt x="11" y="5"/>
                      <a:pt x="20" y="5"/>
                      <a:pt x="28" y="5"/>
                    </a:cubicBezTo>
                    <a:cubicBezTo>
                      <a:pt x="31" y="5"/>
                      <a:pt x="31" y="0"/>
                      <a:pt x="28" y="0"/>
                    </a:cubicBezTo>
                    <a:cubicBezTo>
                      <a:pt x="20" y="0"/>
                      <a:pt x="11" y="0"/>
                      <a:pt x="3" y="0"/>
                    </a:cubicBezTo>
                    <a:cubicBezTo>
                      <a:pt x="0" y="0"/>
                      <a:pt x="0" y="5"/>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9" name="Freeform 192"/>
              <p:cNvSpPr>
                <a:spLocks/>
              </p:cNvSpPr>
              <p:nvPr/>
            </p:nvSpPr>
            <p:spPr bwMode="auto">
              <a:xfrm>
                <a:off x="1417638" y="2301876"/>
                <a:ext cx="25400" cy="4763"/>
              </a:xfrm>
              <a:custGeom>
                <a:avLst/>
                <a:gdLst>
                  <a:gd name="T0" fmla="*/ 4 w 25"/>
                  <a:gd name="T1" fmla="*/ 5 h 5"/>
                  <a:gd name="T2" fmla="*/ 21 w 25"/>
                  <a:gd name="T3" fmla="*/ 5 h 5"/>
                  <a:gd name="T4" fmla="*/ 21 w 25"/>
                  <a:gd name="T5" fmla="*/ 0 h 5"/>
                  <a:gd name="T6" fmla="*/ 4 w 25"/>
                  <a:gd name="T7" fmla="*/ 0 h 5"/>
                  <a:gd name="T8" fmla="*/ 4 w 25"/>
                  <a:gd name="T9" fmla="*/ 5 h 5"/>
                </a:gdLst>
                <a:ahLst/>
                <a:cxnLst>
                  <a:cxn ang="0">
                    <a:pos x="T0" y="T1"/>
                  </a:cxn>
                  <a:cxn ang="0">
                    <a:pos x="T2" y="T3"/>
                  </a:cxn>
                  <a:cxn ang="0">
                    <a:pos x="T4" y="T5"/>
                  </a:cxn>
                  <a:cxn ang="0">
                    <a:pos x="T6" y="T7"/>
                  </a:cxn>
                  <a:cxn ang="0">
                    <a:pos x="T8" y="T9"/>
                  </a:cxn>
                </a:cxnLst>
                <a:rect l="0" t="0" r="r" b="b"/>
                <a:pathLst>
                  <a:path w="25" h="5">
                    <a:moveTo>
                      <a:pt x="4" y="5"/>
                    </a:moveTo>
                    <a:cubicBezTo>
                      <a:pt x="10" y="5"/>
                      <a:pt x="15" y="5"/>
                      <a:pt x="21" y="5"/>
                    </a:cubicBezTo>
                    <a:cubicBezTo>
                      <a:pt x="25" y="5"/>
                      <a:pt x="25" y="0"/>
                      <a:pt x="21" y="0"/>
                    </a:cubicBezTo>
                    <a:cubicBezTo>
                      <a:pt x="15" y="0"/>
                      <a:pt x="10" y="0"/>
                      <a:pt x="4" y="0"/>
                    </a:cubicBezTo>
                    <a:cubicBezTo>
                      <a:pt x="0" y="0"/>
                      <a:pt x="0" y="5"/>
                      <a:pt x="4"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0" name="Freeform 197"/>
              <p:cNvSpPr>
                <a:spLocks/>
              </p:cNvSpPr>
              <p:nvPr/>
            </p:nvSpPr>
            <p:spPr bwMode="auto">
              <a:xfrm>
                <a:off x="1052513" y="2039938"/>
                <a:ext cx="76200" cy="85725"/>
              </a:xfrm>
              <a:custGeom>
                <a:avLst/>
                <a:gdLst>
                  <a:gd name="T0" fmla="*/ 24 w 72"/>
                  <a:gd name="T1" fmla="*/ 63 h 80"/>
                  <a:gd name="T2" fmla="*/ 2 w 72"/>
                  <a:gd name="T3" fmla="*/ 65 h 80"/>
                  <a:gd name="T4" fmla="*/ 14 w 72"/>
                  <a:gd name="T5" fmla="*/ 78 h 80"/>
                  <a:gd name="T6" fmla="*/ 26 w 72"/>
                  <a:gd name="T7" fmla="*/ 43 h 80"/>
                  <a:gd name="T8" fmla="*/ 28 w 72"/>
                  <a:gd name="T9" fmla="*/ 16 h 80"/>
                  <a:gd name="T10" fmla="*/ 58 w 72"/>
                  <a:gd name="T11" fmla="*/ 9 h 80"/>
                  <a:gd name="T12" fmla="*/ 69 w 72"/>
                  <a:gd name="T13" fmla="*/ 6 h 80"/>
                  <a:gd name="T14" fmla="*/ 66 w 72"/>
                  <a:gd name="T15" fmla="*/ 25 h 80"/>
                  <a:gd name="T16" fmla="*/ 65 w 72"/>
                  <a:gd name="T17" fmla="*/ 59 h 80"/>
                  <a:gd name="T18" fmla="*/ 65 w 72"/>
                  <a:gd name="T19" fmla="*/ 67 h 80"/>
                  <a:gd name="T20" fmla="*/ 65 w 72"/>
                  <a:gd name="T21" fmla="*/ 65 h 80"/>
                  <a:gd name="T22" fmla="*/ 53 w 72"/>
                  <a:gd name="T23" fmla="*/ 62 h 80"/>
                  <a:gd name="T24" fmla="*/ 48 w 72"/>
                  <a:gd name="T25" fmla="*/ 75 h 80"/>
                  <a:gd name="T26" fmla="*/ 69 w 72"/>
                  <a:gd name="T27" fmla="*/ 70 h 80"/>
                  <a:gd name="T28" fmla="*/ 67 w 72"/>
                  <a:gd name="T29" fmla="*/ 68 h 80"/>
                  <a:gd name="T30" fmla="*/ 60 w 72"/>
                  <a:gd name="T31" fmla="*/ 72 h 80"/>
                  <a:gd name="T32" fmla="*/ 66 w 72"/>
                  <a:gd name="T33" fmla="*/ 70 h 80"/>
                  <a:gd name="T34" fmla="*/ 69 w 72"/>
                  <a:gd name="T35" fmla="*/ 69 h 80"/>
                  <a:gd name="T36" fmla="*/ 71 w 72"/>
                  <a:gd name="T37" fmla="*/ 2 h 80"/>
                  <a:gd name="T38" fmla="*/ 69 w 72"/>
                  <a:gd name="T39" fmla="*/ 0 h 80"/>
                  <a:gd name="T40" fmla="*/ 24 w 72"/>
                  <a:gd name="T41" fmla="*/ 12 h 80"/>
                  <a:gd name="T42" fmla="*/ 22 w 72"/>
                  <a:gd name="T43" fmla="*/ 14 h 80"/>
                  <a:gd name="T44" fmla="*/ 23 w 72"/>
                  <a:gd name="T45" fmla="*/ 48 h 80"/>
                  <a:gd name="T46" fmla="*/ 22 w 72"/>
                  <a:gd name="T47" fmla="*/ 61 h 80"/>
                  <a:gd name="T48" fmla="*/ 18 w 72"/>
                  <a:gd name="T49" fmla="*/ 65 h 80"/>
                  <a:gd name="T50" fmla="*/ 23 w 72"/>
                  <a:gd name="T51" fmla="*/ 66 h 80"/>
                  <a:gd name="T52" fmla="*/ 24 w 72"/>
                  <a:gd name="T53" fmla="*/ 63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2" h="80">
                    <a:moveTo>
                      <a:pt x="24" y="63"/>
                    </a:moveTo>
                    <a:cubicBezTo>
                      <a:pt x="18" y="62"/>
                      <a:pt x="5" y="58"/>
                      <a:pt x="2" y="65"/>
                    </a:cubicBezTo>
                    <a:cubicBezTo>
                      <a:pt x="0" y="72"/>
                      <a:pt x="6" y="80"/>
                      <a:pt x="14" y="78"/>
                    </a:cubicBezTo>
                    <a:cubicBezTo>
                      <a:pt x="27" y="73"/>
                      <a:pt x="26" y="55"/>
                      <a:pt x="26" y="43"/>
                    </a:cubicBezTo>
                    <a:cubicBezTo>
                      <a:pt x="26" y="39"/>
                      <a:pt x="20" y="15"/>
                      <a:pt x="28" y="16"/>
                    </a:cubicBezTo>
                    <a:cubicBezTo>
                      <a:pt x="39" y="17"/>
                      <a:pt x="48" y="14"/>
                      <a:pt x="58" y="9"/>
                    </a:cubicBezTo>
                    <a:cubicBezTo>
                      <a:pt x="59" y="9"/>
                      <a:pt x="69" y="2"/>
                      <a:pt x="69" y="6"/>
                    </a:cubicBezTo>
                    <a:cubicBezTo>
                      <a:pt x="69" y="12"/>
                      <a:pt x="67" y="18"/>
                      <a:pt x="66" y="25"/>
                    </a:cubicBezTo>
                    <a:cubicBezTo>
                      <a:pt x="65" y="36"/>
                      <a:pt x="66" y="47"/>
                      <a:pt x="65" y="59"/>
                    </a:cubicBezTo>
                    <a:cubicBezTo>
                      <a:pt x="65" y="61"/>
                      <a:pt x="65" y="64"/>
                      <a:pt x="65" y="67"/>
                    </a:cubicBezTo>
                    <a:cubicBezTo>
                      <a:pt x="65" y="66"/>
                      <a:pt x="71" y="68"/>
                      <a:pt x="65" y="65"/>
                    </a:cubicBezTo>
                    <a:cubicBezTo>
                      <a:pt x="61" y="63"/>
                      <a:pt x="57" y="61"/>
                      <a:pt x="53" y="62"/>
                    </a:cubicBezTo>
                    <a:cubicBezTo>
                      <a:pt x="47" y="64"/>
                      <a:pt x="44" y="70"/>
                      <a:pt x="48" y="75"/>
                    </a:cubicBezTo>
                    <a:cubicBezTo>
                      <a:pt x="53" y="80"/>
                      <a:pt x="66" y="74"/>
                      <a:pt x="69" y="70"/>
                    </a:cubicBezTo>
                    <a:cubicBezTo>
                      <a:pt x="70" y="68"/>
                      <a:pt x="68" y="66"/>
                      <a:pt x="67" y="68"/>
                    </a:cubicBezTo>
                    <a:cubicBezTo>
                      <a:pt x="65" y="70"/>
                      <a:pt x="63" y="72"/>
                      <a:pt x="60" y="72"/>
                    </a:cubicBezTo>
                    <a:cubicBezTo>
                      <a:pt x="55" y="74"/>
                      <a:pt x="56" y="55"/>
                      <a:pt x="66" y="70"/>
                    </a:cubicBezTo>
                    <a:cubicBezTo>
                      <a:pt x="67" y="72"/>
                      <a:pt x="69" y="71"/>
                      <a:pt x="69" y="69"/>
                    </a:cubicBezTo>
                    <a:cubicBezTo>
                      <a:pt x="63" y="47"/>
                      <a:pt x="72" y="24"/>
                      <a:pt x="71" y="2"/>
                    </a:cubicBezTo>
                    <a:cubicBezTo>
                      <a:pt x="71" y="0"/>
                      <a:pt x="70" y="0"/>
                      <a:pt x="69" y="0"/>
                    </a:cubicBezTo>
                    <a:cubicBezTo>
                      <a:pt x="54" y="7"/>
                      <a:pt x="42" y="17"/>
                      <a:pt x="24" y="12"/>
                    </a:cubicBezTo>
                    <a:cubicBezTo>
                      <a:pt x="23" y="12"/>
                      <a:pt x="22" y="13"/>
                      <a:pt x="22" y="14"/>
                    </a:cubicBezTo>
                    <a:cubicBezTo>
                      <a:pt x="21" y="25"/>
                      <a:pt x="23" y="36"/>
                      <a:pt x="23" y="48"/>
                    </a:cubicBezTo>
                    <a:cubicBezTo>
                      <a:pt x="23" y="52"/>
                      <a:pt x="23" y="57"/>
                      <a:pt x="22" y="61"/>
                    </a:cubicBezTo>
                    <a:cubicBezTo>
                      <a:pt x="14" y="63"/>
                      <a:pt x="13" y="64"/>
                      <a:pt x="18" y="65"/>
                    </a:cubicBezTo>
                    <a:cubicBezTo>
                      <a:pt x="20" y="65"/>
                      <a:pt x="21" y="66"/>
                      <a:pt x="23" y="66"/>
                    </a:cubicBezTo>
                    <a:cubicBezTo>
                      <a:pt x="25" y="66"/>
                      <a:pt x="25" y="64"/>
                      <a:pt x="24" y="6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1" name="Freeform 198"/>
              <p:cNvSpPr>
                <a:spLocks/>
              </p:cNvSpPr>
              <p:nvPr/>
            </p:nvSpPr>
            <p:spPr bwMode="auto">
              <a:xfrm>
                <a:off x="1073150" y="2051051"/>
                <a:ext cx="57150" cy="20638"/>
              </a:xfrm>
              <a:custGeom>
                <a:avLst/>
                <a:gdLst>
                  <a:gd name="T0" fmla="*/ 2 w 53"/>
                  <a:gd name="T1" fmla="*/ 19 h 20"/>
                  <a:gd name="T2" fmla="*/ 21 w 53"/>
                  <a:gd name="T3" fmla="*/ 14 h 20"/>
                  <a:gd name="T4" fmla="*/ 51 w 53"/>
                  <a:gd name="T5" fmla="*/ 3 h 20"/>
                  <a:gd name="T6" fmla="*/ 50 w 53"/>
                  <a:gd name="T7" fmla="*/ 1 h 20"/>
                  <a:gd name="T8" fmla="*/ 28 w 53"/>
                  <a:gd name="T9" fmla="*/ 9 h 20"/>
                  <a:gd name="T10" fmla="*/ 3 w 53"/>
                  <a:gd name="T11" fmla="*/ 16 h 20"/>
                  <a:gd name="T12" fmla="*/ 2 w 53"/>
                  <a:gd name="T13" fmla="*/ 19 h 20"/>
                </a:gdLst>
                <a:ahLst/>
                <a:cxnLst>
                  <a:cxn ang="0">
                    <a:pos x="T0" y="T1"/>
                  </a:cxn>
                  <a:cxn ang="0">
                    <a:pos x="T2" y="T3"/>
                  </a:cxn>
                  <a:cxn ang="0">
                    <a:pos x="T4" y="T5"/>
                  </a:cxn>
                  <a:cxn ang="0">
                    <a:pos x="T6" y="T7"/>
                  </a:cxn>
                  <a:cxn ang="0">
                    <a:pos x="T8" y="T9"/>
                  </a:cxn>
                  <a:cxn ang="0">
                    <a:pos x="T10" y="T11"/>
                  </a:cxn>
                  <a:cxn ang="0">
                    <a:pos x="T12" y="T13"/>
                  </a:cxn>
                </a:cxnLst>
                <a:rect l="0" t="0" r="r" b="b"/>
                <a:pathLst>
                  <a:path w="53" h="20">
                    <a:moveTo>
                      <a:pt x="2" y="19"/>
                    </a:moveTo>
                    <a:cubicBezTo>
                      <a:pt x="8" y="20"/>
                      <a:pt x="16" y="16"/>
                      <a:pt x="21" y="14"/>
                    </a:cubicBezTo>
                    <a:cubicBezTo>
                      <a:pt x="31" y="11"/>
                      <a:pt x="42" y="8"/>
                      <a:pt x="51" y="3"/>
                    </a:cubicBezTo>
                    <a:cubicBezTo>
                      <a:pt x="53" y="2"/>
                      <a:pt x="51" y="0"/>
                      <a:pt x="50" y="1"/>
                    </a:cubicBezTo>
                    <a:cubicBezTo>
                      <a:pt x="43" y="5"/>
                      <a:pt x="35" y="7"/>
                      <a:pt x="28" y="9"/>
                    </a:cubicBezTo>
                    <a:cubicBezTo>
                      <a:pt x="21" y="11"/>
                      <a:pt x="10" y="18"/>
                      <a:pt x="3" y="16"/>
                    </a:cubicBezTo>
                    <a:cubicBezTo>
                      <a:pt x="1" y="16"/>
                      <a:pt x="0" y="18"/>
                      <a:pt x="2" y="1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2" name="Freeform 199"/>
              <p:cNvSpPr>
                <a:spLocks/>
              </p:cNvSpPr>
              <p:nvPr/>
            </p:nvSpPr>
            <p:spPr bwMode="auto">
              <a:xfrm>
                <a:off x="1111250" y="2106613"/>
                <a:ext cx="11113" cy="12700"/>
              </a:xfrm>
              <a:custGeom>
                <a:avLst/>
                <a:gdLst>
                  <a:gd name="T0" fmla="*/ 1 w 10"/>
                  <a:gd name="T1" fmla="*/ 4 h 11"/>
                  <a:gd name="T2" fmla="*/ 1 w 10"/>
                  <a:gd name="T3" fmla="*/ 5 h 11"/>
                  <a:gd name="T4" fmla="*/ 3 w 10"/>
                  <a:gd name="T5" fmla="*/ 5 h 11"/>
                  <a:gd name="T6" fmla="*/ 3 w 10"/>
                  <a:gd name="T7" fmla="*/ 1 h 11"/>
                  <a:gd name="T8" fmla="*/ 0 w 10"/>
                  <a:gd name="T9" fmla="*/ 1 h 11"/>
                  <a:gd name="T10" fmla="*/ 2 w 10"/>
                  <a:gd name="T11" fmla="*/ 5 h 11"/>
                  <a:gd name="T12" fmla="*/ 4 w 10"/>
                  <a:gd name="T13" fmla="*/ 5 h 11"/>
                  <a:gd name="T14" fmla="*/ 3 w 10"/>
                  <a:gd name="T15" fmla="*/ 4 h 11"/>
                  <a:gd name="T16" fmla="*/ 4 w 10"/>
                  <a:gd name="T17" fmla="*/ 5 h 11"/>
                  <a:gd name="T18" fmla="*/ 2 w 10"/>
                  <a:gd name="T19" fmla="*/ 5 h 11"/>
                  <a:gd name="T20" fmla="*/ 3 w 10"/>
                  <a:gd name="T21" fmla="*/ 6 h 11"/>
                  <a:gd name="T22" fmla="*/ 6 w 10"/>
                  <a:gd name="T23" fmla="*/ 5 h 11"/>
                  <a:gd name="T24" fmla="*/ 3 w 10"/>
                  <a:gd name="T25" fmla="*/ 7 h 11"/>
                  <a:gd name="T26" fmla="*/ 4 w 10"/>
                  <a:gd name="T27" fmla="*/ 9 h 11"/>
                  <a:gd name="T28" fmla="*/ 8 w 10"/>
                  <a:gd name="T29" fmla="*/ 7 h 11"/>
                  <a:gd name="T30" fmla="*/ 7 w 10"/>
                  <a:gd name="T31" fmla="*/ 6 h 11"/>
                  <a:gd name="T32" fmla="*/ 5 w 10"/>
                  <a:gd name="T33" fmla="*/ 7 h 11"/>
                  <a:gd name="T34" fmla="*/ 3 w 10"/>
                  <a:gd name="T35" fmla="*/ 9 h 11"/>
                  <a:gd name="T36" fmla="*/ 9 w 10"/>
                  <a:gd name="T37" fmla="*/ 5 h 11"/>
                  <a:gd name="T38" fmla="*/ 8 w 10"/>
                  <a:gd name="T39" fmla="*/ 4 h 11"/>
                  <a:gd name="T40" fmla="*/ 1 w 10"/>
                  <a:gd name="T41" fmla="*/ 7 h 11"/>
                  <a:gd name="T42" fmla="*/ 2 w 10"/>
                  <a:gd name="T43" fmla="*/ 9 h 11"/>
                  <a:gd name="T44" fmla="*/ 9 w 10"/>
                  <a:gd name="T45" fmla="*/ 3 h 11"/>
                  <a:gd name="T46" fmla="*/ 3 w 10"/>
                  <a:gd name="T47" fmla="*/ 2 h 11"/>
                  <a:gd name="T48" fmla="*/ 1 w 10"/>
                  <a:gd name="T49" fmla="*/ 7 h 11"/>
                  <a:gd name="T50" fmla="*/ 2 w 10"/>
                  <a:gd name="T51" fmla="*/ 8 h 11"/>
                  <a:gd name="T52" fmla="*/ 6 w 10"/>
                  <a:gd name="T53" fmla="*/ 7 h 11"/>
                  <a:gd name="T54" fmla="*/ 6 w 10"/>
                  <a:gd name="T55" fmla="*/ 3 h 11"/>
                  <a:gd name="T56" fmla="*/ 4 w 10"/>
                  <a:gd name="T57" fmla="*/ 2 h 11"/>
                  <a:gd name="T58" fmla="*/ 1 w 10"/>
                  <a:gd name="T59" fmla="*/ 5 h 11"/>
                  <a:gd name="T60" fmla="*/ 4 w 10"/>
                  <a:gd name="T61" fmla="*/ 4 h 11"/>
                  <a:gd name="T62" fmla="*/ 3 w 10"/>
                  <a:gd name="T63" fmla="*/ 1 h 11"/>
                  <a:gd name="T64" fmla="*/ 0 w 10"/>
                  <a:gd name="T65" fmla="*/ 1 h 11"/>
                  <a:gd name="T66" fmla="*/ 1 w 10"/>
                  <a:gd name="T67" fmla="*/ 6 h 11"/>
                  <a:gd name="T68" fmla="*/ 3 w 10"/>
                  <a:gd name="T69" fmla="*/ 6 h 11"/>
                  <a:gd name="T70" fmla="*/ 4 w 10"/>
                  <a:gd name="T71" fmla="*/ 5 h 11"/>
                  <a:gd name="T72" fmla="*/ 1 w 10"/>
                  <a:gd name="T7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11">
                    <a:moveTo>
                      <a:pt x="1" y="4"/>
                    </a:moveTo>
                    <a:cubicBezTo>
                      <a:pt x="1" y="5"/>
                      <a:pt x="1" y="5"/>
                      <a:pt x="1" y="5"/>
                    </a:cubicBezTo>
                    <a:cubicBezTo>
                      <a:pt x="2" y="5"/>
                      <a:pt x="2" y="5"/>
                      <a:pt x="3" y="5"/>
                    </a:cubicBezTo>
                    <a:cubicBezTo>
                      <a:pt x="3" y="4"/>
                      <a:pt x="3" y="3"/>
                      <a:pt x="3" y="1"/>
                    </a:cubicBezTo>
                    <a:cubicBezTo>
                      <a:pt x="2" y="1"/>
                      <a:pt x="1" y="1"/>
                      <a:pt x="0" y="1"/>
                    </a:cubicBezTo>
                    <a:cubicBezTo>
                      <a:pt x="0" y="3"/>
                      <a:pt x="1" y="4"/>
                      <a:pt x="2" y="5"/>
                    </a:cubicBezTo>
                    <a:cubicBezTo>
                      <a:pt x="2" y="7"/>
                      <a:pt x="4" y="6"/>
                      <a:pt x="4" y="5"/>
                    </a:cubicBezTo>
                    <a:cubicBezTo>
                      <a:pt x="4" y="3"/>
                      <a:pt x="4" y="5"/>
                      <a:pt x="3" y="4"/>
                    </a:cubicBezTo>
                    <a:cubicBezTo>
                      <a:pt x="3" y="4"/>
                      <a:pt x="4" y="5"/>
                      <a:pt x="4" y="5"/>
                    </a:cubicBezTo>
                    <a:cubicBezTo>
                      <a:pt x="4" y="6"/>
                      <a:pt x="3" y="5"/>
                      <a:pt x="2" y="5"/>
                    </a:cubicBezTo>
                    <a:cubicBezTo>
                      <a:pt x="3" y="6"/>
                      <a:pt x="3" y="6"/>
                      <a:pt x="3" y="6"/>
                    </a:cubicBezTo>
                    <a:cubicBezTo>
                      <a:pt x="3" y="5"/>
                      <a:pt x="6" y="4"/>
                      <a:pt x="6" y="5"/>
                    </a:cubicBezTo>
                    <a:cubicBezTo>
                      <a:pt x="6" y="6"/>
                      <a:pt x="4" y="7"/>
                      <a:pt x="3" y="7"/>
                    </a:cubicBezTo>
                    <a:cubicBezTo>
                      <a:pt x="3" y="8"/>
                      <a:pt x="3" y="8"/>
                      <a:pt x="4" y="9"/>
                    </a:cubicBezTo>
                    <a:cubicBezTo>
                      <a:pt x="4" y="8"/>
                      <a:pt x="6" y="7"/>
                      <a:pt x="8" y="7"/>
                    </a:cubicBezTo>
                    <a:cubicBezTo>
                      <a:pt x="7" y="6"/>
                      <a:pt x="7" y="6"/>
                      <a:pt x="7" y="6"/>
                    </a:cubicBezTo>
                    <a:cubicBezTo>
                      <a:pt x="7" y="7"/>
                      <a:pt x="6" y="7"/>
                      <a:pt x="5" y="7"/>
                    </a:cubicBezTo>
                    <a:cubicBezTo>
                      <a:pt x="3" y="6"/>
                      <a:pt x="2" y="9"/>
                      <a:pt x="3" y="9"/>
                    </a:cubicBezTo>
                    <a:cubicBezTo>
                      <a:pt x="7" y="11"/>
                      <a:pt x="10" y="9"/>
                      <a:pt x="9" y="5"/>
                    </a:cubicBezTo>
                    <a:cubicBezTo>
                      <a:pt x="9" y="5"/>
                      <a:pt x="9" y="4"/>
                      <a:pt x="8" y="4"/>
                    </a:cubicBezTo>
                    <a:cubicBezTo>
                      <a:pt x="5" y="4"/>
                      <a:pt x="3" y="5"/>
                      <a:pt x="1" y="7"/>
                    </a:cubicBezTo>
                    <a:cubicBezTo>
                      <a:pt x="1" y="8"/>
                      <a:pt x="1" y="9"/>
                      <a:pt x="2" y="9"/>
                    </a:cubicBezTo>
                    <a:cubicBezTo>
                      <a:pt x="5" y="11"/>
                      <a:pt x="10" y="7"/>
                      <a:pt x="9" y="3"/>
                    </a:cubicBezTo>
                    <a:cubicBezTo>
                      <a:pt x="8" y="1"/>
                      <a:pt x="5" y="1"/>
                      <a:pt x="3" y="2"/>
                    </a:cubicBezTo>
                    <a:cubicBezTo>
                      <a:pt x="1" y="3"/>
                      <a:pt x="0" y="5"/>
                      <a:pt x="1" y="7"/>
                    </a:cubicBezTo>
                    <a:cubicBezTo>
                      <a:pt x="1" y="8"/>
                      <a:pt x="1" y="8"/>
                      <a:pt x="2" y="8"/>
                    </a:cubicBezTo>
                    <a:cubicBezTo>
                      <a:pt x="3" y="8"/>
                      <a:pt x="5" y="8"/>
                      <a:pt x="6" y="7"/>
                    </a:cubicBezTo>
                    <a:cubicBezTo>
                      <a:pt x="7" y="6"/>
                      <a:pt x="7" y="5"/>
                      <a:pt x="6" y="3"/>
                    </a:cubicBezTo>
                    <a:cubicBezTo>
                      <a:pt x="6" y="2"/>
                      <a:pt x="5" y="2"/>
                      <a:pt x="4" y="2"/>
                    </a:cubicBezTo>
                    <a:cubicBezTo>
                      <a:pt x="2" y="1"/>
                      <a:pt x="2" y="3"/>
                      <a:pt x="1" y="5"/>
                    </a:cubicBezTo>
                    <a:cubicBezTo>
                      <a:pt x="2" y="4"/>
                      <a:pt x="3" y="4"/>
                      <a:pt x="4" y="4"/>
                    </a:cubicBezTo>
                    <a:cubicBezTo>
                      <a:pt x="4" y="3"/>
                      <a:pt x="3" y="2"/>
                      <a:pt x="3" y="1"/>
                    </a:cubicBezTo>
                    <a:cubicBezTo>
                      <a:pt x="3" y="0"/>
                      <a:pt x="0" y="0"/>
                      <a:pt x="0" y="1"/>
                    </a:cubicBezTo>
                    <a:cubicBezTo>
                      <a:pt x="0" y="3"/>
                      <a:pt x="0" y="5"/>
                      <a:pt x="1" y="6"/>
                    </a:cubicBezTo>
                    <a:cubicBezTo>
                      <a:pt x="1" y="7"/>
                      <a:pt x="3" y="7"/>
                      <a:pt x="3" y="6"/>
                    </a:cubicBezTo>
                    <a:cubicBezTo>
                      <a:pt x="4" y="6"/>
                      <a:pt x="4" y="6"/>
                      <a:pt x="4" y="5"/>
                    </a:cubicBezTo>
                    <a:cubicBezTo>
                      <a:pt x="5" y="3"/>
                      <a:pt x="2" y="3"/>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47" name="组合 46"/>
            <p:cNvGrpSpPr/>
            <p:nvPr/>
          </p:nvGrpSpPr>
          <p:grpSpPr>
            <a:xfrm>
              <a:off x="1341438" y="2374901"/>
              <a:ext cx="174625" cy="404812"/>
              <a:chOff x="1341438" y="2374901"/>
              <a:chExt cx="174625" cy="404812"/>
            </a:xfrm>
            <a:grpFill/>
          </p:grpSpPr>
          <p:sp>
            <p:nvSpPr>
              <p:cNvPr id="372" name="Freeform 92"/>
              <p:cNvSpPr>
                <a:spLocks/>
              </p:cNvSpPr>
              <p:nvPr/>
            </p:nvSpPr>
            <p:spPr bwMode="auto">
              <a:xfrm>
                <a:off x="1470025" y="2381251"/>
                <a:ext cx="44450" cy="47625"/>
              </a:xfrm>
              <a:custGeom>
                <a:avLst/>
                <a:gdLst>
                  <a:gd name="T0" fmla="*/ 36 w 42"/>
                  <a:gd name="T1" fmla="*/ 2 h 46"/>
                  <a:gd name="T2" fmla="*/ 11 w 42"/>
                  <a:gd name="T3" fmla="*/ 7 h 46"/>
                  <a:gd name="T4" fmla="*/ 17 w 42"/>
                  <a:gd name="T5" fmla="*/ 17 h 46"/>
                  <a:gd name="T6" fmla="*/ 29 w 42"/>
                  <a:gd name="T7" fmla="*/ 19 h 46"/>
                  <a:gd name="T8" fmla="*/ 32 w 42"/>
                  <a:gd name="T9" fmla="*/ 34 h 46"/>
                  <a:gd name="T10" fmla="*/ 11 w 42"/>
                  <a:gd name="T11" fmla="*/ 22 h 46"/>
                  <a:gd name="T12" fmla="*/ 8 w 42"/>
                  <a:gd name="T13" fmla="*/ 21 h 46"/>
                  <a:gd name="T14" fmla="*/ 37 w 42"/>
                  <a:gd name="T15" fmla="*/ 33 h 46"/>
                  <a:gd name="T16" fmla="*/ 29 w 42"/>
                  <a:gd name="T17" fmla="*/ 16 h 46"/>
                  <a:gd name="T18" fmla="*/ 17 w 42"/>
                  <a:gd name="T19" fmla="*/ 14 h 46"/>
                  <a:gd name="T20" fmla="*/ 14 w 42"/>
                  <a:gd name="T21" fmla="*/ 8 h 46"/>
                  <a:gd name="T22" fmla="*/ 23 w 42"/>
                  <a:gd name="T23" fmla="*/ 4 h 46"/>
                  <a:gd name="T24" fmla="*/ 36 w 42"/>
                  <a:gd name="T25" fmla="*/ 5 h 46"/>
                  <a:gd name="T26" fmla="*/ 36 w 42"/>
                  <a:gd name="T27" fmla="*/ 2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 h="46">
                    <a:moveTo>
                      <a:pt x="36" y="2"/>
                    </a:moveTo>
                    <a:cubicBezTo>
                      <a:pt x="27" y="2"/>
                      <a:pt x="18" y="0"/>
                      <a:pt x="11" y="7"/>
                    </a:cubicBezTo>
                    <a:cubicBezTo>
                      <a:pt x="7" y="12"/>
                      <a:pt x="13" y="16"/>
                      <a:pt x="17" y="17"/>
                    </a:cubicBezTo>
                    <a:cubicBezTo>
                      <a:pt x="21" y="18"/>
                      <a:pt x="25" y="17"/>
                      <a:pt x="29" y="19"/>
                    </a:cubicBezTo>
                    <a:cubicBezTo>
                      <a:pt x="35" y="22"/>
                      <a:pt x="39" y="30"/>
                      <a:pt x="32" y="34"/>
                    </a:cubicBezTo>
                    <a:cubicBezTo>
                      <a:pt x="24" y="39"/>
                      <a:pt x="5" y="33"/>
                      <a:pt x="11" y="22"/>
                    </a:cubicBezTo>
                    <a:cubicBezTo>
                      <a:pt x="12" y="20"/>
                      <a:pt x="9" y="19"/>
                      <a:pt x="8" y="21"/>
                    </a:cubicBezTo>
                    <a:cubicBezTo>
                      <a:pt x="0" y="36"/>
                      <a:pt x="29" y="46"/>
                      <a:pt x="37" y="33"/>
                    </a:cubicBezTo>
                    <a:cubicBezTo>
                      <a:pt x="42" y="26"/>
                      <a:pt x="35" y="19"/>
                      <a:pt x="29" y="16"/>
                    </a:cubicBezTo>
                    <a:cubicBezTo>
                      <a:pt x="25" y="14"/>
                      <a:pt x="21" y="15"/>
                      <a:pt x="17" y="14"/>
                    </a:cubicBezTo>
                    <a:cubicBezTo>
                      <a:pt x="14" y="14"/>
                      <a:pt x="13" y="12"/>
                      <a:pt x="14" y="8"/>
                    </a:cubicBezTo>
                    <a:cubicBezTo>
                      <a:pt x="16" y="6"/>
                      <a:pt x="21" y="5"/>
                      <a:pt x="23" y="4"/>
                    </a:cubicBezTo>
                    <a:cubicBezTo>
                      <a:pt x="27" y="4"/>
                      <a:pt x="32" y="5"/>
                      <a:pt x="36" y="5"/>
                    </a:cubicBezTo>
                    <a:cubicBezTo>
                      <a:pt x="38" y="5"/>
                      <a:pt x="38" y="2"/>
                      <a:pt x="36"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3" name="Freeform 93"/>
              <p:cNvSpPr>
                <a:spLocks/>
              </p:cNvSpPr>
              <p:nvPr/>
            </p:nvSpPr>
            <p:spPr bwMode="auto">
              <a:xfrm>
                <a:off x="1487488" y="2374901"/>
                <a:ext cx="9525" cy="57150"/>
              </a:xfrm>
              <a:custGeom>
                <a:avLst/>
                <a:gdLst>
                  <a:gd name="T0" fmla="*/ 8 w 9"/>
                  <a:gd name="T1" fmla="*/ 2 h 53"/>
                  <a:gd name="T2" fmla="*/ 7 w 9"/>
                  <a:gd name="T3" fmla="*/ 0 h 53"/>
                  <a:gd name="T4" fmla="*/ 4 w 9"/>
                  <a:gd name="T5" fmla="*/ 1 h 53"/>
                  <a:gd name="T6" fmla="*/ 4 w 9"/>
                  <a:gd name="T7" fmla="*/ 51 h 53"/>
                  <a:gd name="T8" fmla="*/ 7 w 9"/>
                  <a:gd name="T9" fmla="*/ 51 h 53"/>
                  <a:gd name="T10" fmla="*/ 7 w 9"/>
                  <a:gd name="T11" fmla="*/ 49 h 53"/>
                  <a:gd name="T12" fmla="*/ 4 w 9"/>
                  <a:gd name="T13" fmla="*/ 49 h 53"/>
                  <a:gd name="T14" fmla="*/ 4 w 9"/>
                  <a:gd name="T15" fmla="*/ 51 h 53"/>
                  <a:gd name="T16" fmla="*/ 7 w 9"/>
                  <a:gd name="T17" fmla="*/ 51 h 53"/>
                  <a:gd name="T18" fmla="*/ 7 w 9"/>
                  <a:gd name="T19" fmla="*/ 2 h 53"/>
                  <a:gd name="T20" fmla="*/ 5 w 9"/>
                  <a:gd name="T21" fmla="*/ 2 h 53"/>
                  <a:gd name="T22" fmla="*/ 6 w 9"/>
                  <a:gd name="T23" fmla="*/ 4 h 53"/>
                  <a:gd name="T24" fmla="*/ 8 w 9"/>
                  <a:gd name="T25" fmla="*/ 2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3">
                    <a:moveTo>
                      <a:pt x="8" y="2"/>
                    </a:moveTo>
                    <a:cubicBezTo>
                      <a:pt x="8" y="1"/>
                      <a:pt x="7" y="1"/>
                      <a:pt x="7" y="0"/>
                    </a:cubicBezTo>
                    <a:cubicBezTo>
                      <a:pt x="6" y="0"/>
                      <a:pt x="4" y="0"/>
                      <a:pt x="4" y="1"/>
                    </a:cubicBezTo>
                    <a:cubicBezTo>
                      <a:pt x="0" y="17"/>
                      <a:pt x="5" y="34"/>
                      <a:pt x="4" y="51"/>
                    </a:cubicBezTo>
                    <a:cubicBezTo>
                      <a:pt x="5" y="51"/>
                      <a:pt x="6" y="51"/>
                      <a:pt x="7" y="51"/>
                    </a:cubicBezTo>
                    <a:cubicBezTo>
                      <a:pt x="7" y="51"/>
                      <a:pt x="7" y="50"/>
                      <a:pt x="7" y="49"/>
                    </a:cubicBezTo>
                    <a:cubicBezTo>
                      <a:pt x="7" y="48"/>
                      <a:pt x="4" y="48"/>
                      <a:pt x="4" y="49"/>
                    </a:cubicBezTo>
                    <a:cubicBezTo>
                      <a:pt x="4" y="50"/>
                      <a:pt x="4" y="51"/>
                      <a:pt x="4" y="51"/>
                    </a:cubicBezTo>
                    <a:cubicBezTo>
                      <a:pt x="4" y="53"/>
                      <a:pt x="7" y="53"/>
                      <a:pt x="7" y="51"/>
                    </a:cubicBezTo>
                    <a:cubicBezTo>
                      <a:pt x="7" y="35"/>
                      <a:pt x="3" y="18"/>
                      <a:pt x="7" y="2"/>
                    </a:cubicBezTo>
                    <a:cubicBezTo>
                      <a:pt x="6" y="2"/>
                      <a:pt x="5" y="2"/>
                      <a:pt x="5" y="2"/>
                    </a:cubicBezTo>
                    <a:cubicBezTo>
                      <a:pt x="5" y="3"/>
                      <a:pt x="6" y="3"/>
                      <a:pt x="6" y="4"/>
                    </a:cubicBezTo>
                    <a:cubicBezTo>
                      <a:pt x="7" y="5"/>
                      <a:pt x="9" y="3"/>
                      <a:pt x="8"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4" name="Freeform 94"/>
              <p:cNvSpPr>
                <a:spLocks/>
              </p:cNvSpPr>
              <p:nvPr/>
            </p:nvSpPr>
            <p:spPr bwMode="auto">
              <a:xfrm>
                <a:off x="1493838" y="2376488"/>
                <a:ext cx="9525" cy="55563"/>
              </a:xfrm>
              <a:custGeom>
                <a:avLst/>
                <a:gdLst>
                  <a:gd name="T0" fmla="*/ 4 w 8"/>
                  <a:gd name="T1" fmla="*/ 1 h 53"/>
                  <a:gd name="T2" fmla="*/ 2 w 8"/>
                  <a:gd name="T3" fmla="*/ 22 h 53"/>
                  <a:gd name="T4" fmla="*/ 2 w 8"/>
                  <a:gd name="T5" fmla="*/ 51 h 53"/>
                  <a:gd name="T6" fmla="*/ 5 w 8"/>
                  <a:gd name="T7" fmla="*/ 51 h 53"/>
                  <a:gd name="T8" fmla="*/ 5 w 8"/>
                  <a:gd name="T9" fmla="*/ 29 h 53"/>
                  <a:gd name="T10" fmla="*/ 6 w 8"/>
                  <a:gd name="T11" fmla="*/ 3 h 53"/>
                  <a:gd name="T12" fmla="*/ 4 w 8"/>
                  <a:gd name="T13" fmla="*/ 1 h 53"/>
                </a:gdLst>
                <a:ahLst/>
                <a:cxnLst>
                  <a:cxn ang="0">
                    <a:pos x="T0" y="T1"/>
                  </a:cxn>
                  <a:cxn ang="0">
                    <a:pos x="T2" y="T3"/>
                  </a:cxn>
                  <a:cxn ang="0">
                    <a:pos x="T4" y="T5"/>
                  </a:cxn>
                  <a:cxn ang="0">
                    <a:pos x="T6" y="T7"/>
                  </a:cxn>
                  <a:cxn ang="0">
                    <a:pos x="T8" y="T9"/>
                  </a:cxn>
                  <a:cxn ang="0">
                    <a:pos x="T10" y="T11"/>
                  </a:cxn>
                  <a:cxn ang="0">
                    <a:pos x="T12" y="T13"/>
                  </a:cxn>
                </a:cxnLst>
                <a:rect l="0" t="0" r="r" b="b"/>
                <a:pathLst>
                  <a:path w="8" h="53">
                    <a:moveTo>
                      <a:pt x="4" y="1"/>
                    </a:moveTo>
                    <a:cubicBezTo>
                      <a:pt x="0" y="7"/>
                      <a:pt x="1" y="16"/>
                      <a:pt x="2" y="22"/>
                    </a:cubicBezTo>
                    <a:cubicBezTo>
                      <a:pt x="2" y="32"/>
                      <a:pt x="2" y="42"/>
                      <a:pt x="2" y="51"/>
                    </a:cubicBezTo>
                    <a:cubicBezTo>
                      <a:pt x="2" y="53"/>
                      <a:pt x="5" y="53"/>
                      <a:pt x="5" y="51"/>
                    </a:cubicBezTo>
                    <a:cubicBezTo>
                      <a:pt x="5" y="44"/>
                      <a:pt x="6" y="36"/>
                      <a:pt x="5" y="29"/>
                    </a:cubicBezTo>
                    <a:cubicBezTo>
                      <a:pt x="5" y="21"/>
                      <a:pt x="2" y="9"/>
                      <a:pt x="6" y="3"/>
                    </a:cubicBezTo>
                    <a:cubicBezTo>
                      <a:pt x="8" y="1"/>
                      <a:pt x="5" y="0"/>
                      <a:pt x="4"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5" name="Freeform 101"/>
              <p:cNvSpPr>
                <a:spLocks/>
              </p:cNvSpPr>
              <p:nvPr/>
            </p:nvSpPr>
            <p:spPr bwMode="auto">
              <a:xfrm>
                <a:off x="1341438" y="2697163"/>
                <a:ext cx="85725" cy="82550"/>
              </a:xfrm>
              <a:custGeom>
                <a:avLst/>
                <a:gdLst>
                  <a:gd name="T0" fmla="*/ 54 w 80"/>
                  <a:gd name="T1" fmla="*/ 8 h 77"/>
                  <a:gd name="T2" fmla="*/ 6 w 80"/>
                  <a:gd name="T3" fmla="*/ 25 h 77"/>
                  <a:gd name="T4" fmla="*/ 28 w 80"/>
                  <a:gd name="T5" fmla="*/ 71 h 77"/>
                  <a:gd name="T6" fmla="*/ 75 w 80"/>
                  <a:gd name="T7" fmla="*/ 48 h 77"/>
                  <a:gd name="T8" fmla="*/ 47 w 80"/>
                  <a:gd name="T9" fmla="*/ 7 h 77"/>
                  <a:gd name="T10" fmla="*/ 47 w 80"/>
                  <a:gd name="T11" fmla="*/ 8 h 77"/>
                  <a:gd name="T12" fmla="*/ 75 w 80"/>
                  <a:gd name="T13" fmla="*/ 44 h 77"/>
                  <a:gd name="T14" fmla="*/ 34 w 80"/>
                  <a:gd name="T15" fmla="*/ 71 h 77"/>
                  <a:gd name="T16" fmla="*/ 6 w 80"/>
                  <a:gd name="T17" fmla="*/ 33 h 77"/>
                  <a:gd name="T18" fmla="*/ 53 w 80"/>
                  <a:gd name="T19" fmla="*/ 9 h 77"/>
                  <a:gd name="T20" fmla="*/ 54 w 80"/>
                  <a:gd name="T21" fmla="*/ 8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0" h="77">
                    <a:moveTo>
                      <a:pt x="54" y="8"/>
                    </a:moveTo>
                    <a:cubicBezTo>
                      <a:pt x="37" y="0"/>
                      <a:pt x="12" y="7"/>
                      <a:pt x="6" y="25"/>
                    </a:cubicBezTo>
                    <a:cubicBezTo>
                      <a:pt x="0" y="43"/>
                      <a:pt x="11" y="65"/>
                      <a:pt x="28" y="71"/>
                    </a:cubicBezTo>
                    <a:cubicBezTo>
                      <a:pt x="45" y="77"/>
                      <a:pt x="70" y="64"/>
                      <a:pt x="75" y="48"/>
                    </a:cubicBezTo>
                    <a:cubicBezTo>
                      <a:pt x="80" y="30"/>
                      <a:pt x="65" y="9"/>
                      <a:pt x="47" y="7"/>
                    </a:cubicBezTo>
                    <a:cubicBezTo>
                      <a:pt x="46" y="7"/>
                      <a:pt x="46" y="8"/>
                      <a:pt x="47" y="8"/>
                    </a:cubicBezTo>
                    <a:cubicBezTo>
                      <a:pt x="64" y="11"/>
                      <a:pt x="75" y="27"/>
                      <a:pt x="75" y="44"/>
                    </a:cubicBezTo>
                    <a:cubicBezTo>
                      <a:pt x="73" y="62"/>
                      <a:pt x="50" y="71"/>
                      <a:pt x="34" y="71"/>
                    </a:cubicBezTo>
                    <a:cubicBezTo>
                      <a:pt x="16" y="70"/>
                      <a:pt x="5" y="49"/>
                      <a:pt x="6" y="33"/>
                    </a:cubicBezTo>
                    <a:cubicBezTo>
                      <a:pt x="6" y="12"/>
                      <a:pt x="35" y="1"/>
                      <a:pt x="53" y="9"/>
                    </a:cubicBezTo>
                    <a:cubicBezTo>
                      <a:pt x="54" y="9"/>
                      <a:pt x="55" y="8"/>
                      <a:pt x="54"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6" name="Freeform 102"/>
              <p:cNvSpPr>
                <a:spLocks/>
              </p:cNvSpPr>
              <p:nvPr/>
            </p:nvSpPr>
            <p:spPr bwMode="auto">
              <a:xfrm>
                <a:off x="1347788" y="2703513"/>
                <a:ext cx="66675" cy="69850"/>
              </a:xfrm>
              <a:custGeom>
                <a:avLst/>
                <a:gdLst>
                  <a:gd name="T0" fmla="*/ 33 w 63"/>
                  <a:gd name="T1" fmla="*/ 0 h 66"/>
                  <a:gd name="T2" fmla="*/ 16 w 63"/>
                  <a:gd name="T3" fmla="*/ 13 h 66"/>
                  <a:gd name="T4" fmla="*/ 6 w 63"/>
                  <a:gd name="T5" fmla="*/ 23 h 66"/>
                  <a:gd name="T6" fmla="*/ 16 w 63"/>
                  <a:gd name="T7" fmla="*/ 29 h 66"/>
                  <a:gd name="T8" fmla="*/ 19 w 63"/>
                  <a:gd name="T9" fmla="*/ 30 h 66"/>
                  <a:gd name="T10" fmla="*/ 12 w 63"/>
                  <a:gd name="T11" fmla="*/ 31 h 66"/>
                  <a:gd name="T12" fmla="*/ 7 w 63"/>
                  <a:gd name="T13" fmla="*/ 32 h 66"/>
                  <a:gd name="T14" fmla="*/ 5 w 63"/>
                  <a:gd name="T15" fmla="*/ 42 h 66"/>
                  <a:gd name="T16" fmla="*/ 17 w 63"/>
                  <a:gd name="T17" fmla="*/ 51 h 66"/>
                  <a:gd name="T18" fmla="*/ 34 w 63"/>
                  <a:gd name="T19" fmla="*/ 64 h 66"/>
                  <a:gd name="T20" fmla="*/ 38 w 63"/>
                  <a:gd name="T21" fmla="*/ 50 h 66"/>
                  <a:gd name="T22" fmla="*/ 38 w 63"/>
                  <a:gd name="T23" fmla="*/ 38 h 66"/>
                  <a:gd name="T24" fmla="*/ 37 w 63"/>
                  <a:gd name="T25" fmla="*/ 34 h 66"/>
                  <a:gd name="T26" fmla="*/ 38 w 63"/>
                  <a:gd name="T27" fmla="*/ 29 h 66"/>
                  <a:gd name="T28" fmla="*/ 45 w 63"/>
                  <a:gd name="T29" fmla="*/ 34 h 66"/>
                  <a:gd name="T30" fmla="*/ 51 w 63"/>
                  <a:gd name="T31" fmla="*/ 35 h 66"/>
                  <a:gd name="T32" fmla="*/ 55 w 63"/>
                  <a:gd name="T33" fmla="*/ 26 h 66"/>
                  <a:gd name="T34" fmla="*/ 54 w 63"/>
                  <a:gd name="T35" fmla="*/ 8 h 66"/>
                  <a:gd name="T36" fmla="*/ 53 w 63"/>
                  <a:gd name="T37" fmla="*/ 9 h 66"/>
                  <a:gd name="T38" fmla="*/ 56 w 63"/>
                  <a:gd name="T39" fmla="*/ 19 h 66"/>
                  <a:gd name="T40" fmla="*/ 51 w 63"/>
                  <a:gd name="T41" fmla="*/ 24 h 66"/>
                  <a:gd name="T42" fmla="*/ 49 w 63"/>
                  <a:gd name="T43" fmla="*/ 25 h 66"/>
                  <a:gd name="T44" fmla="*/ 48 w 63"/>
                  <a:gd name="T45" fmla="*/ 34 h 66"/>
                  <a:gd name="T46" fmla="*/ 33 w 63"/>
                  <a:gd name="T47" fmla="*/ 28 h 66"/>
                  <a:gd name="T48" fmla="*/ 36 w 63"/>
                  <a:gd name="T49" fmla="*/ 40 h 66"/>
                  <a:gd name="T50" fmla="*/ 38 w 63"/>
                  <a:gd name="T51" fmla="*/ 58 h 66"/>
                  <a:gd name="T52" fmla="*/ 30 w 63"/>
                  <a:gd name="T53" fmla="*/ 61 h 66"/>
                  <a:gd name="T54" fmla="*/ 25 w 63"/>
                  <a:gd name="T55" fmla="*/ 55 h 66"/>
                  <a:gd name="T56" fmla="*/ 19 w 63"/>
                  <a:gd name="T57" fmla="*/ 50 h 66"/>
                  <a:gd name="T58" fmla="*/ 15 w 63"/>
                  <a:gd name="T59" fmla="*/ 49 h 66"/>
                  <a:gd name="T60" fmla="*/ 11 w 63"/>
                  <a:gd name="T61" fmla="*/ 47 h 66"/>
                  <a:gd name="T62" fmla="*/ 12 w 63"/>
                  <a:gd name="T63" fmla="*/ 32 h 66"/>
                  <a:gd name="T64" fmla="*/ 21 w 63"/>
                  <a:gd name="T65" fmla="*/ 31 h 66"/>
                  <a:gd name="T66" fmla="*/ 22 w 63"/>
                  <a:gd name="T67" fmla="*/ 30 h 66"/>
                  <a:gd name="T68" fmla="*/ 18 w 63"/>
                  <a:gd name="T69" fmla="*/ 27 h 66"/>
                  <a:gd name="T70" fmla="*/ 11 w 63"/>
                  <a:gd name="T71" fmla="*/ 29 h 66"/>
                  <a:gd name="T72" fmla="*/ 12 w 63"/>
                  <a:gd name="T73" fmla="*/ 17 h 66"/>
                  <a:gd name="T74" fmla="*/ 35 w 63"/>
                  <a:gd name="T75" fmla="*/ 0 h 66"/>
                  <a:gd name="T76" fmla="*/ 33 w 63"/>
                  <a:gd name="T77"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3" h="66">
                    <a:moveTo>
                      <a:pt x="33" y="0"/>
                    </a:moveTo>
                    <a:cubicBezTo>
                      <a:pt x="33" y="9"/>
                      <a:pt x="23" y="11"/>
                      <a:pt x="16" y="13"/>
                    </a:cubicBezTo>
                    <a:cubicBezTo>
                      <a:pt x="12" y="15"/>
                      <a:pt x="9" y="19"/>
                      <a:pt x="6" y="23"/>
                    </a:cubicBezTo>
                    <a:cubicBezTo>
                      <a:pt x="0" y="32"/>
                      <a:pt x="9" y="31"/>
                      <a:pt x="16" y="29"/>
                    </a:cubicBezTo>
                    <a:cubicBezTo>
                      <a:pt x="17" y="28"/>
                      <a:pt x="18" y="29"/>
                      <a:pt x="19" y="30"/>
                    </a:cubicBezTo>
                    <a:cubicBezTo>
                      <a:pt x="17" y="31"/>
                      <a:pt x="14" y="31"/>
                      <a:pt x="12" y="31"/>
                    </a:cubicBezTo>
                    <a:cubicBezTo>
                      <a:pt x="10" y="30"/>
                      <a:pt x="8" y="31"/>
                      <a:pt x="7" y="32"/>
                    </a:cubicBezTo>
                    <a:cubicBezTo>
                      <a:pt x="4" y="34"/>
                      <a:pt x="3" y="40"/>
                      <a:pt x="5" y="42"/>
                    </a:cubicBezTo>
                    <a:cubicBezTo>
                      <a:pt x="7" y="47"/>
                      <a:pt x="12" y="49"/>
                      <a:pt x="17" y="51"/>
                    </a:cubicBezTo>
                    <a:cubicBezTo>
                      <a:pt x="24" y="53"/>
                      <a:pt x="26" y="61"/>
                      <a:pt x="34" y="64"/>
                    </a:cubicBezTo>
                    <a:cubicBezTo>
                      <a:pt x="41" y="66"/>
                      <a:pt x="39" y="54"/>
                      <a:pt x="38" y="50"/>
                    </a:cubicBezTo>
                    <a:cubicBezTo>
                      <a:pt x="37" y="46"/>
                      <a:pt x="37" y="43"/>
                      <a:pt x="38" y="38"/>
                    </a:cubicBezTo>
                    <a:cubicBezTo>
                      <a:pt x="39" y="36"/>
                      <a:pt x="38" y="36"/>
                      <a:pt x="37" y="34"/>
                    </a:cubicBezTo>
                    <a:cubicBezTo>
                      <a:pt x="36" y="33"/>
                      <a:pt x="31" y="25"/>
                      <a:pt x="38" y="29"/>
                    </a:cubicBezTo>
                    <a:cubicBezTo>
                      <a:pt x="40" y="30"/>
                      <a:pt x="43" y="32"/>
                      <a:pt x="45" y="34"/>
                    </a:cubicBezTo>
                    <a:cubicBezTo>
                      <a:pt x="46" y="35"/>
                      <a:pt x="49" y="36"/>
                      <a:pt x="51" y="35"/>
                    </a:cubicBezTo>
                    <a:cubicBezTo>
                      <a:pt x="55" y="33"/>
                      <a:pt x="45" y="24"/>
                      <a:pt x="55" y="26"/>
                    </a:cubicBezTo>
                    <a:cubicBezTo>
                      <a:pt x="63" y="28"/>
                      <a:pt x="55" y="10"/>
                      <a:pt x="54" y="8"/>
                    </a:cubicBezTo>
                    <a:cubicBezTo>
                      <a:pt x="53" y="7"/>
                      <a:pt x="52" y="8"/>
                      <a:pt x="53" y="9"/>
                    </a:cubicBezTo>
                    <a:cubicBezTo>
                      <a:pt x="55" y="12"/>
                      <a:pt x="55" y="15"/>
                      <a:pt x="56" y="19"/>
                    </a:cubicBezTo>
                    <a:cubicBezTo>
                      <a:pt x="58" y="24"/>
                      <a:pt x="54" y="23"/>
                      <a:pt x="51" y="24"/>
                    </a:cubicBezTo>
                    <a:cubicBezTo>
                      <a:pt x="50" y="24"/>
                      <a:pt x="50" y="25"/>
                      <a:pt x="49" y="25"/>
                    </a:cubicBezTo>
                    <a:cubicBezTo>
                      <a:pt x="49" y="27"/>
                      <a:pt x="50" y="35"/>
                      <a:pt x="48" y="34"/>
                    </a:cubicBezTo>
                    <a:cubicBezTo>
                      <a:pt x="45" y="33"/>
                      <a:pt x="35" y="23"/>
                      <a:pt x="33" y="28"/>
                    </a:cubicBezTo>
                    <a:cubicBezTo>
                      <a:pt x="31" y="32"/>
                      <a:pt x="38" y="35"/>
                      <a:pt x="36" y="40"/>
                    </a:cubicBezTo>
                    <a:cubicBezTo>
                      <a:pt x="34" y="45"/>
                      <a:pt x="37" y="53"/>
                      <a:pt x="38" y="58"/>
                    </a:cubicBezTo>
                    <a:cubicBezTo>
                      <a:pt x="38" y="62"/>
                      <a:pt x="36" y="63"/>
                      <a:pt x="30" y="61"/>
                    </a:cubicBezTo>
                    <a:cubicBezTo>
                      <a:pt x="27" y="59"/>
                      <a:pt x="27" y="57"/>
                      <a:pt x="25" y="55"/>
                    </a:cubicBezTo>
                    <a:cubicBezTo>
                      <a:pt x="23" y="53"/>
                      <a:pt x="21" y="51"/>
                      <a:pt x="19" y="50"/>
                    </a:cubicBezTo>
                    <a:cubicBezTo>
                      <a:pt x="17" y="50"/>
                      <a:pt x="16" y="49"/>
                      <a:pt x="15" y="49"/>
                    </a:cubicBezTo>
                    <a:cubicBezTo>
                      <a:pt x="14" y="48"/>
                      <a:pt x="12" y="48"/>
                      <a:pt x="11" y="47"/>
                    </a:cubicBezTo>
                    <a:cubicBezTo>
                      <a:pt x="5" y="44"/>
                      <a:pt x="5" y="39"/>
                      <a:pt x="12" y="32"/>
                    </a:cubicBezTo>
                    <a:cubicBezTo>
                      <a:pt x="15" y="32"/>
                      <a:pt x="18" y="32"/>
                      <a:pt x="21" y="31"/>
                    </a:cubicBezTo>
                    <a:cubicBezTo>
                      <a:pt x="21" y="31"/>
                      <a:pt x="22" y="30"/>
                      <a:pt x="22" y="30"/>
                    </a:cubicBezTo>
                    <a:cubicBezTo>
                      <a:pt x="21" y="28"/>
                      <a:pt x="20" y="27"/>
                      <a:pt x="18" y="27"/>
                    </a:cubicBezTo>
                    <a:cubicBezTo>
                      <a:pt x="15" y="28"/>
                      <a:pt x="13" y="29"/>
                      <a:pt x="11" y="29"/>
                    </a:cubicBezTo>
                    <a:cubicBezTo>
                      <a:pt x="1" y="33"/>
                      <a:pt x="10" y="20"/>
                      <a:pt x="12" y="17"/>
                    </a:cubicBezTo>
                    <a:cubicBezTo>
                      <a:pt x="19" y="11"/>
                      <a:pt x="34" y="12"/>
                      <a:pt x="35" y="0"/>
                    </a:cubicBezTo>
                    <a:cubicBezTo>
                      <a:pt x="35" y="0"/>
                      <a:pt x="33" y="0"/>
                      <a:pt x="3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7" name="Freeform 103"/>
              <p:cNvSpPr>
                <a:spLocks/>
              </p:cNvSpPr>
              <p:nvPr/>
            </p:nvSpPr>
            <p:spPr bwMode="auto">
              <a:xfrm>
                <a:off x="1354138" y="2735263"/>
                <a:ext cx="6350" cy="12700"/>
              </a:xfrm>
              <a:custGeom>
                <a:avLst/>
                <a:gdLst>
                  <a:gd name="T0" fmla="*/ 2 w 7"/>
                  <a:gd name="T1" fmla="*/ 9 h 11"/>
                  <a:gd name="T2" fmla="*/ 1 w 7"/>
                  <a:gd name="T3" fmla="*/ 10 h 11"/>
                  <a:gd name="T4" fmla="*/ 2 w 7"/>
                  <a:gd name="T5" fmla="*/ 11 h 11"/>
                  <a:gd name="T6" fmla="*/ 7 w 7"/>
                  <a:gd name="T7" fmla="*/ 2 h 11"/>
                  <a:gd name="T8" fmla="*/ 6 w 7"/>
                  <a:gd name="T9" fmla="*/ 1 h 11"/>
                  <a:gd name="T10" fmla="*/ 0 w 7"/>
                  <a:gd name="T11" fmla="*/ 10 h 11"/>
                  <a:gd name="T12" fmla="*/ 1 w 7"/>
                  <a:gd name="T13" fmla="*/ 11 h 11"/>
                  <a:gd name="T14" fmla="*/ 3 w 7"/>
                  <a:gd name="T15" fmla="*/ 10 h 11"/>
                  <a:gd name="T16" fmla="*/ 2 w 7"/>
                  <a:gd name="T17" fmla="*/ 9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11">
                    <a:moveTo>
                      <a:pt x="2" y="9"/>
                    </a:moveTo>
                    <a:cubicBezTo>
                      <a:pt x="1" y="9"/>
                      <a:pt x="1" y="10"/>
                      <a:pt x="1" y="10"/>
                    </a:cubicBezTo>
                    <a:cubicBezTo>
                      <a:pt x="1" y="10"/>
                      <a:pt x="1" y="10"/>
                      <a:pt x="2" y="11"/>
                    </a:cubicBezTo>
                    <a:cubicBezTo>
                      <a:pt x="3" y="7"/>
                      <a:pt x="4" y="4"/>
                      <a:pt x="7" y="2"/>
                    </a:cubicBezTo>
                    <a:cubicBezTo>
                      <a:pt x="7" y="1"/>
                      <a:pt x="6" y="0"/>
                      <a:pt x="6" y="1"/>
                    </a:cubicBezTo>
                    <a:cubicBezTo>
                      <a:pt x="3" y="3"/>
                      <a:pt x="2" y="7"/>
                      <a:pt x="0" y="10"/>
                    </a:cubicBezTo>
                    <a:cubicBezTo>
                      <a:pt x="0" y="11"/>
                      <a:pt x="1" y="11"/>
                      <a:pt x="1" y="11"/>
                    </a:cubicBezTo>
                    <a:cubicBezTo>
                      <a:pt x="2" y="11"/>
                      <a:pt x="2" y="10"/>
                      <a:pt x="3" y="10"/>
                    </a:cubicBezTo>
                    <a:cubicBezTo>
                      <a:pt x="3" y="9"/>
                      <a:pt x="2" y="8"/>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8" name="Freeform 104"/>
              <p:cNvSpPr>
                <a:spLocks/>
              </p:cNvSpPr>
              <p:nvPr/>
            </p:nvSpPr>
            <p:spPr bwMode="auto">
              <a:xfrm>
                <a:off x="1355725" y="2735263"/>
                <a:ext cx="9525" cy="15875"/>
              </a:xfrm>
              <a:custGeom>
                <a:avLst/>
                <a:gdLst>
                  <a:gd name="T0" fmla="*/ 1 w 9"/>
                  <a:gd name="T1" fmla="*/ 14 h 15"/>
                  <a:gd name="T2" fmla="*/ 8 w 9"/>
                  <a:gd name="T3" fmla="*/ 1 h 15"/>
                  <a:gd name="T4" fmla="*/ 7 w 9"/>
                  <a:gd name="T5" fmla="*/ 1 h 15"/>
                  <a:gd name="T6" fmla="*/ 0 w 9"/>
                  <a:gd name="T7" fmla="*/ 14 h 15"/>
                  <a:gd name="T8" fmla="*/ 1 w 9"/>
                  <a:gd name="T9" fmla="*/ 14 h 15"/>
                </a:gdLst>
                <a:ahLst/>
                <a:cxnLst>
                  <a:cxn ang="0">
                    <a:pos x="T0" y="T1"/>
                  </a:cxn>
                  <a:cxn ang="0">
                    <a:pos x="T2" y="T3"/>
                  </a:cxn>
                  <a:cxn ang="0">
                    <a:pos x="T4" y="T5"/>
                  </a:cxn>
                  <a:cxn ang="0">
                    <a:pos x="T6" y="T7"/>
                  </a:cxn>
                  <a:cxn ang="0">
                    <a:pos x="T8" y="T9"/>
                  </a:cxn>
                </a:cxnLst>
                <a:rect l="0" t="0" r="r" b="b"/>
                <a:pathLst>
                  <a:path w="9" h="15">
                    <a:moveTo>
                      <a:pt x="1" y="14"/>
                    </a:moveTo>
                    <a:cubicBezTo>
                      <a:pt x="4" y="10"/>
                      <a:pt x="6" y="6"/>
                      <a:pt x="8" y="1"/>
                    </a:cubicBezTo>
                    <a:cubicBezTo>
                      <a:pt x="9" y="1"/>
                      <a:pt x="7" y="0"/>
                      <a:pt x="7" y="1"/>
                    </a:cubicBezTo>
                    <a:cubicBezTo>
                      <a:pt x="5" y="5"/>
                      <a:pt x="3" y="10"/>
                      <a:pt x="0" y="14"/>
                    </a:cubicBezTo>
                    <a:cubicBezTo>
                      <a:pt x="0" y="14"/>
                      <a:pt x="1"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9" name="Freeform 105"/>
              <p:cNvSpPr>
                <a:spLocks/>
              </p:cNvSpPr>
              <p:nvPr/>
            </p:nvSpPr>
            <p:spPr bwMode="auto">
              <a:xfrm>
                <a:off x="1357313" y="2735263"/>
                <a:ext cx="9525" cy="15875"/>
              </a:xfrm>
              <a:custGeom>
                <a:avLst/>
                <a:gdLst>
                  <a:gd name="T0" fmla="*/ 1 w 10"/>
                  <a:gd name="T1" fmla="*/ 14 h 15"/>
                  <a:gd name="T2" fmla="*/ 3 w 10"/>
                  <a:gd name="T3" fmla="*/ 12 h 15"/>
                  <a:gd name="T4" fmla="*/ 6 w 10"/>
                  <a:gd name="T5" fmla="*/ 8 h 15"/>
                  <a:gd name="T6" fmla="*/ 8 w 10"/>
                  <a:gd name="T7" fmla="*/ 4 h 15"/>
                  <a:gd name="T8" fmla="*/ 10 w 10"/>
                  <a:gd name="T9" fmla="*/ 1 h 15"/>
                  <a:gd name="T10" fmla="*/ 9 w 10"/>
                  <a:gd name="T11" fmla="*/ 1 h 15"/>
                  <a:gd name="T12" fmla="*/ 8 w 10"/>
                  <a:gd name="T13" fmla="*/ 1 h 15"/>
                  <a:gd name="T14" fmla="*/ 10 w 10"/>
                  <a:gd name="T15" fmla="*/ 1 h 15"/>
                  <a:gd name="T16" fmla="*/ 10 w 10"/>
                  <a:gd name="T17" fmla="*/ 0 h 15"/>
                  <a:gd name="T18" fmla="*/ 9 w 10"/>
                  <a:gd name="T19" fmla="*/ 0 h 15"/>
                  <a:gd name="T20" fmla="*/ 5 w 10"/>
                  <a:gd name="T21" fmla="*/ 6 h 15"/>
                  <a:gd name="T22" fmla="*/ 3 w 10"/>
                  <a:gd name="T23" fmla="*/ 9 h 15"/>
                  <a:gd name="T24" fmla="*/ 1 w 10"/>
                  <a:gd name="T25" fmla="*/ 13 h 15"/>
                  <a:gd name="T26" fmla="*/ 1 w 10"/>
                  <a:gd name="T27" fmla="*/ 1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 h="15">
                    <a:moveTo>
                      <a:pt x="1" y="14"/>
                    </a:moveTo>
                    <a:cubicBezTo>
                      <a:pt x="2" y="14"/>
                      <a:pt x="3" y="12"/>
                      <a:pt x="3" y="12"/>
                    </a:cubicBezTo>
                    <a:cubicBezTo>
                      <a:pt x="4" y="10"/>
                      <a:pt x="5" y="9"/>
                      <a:pt x="6" y="8"/>
                    </a:cubicBezTo>
                    <a:cubicBezTo>
                      <a:pt x="6" y="6"/>
                      <a:pt x="7" y="5"/>
                      <a:pt x="8" y="4"/>
                    </a:cubicBezTo>
                    <a:cubicBezTo>
                      <a:pt x="8" y="3"/>
                      <a:pt x="9" y="2"/>
                      <a:pt x="10" y="1"/>
                    </a:cubicBezTo>
                    <a:cubicBezTo>
                      <a:pt x="9" y="1"/>
                      <a:pt x="9" y="1"/>
                      <a:pt x="9" y="1"/>
                    </a:cubicBezTo>
                    <a:cubicBezTo>
                      <a:pt x="8" y="1"/>
                      <a:pt x="9" y="1"/>
                      <a:pt x="8" y="1"/>
                    </a:cubicBezTo>
                    <a:cubicBezTo>
                      <a:pt x="8" y="2"/>
                      <a:pt x="9" y="2"/>
                      <a:pt x="10" y="1"/>
                    </a:cubicBezTo>
                    <a:cubicBezTo>
                      <a:pt x="10" y="1"/>
                      <a:pt x="10" y="1"/>
                      <a:pt x="10" y="0"/>
                    </a:cubicBezTo>
                    <a:cubicBezTo>
                      <a:pt x="10" y="0"/>
                      <a:pt x="9" y="0"/>
                      <a:pt x="9" y="0"/>
                    </a:cubicBezTo>
                    <a:cubicBezTo>
                      <a:pt x="7" y="1"/>
                      <a:pt x="6" y="4"/>
                      <a:pt x="5" y="6"/>
                    </a:cubicBezTo>
                    <a:cubicBezTo>
                      <a:pt x="5" y="7"/>
                      <a:pt x="4" y="8"/>
                      <a:pt x="3" y="9"/>
                    </a:cubicBezTo>
                    <a:cubicBezTo>
                      <a:pt x="3" y="10"/>
                      <a:pt x="2" y="13"/>
                      <a:pt x="1" y="13"/>
                    </a:cubicBezTo>
                    <a:cubicBezTo>
                      <a:pt x="0" y="14"/>
                      <a:pt x="0"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0" name="Freeform 106"/>
              <p:cNvSpPr>
                <a:spLocks/>
              </p:cNvSpPr>
              <p:nvPr/>
            </p:nvSpPr>
            <p:spPr bwMode="auto">
              <a:xfrm>
                <a:off x="1358900" y="2735263"/>
                <a:ext cx="11113" cy="17463"/>
              </a:xfrm>
              <a:custGeom>
                <a:avLst/>
                <a:gdLst>
                  <a:gd name="T0" fmla="*/ 2 w 10"/>
                  <a:gd name="T1" fmla="*/ 16 h 17"/>
                  <a:gd name="T2" fmla="*/ 10 w 10"/>
                  <a:gd name="T3" fmla="*/ 1 h 17"/>
                  <a:gd name="T4" fmla="*/ 9 w 10"/>
                  <a:gd name="T5" fmla="*/ 1 h 17"/>
                  <a:gd name="T6" fmla="*/ 1 w 10"/>
                  <a:gd name="T7" fmla="*/ 16 h 17"/>
                  <a:gd name="T8" fmla="*/ 2 w 10"/>
                  <a:gd name="T9" fmla="*/ 16 h 17"/>
                </a:gdLst>
                <a:ahLst/>
                <a:cxnLst>
                  <a:cxn ang="0">
                    <a:pos x="T0" y="T1"/>
                  </a:cxn>
                  <a:cxn ang="0">
                    <a:pos x="T2" y="T3"/>
                  </a:cxn>
                  <a:cxn ang="0">
                    <a:pos x="T4" y="T5"/>
                  </a:cxn>
                  <a:cxn ang="0">
                    <a:pos x="T6" y="T7"/>
                  </a:cxn>
                  <a:cxn ang="0">
                    <a:pos x="T8" y="T9"/>
                  </a:cxn>
                </a:cxnLst>
                <a:rect l="0" t="0" r="r" b="b"/>
                <a:pathLst>
                  <a:path w="10" h="17">
                    <a:moveTo>
                      <a:pt x="2" y="16"/>
                    </a:moveTo>
                    <a:cubicBezTo>
                      <a:pt x="4" y="11"/>
                      <a:pt x="8" y="7"/>
                      <a:pt x="10" y="1"/>
                    </a:cubicBezTo>
                    <a:cubicBezTo>
                      <a:pt x="10" y="1"/>
                      <a:pt x="9" y="0"/>
                      <a:pt x="9" y="1"/>
                    </a:cubicBezTo>
                    <a:cubicBezTo>
                      <a:pt x="7" y="6"/>
                      <a:pt x="3" y="11"/>
                      <a:pt x="1" y="16"/>
                    </a:cubicBezTo>
                    <a:cubicBezTo>
                      <a:pt x="0" y="16"/>
                      <a:pt x="1" y="17"/>
                      <a:pt x="2"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1" name="Freeform 107"/>
              <p:cNvSpPr>
                <a:spLocks/>
              </p:cNvSpPr>
              <p:nvPr/>
            </p:nvSpPr>
            <p:spPr bwMode="auto">
              <a:xfrm>
                <a:off x="1362075" y="2735263"/>
                <a:ext cx="9525" cy="15875"/>
              </a:xfrm>
              <a:custGeom>
                <a:avLst/>
                <a:gdLst>
                  <a:gd name="T0" fmla="*/ 1 w 9"/>
                  <a:gd name="T1" fmla="*/ 14 h 15"/>
                  <a:gd name="T2" fmla="*/ 9 w 9"/>
                  <a:gd name="T3" fmla="*/ 2 h 15"/>
                  <a:gd name="T4" fmla="*/ 8 w 9"/>
                  <a:gd name="T5" fmla="*/ 1 h 15"/>
                  <a:gd name="T6" fmla="*/ 0 w 9"/>
                  <a:gd name="T7" fmla="*/ 14 h 15"/>
                  <a:gd name="T8" fmla="*/ 1 w 9"/>
                  <a:gd name="T9" fmla="*/ 14 h 15"/>
                </a:gdLst>
                <a:ahLst/>
                <a:cxnLst>
                  <a:cxn ang="0">
                    <a:pos x="T0" y="T1"/>
                  </a:cxn>
                  <a:cxn ang="0">
                    <a:pos x="T2" y="T3"/>
                  </a:cxn>
                  <a:cxn ang="0">
                    <a:pos x="T4" y="T5"/>
                  </a:cxn>
                  <a:cxn ang="0">
                    <a:pos x="T6" y="T7"/>
                  </a:cxn>
                  <a:cxn ang="0">
                    <a:pos x="T8" y="T9"/>
                  </a:cxn>
                </a:cxnLst>
                <a:rect l="0" t="0" r="r" b="b"/>
                <a:pathLst>
                  <a:path w="9" h="15">
                    <a:moveTo>
                      <a:pt x="1" y="14"/>
                    </a:moveTo>
                    <a:cubicBezTo>
                      <a:pt x="4" y="10"/>
                      <a:pt x="6" y="6"/>
                      <a:pt x="9" y="2"/>
                    </a:cubicBezTo>
                    <a:cubicBezTo>
                      <a:pt x="9" y="1"/>
                      <a:pt x="8" y="0"/>
                      <a:pt x="8" y="1"/>
                    </a:cubicBezTo>
                    <a:cubicBezTo>
                      <a:pt x="5" y="5"/>
                      <a:pt x="3" y="9"/>
                      <a:pt x="0" y="14"/>
                    </a:cubicBezTo>
                    <a:cubicBezTo>
                      <a:pt x="0" y="14"/>
                      <a:pt x="1"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2" name="Freeform 108"/>
              <p:cNvSpPr>
                <a:spLocks/>
              </p:cNvSpPr>
              <p:nvPr/>
            </p:nvSpPr>
            <p:spPr bwMode="auto">
              <a:xfrm>
                <a:off x="1363663" y="2735263"/>
                <a:ext cx="12700" cy="19050"/>
              </a:xfrm>
              <a:custGeom>
                <a:avLst/>
                <a:gdLst>
                  <a:gd name="T0" fmla="*/ 2 w 12"/>
                  <a:gd name="T1" fmla="*/ 18 h 19"/>
                  <a:gd name="T2" fmla="*/ 11 w 12"/>
                  <a:gd name="T3" fmla="*/ 2 h 19"/>
                  <a:gd name="T4" fmla="*/ 10 w 12"/>
                  <a:gd name="T5" fmla="*/ 1 h 19"/>
                  <a:gd name="T6" fmla="*/ 1 w 12"/>
                  <a:gd name="T7" fmla="*/ 18 h 19"/>
                  <a:gd name="T8" fmla="*/ 2 w 12"/>
                  <a:gd name="T9" fmla="*/ 18 h 19"/>
                </a:gdLst>
                <a:ahLst/>
                <a:cxnLst>
                  <a:cxn ang="0">
                    <a:pos x="T0" y="T1"/>
                  </a:cxn>
                  <a:cxn ang="0">
                    <a:pos x="T2" y="T3"/>
                  </a:cxn>
                  <a:cxn ang="0">
                    <a:pos x="T4" y="T5"/>
                  </a:cxn>
                  <a:cxn ang="0">
                    <a:pos x="T6" y="T7"/>
                  </a:cxn>
                  <a:cxn ang="0">
                    <a:pos x="T8" y="T9"/>
                  </a:cxn>
                </a:cxnLst>
                <a:rect l="0" t="0" r="r" b="b"/>
                <a:pathLst>
                  <a:path w="12" h="19">
                    <a:moveTo>
                      <a:pt x="2" y="18"/>
                    </a:moveTo>
                    <a:cubicBezTo>
                      <a:pt x="4" y="12"/>
                      <a:pt x="7" y="6"/>
                      <a:pt x="11" y="2"/>
                    </a:cubicBezTo>
                    <a:cubicBezTo>
                      <a:pt x="12" y="1"/>
                      <a:pt x="11" y="0"/>
                      <a:pt x="10" y="1"/>
                    </a:cubicBezTo>
                    <a:cubicBezTo>
                      <a:pt x="6" y="6"/>
                      <a:pt x="2" y="11"/>
                      <a:pt x="1" y="18"/>
                    </a:cubicBezTo>
                    <a:cubicBezTo>
                      <a:pt x="0" y="18"/>
                      <a:pt x="2" y="19"/>
                      <a:pt x="2"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3" name="Freeform 109"/>
              <p:cNvSpPr>
                <a:spLocks/>
              </p:cNvSpPr>
              <p:nvPr/>
            </p:nvSpPr>
            <p:spPr bwMode="auto">
              <a:xfrm>
                <a:off x="1365250" y="2738438"/>
                <a:ext cx="11113" cy="17463"/>
              </a:xfrm>
              <a:custGeom>
                <a:avLst/>
                <a:gdLst>
                  <a:gd name="T0" fmla="*/ 2 w 11"/>
                  <a:gd name="T1" fmla="*/ 16 h 17"/>
                  <a:gd name="T2" fmla="*/ 11 w 11"/>
                  <a:gd name="T3" fmla="*/ 1 h 17"/>
                  <a:gd name="T4" fmla="*/ 10 w 11"/>
                  <a:gd name="T5" fmla="*/ 1 h 17"/>
                  <a:gd name="T6" fmla="*/ 0 w 11"/>
                  <a:gd name="T7" fmla="*/ 16 h 17"/>
                  <a:gd name="T8" fmla="*/ 2 w 11"/>
                  <a:gd name="T9" fmla="*/ 16 h 17"/>
                </a:gdLst>
                <a:ahLst/>
                <a:cxnLst>
                  <a:cxn ang="0">
                    <a:pos x="T0" y="T1"/>
                  </a:cxn>
                  <a:cxn ang="0">
                    <a:pos x="T2" y="T3"/>
                  </a:cxn>
                  <a:cxn ang="0">
                    <a:pos x="T4" y="T5"/>
                  </a:cxn>
                  <a:cxn ang="0">
                    <a:pos x="T6" y="T7"/>
                  </a:cxn>
                  <a:cxn ang="0">
                    <a:pos x="T8" y="T9"/>
                  </a:cxn>
                </a:cxnLst>
                <a:rect l="0" t="0" r="r" b="b"/>
                <a:pathLst>
                  <a:path w="11" h="17">
                    <a:moveTo>
                      <a:pt x="2" y="16"/>
                    </a:moveTo>
                    <a:cubicBezTo>
                      <a:pt x="5" y="11"/>
                      <a:pt x="7" y="6"/>
                      <a:pt x="11" y="1"/>
                    </a:cubicBezTo>
                    <a:cubicBezTo>
                      <a:pt x="11" y="1"/>
                      <a:pt x="10" y="0"/>
                      <a:pt x="10" y="1"/>
                    </a:cubicBezTo>
                    <a:cubicBezTo>
                      <a:pt x="6" y="5"/>
                      <a:pt x="4" y="11"/>
                      <a:pt x="0" y="16"/>
                    </a:cubicBezTo>
                    <a:cubicBezTo>
                      <a:pt x="0" y="16"/>
                      <a:pt x="1" y="17"/>
                      <a:pt x="2"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4" name="Freeform 110"/>
              <p:cNvSpPr>
                <a:spLocks/>
              </p:cNvSpPr>
              <p:nvPr/>
            </p:nvSpPr>
            <p:spPr bwMode="auto">
              <a:xfrm>
                <a:off x="1368425" y="2740026"/>
                <a:ext cx="9525" cy="15875"/>
              </a:xfrm>
              <a:custGeom>
                <a:avLst/>
                <a:gdLst>
                  <a:gd name="T0" fmla="*/ 2 w 9"/>
                  <a:gd name="T1" fmla="*/ 14 h 15"/>
                  <a:gd name="T2" fmla="*/ 9 w 9"/>
                  <a:gd name="T3" fmla="*/ 1 h 15"/>
                  <a:gd name="T4" fmla="*/ 7 w 9"/>
                  <a:gd name="T5" fmla="*/ 0 h 15"/>
                  <a:gd name="T6" fmla="*/ 0 w 9"/>
                  <a:gd name="T7" fmla="*/ 14 h 15"/>
                  <a:gd name="T8" fmla="*/ 2 w 9"/>
                  <a:gd name="T9" fmla="*/ 14 h 15"/>
                </a:gdLst>
                <a:ahLst/>
                <a:cxnLst>
                  <a:cxn ang="0">
                    <a:pos x="T0" y="T1"/>
                  </a:cxn>
                  <a:cxn ang="0">
                    <a:pos x="T2" y="T3"/>
                  </a:cxn>
                  <a:cxn ang="0">
                    <a:pos x="T4" y="T5"/>
                  </a:cxn>
                  <a:cxn ang="0">
                    <a:pos x="T6" y="T7"/>
                  </a:cxn>
                  <a:cxn ang="0">
                    <a:pos x="T8" y="T9"/>
                  </a:cxn>
                </a:cxnLst>
                <a:rect l="0" t="0" r="r" b="b"/>
                <a:pathLst>
                  <a:path w="9" h="15">
                    <a:moveTo>
                      <a:pt x="2" y="14"/>
                    </a:moveTo>
                    <a:cubicBezTo>
                      <a:pt x="3" y="9"/>
                      <a:pt x="6" y="5"/>
                      <a:pt x="9" y="1"/>
                    </a:cubicBezTo>
                    <a:cubicBezTo>
                      <a:pt x="9" y="0"/>
                      <a:pt x="8" y="0"/>
                      <a:pt x="7" y="0"/>
                    </a:cubicBezTo>
                    <a:cubicBezTo>
                      <a:pt x="5" y="5"/>
                      <a:pt x="2" y="9"/>
                      <a:pt x="0" y="14"/>
                    </a:cubicBezTo>
                    <a:cubicBezTo>
                      <a:pt x="0" y="14"/>
                      <a:pt x="1" y="15"/>
                      <a:pt x="2"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5" name="Freeform 111"/>
              <p:cNvSpPr>
                <a:spLocks/>
              </p:cNvSpPr>
              <p:nvPr/>
            </p:nvSpPr>
            <p:spPr bwMode="auto">
              <a:xfrm>
                <a:off x="1370013" y="2743201"/>
                <a:ext cx="9525" cy="17463"/>
              </a:xfrm>
              <a:custGeom>
                <a:avLst/>
                <a:gdLst>
                  <a:gd name="T0" fmla="*/ 1 w 8"/>
                  <a:gd name="T1" fmla="*/ 16 h 16"/>
                  <a:gd name="T2" fmla="*/ 8 w 8"/>
                  <a:gd name="T3" fmla="*/ 1 h 16"/>
                  <a:gd name="T4" fmla="*/ 7 w 8"/>
                  <a:gd name="T5" fmla="*/ 1 h 16"/>
                  <a:gd name="T6" fmla="*/ 0 w 8"/>
                  <a:gd name="T7" fmla="*/ 15 h 16"/>
                  <a:gd name="T8" fmla="*/ 1 w 8"/>
                  <a:gd name="T9" fmla="*/ 16 h 16"/>
                </a:gdLst>
                <a:ahLst/>
                <a:cxnLst>
                  <a:cxn ang="0">
                    <a:pos x="T0" y="T1"/>
                  </a:cxn>
                  <a:cxn ang="0">
                    <a:pos x="T2" y="T3"/>
                  </a:cxn>
                  <a:cxn ang="0">
                    <a:pos x="T4" y="T5"/>
                  </a:cxn>
                  <a:cxn ang="0">
                    <a:pos x="T6" y="T7"/>
                  </a:cxn>
                  <a:cxn ang="0">
                    <a:pos x="T8" y="T9"/>
                  </a:cxn>
                </a:cxnLst>
                <a:rect l="0" t="0" r="r" b="b"/>
                <a:pathLst>
                  <a:path w="8" h="16">
                    <a:moveTo>
                      <a:pt x="1" y="16"/>
                    </a:moveTo>
                    <a:cubicBezTo>
                      <a:pt x="3" y="11"/>
                      <a:pt x="6" y="6"/>
                      <a:pt x="8" y="1"/>
                    </a:cubicBezTo>
                    <a:cubicBezTo>
                      <a:pt x="8" y="1"/>
                      <a:pt x="7" y="0"/>
                      <a:pt x="7" y="1"/>
                    </a:cubicBezTo>
                    <a:cubicBezTo>
                      <a:pt x="4" y="6"/>
                      <a:pt x="2" y="10"/>
                      <a:pt x="0" y="15"/>
                    </a:cubicBezTo>
                    <a:cubicBezTo>
                      <a:pt x="0" y="16"/>
                      <a:pt x="1" y="16"/>
                      <a:pt x="1"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6" name="Freeform 112"/>
              <p:cNvSpPr>
                <a:spLocks/>
              </p:cNvSpPr>
              <p:nvPr/>
            </p:nvSpPr>
            <p:spPr bwMode="auto">
              <a:xfrm>
                <a:off x="1373188" y="2743201"/>
                <a:ext cx="7938" cy="17463"/>
              </a:xfrm>
              <a:custGeom>
                <a:avLst/>
                <a:gdLst>
                  <a:gd name="T0" fmla="*/ 2 w 8"/>
                  <a:gd name="T1" fmla="*/ 15 h 16"/>
                  <a:gd name="T2" fmla="*/ 8 w 8"/>
                  <a:gd name="T3" fmla="*/ 1 h 16"/>
                  <a:gd name="T4" fmla="*/ 7 w 8"/>
                  <a:gd name="T5" fmla="*/ 1 h 16"/>
                  <a:gd name="T6" fmla="*/ 1 w 8"/>
                  <a:gd name="T7" fmla="*/ 14 h 16"/>
                  <a:gd name="T8" fmla="*/ 2 w 8"/>
                  <a:gd name="T9" fmla="*/ 15 h 16"/>
                </a:gdLst>
                <a:ahLst/>
                <a:cxnLst>
                  <a:cxn ang="0">
                    <a:pos x="T0" y="T1"/>
                  </a:cxn>
                  <a:cxn ang="0">
                    <a:pos x="T2" y="T3"/>
                  </a:cxn>
                  <a:cxn ang="0">
                    <a:pos x="T4" y="T5"/>
                  </a:cxn>
                  <a:cxn ang="0">
                    <a:pos x="T6" y="T7"/>
                  </a:cxn>
                  <a:cxn ang="0">
                    <a:pos x="T8" y="T9"/>
                  </a:cxn>
                </a:cxnLst>
                <a:rect l="0" t="0" r="r" b="b"/>
                <a:pathLst>
                  <a:path w="8" h="16">
                    <a:moveTo>
                      <a:pt x="2" y="15"/>
                    </a:moveTo>
                    <a:cubicBezTo>
                      <a:pt x="4" y="11"/>
                      <a:pt x="6" y="6"/>
                      <a:pt x="8" y="1"/>
                    </a:cubicBezTo>
                    <a:cubicBezTo>
                      <a:pt x="8" y="1"/>
                      <a:pt x="7" y="0"/>
                      <a:pt x="7" y="1"/>
                    </a:cubicBezTo>
                    <a:cubicBezTo>
                      <a:pt x="5" y="5"/>
                      <a:pt x="3" y="10"/>
                      <a:pt x="1" y="14"/>
                    </a:cubicBezTo>
                    <a:cubicBezTo>
                      <a:pt x="0" y="15"/>
                      <a:pt x="1" y="16"/>
                      <a:pt x="2"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7" name="Freeform 113"/>
              <p:cNvSpPr>
                <a:spLocks/>
              </p:cNvSpPr>
              <p:nvPr/>
            </p:nvSpPr>
            <p:spPr bwMode="auto">
              <a:xfrm>
                <a:off x="1376363" y="2744788"/>
                <a:ext cx="6350" cy="20638"/>
              </a:xfrm>
              <a:custGeom>
                <a:avLst/>
                <a:gdLst>
                  <a:gd name="T0" fmla="*/ 2 w 6"/>
                  <a:gd name="T1" fmla="*/ 19 h 19"/>
                  <a:gd name="T2" fmla="*/ 6 w 6"/>
                  <a:gd name="T3" fmla="*/ 1 h 19"/>
                  <a:gd name="T4" fmla="*/ 5 w 6"/>
                  <a:gd name="T5" fmla="*/ 1 h 19"/>
                  <a:gd name="T6" fmla="*/ 0 w 6"/>
                  <a:gd name="T7" fmla="*/ 19 h 19"/>
                  <a:gd name="T8" fmla="*/ 2 w 6"/>
                  <a:gd name="T9" fmla="*/ 19 h 19"/>
                </a:gdLst>
                <a:ahLst/>
                <a:cxnLst>
                  <a:cxn ang="0">
                    <a:pos x="T0" y="T1"/>
                  </a:cxn>
                  <a:cxn ang="0">
                    <a:pos x="T2" y="T3"/>
                  </a:cxn>
                  <a:cxn ang="0">
                    <a:pos x="T4" y="T5"/>
                  </a:cxn>
                  <a:cxn ang="0">
                    <a:pos x="T6" y="T7"/>
                  </a:cxn>
                  <a:cxn ang="0">
                    <a:pos x="T8" y="T9"/>
                  </a:cxn>
                </a:cxnLst>
                <a:rect l="0" t="0" r="r" b="b"/>
                <a:pathLst>
                  <a:path w="6" h="19">
                    <a:moveTo>
                      <a:pt x="2" y="19"/>
                    </a:moveTo>
                    <a:cubicBezTo>
                      <a:pt x="2" y="12"/>
                      <a:pt x="5" y="7"/>
                      <a:pt x="6" y="1"/>
                    </a:cubicBezTo>
                    <a:cubicBezTo>
                      <a:pt x="6" y="0"/>
                      <a:pt x="5" y="0"/>
                      <a:pt x="5" y="1"/>
                    </a:cubicBezTo>
                    <a:cubicBezTo>
                      <a:pt x="4" y="7"/>
                      <a:pt x="1" y="12"/>
                      <a:pt x="0" y="19"/>
                    </a:cubicBezTo>
                    <a:cubicBezTo>
                      <a:pt x="0" y="19"/>
                      <a:pt x="2" y="19"/>
                      <a:pt x="2" y="1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8" name="Freeform 114"/>
              <p:cNvSpPr>
                <a:spLocks/>
              </p:cNvSpPr>
              <p:nvPr/>
            </p:nvSpPr>
            <p:spPr bwMode="auto">
              <a:xfrm>
                <a:off x="1376363" y="2751138"/>
                <a:ext cx="6350" cy="15875"/>
              </a:xfrm>
              <a:custGeom>
                <a:avLst/>
                <a:gdLst>
                  <a:gd name="T0" fmla="*/ 1 w 6"/>
                  <a:gd name="T1" fmla="*/ 14 h 15"/>
                  <a:gd name="T2" fmla="*/ 5 w 6"/>
                  <a:gd name="T3" fmla="*/ 1 h 15"/>
                  <a:gd name="T4" fmla="*/ 4 w 6"/>
                  <a:gd name="T5" fmla="*/ 1 h 15"/>
                  <a:gd name="T6" fmla="*/ 0 w 6"/>
                  <a:gd name="T7" fmla="*/ 13 h 15"/>
                  <a:gd name="T8" fmla="*/ 1 w 6"/>
                  <a:gd name="T9" fmla="*/ 14 h 15"/>
                </a:gdLst>
                <a:ahLst/>
                <a:cxnLst>
                  <a:cxn ang="0">
                    <a:pos x="T0" y="T1"/>
                  </a:cxn>
                  <a:cxn ang="0">
                    <a:pos x="T2" y="T3"/>
                  </a:cxn>
                  <a:cxn ang="0">
                    <a:pos x="T4" y="T5"/>
                  </a:cxn>
                  <a:cxn ang="0">
                    <a:pos x="T6" y="T7"/>
                  </a:cxn>
                  <a:cxn ang="0">
                    <a:pos x="T8" y="T9"/>
                  </a:cxn>
                </a:cxnLst>
                <a:rect l="0" t="0" r="r" b="b"/>
                <a:pathLst>
                  <a:path w="6" h="15">
                    <a:moveTo>
                      <a:pt x="1" y="14"/>
                    </a:moveTo>
                    <a:cubicBezTo>
                      <a:pt x="2" y="10"/>
                      <a:pt x="4" y="6"/>
                      <a:pt x="5" y="1"/>
                    </a:cubicBezTo>
                    <a:cubicBezTo>
                      <a:pt x="6" y="0"/>
                      <a:pt x="4" y="0"/>
                      <a:pt x="4" y="1"/>
                    </a:cubicBezTo>
                    <a:cubicBezTo>
                      <a:pt x="3" y="5"/>
                      <a:pt x="1" y="9"/>
                      <a:pt x="0" y="13"/>
                    </a:cubicBezTo>
                    <a:cubicBezTo>
                      <a:pt x="0" y="14"/>
                      <a:pt x="1"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9" name="Freeform 115"/>
              <p:cNvSpPr>
                <a:spLocks/>
              </p:cNvSpPr>
              <p:nvPr/>
            </p:nvSpPr>
            <p:spPr bwMode="auto">
              <a:xfrm>
                <a:off x="1379538" y="2754313"/>
                <a:ext cx="4763" cy="14288"/>
              </a:xfrm>
              <a:custGeom>
                <a:avLst/>
                <a:gdLst>
                  <a:gd name="T0" fmla="*/ 2 w 4"/>
                  <a:gd name="T1" fmla="*/ 13 h 14"/>
                  <a:gd name="T2" fmla="*/ 3 w 4"/>
                  <a:gd name="T3" fmla="*/ 2 h 14"/>
                  <a:gd name="T4" fmla="*/ 2 w 4"/>
                  <a:gd name="T5" fmla="*/ 1 h 14"/>
                  <a:gd name="T6" fmla="*/ 0 w 4"/>
                  <a:gd name="T7" fmla="*/ 13 h 14"/>
                  <a:gd name="T8" fmla="*/ 2 w 4"/>
                  <a:gd name="T9" fmla="*/ 13 h 14"/>
                </a:gdLst>
                <a:ahLst/>
                <a:cxnLst>
                  <a:cxn ang="0">
                    <a:pos x="T0" y="T1"/>
                  </a:cxn>
                  <a:cxn ang="0">
                    <a:pos x="T2" y="T3"/>
                  </a:cxn>
                  <a:cxn ang="0">
                    <a:pos x="T4" y="T5"/>
                  </a:cxn>
                  <a:cxn ang="0">
                    <a:pos x="T6" y="T7"/>
                  </a:cxn>
                  <a:cxn ang="0">
                    <a:pos x="T8" y="T9"/>
                  </a:cxn>
                </a:cxnLst>
                <a:rect l="0" t="0" r="r" b="b"/>
                <a:pathLst>
                  <a:path w="4" h="14">
                    <a:moveTo>
                      <a:pt x="2" y="13"/>
                    </a:moveTo>
                    <a:cubicBezTo>
                      <a:pt x="2" y="9"/>
                      <a:pt x="3" y="5"/>
                      <a:pt x="3" y="2"/>
                    </a:cubicBezTo>
                    <a:cubicBezTo>
                      <a:pt x="4" y="1"/>
                      <a:pt x="2" y="0"/>
                      <a:pt x="2" y="1"/>
                    </a:cubicBezTo>
                    <a:cubicBezTo>
                      <a:pt x="1" y="5"/>
                      <a:pt x="1" y="9"/>
                      <a:pt x="0" y="13"/>
                    </a:cubicBezTo>
                    <a:cubicBezTo>
                      <a:pt x="0" y="14"/>
                      <a:pt x="2" y="14"/>
                      <a:pt x="2"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0" name="Freeform 116"/>
              <p:cNvSpPr>
                <a:spLocks/>
              </p:cNvSpPr>
              <p:nvPr/>
            </p:nvSpPr>
            <p:spPr bwMode="auto">
              <a:xfrm>
                <a:off x="1382713" y="2754313"/>
                <a:ext cx="1588" cy="15875"/>
              </a:xfrm>
              <a:custGeom>
                <a:avLst/>
                <a:gdLst>
                  <a:gd name="T0" fmla="*/ 2 w 2"/>
                  <a:gd name="T1" fmla="*/ 14 h 14"/>
                  <a:gd name="T2" fmla="*/ 2 w 2"/>
                  <a:gd name="T3" fmla="*/ 1 h 14"/>
                  <a:gd name="T4" fmla="*/ 1 w 2"/>
                  <a:gd name="T5" fmla="*/ 1 h 14"/>
                  <a:gd name="T6" fmla="*/ 0 w 2"/>
                  <a:gd name="T7" fmla="*/ 14 h 14"/>
                  <a:gd name="T8" fmla="*/ 2 w 2"/>
                  <a:gd name="T9" fmla="*/ 14 h 14"/>
                </a:gdLst>
                <a:ahLst/>
                <a:cxnLst>
                  <a:cxn ang="0">
                    <a:pos x="T0" y="T1"/>
                  </a:cxn>
                  <a:cxn ang="0">
                    <a:pos x="T2" y="T3"/>
                  </a:cxn>
                  <a:cxn ang="0">
                    <a:pos x="T4" y="T5"/>
                  </a:cxn>
                  <a:cxn ang="0">
                    <a:pos x="T6" y="T7"/>
                  </a:cxn>
                  <a:cxn ang="0">
                    <a:pos x="T8" y="T9"/>
                  </a:cxn>
                </a:cxnLst>
                <a:rect l="0" t="0" r="r" b="b"/>
                <a:pathLst>
                  <a:path w="2" h="14">
                    <a:moveTo>
                      <a:pt x="2" y="14"/>
                    </a:moveTo>
                    <a:cubicBezTo>
                      <a:pt x="2" y="9"/>
                      <a:pt x="1" y="5"/>
                      <a:pt x="2" y="1"/>
                    </a:cubicBezTo>
                    <a:cubicBezTo>
                      <a:pt x="2" y="0"/>
                      <a:pt x="1" y="0"/>
                      <a:pt x="1" y="1"/>
                    </a:cubicBezTo>
                    <a:cubicBezTo>
                      <a:pt x="0" y="5"/>
                      <a:pt x="0" y="9"/>
                      <a:pt x="0" y="14"/>
                    </a:cubicBezTo>
                    <a:cubicBezTo>
                      <a:pt x="0" y="14"/>
                      <a:pt x="2" y="14"/>
                      <a:pt x="2"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1" name="Freeform 117"/>
              <p:cNvSpPr>
                <a:spLocks/>
              </p:cNvSpPr>
              <p:nvPr/>
            </p:nvSpPr>
            <p:spPr bwMode="auto">
              <a:xfrm>
                <a:off x="1384300" y="2755901"/>
                <a:ext cx="1588" cy="14288"/>
              </a:xfrm>
              <a:custGeom>
                <a:avLst/>
                <a:gdLst>
                  <a:gd name="T0" fmla="*/ 1 w 2"/>
                  <a:gd name="T1" fmla="*/ 12 h 13"/>
                  <a:gd name="T2" fmla="*/ 2 w 2"/>
                  <a:gd name="T3" fmla="*/ 1 h 13"/>
                  <a:gd name="T4" fmla="*/ 1 w 2"/>
                  <a:gd name="T5" fmla="*/ 1 h 13"/>
                  <a:gd name="T6" fmla="*/ 0 w 2"/>
                  <a:gd name="T7" fmla="*/ 12 h 13"/>
                  <a:gd name="T8" fmla="*/ 1 w 2"/>
                  <a:gd name="T9" fmla="*/ 12 h 13"/>
                </a:gdLst>
                <a:ahLst/>
                <a:cxnLst>
                  <a:cxn ang="0">
                    <a:pos x="T0" y="T1"/>
                  </a:cxn>
                  <a:cxn ang="0">
                    <a:pos x="T2" y="T3"/>
                  </a:cxn>
                  <a:cxn ang="0">
                    <a:pos x="T4" y="T5"/>
                  </a:cxn>
                  <a:cxn ang="0">
                    <a:pos x="T6" y="T7"/>
                  </a:cxn>
                  <a:cxn ang="0">
                    <a:pos x="T8" y="T9"/>
                  </a:cxn>
                </a:cxnLst>
                <a:rect l="0" t="0" r="r" b="b"/>
                <a:pathLst>
                  <a:path w="2" h="13">
                    <a:moveTo>
                      <a:pt x="1" y="12"/>
                    </a:moveTo>
                    <a:cubicBezTo>
                      <a:pt x="2" y="8"/>
                      <a:pt x="2" y="4"/>
                      <a:pt x="2" y="1"/>
                    </a:cubicBezTo>
                    <a:cubicBezTo>
                      <a:pt x="2" y="0"/>
                      <a:pt x="1" y="0"/>
                      <a:pt x="1" y="1"/>
                    </a:cubicBezTo>
                    <a:cubicBezTo>
                      <a:pt x="1" y="4"/>
                      <a:pt x="1" y="8"/>
                      <a:pt x="0" y="12"/>
                    </a:cubicBezTo>
                    <a:cubicBezTo>
                      <a:pt x="0" y="13"/>
                      <a:pt x="1" y="13"/>
                      <a:pt x="1"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2" name="Freeform 118"/>
              <p:cNvSpPr>
                <a:spLocks/>
              </p:cNvSpPr>
              <p:nvPr/>
            </p:nvSpPr>
            <p:spPr bwMode="auto">
              <a:xfrm>
                <a:off x="1385888" y="2751138"/>
                <a:ext cx="0" cy="15875"/>
              </a:xfrm>
              <a:custGeom>
                <a:avLst/>
                <a:gdLst>
                  <a:gd name="T0" fmla="*/ 1 w 1"/>
                  <a:gd name="T1" fmla="*/ 13 h 14"/>
                  <a:gd name="T2" fmla="*/ 1 w 1"/>
                  <a:gd name="T3" fmla="*/ 1 h 14"/>
                  <a:gd name="T4" fmla="*/ 0 w 1"/>
                  <a:gd name="T5" fmla="*/ 1 h 14"/>
                  <a:gd name="T6" fmla="*/ 0 w 1"/>
                  <a:gd name="T7" fmla="*/ 13 h 14"/>
                  <a:gd name="T8" fmla="*/ 1 w 1"/>
                  <a:gd name="T9" fmla="*/ 13 h 14"/>
                </a:gdLst>
                <a:ahLst/>
                <a:cxnLst>
                  <a:cxn ang="0">
                    <a:pos x="T0" y="T1"/>
                  </a:cxn>
                  <a:cxn ang="0">
                    <a:pos x="T2" y="T3"/>
                  </a:cxn>
                  <a:cxn ang="0">
                    <a:pos x="T4" y="T5"/>
                  </a:cxn>
                  <a:cxn ang="0">
                    <a:pos x="T6" y="T7"/>
                  </a:cxn>
                  <a:cxn ang="0">
                    <a:pos x="T8" y="T9"/>
                  </a:cxn>
                </a:cxnLst>
                <a:rect l="0" t="0" r="r" b="b"/>
                <a:pathLst>
                  <a:path w="1" h="14">
                    <a:moveTo>
                      <a:pt x="1" y="13"/>
                    </a:moveTo>
                    <a:cubicBezTo>
                      <a:pt x="1" y="9"/>
                      <a:pt x="1" y="5"/>
                      <a:pt x="1" y="1"/>
                    </a:cubicBezTo>
                    <a:cubicBezTo>
                      <a:pt x="1" y="0"/>
                      <a:pt x="0" y="0"/>
                      <a:pt x="0" y="1"/>
                    </a:cubicBezTo>
                    <a:cubicBezTo>
                      <a:pt x="0" y="5"/>
                      <a:pt x="0" y="9"/>
                      <a:pt x="0" y="13"/>
                    </a:cubicBezTo>
                    <a:cubicBezTo>
                      <a:pt x="0" y="14"/>
                      <a:pt x="1" y="14"/>
                      <a:pt x="1"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3" name="Freeform 119"/>
              <p:cNvSpPr>
                <a:spLocks/>
              </p:cNvSpPr>
              <p:nvPr/>
            </p:nvSpPr>
            <p:spPr bwMode="auto">
              <a:xfrm>
                <a:off x="1354138" y="2720976"/>
                <a:ext cx="9525" cy="12700"/>
              </a:xfrm>
              <a:custGeom>
                <a:avLst/>
                <a:gdLst>
                  <a:gd name="T0" fmla="*/ 1 w 9"/>
                  <a:gd name="T1" fmla="*/ 11 h 12"/>
                  <a:gd name="T2" fmla="*/ 9 w 9"/>
                  <a:gd name="T3" fmla="*/ 1 h 12"/>
                  <a:gd name="T4" fmla="*/ 8 w 9"/>
                  <a:gd name="T5" fmla="*/ 1 h 12"/>
                  <a:gd name="T6" fmla="*/ 0 w 9"/>
                  <a:gd name="T7" fmla="*/ 10 h 12"/>
                  <a:gd name="T8" fmla="*/ 1 w 9"/>
                  <a:gd name="T9" fmla="*/ 11 h 12"/>
                </a:gdLst>
                <a:ahLst/>
                <a:cxnLst>
                  <a:cxn ang="0">
                    <a:pos x="T0" y="T1"/>
                  </a:cxn>
                  <a:cxn ang="0">
                    <a:pos x="T2" y="T3"/>
                  </a:cxn>
                  <a:cxn ang="0">
                    <a:pos x="T4" y="T5"/>
                  </a:cxn>
                  <a:cxn ang="0">
                    <a:pos x="T6" y="T7"/>
                  </a:cxn>
                  <a:cxn ang="0">
                    <a:pos x="T8" y="T9"/>
                  </a:cxn>
                </a:cxnLst>
                <a:rect l="0" t="0" r="r" b="b"/>
                <a:pathLst>
                  <a:path w="9" h="12">
                    <a:moveTo>
                      <a:pt x="1" y="11"/>
                    </a:moveTo>
                    <a:cubicBezTo>
                      <a:pt x="4" y="8"/>
                      <a:pt x="6" y="4"/>
                      <a:pt x="9" y="1"/>
                    </a:cubicBezTo>
                    <a:cubicBezTo>
                      <a:pt x="9" y="1"/>
                      <a:pt x="8" y="0"/>
                      <a:pt x="8" y="1"/>
                    </a:cubicBezTo>
                    <a:cubicBezTo>
                      <a:pt x="5" y="4"/>
                      <a:pt x="3" y="7"/>
                      <a:pt x="0" y="10"/>
                    </a:cubicBezTo>
                    <a:cubicBezTo>
                      <a:pt x="0" y="11"/>
                      <a:pt x="0" y="12"/>
                      <a:pt x="1"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4" name="Freeform 120"/>
              <p:cNvSpPr>
                <a:spLocks/>
              </p:cNvSpPr>
              <p:nvPr/>
            </p:nvSpPr>
            <p:spPr bwMode="auto">
              <a:xfrm>
                <a:off x="1355725" y="2720976"/>
                <a:ext cx="11113" cy="12700"/>
              </a:xfrm>
              <a:custGeom>
                <a:avLst/>
                <a:gdLst>
                  <a:gd name="T0" fmla="*/ 1 w 10"/>
                  <a:gd name="T1" fmla="*/ 11 h 12"/>
                  <a:gd name="T2" fmla="*/ 9 w 10"/>
                  <a:gd name="T3" fmla="*/ 1 h 12"/>
                  <a:gd name="T4" fmla="*/ 8 w 10"/>
                  <a:gd name="T5" fmla="*/ 1 h 12"/>
                  <a:gd name="T6" fmla="*/ 0 w 10"/>
                  <a:gd name="T7" fmla="*/ 11 h 12"/>
                  <a:gd name="T8" fmla="*/ 1 w 10"/>
                  <a:gd name="T9" fmla="*/ 11 h 12"/>
                </a:gdLst>
                <a:ahLst/>
                <a:cxnLst>
                  <a:cxn ang="0">
                    <a:pos x="T0" y="T1"/>
                  </a:cxn>
                  <a:cxn ang="0">
                    <a:pos x="T2" y="T3"/>
                  </a:cxn>
                  <a:cxn ang="0">
                    <a:pos x="T4" y="T5"/>
                  </a:cxn>
                  <a:cxn ang="0">
                    <a:pos x="T6" y="T7"/>
                  </a:cxn>
                  <a:cxn ang="0">
                    <a:pos x="T8" y="T9"/>
                  </a:cxn>
                </a:cxnLst>
                <a:rect l="0" t="0" r="r" b="b"/>
                <a:pathLst>
                  <a:path w="10" h="12">
                    <a:moveTo>
                      <a:pt x="1" y="11"/>
                    </a:moveTo>
                    <a:cubicBezTo>
                      <a:pt x="3" y="7"/>
                      <a:pt x="6" y="4"/>
                      <a:pt x="9" y="1"/>
                    </a:cubicBezTo>
                    <a:cubicBezTo>
                      <a:pt x="10" y="1"/>
                      <a:pt x="9" y="0"/>
                      <a:pt x="8" y="1"/>
                    </a:cubicBezTo>
                    <a:cubicBezTo>
                      <a:pt x="5" y="3"/>
                      <a:pt x="2" y="7"/>
                      <a:pt x="0" y="11"/>
                    </a:cubicBezTo>
                    <a:cubicBezTo>
                      <a:pt x="0" y="11"/>
                      <a:pt x="1" y="12"/>
                      <a:pt x="1"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5" name="Freeform 121"/>
              <p:cNvSpPr>
                <a:spLocks/>
              </p:cNvSpPr>
              <p:nvPr/>
            </p:nvSpPr>
            <p:spPr bwMode="auto">
              <a:xfrm>
                <a:off x="1360488" y="2720976"/>
                <a:ext cx="9525" cy="11113"/>
              </a:xfrm>
              <a:custGeom>
                <a:avLst/>
                <a:gdLst>
                  <a:gd name="T0" fmla="*/ 2 w 8"/>
                  <a:gd name="T1" fmla="*/ 9 h 10"/>
                  <a:gd name="T2" fmla="*/ 8 w 8"/>
                  <a:gd name="T3" fmla="*/ 1 h 10"/>
                  <a:gd name="T4" fmla="*/ 7 w 8"/>
                  <a:gd name="T5" fmla="*/ 1 h 10"/>
                  <a:gd name="T6" fmla="*/ 1 w 8"/>
                  <a:gd name="T7" fmla="*/ 9 h 10"/>
                  <a:gd name="T8" fmla="*/ 2 w 8"/>
                  <a:gd name="T9" fmla="*/ 9 h 10"/>
                </a:gdLst>
                <a:ahLst/>
                <a:cxnLst>
                  <a:cxn ang="0">
                    <a:pos x="T0" y="T1"/>
                  </a:cxn>
                  <a:cxn ang="0">
                    <a:pos x="T2" y="T3"/>
                  </a:cxn>
                  <a:cxn ang="0">
                    <a:pos x="T4" y="T5"/>
                  </a:cxn>
                  <a:cxn ang="0">
                    <a:pos x="T6" y="T7"/>
                  </a:cxn>
                  <a:cxn ang="0">
                    <a:pos x="T8" y="T9"/>
                  </a:cxn>
                </a:cxnLst>
                <a:rect l="0" t="0" r="r" b="b"/>
                <a:pathLst>
                  <a:path w="8" h="10">
                    <a:moveTo>
                      <a:pt x="2" y="9"/>
                    </a:moveTo>
                    <a:cubicBezTo>
                      <a:pt x="4" y="7"/>
                      <a:pt x="6" y="4"/>
                      <a:pt x="8" y="1"/>
                    </a:cubicBezTo>
                    <a:cubicBezTo>
                      <a:pt x="8" y="1"/>
                      <a:pt x="7" y="0"/>
                      <a:pt x="7" y="1"/>
                    </a:cubicBezTo>
                    <a:cubicBezTo>
                      <a:pt x="5" y="3"/>
                      <a:pt x="3" y="6"/>
                      <a:pt x="1" y="9"/>
                    </a:cubicBezTo>
                    <a:cubicBezTo>
                      <a:pt x="0" y="9"/>
                      <a:pt x="2" y="10"/>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6" name="Freeform 122"/>
              <p:cNvSpPr>
                <a:spLocks/>
              </p:cNvSpPr>
              <p:nvPr/>
            </p:nvSpPr>
            <p:spPr bwMode="auto">
              <a:xfrm>
                <a:off x="1362075" y="2720976"/>
                <a:ext cx="7938" cy="11113"/>
              </a:xfrm>
              <a:custGeom>
                <a:avLst/>
                <a:gdLst>
                  <a:gd name="T0" fmla="*/ 1 w 8"/>
                  <a:gd name="T1" fmla="*/ 10 h 11"/>
                  <a:gd name="T2" fmla="*/ 7 w 8"/>
                  <a:gd name="T3" fmla="*/ 1 h 11"/>
                  <a:gd name="T4" fmla="*/ 7 w 8"/>
                  <a:gd name="T5" fmla="*/ 1 h 11"/>
                  <a:gd name="T6" fmla="*/ 0 w 8"/>
                  <a:gd name="T7" fmla="*/ 9 h 11"/>
                  <a:gd name="T8" fmla="*/ 1 w 8"/>
                  <a:gd name="T9" fmla="*/ 10 h 11"/>
                </a:gdLst>
                <a:ahLst/>
                <a:cxnLst>
                  <a:cxn ang="0">
                    <a:pos x="T0" y="T1"/>
                  </a:cxn>
                  <a:cxn ang="0">
                    <a:pos x="T2" y="T3"/>
                  </a:cxn>
                  <a:cxn ang="0">
                    <a:pos x="T4" y="T5"/>
                  </a:cxn>
                  <a:cxn ang="0">
                    <a:pos x="T6" y="T7"/>
                  </a:cxn>
                  <a:cxn ang="0">
                    <a:pos x="T8" y="T9"/>
                  </a:cxn>
                </a:cxnLst>
                <a:rect l="0" t="0" r="r" b="b"/>
                <a:pathLst>
                  <a:path w="8" h="11">
                    <a:moveTo>
                      <a:pt x="1" y="10"/>
                    </a:moveTo>
                    <a:cubicBezTo>
                      <a:pt x="3" y="7"/>
                      <a:pt x="5" y="4"/>
                      <a:pt x="7" y="1"/>
                    </a:cubicBezTo>
                    <a:cubicBezTo>
                      <a:pt x="8" y="1"/>
                      <a:pt x="7" y="0"/>
                      <a:pt x="7" y="1"/>
                    </a:cubicBezTo>
                    <a:cubicBezTo>
                      <a:pt x="4" y="3"/>
                      <a:pt x="2" y="6"/>
                      <a:pt x="0" y="9"/>
                    </a:cubicBezTo>
                    <a:cubicBezTo>
                      <a:pt x="0" y="10"/>
                      <a:pt x="1" y="11"/>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7" name="Freeform 123"/>
              <p:cNvSpPr>
                <a:spLocks/>
              </p:cNvSpPr>
              <p:nvPr/>
            </p:nvSpPr>
            <p:spPr bwMode="auto">
              <a:xfrm>
                <a:off x="1363663" y="2719388"/>
                <a:ext cx="12700" cy="11113"/>
              </a:xfrm>
              <a:custGeom>
                <a:avLst/>
                <a:gdLst>
                  <a:gd name="T0" fmla="*/ 1 w 11"/>
                  <a:gd name="T1" fmla="*/ 10 h 11"/>
                  <a:gd name="T2" fmla="*/ 10 w 11"/>
                  <a:gd name="T3" fmla="*/ 2 h 11"/>
                  <a:gd name="T4" fmla="*/ 9 w 11"/>
                  <a:gd name="T5" fmla="*/ 1 h 11"/>
                  <a:gd name="T6" fmla="*/ 1 w 11"/>
                  <a:gd name="T7" fmla="*/ 9 h 11"/>
                  <a:gd name="T8" fmla="*/ 1 w 11"/>
                  <a:gd name="T9" fmla="*/ 10 h 11"/>
                </a:gdLst>
                <a:ahLst/>
                <a:cxnLst>
                  <a:cxn ang="0">
                    <a:pos x="T0" y="T1"/>
                  </a:cxn>
                  <a:cxn ang="0">
                    <a:pos x="T2" y="T3"/>
                  </a:cxn>
                  <a:cxn ang="0">
                    <a:pos x="T4" y="T5"/>
                  </a:cxn>
                  <a:cxn ang="0">
                    <a:pos x="T6" y="T7"/>
                  </a:cxn>
                  <a:cxn ang="0">
                    <a:pos x="T8" y="T9"/>
                  </a:cxn>
                </a:cxnLst>
                <a:rect l="0" t="0" r="r" b="b"/>
                <a:pathLst>
                  <a:path w="11" h="11">
                    <a:moveTo>
                      <a:pt x="1" y="10"/>
                    </a:moveTo>
                    <a:cubicBezTo>
                      <a:pt x="5" y="8"/>
                      <a:pt x="8" y="5"/>
                      <a:pt x="10" y="2"/>
                    </a:cubicBezTo>
                    <a:cubicBezTo>
                      <a:pt x="11" y="1"/>
                      <a:pt x="10" y="0"/>
                      <a:pt x="9" y="1"/>
                    </a:cubicBezTo>
                    <a:cubicBezTo>
                      <a:pt x="7" y="4"/>
                      <a:pt x="4" y="7"/>
                      <a:pt x="1" y="9"/>
                    </a:cubicBezTo>
                    <a:cubicBezTo>
                      <a:pt x="0" y="10"/>
                      <a:pt x="0" y="11"/>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8" name="Freeform 124"/>
              <p:cNvSpPr>
                <a:spLocks/>
              </p:cNvSpPr>
              <p:nvPr/>
            </p:nvSpPr>
            <p:spPr bwMode="auto">
              <a:xfrm>
                <a:off x="1368425" y="2722563"/>
                <a:ext cx="7938" cy="9525"/>
              </a:xfrm>
              <a:custGeom>
                <a:avLst/>
                <a:gdLst>
                  <a:gd name="T0" fmla="*/ 1 w 8"/>
                  <a:gd name="T1" fmla="*/ 9 h 9"/>
                  <a:gd name="T2" fmla="*/ 8 w 8"/>
                  <a:gd name="T3" fmla="*/ 2 h 9"/>
                  <a:gd name="T4" fmla="*/ 7 w 8"/>
                  <a:gd name="T5" fmla="*/ 1 h 9"/>
                  <a:gd name="T6" fmla="*/ 1 w 8"/>
                  <a:gd name="T7" fmla="*/ 8 h 9"/>
                  <a:gd name="T8" fmla="*/ 1 w 8"/>
                  <a:gd name="T9" fmla="*/ 9 h 9"/>
                </a:gdLst>
                <a:ahLst/>
                <a:cxnLst>
                  <a:cxn ang="0">
                    <a:pos x="T0" y="T1"/>
                  </a:cxn>
                  <a:cxn ang="0">
                    <a:pos x="T2" y="T3"/>
                  </a:cxn>
                  <a:cxn ang="0">
                    <a:pos x="T4" y="T5"/>
                  </a:cxn>
                  <a:cxn ang="0">
                    <a:pos x="T6" y="T7"/>
                  </a:cxn>
                  <a:cxn ang="0">
                    <a:pos x="T8" y="T9"/>
                  </a:cxn>
                </a:cxnLst>
                <a:rect l="0" t="0" r="r" b="b"/>
                <a:pathLst>
                  <a:path w="8" h="9">
                    <a:moveTo>
                      <a:pt x="1" y="9"/>
                    </a:moveTo>
                    <a:cubicBezTo>
                      <a:pt x="4" y="7"/>
                      <a:pt x="6" y="4"/>
                      <a:pt x="8" y="2"/>
                    </a:cubicBezTo>
                    <a:cubicBezTo>
                      <a:pt x="8" y="1"/>
                      <a:pt x="7" y="0"/>
                      <a:pt x="7" y="1"/>
                    </a:cubicBezTo>
                    <a:cubicBezTo>
                      <a:pt x="5" y="4"/>
                      <a:pt x="3" y="6"/>
                      <a:pt x="1" y="8"/>
                    </a:cubicBezTo>
                    <a:cubicBezTo>
                      <a:pt x="0" y="8"/>
                      <a:pt x="1" y="9"/>
                      <a:pt x="1"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9" name="Freeform 125"/>
              <p:cNvSpPr>
                <a:spLocks/>
              </p:cNvSpPr>
              <p:nvPr/>
            </p:nvSpPr>
            <p:spPr bwMode="auto">
              <a:xfrm>
                <a:off x="1370013" y="2724151"/>
                <a:ext cx="9525" cy="11113"/>
              </a:xfrm>
              <a:custGeom>
                <a:avLst/>
                <a:gdLst>
                  <a:gd name="T0" fmla="*/ 1 w 9"/>
                  <a:gd name="T1" fmla="*/ 10 h 11"/>
                  <a:gd name="T2" fmla="*/ 9 w 9"/>
                  <a:gd name="T3" fmla="*/ 1 h 11"/>
                  <a:gd name="T4" fmla="*/ 8 w 9"/>
                  <a:gd name="T5" fmla="*/ 0 h 11"/>
                  <a:gd name="T6" fmla="*/ 0 w 9"/>
                  <a:gd name="T7" fmla="*/ 9 h 11"/>
                  <a:gd name="T8" fmla="*/ 1 w 9"/>
                  <a:gd name="T9" fmla="*/ 10 h 11"/>
                </a:gdLst>
                <a:ahLst/>
                <a:cxnLst>
                  <a:cxn ang="0">
                    <a:pos x="T0" y="T1"/>
                  </a:cxn>
                  <a:cxn ang="0">
                    <a:pos x="T2" y="T3"/>
                  </a:cxn>
                  <a:cxn ang="0">
                    <a:pos x="T4" y="T5"/>
                  </a:cxn>
                  <a:cxn ang="0">
                    <a:pos x="T6" y="T7"/>
                  </a:cxn>
                  <a:cxn ang="0">
                    <a:pos x="T8" y="T9"/>
                  </a:cxn>
                </a:cxnLst>
                <a:rect l="0" t="0" r="r" b="b"/>
                <a:pathLst>
                  <a:path w="9" h="11">
                    <a:moveTo>
                      <a:pt x="1" y="10"/>
                    </a:moveTo>
                    <a:cubicBezTo>
                      <a:pt x="4" y="7"/>
                      <a:pt x="6" y="4"/>
                      <a:pt x="9" y="1"/>
                    </a:cubicBezTo>
                    <a:cubicBezTo>
                      <a:pt x="9" y="1"/>
                      <a:pt x="9" y="0"/>
                      <a:pt x="8" y="0"/>
                    </a:cubicBezTo>
                    <a:cubicBezTo>
                      <a:pt x="5" y="3"/>
                      <a:pt x="3" y="6"/>
                      <a:pt x="0" y="9"/>
                    </a:cubicBezTo>
                    <a:cubicBezTo>
                      <a:pt x="0" y="10"/>
                      <a:pt x="1" y="11"/>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0" name="Freeform 126"/>
              <p:cNvSpPr>
                <a:spLocks/>
              </p:cNvSpPr>
              <p:nvPr/>
            </p:nvSpPr>
            <p:spPr bwMode="auto">
              <a:xfrm>
                <a:off x="1370013" y="2727326"/>
                <a:ext cx="12700" cy="15875"/>
              </a:xfrm>
              <a:custGeom>
                <a:avLst/>
                <a:gdLst>
                  <a:gd name="T0" fmla="*/ 2 w 11"/>
                  <a:gd name="T1" fmla="*/ 14 h 15"/>
                  <a:gd name="T2" fmla="*/ 10 w 11"/>
                  <a:gd name="T3" fmla="*/ 2 h 15"/>
                  <a:gd name="T4" fmla="*/ 9 w 11"/>
                  <a:gd name="T5" fmla="*/ 1 h 15"/>
                  <a:gd name="T6" fmla="*/ 1 w 11"/>
                  <a:gd name="T7" fmla="*/ 14 h 15"/>
                  <a:gd name="T8" fmla="*/ 2 w 11"/>
                  <a:gd name="T9" fmla="*/ 14 h 15"/>
                </a:gdLst>
                <a:ahLst/>
                <a:cxnLst>
                  <a:cxn ang="0">
                    <a:pos x="T0" y="T1"/>
                  </a:cxn>
                  <a:cxn ang="0">
                    <a:pos x="T2" y="T3"/>
                  </a:cxn>
                  <a:cxn ang="0">
                    <a:pos x="T4" y="T5"/>
                  </a:cxn>
                  <a:cxn ang="0">
                    <a:pos x="T6" y="T7"/>
                  </a:cxn>
                  <a:cxn ang="0">
                    <a:pos x="T8" y="T9"/>
                  </a:cxn>
                </a:cxnLst>
                <a:rect l="0" t="0" r="r" b="b"/>
                <a:pathLst>
                  <a:path w="11" h="15">
                    <a:moveTo>
                      <a:pt x="2" y="14"/>
                    </a:moveTo>
                    <a:cubicBezTo>
                      <a:pt x="4" y="10"/>
                      <a:pt x="7" y="6"/>
                      <a:pt x="10" y="2"/>
                    </a:cubicBezTo>
                    <a:cubicBezTo>
                      <a:pt x="11" y="1"/>
                      <a:pt x="9" y="0"/>
                      <a:pt x="9" y="1"/>
                    </a:cubicBezTo>
                    <a:cubicBezTo>
                      <a:pt x="6" y="5"/>
                      <a:pt x="3" y="9"/>
                      <a:pt x="1" y="14"/>
                    </a:cubicBezTo>
                    <a:cubicBezTo>
                      <a:pt x="0" y="14"/>
                      <a:pt x="2" y="15"/>
                      <a:pt x="2"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1" name="Freeform 127"/>
              <p:cNvSpPr>
                <a:spLocks/>
              </p:cNvSpPr>
              <p:nvPr/>
            </p:nvSpPr>
            <p:spPr bwMode="auto">
              <a:xfrm>
                <a:off x="1374775" y="2725738"/>
                <a:ext cx="9525" cy="17463"/>
              </a:xfrm>
              <a:custGeom>
                <a:avLst/>
                <a:gdLst>
                  <a:gd name="T0" fmla="*/ 1 w 9"/>
                  <a:gd name="T1" fmla="*/ 17 h 17"/>
                  <a:gd name="T2" fmla="*/ 9 w 9"/>
                  <a:gd name="T3" fmla="*/ 1 h 17"/>
                  <a:gd name="T4" fmla="*/ 8 w 9"/>
                  <a:gd name="T5" fmla="*/ 1 h 17"/>
                  <a:gd name="T6" fmla="*/ 0 w 9"/>
                  <a:gd name="T7" fmla="*/ 16 h 17"/>
                  <a:gd name="T8" fmla="*/ 1 w 9"/>
                  <a:gd name="T9" fmla="*/ 17 h 17"/>
                </a:gdLst>
                <a:ahLst/>
                <a:cxnLst>
                  <a:cxn ang="0">
                    <a:pos x="T0" y="T1"/>
                  </a:cxn>
                  <a:cxn ang="0">
                    <a:pos x="T2" y="T3"/>
                  </a:cxn>
                  <a:cxn ang="0">
                    <a:pos x="T4" y="T5"/>
                  </a:cxn>
                  <a:cxn ang="0">
                    <a:pos x="T6" y="T7"/>
                  </a:cxn>
                  <a:cxn ang="0">
                    <a:pos x="T8" y="T9"/>
                  </a:cxn>
                </a:cxnLst>
                <a:rect l="0" t="0" r="r" b="b"/>
                <a:pathLst>
                  <a:path w="9" h="17">
                    <a:moveTo>
                      <a:pt x="1" y="17"/>
                    </a:moveTo>
                    <a:cubicBezTo>
                      <a:pt x="4" y="12"/>
                      <a:pt x="6" y="6"/>
                      <a:pt x="9" y="1"/>
                    </a:cubicBezTo>
                    <a:cubicBezTo>
                      <a:pt x="9" y="1"/>
                      <a:pt x="8" y="0"/>
                      <a:pt x="8" y="1"/>
                    </a:cubicBezTo>
                    <a:cubicBezTo>
                      <a:pt x="5" y="6"/>
                      <a:pt x="3" y="11"/>
                      <a:pt x="0" y="16"/>
                    </a:cubicBezTo>
                    <a:cubicBezTo>
                      <a:pt x="0" y="17"/>
                      <a:pt x="1" y="17"/>
                      <a:pt x="1"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2" name="Freeform 128"/>
              <p:cNvSpPr>
                <a:spLocks/>
              </p:cNvSpPr>
              <p:nvPr/>
            </p:nvSpPr>
            <p:spPr bwMode="auto">
              <a:xfrm>
                <a:off x="1373188" y="2713038"/>
                <a:ext cx="9525" cy="12700"/>
              </a:xfrm>
              <a:custGeom>
                <a:avLst/>
                <a:gdLst>
                  <a:gd name="T0" fmla="*/ 1 w 10"/>
                  <a:gd name="T1" fmla="*/ 13 h 13"/>
                  <a:gd name="T2" fmla="*/ 9 w 10"/>
                  <a:gd name="T3" fmla="*/ 2 h 13"/>
                  <a:gd name="T4" fmla="*/ 8 w 10"/>
                  <a:gd name="T5" fmla="*/ 1 h 13"/>
                  <a:gd name="T6" fmla="*/ 0 w 10"/>
                  <a:gd name="T7" fmla="*/ 12 h 13"/>
                  <a:gd name="T8" fmla="*/ 1 w 10"/>
                  <a:gd name="T9" fmla="*/ 13 h 13"/>
                </a:gdLst>
                <a:ahLst/>
                <a:cxnLst>
                  <a:cxn ang="0">
                    <a:pos x="T0" y="T1"/>
                  </a:cxn>
                  <a:cxn ang="0">
                    <a:pos x="T2" y="T3"/>
                  </a:cxn>
                  <a:cxn ang="0">
                    <a:pos x="T4" y="T5"/>
                  </a:cxn>
                  <a:cxn ang="0">
                    <a:pos x="T6" y="T7"/>
                  </a:cxn>
                  <a:cxn ang="0">
                    <a:pos x="T8" y="T9"/>
                  </a:cxn>
                </a:cxnLst>
                <a:rect l="0" t="0" r="r" b="b"/>
                <a:pathLst>
                  <a:path w="10" h="13">
                    <a:moveTo>
                      <a:pt x="1" y="13"/>
                    </a:moveTo>
                    <a:cubicBezTo>
                      <a:pt x="3" y="8"/>
                      <a:pt x="6" y="5"/>
                      <a:pt x="9" y="2"/>
                    </a:cubicBezTo>
                    <a:cubicBezTo>
                      <a:pt x="10" y="1"/>
                      <a:pt x="9" y="0"/>
                      <a:pt x="8" y="1"/>
                    </a:cubicBezTo>
                    <a:cubicBezTo>
                      <a:pt x="5" y="4"/>
                      <a:pt x="1" y="8"/>
                      <a:pt x="0" y="12"/>
                    </a:cubicBezTo>
                    <a:cubicBezTo>
                      <a:pt x="0" y="13"/>
                      <a:pt x="1" y="13"/>
                      <a:pt x="1"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3" name="Freeform 129"/>
              <p:cNvSpPr>
                <a:spLocks/>
              </p:cNvSpPr>
              <p:nvPr/>
            </p:nvSpPr>
            <p:spPr bwMode="auto">
              <a:xfrm>
                <a:off x="1370013" y="2709863"/>
                <a:ext cx="12700" cy="14288"/>
              </a:xfrm>
              <a:custGeom>
                <a:avLst/>
                <a:gdLst>
                  <a:gd name="T0" fmla="*/ 2 w 12"/>
                  <a:gd name="T1" fmla="*/ 12 h 13"/>
                  <a:gd name="T2" fmla="*/ 11 w 12"/>
                  <a:gd name="T3" fmla="*/ 2 h 13"/>
                  <a:gd name="T4" fmla="*/ 10 w 12"/>
                  <a:gd name="T5" fmla="*/ 1 h 13"/>
                  <a:gd name="T6" fmla="*/ 1 w 12"/>
                  <a:gd name="T7" fmla="*/ 11 h 13"/>
                  <a:gd name="T8" fmla="*/ 2 w 12"/>
                  <a:gd name="T9" fmla="*/ 12 h 13"/>
                </a:gdLst>
                <a:ahLst/>
                <a:cxnLst>
                  <a:cxn ang="0">
                    <a:pos x="T0" y="T1"/>
                  </a:cxn>
                  <a:cxn ang="0">
                    <a:pos x="T2" y="T3"/>
                  </a:cxn>
                  <a:cxn ang="0">
                    <a:pos x="T4" y="T5"/>
                  </a:cxn>
                  <a:cxn ang="0">
                    <a:pos x="T6" y="T7"/>
                  </a:cxn>
                  <a:cxn ang="0">
                    <a:pos x="T8" y="T9"/>
                  </a:cxn>
                </a:cxnLst>
                <a:rect l="0" t="0" r="r" b="b"/>
                <a:pathLst>
                  <a:path w="12" h="13">
                    <a:moveTo>
                      <a:pt x="2" y="12"/>
                    </a:moveTo>
                    <a:cubicBezTo>
                      <a:pt x="4" y="8"/>
                      <a:pt x="8" y="5"/>
                      <a:pt x="11" y="2"/>
                    </a:cubicBezTo>
                    <a:cubicBezTo>
                      <a:pt x="12" y="1"/>
                      <a:pt x="11" y="0"/>
                      <a:pt x="10" y="1"/>
                    </a:cubicBezTo>
                    <a:cubicBezTo>
                      <a:pt x="7" y="5"/>
                      <a:pt x="3" y="7"/>
                      <a:pt x="1" y="11"/>
                    </a:cubicBezTo>
                    <a:cubicBezTo>
                      <a:pt x="0" y="12"/>
                      <a:pt x="1" y="13"/>
                      <a:pt x="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4" name="Freeform 130"/>
              <p:cNvSpPr>
                <a:spLocks/>
              </p:cNvSpPr>
              <p:nvPr/>
            </p:nvSpPr>
            <p:spPr bwMode="auto">
              <a:xfrm>
                <a:off x="1363663" y="2714626"/>
                <a:ext cx="9525" cy="11113"/>
              </a:xfrm>
              <a:custGeom>
                <a:avLst/>
                <a:gdLst>
                  <a:gd name="T0" fmla="*/ 1 w 9"/>
                  <a:gd name="T1" fmla="*/ 9 h 10"/>
                  <a:gd name="T2" fmla="*/ 9 w 9"/>
                  <a:gd name="T3" fmla="*/ 2 h 10"/>
                  <a:gd name="T4" fmla="*/ 8 w 9"/>
                  <a:gd name="T5" fmla="*/ 1 h 10"/>
                  <a:gd name="T6" fmla="*/ 0 w 9"/>
                  <a:gd name="T7" fmla="*/ 8 h 10"/>
                  <a:gd name="T8" fmla="*/ 1 w 9"/>
                  <a:gd name="T9" fmla="*/ 9 h 10"/>
                </a:gdLst>
                <a:ahLst/>
                <a:cxnLst>
                  <a:cxn ang="0">
                    <a:pos x="T0" y="T1"/>
                  </a:cxn>
                  <a:cxn ang="0">
                    <a:pos x="T2" y="T3"/>
                  </a:cxn>
                  <a:cxn ang="0">
                    <a:pos x="T4" y="T5"/>
                  </a:cxn>
                  <a:cxn ang="0">
                    <a:pos x="T6" y="T7"/>
                  </a:cxn>
                  <a:cxn ang="0">
                    <a:pos x="T8" y="T9"/>
                  </a:cxn>
                </a:cxnLst>
                <a:rect l="0" t="0" r="r" b="b"/>
                <a:pathLst>
                  <a:path w="9" h="10">
                    <a:moveTo>
                      <a:pt x="1" y="9"/>
                    </a:moveTo>
                    <a:cubicBezTo>
                      <a:pt x="3" y="6"/>
                      <a:pt x="6" y="4"/>
                      <a:pt x="9" y="2"/>
                    </a:cubicBezTo>
                    <a:cubicBezTo>
                      <a:pt x="9" y="1"/>
                      <a:pt x="8" y="0"/>
                      <a:pt x="8" y="1"/>
                    </a:cubicBezTo>
                    <a:cubicBezTo>
                      <a:pt x="5" y="3"/>
                      <a:pt x="2" y="6"/>
                      <a:pt x="0" y="8"/>
                    </a:cubicBezTo>
                    <a:cubicBezTo>
                      <a:pt x="0" y="9"/>
                      <a:pt x="1" y="10"/>
                      <a:pt x="1"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5" name="Freeform 131"/>
              <p:cNvSpPr>
                <a:spLocks/>
              </p:cNvSpPr>
              <p:nvPr/>
            </p:nvSpPr>
            <p:spPr bwMode="auto">
              <a:xfrm>
                <a:off x="1370013" y="2708276"/>
                <a:ext cx="15875" cy="11113"/>
              </a:xfrm>
              <a:custGeom>
                <a:avLst/>
                <a:gdLst>
                  <a:gd name="T0" fmla="*/ 1 w 15"/>
                  <a:gd name="T1" fmla="*/ 11 h 11"/>
                  <a:gd name="T2" fmla="*/ 15 w 15"/>
                  <a:gd name="T3" fmla="*/ 2 h 11"/>
                  <a:gd name="T4" fmla="*/ 14 w 15"/>
                  <a:gd name="T5" fmla="*/ 1 h 11"/>
                  <a:gd name="T6" fmla="*/ 0 w 15"/>
                  <a:gd name="T7" fmla="*/ 10 h 11"/>
                  <a:gd name="T8" fmla="*/ 1 w 15"/>
                  <a:gd name="T9" fmla="*/ 11 h 11"/>
                </a:gdLst>
                <a:ahLst/>
                <a:cxnLst>
                  <a:cxn ang="0">
                    <a:pos x="T0" y="T1"/>
                  </a:cxn>
                  <a:cxn ang="0">
                    <a:pos x="T2" y="T3"/>
                  </a:cxn>
                  <a:cxn ang="0">
                    <a:pos x="T4" y="T5"/>
                  </a:cxn>
                  <a:cxn ang="0">
                    <a:pos x="T6" y="T7"/>
                  </a:cxn>
                  <a:cxn ang="0">
                    <a:pos x="T8" y="T9"/>
                  </a:cxn>
                </a:cxnLst>
                <a:rect l="0" t="0" r="r" b="b"/>
                <a:pathLst>
                  <a:path w="15" h="11">
                    <a:moveTo>
                      <a:pt x="1" y="11"/>
                    </a:moveTo>
                    <a:cubicBezTo>
                      <a:pt x="6" y="8"/>
                      <a:pt x="10" y="5"/>
                      <a:pt x="15" y="2"/>
                    </a:cubicBezTo>
                    <a:cubicBezTo>
                      <a:pt x="15" y="1"/>
                      <a:pt x="15" y="0"/>
                      <a:pt x="14" y="1"/>
                    </a:cubicBezTo>
                    <a:cubicBezTo>
                      <a:pt x="10" y="4"/>
                      <a:pt x="5" y="7"/>
                      <a:pt x="0" y="10"/>
                    </a:cubicBezTo>
                    <a:cubicBezTo>
                      <a:pt x="0" y="10"/>
                      <a:pt x="0" y="11"/>
                      <a:pt x="1"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6" name="Freeform 132"/>
              <p:cNvSpPr>
                <a:spLocks/>
              </p:cNvSpPr>
              <p:nvPr/>
            </p:nvSpPr>
            <p:spPr bwMode="auto">
              <a:xfrm>
                <a:off x="1376363" y="2701926"/>
                <a:ext cx="9525" cy="14288"/>
              </a:xfrm>
              <a:custGeom>
                <a:avLst/>
                <a:gdLst>
                  <a:gd name="T0" fmla="*/ 2 w 9"/>
                  <a:gd name="T1" fmla="*/ 13 h 14"/>
                  <a:gd name="T2" fmla="*/ 9 w 9"/>
                  <a:gd name="T3" fmla="*/ 1 h 14"/>
                  <a:gd name="T4" fmla="*/ 8 w 9"/>
                  <a:gd name="T5" fmla="*/ 1 h 14"/>
                  <a:gd name="T6" fmla="*/ 1 w 9"/>
                  <a:gd name="T7" fmla="*/ 12 h 14"/>
                  <a:gd name="T8" fmla="*/ 2 w 9"/>
                  <a:gd name="T9" fmla="*/ 13 h 14"/>
                </a:gdLst>
                <a:ahLst/>
                <a:cxnLst>
                  <a:cxn ang="0">
                    <a:pos x="T0" y="T1"/>
                  </a:cxn>
                  <a:cxn ang="0">
                    <a:pos x="T2" y="T3"/>
                  </a:cxn>
                  <a:cxn ang="0">
                    <a:pos x="T4" y="T5"/>
                  </a:cxn>
                  <a:cxn ang="0">
                    <a:pos x="T6" y="T7"/>
                  </a:cxn>
                  <a:cxn ang="0">
                    <a:pos x="T8" y="T9"/>
                  </a:cxn>
                </a:cxnLst>
                <a:rect l="0" t="0" r="r" b="b"/>
                <a:pathLst>
                  <a:path w="9" h="14">
                    <a:moveTo>
                      <a:pt x="2" y="13"/>
                    </a:moveTo>
                    <a:cubicBezTo>
                      <a:pt x="4" y="9"/>
                      <a:pt x="7" y="5"/>
                      <a:pt x="9" y="1"/>
                    </a:cubicBezTo>
                    <a:cubicBezTo>
                      <a:pt x="9" y="0"/>
                      <a:pt x="8" y="0"/>
                      <a:pt x="8" y="1"/>
                    </a:cubicBezTo>
                    <a:cubicBezTo>
                      <a:pt x="6" y="5"/>
                      <a:pt x="3" y="8"/>
                      <a:pt x="1" y="12"/>
                    </a:cubicBezTo>
                    <a:cubicBezTo>
                      <a:pt x="0" y="13"/>
                      <a:pt x="1" y="14"/>
                      <a:pt x="2"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7" name="Freeform 133"/>
              <p:cNvSpPr>
                <a:spLocks/>
              </p:cNvSpPr>
              <p:nvPr/>
            </p:nvSpPr>
            <p:spPr bwMode="auto">
              <a:xfrm>
                <a:off x="1377950" y="2703513"/>
                <a:ext cx="7938" cy="20638"/>
              </a:xfrm>
              <a:custGeom>
                <a:avLst/>
                <a:gdLst>
                  <a:gd name="T0" fmla="*/ 7 w 8"/>
                  <a:gd name="T1" fmla="*/ 1 h 19"/>
                  <a:gd name="T2" fmla="*/ 0 w 8"/>
                  <a:gd name="T3" fmla="*/ 17 h 19"/>
                  <a:gd name="T4" fmla="*/ 1 w 8"/>
                  <a:gd name="T5" fmla="*/ 18 h 19"/>
                  <a:gd name="T6" fmla="*/ 8 w 8"/>
                  <a:gd name="T7" fmla="*/ 1 h 19"/>
                  <a:gd name="T8" fmla="*/ 7 w 8"/>
                  <a:gd name="T9" fmla="*/ 1 h 19"/>
                </a:gdLst>
                <a:ahLst/>
                <a:cxnLst>
                  <a:cxn ang="0">
                    <a:pos x="T0" y="T1"/>
                  </a:cxn>
                  <a:cxn ang="0">
                    <a:pos x="T2" y="T3"/>
                  </a:cxn>
                  <a:cxn ang="0">
                    <a:pos x="T4" y="T5"/>
                  </a:cxn>
                  <a:cxn ang="0">
                    <a:pos x="T6" y="T7"/>
                  </a:cxn>
                  <a:cxn ang="0">
                    <a:pos x="T8" y="T9"/>
                  </a:cxn>
                </a:cxnLst>
                <a:rect l="0" t="0" r="r" b="b"/>
                <a:pathLst>
                  <a:path w="8" h="19">
                    <a:moveTo>
                      <a:pt x="7" y="1"/>
                    </a:moveTo>
                    <a:cubicBezTo>
                      <a:pt x="7" y="7"/>
                      <a:pt x="3" y="12"/>
                      <a:pt x="0" y="17"/>
                    </a:cubicBezTo>
                    <a:cubicBezTo>
                      <a:pt x="0" y="18"/>
                      <a:pt x="1" y="19"/>
                      <a:pt x="1" y="18"/>
                    </a:cubicBezTo>
                    <a:cubicBezTo>
                      <a:pt x="5" y="13"/>
                      <a:pt x="8" y="7"/>
                      <a:pt x="8" y="1"/>
                    </a:cubicBezTo>
                    <a:cubicBezTo>
                      <a:pt x="8" y="0"/>
                      <a:pt x="7" y="0"/>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8" name="Freeform 134"/>
              <p:cNvSpPr>
                <a:spLocks/>
              </p:cNvSpPr>
              <p:nvPr/>
            </p:nvSpPr>
            <p:spPr bwMode="auto">
              <a:xfrm>
                <a:off x="1379538" y="2703513"/>
                <a:ext cx="9525" cy="22225"/>
              </a:xfrm>
              <a:custGeom>
                <a:avLst/>
                <a:gdLst>
                  <a:gd name="T0" fmla="*/ 7 w 9"/>
                  <a:gd name="T1" fmla="*/ 1 h 20"/>
                  <a:gd name="T2" fmla="*/ 0 w 9"/>
                  <a:gd name="T3" fmla="*/ 19 h 20"/>
                  <a:gd name="T4" fmla="*/ 2 w 9"/>
                  <a:gd name="T5" fmla="*/ 20 h 20"/>
                  <a:gd name="T6" fmla="*/ 9 w 9"/>
                  <a:gd name="T7" fmla="*/ 1 h 20"/>
                  <a:gd name="T8" fmla="*/ 7 w 9"/>
                  <a:gd name="T9" fmla="*/ 1 h 20"/>
                </a:gdLst>
                <a:ahLst/>
                <a:cxnLst>
                  <a:cxn ang="0">
                    <a:pos x="T0" y="T1"/>
                  </a:cxn>
                  <a:cxn ang="0">
                    <a:pos x="T2" y="T3"/>
                  </a:cxn>
                  <a:cxn ang="0">
                    <a:pos x="T4" y="T5"/>
                  </a:cxn>
                  <a:cxn ang="0">
                    <a:pos x="T6" y="T7"/>
                  </a:cxn>
                  <a:cxn ang="0">
                    <a:pos x="T8" y="T9"/>
                  </a:cxn>
                </a:cxnLst>
                <a:rect l="0" t="0" r="r" b="b"/>
                <a:pathLst>
                  <a:path w="9" h="20">
                    <a:moveTo>
                      <a:pt x="7" y="1"/>
                    </a:moveTo>
                    <a:cubicBezTo>
                      <a:pt x="7" y="7"/>
                      <a:pt x="3" y="13"/>
                      <a:pt x="0" y="19"/>
                    </a:cubicBezTo>
                    <a:cubicBezTo>
                      <a:pt x="0" y="20"/>
                      <a:pt x="1" y="20"/>
                      <a:pt x="2" y="20"/>
                    </a:cubicBezTo>
                    <a:cubicBezTo>
                      <a:pt x="5" y="14"/>
                      <a:pt x="8" y="7"/>
                      <a:pt x="9" y="1"/>
                    </a:cubicBezTo>
                    <a:cubicBezTo>
                      <a:pt x="9" y="0"/>
                      <a:pt x="7" y="0"/>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9" name="Freeform 135"/>
              <p:cNvSpPr>
                <a:spLocks/>
              </p:cNvSpPr>
              <p:nvPr/>
            </p:nvSpPr>
            <p:spPr bwMode="auto">
              <a:xfrm>
                <a:off x="1384300" y="2703513"/>
                <a:ext cx="7938" cy="19050"/>
              </a:xfrm>
              <a:custGeom>
                <a:avLst/>
                <a:gdLst>
                  <a:gd name="T0" fmla="*/ 5 w 7"/>
                  <a:gd name="T1" fmla="*/ 2 h 19"/>
                  <a:gd name="T2" fmla="*/ 6 w 7"/>
                  <a:gd name="T3" fmla="*/ 1 h 19"/>
                  <a:gd name="T4" fmla="*/ 5 w 7"/>
                  <a:gd name="T5" fmla="*/ 2 h 19"/>
                  <a:gd name="T6" fmla="*/ 4 w 7"/>
                  <a:gd name="T7" fmla="*/ 9 h 19"/>
                  <a:gd name="T8" fmla="*/ 2 w 7"/>
                  <a:gd name="T9" fmla="*/ 14 h 19"/>
                  <a:gd name="T10" fmla="*/ 1 w 7"/>
                  <a:gd name="T11" fmla="*/ 16 h 19"/>
                  <a:gd name="T12" fmla="*/ 0 w 7"/>
                  <a:gd name="T13" fmla="*/ 18 h 19"/>
                  <a:gd name="T14" fmla="*/ 1 w 7"/>
                  <a:gd name="T15" fmla="*/ 18 h 19"/>
                  <a:gd name="T16" fmla="*/ 0 w 7"/>
                  <a:gd name="T17" fmla="*/ 17 h 19"/>
                  <a:gd name="T18" fmla="*/ 0 w 7"/>
                  <a:gd name="T19" fmla="*/ 18 h 19"/>
                  <a:gd name="T20" fmla="*/ 0 w 7"/>
                  <a:gd name="T21" fmla="*/ 19 h 19"/>
                  <a:gd name="T22" fmla="*/ 1 w 7"/>
                  <a:gd name="T23" fmla="*/ 19 h 19"/>
                  <a:gd name="T24" fmla="*/ 1 w 7"/>
                  <a:gd name="T25" fmla="*/ 19 h 19"/>
                  <a:gd name="T26" fmla="*/ 3 w 7"/>
                  <a:gd name="T27" fmla="*/ 13 h 19"/>
                  <a:gd name="T28" fmla="*/ 6 w 7"/>
                  <a:gd name="T29" fmla="*/ 5 h 19"/>
                  <a:gd name="T30" fmla="*/ 5 w 7"/>
                  <a:gd name="T31" fmla="*/ 1 h 19"/>
                  <a:gd name="T32" fmla="*/ 4 w 7"/>
                  <a:gd name="T33" fmla="*/ 1 h 19"/>
                  <a:gd name="T34" fmla="*/ 4 w 7"/>
                  <a:gd name="T35" fmla="*/ 2 h 19"/>
                  <a:gd name="T36" fmla="*/ 5 w 7"/>
                  <a:gd name="T37" fmla="*/ 2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 h="19">
                    <a:moveTo>
                      <a:pt x="5" y="2"/>
                    </a:moveTo>
                    <a:cubicBezTo>
                      <a:pt x="6" y="2"/>
                      <a:pt x="5" y="2"/>
                      <a:pt x="6" y="1"/>
                    </a:cubicBezTo>
                    <a:cubicBezTo>
                      <a:pt x="5" y="1"/>
                      <a:pt x="5" y="1"/>
                      <a:pt x="5" y="2"/>
                    </a:cubicBezTo>
                    <a:cubicBezTo>
                      <a:pt x="6" y="3"/>
                      <a:pt x="4" y="7"/>
                      <a:pt x="4" y="9"/>
                    </a:cubicBezTo>
                    <a:cubicBezTo>
                      <a:pt x="3" y="11"/>
                      <a:pt x="2" y="12"/>
                      <a:pt x="2" y="14"/>
                    </a:cubicBezTo>
                    <a:cubicBezTo>
                      <a:pt x="1" y="15"/>
                      <a:pt x="1" y="16"/>
                      <a:pt x="1" y="16"/>
                    </a:cubicBezTo>
                    <a:cubicBezTo>
                      <a:pt x="1" y="17"/>
                      <a:pt x="0" y="17"/>
                      <a:pt x="0" y="18"/>
                    </a:cubicBezTo>
                    <a:cubicBezTo>
                      <a:pt x="0" y="18"/>
                      <a:pt x="1" y="19"/>
                      <a:pt x="1" y="18"/>
                    </a:cubicBezTo>
                    <a:cubicBezTo>
                      <a:pt x="1" y="17"/>
                      <a:pt x="0" y="16"/>
                      <a:pt x="0" y="17"/>
                    </a:cubicBezTo>
                    <a:cubicBezTo>
                      <a:pt x="0" y="18"/>
                      <a:pt x="0" y="18"/>
                      <a:pt x="0" y="18"/>
                    </a:cubicBezTo>
                    <a:cubicBezTo>
                      <a:pt x="0" y="19"/>
                      <a:pt x="0" y="19"/>
                      <a:pt x="0" y="19"/>
                    </a:cubicBezTo>
                    <a:cubicBezTo>
                      <a:pt x="1" y="19"/>
                      <a:pt x="1" y="19"/>
                      <a:pt x="1" y="19"/>
                    </a:cubicBezTo>
                    <a:cubicBezTo>
                      <a:pt x="1" y="19"/>
                      <a:pt x="1" y="19"/>
                      <a:pt x="1" y="19"/>
                    </a:cubicBezTo>
                    <a:cubicBezTo>
                      <a:pt x="2" y="17"/>
                      <a:pt x="3" y="15"/>
                      <a:pt x="3" y="13"/>
                    </a:cubicBezTo>
                    <a:cubicBezTo>
                      <a:pt x="5" y="11"/>
                      <a:pt x="5" y="8"/>
                      <a:pt x="6" y="5"/>
                    </a:cubicBezTo>
                    <a:cubicBezTo>
                      <a:pt x="6" y="4"/>
                      <a:pt x="7" y="2"/>
                      <a:pt x="5" y="1"/>
                    </a:cubicBezTo>
                    <a:cubicBezTo>
                      <a:pt x="5" y="0"/>
                      <a:pt x="5" y="0"/>
                      <a:pt x="4" y="1"/>
                    </a:cubicBezTo>
                    <a:cubicBezTo>
                      <a:pt x="4" y="1"/>
                      <a:pt x="4" y="2"/>
                      <a:pt x="4" y="2"/>
                    </a:cubicBezTo>
                    <a:cubicBezTo>
                      <a:pt x="4" y="2"/>
                      <a:pt x="5" y="3"/>
                      <a:pt x="5"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0" name="Freeform 136"/>
              <p:cNvSpPr>
                <a:spLocks/>
              </p:cNvSpPr>
              <p:nvPr/>
            </p:nvSpPr>
            <p:spPr bwMode="auto">
              <a:xfrm>
                <a:off x="1385888" y="2705101"/>
                <a:ext cx="7938" cy="19050"/>
              </a:xfrm>
              <a:custGeom>
                <a:avLst/>
                <a:gdLst>
                  <a:gd name="T0" fmla="*/ 5 w 7"/>
                  <a:gd name="T1" fmla="*/ 1 h 18"/>
                  <a:gd name="T2" fmla="*/ 0 w 7"/>
                  <a:gd name="T3" fmla="*/ 17 h 18"/>
                  <a:gd name="T4" fmla="*/ 2 w 7"/>
                  <a:gd name="T5" fmla="*/ 17 h 18"/>
                  <a:gd name="T6" fmla="*/ 6 w 7"/>
                  <a:gd name="T7" fmla="*/ 1 h 18"/>
                  <a:gd name="T8" fmla="*/ 5 w 7"/>
                  <a:gd name="T9" fmla="*/ 1 h 18"/>
                </a:gdLst>
                <a:ahLst/>
                <a:cxnLst>
                  <a:cxn ang="0">
                    <a:pos x="T0" y="T1"/>
                  </a:cxn>
                  <a:cxn ang="0">
                    <a:pos x="T2" y="T3"/>
                  </a:cxn>
                  <a:cxn ang="0">
                    <a:pos x="T4" y="T5"/>
                  </a:cxn>
                  <a:cxn ang="0">
                    <a:pos x="T6" y="T7"/>
                  </a:cxn>
                  <a:cxn ang="0">
                    <a:pos x="T8" y="T9"/>
                  </a:cxn>
                </a:cxnLst>
                <a:rect l="0" t="0" r="r" b="b"/>
                <a:pathLst>
                  <a:path w="7" h="18">
                    <a:moveTo>
                      <a:pt x="5" y="1"/>
                    </a:moveTo>
                    <a:cubicBezTo>
                      <a:pt x="5" y="6"/>
                      <a:pt x="2" y="12"/>
                      <a:pt x="0" y="17"/>
                    </a:cubicBezTo>
                    <a:cubicBezTo>
                      <a:pt x="0" y="18"/>
                      <a:pt x="1" y="18"/>
                      <a:pt x="2" y="17"/>
                    </a:cubicBezTo>
                    <a:cubicBezTo>
                      <a:pt x="3" y="12"/>
                      <a:pt x="7" y="7"/>
                      <a:pt x="6" y="1"/>
                    </a:cubicBezTo>
                    <a:cubicBezTo>
                      <a:pt x="6" y="0"/>
                      <a:pt x="5" y="0"/>
                      <a:pt x="5"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1" name="Freeform 137"/>
              <p:cNvSpPr>
                <a:spLocks/>
              </p:cNvSpPr>
              <p:nvPr/>
            </p:nvSpPr>
            <p:spPr bwMode="auto">
              <a:xfrm>
                <a:off x="1389063" y="2705101"/>
                <a:ext cx="6350" cy="20638"/>
              </a:xfrm>
              <a:custGeom>
                <a:avLst/>
                <a:gdLst>
                  <a:gd name="T0" fmla="*/ 5 w 7"/>
                  <a:gd name="T1" fmla="*/ 1 h 19"/>
                  <a:gd name="T2" fmla="*/ 1 w 7"/>
                  <a:gd name="T3" fmla="*/ 17 h 19"/>
                  <a:gd name="T4" fmla="*/ 2 w 7"/>
                  <a:gd name="T5" fmla="*/ 18 h 19"/>
                  <a:gd name="T6" fmla="*/ 5 w 7"/>
                  <a:gd name="T7" fmla="*/ 11 h 19"/>
                  <a:gd name="T8" fmla="*/ 7 w 7"/>
                  <a:gd name="T9" fmla="*/ 1 h 19"/>
                  <a:gd name="T10" fmla="*/ 5 w 7"/>
                  <a:gd name="T11" fmla="*/ 1 h 19"/>
                </a:gdLst>
                <a:ahLst/>
                <a:cxnLst>
                  <a:cxn ang="0">
                    <a:pos x="T0" y="T1"/>
                  </a:cxn>
                  <a:cxn ang="0">
                    <a:pos x="T2" y="T3"/>
                  </a:cxn>
                  <a:cxn ang="0">
                    <a:pos x="T4" y="T5"/>
                  </a:cxn>
                  <a:cxn ang="0">
                    <a:pos x="T6" y="T7"/>
                  </a:cxn>
                  <a:cxn ang="0">
                    <a:pos x="T8" y="T9"/>
                  </a:cxn>
                  <a:cxn ang="0">
                    <a:pos x="T10" y="T11"/>
                  </a:cxn>
                </a:cxnLst>
                <a:rect l="0" t="0" r="r" b="b"/>
                <a:pathLst>
                  <a:path w="7" h="19">
                    <a:moveTo>
                      <a:pt x="5" y="1"/>
                    </a:moveTo>
                    <a:cubicBezTo>
                      <a:pt x="5" y="6"/>
                      <a:pt x="4" y="13"/>
                      <a:pt x="1" y="17"/>
                    </a:cubicBezTo>
                    <a:cubicBezTo>
                      <a:pt x="0" y="18"/>
                      <a:pt x="1" y="19"/>
                      <a:pt x="2" y="18"/>
                    </a:cubicBezTo>
                    <a:cubicBezTo>
                      <a:pt x="3" y="16"/>
                      <a:pt x="4" y="13"/>
                      <a:pt x="5" y="11"/>
                    </a:cubicBezTo>
                    <a:cubicBezTo>
                      <a:pt x="6" y="8"/>
                      <a:pt x="7" y="4"/>
                      <a:pt x="7" y="1"/>
                    </a:cubicBezTo>
                    <a:cubicBezTo>
                      <a:pt x="7" y="0"/>
                      <a:pt x="5" y="0"/>
                      <a:pt x="5"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2" name="Freeform 138"/>
              <p:cNvSpPr>
                <a:spLocks/>
              </p:cNvSpPr>
              <p:nvPr/>
            </p:nvSpPr>
            <p:spPr bwMode="auto">
              <a:xfrm>
                <a:off x="1389063" y="2706688"/>
                <a:ext cx="7938" cy="19050"/>
              </a:xfrm>
              <a:custGeom>
                <a:avLst/>
                <a:gdLst>
                  <a:gd name="T0" fmla="*/ 5 w 7"/>
                  <a:gd name="T1" fmla="*/ 1 h 17"/>
                  <a:gd name="T2" fmla="*/ 1 w 7"/>
                  <a:gd name="T3" fmla="*/ 15 h 17"/>
                  <a:gd name="T4" fmla="*/ 2 w 7"/>
                  <a:gd name="T5" fmla="*/ 16 h 17"/>
                  <a:gd name="T6" fmla="*/ 7 w 7"/>
                  <a:gd name="T7" fmla="*/ 1 h 17"/>
                  <a:gd name="T8" fmla="*/ 5 w 7"/>
                  <a:gd name="T9" fmla="*/ 1 h 17"/>
                </a:gdLst>
                <a:ahLst/>
                <a:cxnLst>
                  <a:cxn ang="0">
                    <a:pos x="T0" y="T1"/>
                  </a:cxn>
                  <a:cxn ang="0">
                    <a:pos x="T2" y="T3"/>
                  </a:cxn>
                  <a:cxn ang="0">
                    <a:pos x="T4" y="T5"/>
                  </a:cxn>
                  <a:cxn ang="0">
                    <a:pos x="T6" y="T7"/>
                  </a:cxn>
                  <a:cxn ang="0">
                    <a:pos x="T8" y="T9"/>
                  </a:cxn>
                </a:cxnLst>
                <a:rect l="0" t="0" r="r" b="b"/>
                <a:pathLst>
                  <a:path w="7" h="17">
                    <a:moveTo>
                      <a:pt x="5" y="1"/>
                    </a:moveTo>
                    <a:cubicBezTo>
                      <a:pt x="6" y="6"/>
                      <a:pt x="3" y="11"/>
                      <a:pt x="1" y="15"/>
                    </a:cubicBezTo>
                    <a:cubicBezTo>
                      <a:pt x="0" y="16"/>
                      <a:pt x="2" y="17"/>
                      <a:pt x="2" y="16"/>
                    </a:cubicBezTo>
                    <a:cubicBezTo>
                      <a:pt x="5" y="12"/>
                      <a:pt x="7" y="6"/>
                      <a:pt x="7" y="1"/>
                    </a:cubicBezTo>
                    <a:cubicBezTo>
                      <a:pt x="7" y="0"/>
                      <a:pt x="5" y="0"/>
                      <a:pt x="5"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3" name="Freeform 139"/>
              <p:cNvSpPr>
                <a:spLocks/>
              </p:cNvSpPr>
              <p:nvPr/>
            </p:nvSpPr>
            <p:spPr bwMode="auto">
              <a:xfrm>
                <a:off x="1389063" y="2708276"/>
                <a:ext cx="11113" cy="20638"/>
              </a:xfrm>
              <a:custGeom>
                <a:avLst/>
                <a:gdLst>
                  <a:gd name="T0" fmla="*/ 9 w 11"/>
                  <a:gd name="T1" fmla="*/ 1 h 19"/>
                  <a:gd name="T2" fmla="*/ 0 w 11"/>
                  <a:gd name="T3" fmla="*/ 17 h 19"/>
                  <a:gd name="T4" fmla="*/ 1 w 11"/>
                  <a:gd name="T5" fmla="*/ 18 h 19"/>
                  <a:gd name="T6" fmla="*/ 11 w 11"/>
                  <a:gd name="T7" fmla="*/ 1 h 19"/>
                  <a:gd name="T8" fmla="*/ 9 w 11"/>
                  <a:gd name="T9" fmla="*/ 1 h 19"/>
                </a:gdLst>
                <a:ahLst/>
                <a:cxnLst>
                  <a:cxn ang="0">
                    <a:pos x="T0" y="T1"/>
                  </a:cxn>
                  <a:cxn ang="0">
                    <a:pos x="T2" y="T3"/>
                  </a:cxn>
                  <a:cxn ang="0">
                    <a:pos x="T4" y="T5"/>
                  </a:cxn>
                  <a:cxn ang="0">
                    <a:pos x="T6" y="T7"/>
                  </a:cxn>
                  <a:cxn ang="0">
                    <a:pos x="T8" y="T9"/>
                  </a:cxn>
                </a:cxnLst>
                <a:rect l="0" t="0" r="r" b="b"/>
                <a:pathLst>
                  <a:path w="11" h="19">
                    <a:moveTo>
                      <a:pt x="9" y="1"/>
                    </a:moveTo>
                    <a:cubicBezTo>
                      <a:pt x="9" y="7"/>
                      <a:pt x="5" y="13"/>
                      <a:pt x="0" y="17"/>
                    </a:cubicBezTo>
                    <a:cubicBezTo>
                      <a:pt x="0" y="18"/>
                      <a:pt x="1" y="19"/>
                      <a:pt x="1" y="18"/>
                    </a:cubicBezTo>
                    <a:cubicBezTo>
                      <a:pt x="6" y="14"/>
                      <a:pt x="10" y="8"/>
                      <a:pt x="11" y="1"/>
                    </a:cubicBezTo>
                    <a:cubicBezTo>
                      <a:pt x="11" y="0"/>
                      <a:pt x="9" y="0"/>
                      <a:pt x="9"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4" name="Freeform 140"/>
              <p:cNvSpPr>
                <a:spLocks/>
              </p:cNvSpPr>
              <p:nvPr/>
            </p:nvSpPr>
            <p:spPr bwMode="auto">
              <a:xfrm>
                <a:off x="1373188" y="2714626"/>
                <a:ext cx="17463" cy="33338"/>
              </a:xfrm>
              <a:custGeom>
                <a:avLst/>
                <a:gdLst>
                  <a:gd name="T0" fmla="*/ 16 w 17"/>
                  <a:gd name="T1" fmla="*/ 3 h 31"/>
                  <a:gd name="T2" fmla="*/ 6 w 17"/>
                  <a:gd name="T3" fmla="*/ 11 h 31"/>
                  <a:gd name="T4" fmla="*/ 12 w 17"/>
                  <a:gd name="T5" fmla="*/ 3 h 31"/>
                  <a:gd name="T6" fmla="*/ 3 w 17"/>
                  <a:gd name="T7" fmla="*/ 11 h 31"/>
                  <a:gd name="T8" fmla="*/ 9 w 17"/>
                  <a:gd name="T9" fmla="*/ 3 h 31"/>
                  <a:gd name="T10" fmla="*/ 6 w 17"/>
                  <a:gd name="T11" fmla="*/ 5 h 31"/>
                  <a:gd name="T12" fmla="*/ 11 w 17"/>
                  <a:gd name="T13" fmla="*/ 3 h 31"/>
                  <a:gd name="T14" fmla="*/ 4 w 17"/>
                  <a:gd name="T15" fmla="*/ 15 h 31"/>
                  <a:gd name="T16" fmla="*/ 11 w 17"/>
                  <a:gd name="T17" fmla="*/ 12 h 31"/>
                  <a:gd name="T18" fmla="*/ 1 w 17"/>
                  <a:gd name="T19" fmla="*/ 22 h 31"/>
                  <a:gd name="T20" fmla="*/ 12 w 17"/>
                  <a:gd name="T21" fmla="*/ 12 h 31"/>
                  <a:gd name="T22" fmla="*/ 5 w 17"/>
                  <a:gd name="T23" fmla="*/ 22 h 31"/>
                  <a:gd name="T24" fmla="*/ 7 w 17"/>
                  <a:gd name="T25" fmla="*/ 21 h 31"/>
                  <a:gd name="T26" fmla="*/ 4 w 17"/>
                  <a:gd name="T27" fmla="*/ 27 h 31"/>
                  <a:gd name="T28" fmla="*/ 9 w 17"/>
                  <a:gd name="T29" fmla="*/ 21 h 31"/>
                  <a:gd name="T30" fmla="*/ 4 w 17"/>
                  <a:gd name="T31" fmla="*/ 29 h 31"/>
                  <a:gd name="T32" fmla="*/ 6 w 17"/>
                  <a:gd name="T33" fmla="*/ 30 h 31"/>
                  <a:gd name="T34" fmla="*/ 9 w 17"/>
                  <a:gd name="T35" fmla="*/ 26 h 31"/>
                  <a:gd name="T36" fmla="*/ 6 w 17"/>
                  <a:gd name="T37" fmla="*/ 30 h 31"/>
                  <a:gd name="T38" fmla="*/ 9 w 17"/>
                  <a:gd name="T39" fmla="*/ 23 h 31"/>
                  <a:gd name="T40" fmla="*/ 5 w 17"/>
                  <a:gd name="T41" fmla="*/ 28 h 31"/>
                  <a:gd name="T42" fmla="*/ 9 w 17"/>
                  <a:gd name="T43" fmla="*/ 21 h 31"/>
                  <a:gd name="T44" fmla="*/ 5 w 17"/>
                  <a:gd name="T45" fmla="*/ 27 h 31"/>
                  <a:gd name="T46" fmla="*/ 7 w 17"/>
                  <a:gd name="T47" fmla="*/ 21 h 31"/>
                  <a:gd name="T48" fmla="*/ 5 w 17"/>
                  <a:gd name="T49" fmla="*/ 22 h 31"/>
                  <a:gd name="T50" fmla="*/ 12 w 17"/>
                  <a:gd name="T51" fmla="*/ 11 h 31"/>
                  <a:gd name="T52" fmla="*/ 1 w 17"/>
                  <a:gd name="T53" fmla="*/ 21 h 31"/>
                  <a:gd name="T54" fmla="*/ 11 w 17"/>
                  <a:gd name="T55" fmla="*/ 11 h 31"/>
                  <a:gd name="T56" fmla="*/ 4 w 17"/>
                  <a:gd name="T57" fmla="*/ 15 h 31"/>
                  <a:gd name="T58" fmla="*/ 14 w 17"/>
                  <a:gd name="T59" fmla="*/ 1 h 31"/>
                  <a:gd name="T60" fmla="*/ 6 w 17"/>
                  <a:gd name="T61" fmla="*/ 5 h 31"/>
                  <a:gd name="T62" fmla="*/ 9 w 17"/>
                  <a:gd name="T63" fmla="*/ 4 h 31"/>
                  <a:gd name="T64" fmla="*/ 3 w 17"/>
                  <a:gd name="T65" fmla="*/ 11 h 31"/>
                  <a:gd name="T66" fmla="*/ 12 w 17"/>
                  <a:gd name="T67" fmla="*/ 4 h 31"/>
                  <a:gd name="T68" fmla="*/ 6 w 17"/>
                  <a:gd name="T69" fmla="*/ 11 h 31"/>
                  <a:gd name="T70" fmla="*/ 16 w 17"/>
                  <a:gd name="T71" fmla="*/ 3 h 31"/>
                  <a:gd name="T72" fmla="*/ 9 w 17"/>
                  <a:gd name="T73" fmla="*/ 11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7" h="31">
                    <a:moveTo>
                      <a:pt x="10" y="12"/>
                    </a:moveTo>
                    <a:cubicBezTo>
                      <a:pt x="13" y="9"/>
                      <a:pt x="15" y="6"/>
                      <a:pt x="16" y="3"/>
                    </a:cubicBezTo>
                    <a:cubicBezTo>
                      <a:pt x="17" y="2"/>
                      <a:pt x="16" y="2"/>
                      <a:pt x="15" y="2"/>
                    </a:cubicBezTo>
                    <a:cubicBezTo>
                      <a:pt x="12" y="5"/>
                      <a:pt x="9" y="8"/>
                      <a:pt x="6" y="11"/>
                    </a:cubicBezTo>
                    <a:cubicBezTo>
                      <a:pt x="7" y="11"/>
                      <a:pt x="7" y="11"/>
                      <a:pt x="7" y="12"/>
                    </a:cubicBezTo>
                    <a:cubicBezTo>
                      <a:pt x="9" y="9"/>
                      <a:pt x="11" y="6"/>
                      <a:pt x="12" y="3"/>
                    </a:cubicBezTo>
                    <a:cubicBezTo>
                      <a:pt x="12" y="3"/>
                      <a:pt x="12" y="2"/>
                      <a:pt x="11" y="3"/>
                    </a:cubicBezTo>
                    <a:cubicBezTo>
                      <a:pt x="8" y="5"/>
                      <a:pt x="6" y="8"/>
                      <a:pt x="3" y="11"/>
                    </a:cubicBezTo>
                    <a:cubicBezTo>
                      <a:pt x="4" y="11"/>
                      <a:pt x="4" y="12"/>
                      <a:pt x="4" y="12"/>
                    </a:cubicBezTo>
                    <a:cubicBezTo>
                      <a:pt x="6" y="9"/>
                      <a:pt x="8" y="6"/>
                      <a:pt x="9" y="3"/>
                    </a:cubicBezTo>
                    <a:cubicBezTo>
                      <a:pt x="10" y="3"/>
                      <a:pt x="9" y="2"/>
                      <a:pt x="8" y="3"/>
                    </a:cubicBezTo>
                    <a:cubicBezTo>
                      <a:pt x="7" y="4"/>
                      <a:pt x="6" y="4"/>
                      <a:pt x="6" y="5"/>
                    </a:cubicBezTo>
                    <a:cubicBezTo>
                      <a:pt x="5" y="6"/>
                      <a:pt x="6" y="7"/>
                      <a:pt x="6" y="6"/>
                    </a:cubicBezTo>
                    <a:cubicBezTo>
                      <a:pt x="8" y="5"/>
                      <a:pt x="10" y="4"/>
                      <a:pt x="11" y="3"/>
                    </a:cubicBezTo>
                    <a:cubicBezTo>
                      <a:pt x="15" y="1"/>
                      <a:pt x="11" y="5"/>
                      <a:pt x="11" y="6"/>
                    </a:cubicBezTo>
                    <a:cubicBezTo>
                      <a:pt x="9" y="9"/>
                      <a:pt x="6" y="12"/>
                      <a:pt x="4" y="15"/>
                    </a:cubicBezTo>
                    <a:cubicBezTo>
                      <a:pt x="4" y="15"/>
                      <a:pt x="4" y="16"/>
                      <a:pt x="5" y="16"/>
                    </a:cubicBezTo>
                    <a:cubicBezTo>
                      <a:pt x="7" y="14"/>
                      <a:pt x="9" y="13"/>
                      <a:pt x="11" y="12"/>
                    </a:cubicBezTo>
                    <a:cubicBezTo>
                      <a:pt x="10" y="11"/>
                      <a:pt x="10" y="11"/>
                      <a:pt x="10" y="11"/>
                    </a:cubicBezTo>
                    <a:cubicBezTo>
                      <a:pt x="7" y="15"/>
                      <a:pt x="3" y="18"/>
                      <a:pt x="1" y="22"/>
                    </a:cubicBezTo>
                    <a:cubicBezTo>
                      <a:pt x="0" y="22"/>
                      <a:pt x="1" y="23"/>
                      <a:pt x="2" y="22"/>
                    </a:cubicBezTo>
                    <a:cubicBezTo>
                      <a:pt x="6" y="19"/>
                      <a:pt x="8" y="15"/>
                      <a:pt x="12" y="12"/>
                    </a:cubicBezTo>
                    <a:cubicBezTo>
                      <a:pt x="12" y="11"/>
                      <a:pt x="11" y="11"/>
                      <a:pt x="11" y="11"/>
                    </a:cubicBezTo>
                    <a:cubicBezTo>
                      <a:pt x="8" y="14"/>
                      <a:pt x="6" y="18"/>
                      <a:pt x="5" y="22"/>
                    </a:cubicBezTo>
                    <a:cubicBezTo>
                      <a:pt x="4" y="23"/>
                      <a:pt x="5" y="23"/>
                      <a:pt x="6" y="23"/>
                    </a:cubicBezTo>
                    <a:cubicBezTo>
                      <a:pt x="6" y="22"/>
                      <a:pt x="6" y="22"/>
                      <a:pt x="7" y="21"/>
                    </a:cubicBezTo>
                    <a:cubicBezTo>
                      <a:pt x="6" y="21"/>
                      <a:pt x="6" y="21"/>
                      <a:pt x="6" y="21"/>
                    </a:cubicBezTo>
                    <a:cubicBezTo>
                      <a:pt x="5" y="23"/>
                      <a:pt x="5" y="25"/>
                      <a:pt x="4" y="27"/>
                    </a:cubicBezTo>
                    <a:cubicBezTo>
                      <a:pt x="4" y="27"/>
                      <a:pt x="5" y="28"/>
                      <a:pt x="6" y="27"/>
                    </a:cubicBezTo>
                    <a:cubicBezTo>
                      <a:pt x="7" y="25"/>
                      <a:pt x="8" y="23"/>
                      <a:pt x="9" y="21"/>
                    </a:cubicBezTo>
                    <a:cubicBezTo>
                      <a:pt x="8" y="21"/>
                      <a:pt x="8" y="21"/>
                      <a:pt x="7" y="21"/>
                    </a:cubicBezTo>
                    <a:cubicBezTo>
                      <a:pt x="6" y="23"/>
                      <a:pt x="5" y="26"/>
                      <a:pt x="4" y="29"/>
                    </a:cubicBezTo>
                    <a:cubicBezTo>
                      <a:pt x="4" y="29"/>
                      <a:pt x="5" y="30"/>
                      <a:pt x="6" y="29"/>
                    </a:cubicBezTo>
                    <a:cubicBezTo>
                      <a:pt x="7" y="26"/>
                      <a:pt x="9" y="25"/>
                      <a:pt x="6" y="30"/>
                    </a:cubicBezTo>
                    <a:cubicBezTo>
                      <a:pt x="6" y="30"/>
                      <a:pt x="7" y="30"/>
                      <a:pt x="7" y="30"/>
                    </a:cubicBezTo>
                    <a:cubicBezTo>
                      <a:pt x="8" y="29"/>
                      <a:pt x="8" y="27"/>
                      <a:pt x="9" y="26"/>
                    </a:cubicBezTo>
                    <a:cubicBezTo>
                      <a:pt x="10" y="25"/>
                      <a:pt x="8" y="24"/>
                      <a:pt x="8" y="25"/>
                    </a:cubicBezTo>
                    <a:cubicBezTo>
                      <a:pt x="7" y="27"/>
                      <a:pt x="7" y="28"/>
                      <a:pt x="6" y="30"/>
                    </a:cubicBezTo>
                    <a:cubicBezTo>
                      <a:pt x="6" y="31"/>
                      <a:pt x="7" y="31"/>
                      <a:pt x="7" y="30"/>
                    </a:cubicBezTo>
                    <a:cubicBezTo>
                      <a:pt x="8" y="28"/>
                      <a:pt x="9" y="26"/>
                      <a:pt x="9" y="23"/>
                    </a:cubicBezTo>
                    <a:cubicBezTo>
                      <a:pt x="9" y="23"/>
                      <a:pt x="9" y="23"/>
                      <a:pt x="8" y="23"/>
                    </a:cubicBezTo>
                    <a:cubicBezTo>
                      <a:pt x="6" y="25"/>
                      <a:pt x="5" y="26"/>
                      <a:pt x="5" y="28"/>
                    </a:cubicBezTo>
                    <a:cubicBezTo>
                      <a:pt x="5" y="29"/>
                      <a:pt x="5" y="29"/>
                      <a:pt x="6" y="29"/>
                    </a:cubicBezTo>
                    <a:cubicBezTo>
                      <a:pt x="7" y="26"/>
                      <a:pt x="8" y="24"/>
                      <a:pt x="9" y="21"/>
                    </a:cubicBezTo>
                    <a:cubicBezTo>
                      <a:pt x="9" y="20"/>
                      <a:pt x="8" y="20"/>
                      <a:pt x="8" y="21"/>
                    </a:cubicBezTo>
                    <a:cubicBezTo>
                      <a:pt x="7" y="23"/>
                      <a:pt x="6" y="25"/>
                      <a:pt x="5" y="27"/>
                    </a:cubicBezTo>
                    <a:cubicBezTo>
                      <a:pt x="5" y="27"/>
                      <a:pt x="5" y="27"/>
                      <a:pt x="6" y="27"/>
                    </a:cubicBezTo>
                    <a:cubicBezTo>
                      <a:pt x="6" y="25"/>
                      <a:pt x="7" y="23"/>
                      <a:pt x="7" y="21"/>
                    </a:cubicBezTo>
                    <a:cubicBezTo>
                      <a:pt x="7" y="20"/>
                      <a:pt x="6" y="20"/>
                      <a:pt x="6" y="20"/>
                    </a:cubicBezTo>
                    <a:cubicBezTo>
                      <a:pt x="5" y="21"/>
                      <a:pt x="5" y="21"/>
                      <a:pt x="5" y="22"/>
                    </a:cubicBezTo>
                    <a:cubicBezTo>
                      <a:pt x="5" y="22"/>
                      <a:pt x="6" y="22"/>
                      <a:pt x="6" y="23"/>
                    </a:cubicBezTo>
                    <a:cubicBezTo>
                      <a:pt x="7" y="18"/>
                      <a:pt x="9" y="15"/>
                      <a:pt x="12" y="11"/>
                    </a:cubicBezTo>
                    <a:cubicBezTo>
                      <a:pt x="12" y="11"/>
                      <a:pt x="11" y="10"/>
                      <a:pt x="11" y="11"/>
                    </a:cubicBezTo>
                    <a:cubicBezTo>
                      <a:pt x="8" y="14"/>
                      <a:pt x="5" y="18"/>
                      <a:pt x="1" y="21"/>
                    </a:cubicBezTo>
                    <a:cubicBezTo>
                      <a:pt x="1" y="22"/>
                      <a:pt x="2" y="22"/>
                      <a:pt x="2" y="22"/>
                    </a:cubicBezTo>
                    <a:cubicBezTo>
                      <a:pt x="5" y="18"/>
                      <a:pt x="8" y="15"/>
                      <a:pt x="11" y="11"/>
                    </a:cubicBezTo>
                    <a:cubicBezTo>
                      <a:pt x="11" y="11"/>
                      <a:pt x="10" y="10"/>
                      <a:pt x="10" y="10"/>
                    </a:cubicBezTo>
                    <a:cubicBezTo>
                      <a:pt x="8" y="12"/>
                      <a:pt x="6" y="13"/>
                      <a:pt x="4" y="15"/>
                    </a:cubicBezTo>
                    <a:cubicBezTo>
                      <a:pt x="4" y="15"/>
                      <a:pt x="5" y="15"/>
                      <a:pt x="5" y="15"/>
                    </a:cubicBezTo>
                    <a:cubicBezTo>
                      <a:pt x="8" y="11"/>
                      <a:pt x="12" y="6"/>
                      <a:pt x="14" y="1"/>
                    </a:cubicBezTo>
                    <a:cubicBezTo>
                      <a:pt x="15" y="0"/>
                      <a:pt x="14" y="0"/>
                      <a:pt x="13" y="0"/>
                    </a:cubicBezTo>
                    <a:cubicBezTo>
                      <a:pt x="11" y="2"/>
                      <a:pt x="8" y="4"/>
                      <a:pt x="6" y="5"/>
                    </a:cubicBezTo>
                    <a:cubicBezTo>
                      <a:pt x="6" y="5"/>
                      <a:pt x="6" y="6"/>
                      <a:pt x="7" y="6"/>
                    </a:cubicBezTo>
                    <a:cubicBezTo>
                      <a:pt x="7" y="5"/>
                      <a:pt x="8" y="4"/>
                      <a:pt x="9" y="4"/>
                    </a:cubicBezTo>
                    <a:cubicBezTo>
                      <a:pt x="9" y="3"/>
                      <a:pt x="8" y="3"/>
                      <a:pt x="8" y="3"/>
                    </a:cubicBezTo>
                    <a:cubicBezTo>
                      <a:pt x="7" y="6"/>
                      <a:pt x="5" y="9"/>
                      <a:pt x="3" y="11"/>
                    </a:cubicBezTo>
                    <a:cubicBezTo>
                      <a:pt x="3" y="12"/>
                      <a:pt x="4" y="13"/>
                      <a:pt x="4" y="12"/>
                    </a:cubicBezTo>
                    <a:cubicBezTo>
                      <a:pt x="7" y="9"/>
                      <a:pt x="9" y="6"/>
                      <a:pt x="12" y="4"/>
                    </a:cubicBezTo>
                    <a:cubicBezTo>
                      <a:pt x="12" y="3"/>
                      <a:pt x="11" y="3"/>
                      <a:pt x="11" y="3"/>
                    </a:cubicBezTo>
                    <a:cubicBezTo>
                      <a:pt x="9" y="6"/>
                      <a:pt x="8" y="8"/>
                      <a:pt x="6" y="11"/>
                    </a:cubicBezTo>
                    <a:cubicBezTo>
                      <a:pt x="6" y="12"/>
                      <a:pt x="7" y="12"/>
                      <a:pt x="7" y="12"/>
                    </a:cubicBezTo>
                    <a:cubicBezTo>
                      <a:pt x="10" y="9"/>
                      <a:pt x="13" y="6"/>
                      <a:pt x="16" y="3"/>
                    </a:cubicBezTo>
                    <a:cubicBezTo>
                      <a:pt x="16" y="3"/>
                      <a:pt x="15" y="3"/>
                      <a:pt x="15" y="2"/>
                    </a:cubicBezTo>
                    <a:cubicBezTo>
                      <a:pt x="14" y="6"/>
                      <a:pt x="12" y="8"/>
                      <a:pt x="9" y="11"/>
                    </a:cubicBezTo>
                    <a:cubicBezTo>
                      <a:pt x="9" y="12"/>
                      <a:pt x="10" y="13"/>
                      <a:pt x="10"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5" name="Freeform 141"/>
              <p:cNvSpPr>
                <a:spLocks/>
              </p:cNvSpPr>
              <p:nvPr/>
            </p:nvSpPr>
            <p:spPr bwMode="auto">
              <a:xfrm>
                <a:off x="1376363" y="2722563"/>
                <a:ext cx="12700" cy="31750"/>
              </a:xfrm>
              <a:custGeom>
                <a:avLst/>
                <a:gdLst>
                  <a:gd name="T0" fmla="*/ 7 w 12"/>
                  <a:gd name="T1" fmla="*/ 15 h 31"/>
                  <a:gd name="T2" fmla="*/ 6 w 12"/>
                  <a:gd name="T3" fmla="*/ 25 h 31"/>
                  <a:gd name="T4" fmla="*/ 7 w 12"/>
                  <a:gd name="T5" fmla="*/ 25 h 31"/>
                  <a:gd name="T6" fmla="*/ 8 w 12"/>
                  <a:gd name="T7" fmla="*/ 24 h 31"/>
                  <a:gd name="T8" fmla="*/ 5 w 12"/>
                  <a:gd name="T9" fmla="*/ 30 h 31"/>
                  <a:gd name="T10" fmla="*/ 7 w 12"/>
                  <a:gd name="T11" fmla="*/ 30 h 31"/>
                  <a:gd name="T12" fmla="*/ 7 w 12"/>
                  <a:gd name="T13" fmla="*/ 18 h 31"/>
                  <a:gd name="T14" fmla="*/ 6 w 12"/>
                  <a:gd name="T15" fmla="*/ 8 h 31"/>
                  <a:gd name="T16" fmla="*/ 9 w 12"/>
                  <a:gd name="T17" fmla="*/ 3 h 31"/>
                  <a:gd name="T18" fmla="*/ 10 w 12"/>
                  <a:gd name="T19" fmla="*/ 5 h 31"/>
                  <a:gd name="T20" fmla="*/ 11 w 12"/>
                  <a:gd name="T21" fmla="*/ 5 h 31"/>
                  <a:gd name="T22" fmla="*/ 9 w 12"/>
                  <a:gd name="T23" fmla="*/ 6 h 31"/>
                  <a:gd name="T24" fmla="*/ 10 w 12"/>
                  <a:gd name="T25" fmla="*/ 7 h 31"/>
                  <a:gd name="T26" fmla="*/ 12 w 12"/>
                  <a:gd name="T27" fmla="*/ 4 h 31"/>
                  <a:gd name="T28" fmla="*/ 11 w 12"/>
                  <a:gd name="T29" fmla="*/ 3 h 31"/>
                  <a:gd name="T30" fmla="*/ 10 w 12"/>
                  <a:gd name="T31" fmla="*/ 4 h 31"/>
                  <a:gd name="T32" fmla="*/ 11 w 12"/>
                  <a:gd name="T33" fmla="*/ 5 h 31"/>
                  <a:gd name="T34" fmla="*/ 12 w 12"/>
                  <a:gd name="T35" fmla="*/ 1 h 31"/>
                  <a:gd name="T36" fmla="*/ 11 w 12"/>
                  <a:gd name="T37" fmla="*/ 0 h 31"/>
                  <a:gd name="T38" fmla="*/ 5 w 12"/>
                  <a:gd name="T39" fmla="*/ 30 h 31"/>
                  <a:gd name="T40" fmla="*/ 7 w 12"/>
                  <a:gd name="T41" fmla="*/ 31 h 31"/>
                  <a:gd name="T42" fmla="*/ 9 w 12"/>
                  <a:gd name="T43" fmla="*/ 20 h 31"/>
                  <a:gd name="T44" fmla="*/ 8 w 12"/>
                  <a:gd name="T45" fmla="*/ 20 h 31"/>
                  <a:gd name="T46" fmla="*/ 6 w 12"/>
                  <a:gd name="T47" fmla="*/ 25 h 31"/>
                  <a:gd name="T48" fmla="*/ 7 w 12"/>
                  <a:gd name="T49" fmla="*/ 25 h 31"/>
                  <a:gd name="T50" fmla="*/ 9 w 12"/>
                  <a:gd name="T51" fmla="*/ 15 h 31"/>
                  <a:gd name="T52" fmla="*/ 7 w 12"/>
                  <a:gd name="T53" fmla="*/ 15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2" h="31">
                    <a:moveTo>
                      <a:pt x="7" y="15"/>
                    </a:moveTo>
                    <a:cubicBezTo>
                      <a:pt x="8" y="18"/>
                      <a:pt x="7" y="22"/>
                      <a:pt x="6" y="25"/>
                    </a:cubicBezTo>
                    <a:cubicBezTo>
                      <a:pt x="6" y="25"/>
                      <a:pt x="7" y="25"/>
                      <a:pt x="7" y="25"/>
                    </a:cubicBezTo>
                    <a:cubicBezTo>
                      <a:pt x="7" y="25"/>
                      <a:pt x="7" y="25"/>
                      <a:pt x="8" y="24"/>
                    </a:cubicBezTo>
                    <a:cubicBezTo>
                      <a:pt x="7" y="26"/>
                      <a:pt x="6" y="28"/>
                      <a:pt x="5" y="30"/>
                    </a:cubicBezTo>
                    <a:cubicBezTo>
                      <a:pt x="6" y="30"/>
                      <a:pt x="6" y="30"/>
                      <a:pt x="7" y="30"/>
                    </a:cubicBezTo>
                    <a:cubicBezTo>
                      <a:pt x="8" y="26"/>
                      <a:pt x="8" y="22"/>
                      <a:pt x="7" y="18"/>
                    </a:cubicBezTo>
                    <a:cubicBezTo>
                      <a:pt x="7" y="15"/>
                      <a:pt x="6" y="11"/>
                      <a:pt x="6" y="8"/>
                    </a:cubicBezTo>
                    <a:cubicBezTo>
                      <a:pt x="7" y="6"/>
                      <a:pt x="8" y="5"/>
                      <a:pt x="9" y="3"/>
                    </a:cubicBezTo>
                    <a:cubicBezTo>
                      <a:pt x="12" y="1"/>
                      <a:pt x="10" y="3"/>
                      <a:pt x="10" y="5"/>
                    </a:cubicBezTo>
                    <a:cubicBezTo>
                      <a:pt x="10" y="5"/>
                      <a:pt x="11" y="6"/>
                      <a:pt x="11" y="5"/>
                    </a:cubicBezTo>
                    <a:cubicBezTo>
                      <a:pt x="11" y="6"/>
                      <a:pt x="10" y="6"/>
                      <a:pt x="9" y="6"/>
                    </a:cubicBezTo>
                    <a:cubicBezTo>
                      <a:pt x="9" y="7"/>
                      <a:pt x="9" y="8"/>
                      <a:pt x="10" y="7"/>
                    </a:cubicBezTo>
                    <a:cubicBezTo>
                      <a:pt x="12" y="6"/>
                      <a:pt x="12" y="6"/>
                      <a:pt x="12" y="4"/>
                    </a:cubicBezTo>
                    <a:cubicBezTo>
                      <a:pt x="12" y="3"/>
                      <a:pt x="12" y="3"/>
                      <a:pt x="11" y="3"/>
                    </a:cubicBezTo>
                    <a:cubicBezTo>
                      <a:pt x="11" y="4"/>
                      <a:pt x="10" y="4"/>
                      <a:pt x="10" y="4"/>
                    </a:cubicBezTo>
                    <a:cubicBezTo>
                      <a:pt x="10" y="5"/>
                      <a:pt x="11" y="5"/>
                      <a:pt x="11" y="5"/>
                    </a:cubicBezTo>
                    <a:cubicBezTo>
                      <a:pt x="12" y="4"/>
                      <a:pt x="12" y="2"/>
                      <a:pt x="12" y="1"/>
                    </a:cubicBezTo>
                    <a:cubicBezTo>
                      <a:pt x="12" y="1"/>
                      <a:pt x="12" y="0"/>
                      <a:pt x="11" y="0"/>
                    </a:cubicBezTo>
                    <a:cubicBezTo>
                      <a:pt x="0" y="7"/>
                      <a:pt x="8" y="20"/>
                      <a:pt x="5" y="30"/>
                    </a:cubicBezTo>
                    <a:cubicBezTo>
                      <a:pt x="5" y="31"/>
                      <a:pt x="6" y="31"/>
                      <a:pt x="7" y="31"/>
                    </a:cubicBezTo>
                    <a:cubicBezTo>
                      <a:pt x="8" y="27"/>
                      <a:pt x="9" y="24"/>
                      <a:pt x="9" y="20"/>
                    </a:cubicBezTo>
                    <a:cubicBezTo>
                      <a:pt x="9" y="20"/>
                      <a:pt x="8" y="20"/>
                      <a:pt x="8" y="20"/>
                    </a:cubicBezTo>
                    <a:cubicBezTo>
                      <a:pt x="7" y="22"/>
                      <a:pt x="6" y="23"/>
                      <a:pt x="6" y="25"/>
                    </a:cubicBezTo>
                    <a:cubicBezTo>
                      <a:pt x="6" y="26"/>
                      <a:pt x="7" y="26"/>
                      <a:pt x="7" y="25"/>
                    </a:cubicBezTo>
                    <a:cubicBezTo>
                      <a:pt x="8" y="22"/>
                      <a:pt x="9" y="19"/>
                      <a:pt x="9" y="15"/>
                    </a:cubicBezTo>
                    <a:cubicBezTo>
                      <a:pt x="9" y="14"/>
                      <a:pt x="7" y="14"/>
                      <a:pt x="7"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6" name="Freeform 142"/>
              <p:cNvSpPr>
                <a:spLocks/>
              </p:cNvSpPr>
              <p:nvPr/>
            </p:nvSpPr>
            <p:spPr bwMode="auto">
              <a:xfrm>
                <a:off x="1382713" y="2724151"/>
                <a:ext cx="9525" cy="7938"/>
              </a:xfrm>
              <a:custGeom>
                <a:avLst/>
                <a:gdLst>
                  <a:gd name="T0" fmla="*/ 1 w 10"/>
                  <a:gd name="T1" fmla="*/ 4 h 8"/>
                  <a:gd name="T2" fmla="*/ 0 w 10"/>
                  <a:gd name="T3" fmla="*/ 6 h 8"/>
                  <a:gd name="T4" fmla="*/ 1 w 10"/>
                  <a:gd name="T5" fmla="*/ 7 h 8"/>
                  <a:gd name="T6" fmla="*/ 6 w 10"/>
                  <a:gd name="T7" fmla="*/ 3 h 8"/>
                  <a:gd name="T8" fmla="*/ 4 w 10"/>
                  <a:gd name="T9" fmla="*/ 3 h 8"/>
                  <a:gd name="T10" fmla="*/ 4 w 10"/>
                  <a:gd name="T11" fmla="*/ 7 h 8"/>
                  <a:gd name="T12" fmla="*/ 5 w 10"/>
                  <a:gd name="T13" fmla="*/ 7 h 8"/>
                  <a:gd name="T14" fmla="*/ 9 w 10"/>
                  <a:gd name="T15" fmla="*/ 1 h 8"/>
                  <a:gd name="T16" fmla="*/ 7 w 10"/>
                  <a:gd name="T17" fmla="*/ 1 h 8"/>
                  <a:gd name="T18" fmla="*/ 7 w 10"/>
                  <a:gd name="T19" fmla="*/ 6 h 8"/>
                  <a:gd name="T20" fmla="*/ 9 w 10"/>
                  <a:gd name="T21" fmla="*/ 7 h 8"/>
                  <a:gd name="T22" fmla="*/ 10 w 10"/>
                  <a:gd name="T23" fmla="*/ 3 h 8"/>
                  <a:gd name="T24" fmla="*/ 8 w 10"/>
                  <a:gd name="T25" fmla="*/ 2 h 8"/>
                  <a:gd name="T26" fmla="*/ 7 w 10"/>
                  <a:gd name="T27" fmla="*/ 6 h 8"/>
                  <a:gd name="T28" fmla="*/ 9 w 10"/>
                  <a:gd name="T29" fmla="*/ 7 h 8"/>
                  <a:gd name="T30" fmla="*/ 9 w 10"/>
                  <a:gd name="T31" fmla="*/ 1 h 8"/>
                  <a:gd name="T32" fmla="*/ 7 w 10"/>
                  <a:gd name="T33" fmla="*/ 1 h 8"/>
                  <a:gd name="T34" fmla="*/ 4 w 10"/>
                  <a:gd name="T35" fmla="*/ 7 h 8"/>
                  <a:gd name="T36" fmla="*/ 6 w 10"/>
                  <a:gd name="T37" fmla="*/ 7 h 8"/>
                  <a:gd name="T38" fmla="*/ 6 w 10"/>
                  <a:gd name="T39" fmla="*/ 3 h 8"/>
                  <a:gd name="T40" fmla="*/ 4 w 10"/>
                  <a:gd name="T41" fmla="*/ 3 h 8"/>
                  <a:gd name="T42" fmla="*/ 0 w 10"/>
                  <a:gd name="T43" fmla="*/ 5 h 8"/>
                  <a:gd name="T44" fmla="*/ 1 w 10"/>
                  <a:gd name="T45" fmla="*/ 6 h 8"/>
                  <a:gd name="T46" fmla="*/ 2 w 10"/>
                  <a:gd name="T47" fmla="*/ 5 h 8"/>
                  <a:gd name="T48" fmla="*/ 1 w 10"/>
                  <a:gd name="T49" fmla="*/ 4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0" h="8">
                    <a:moveTo>
                      <a:pt x="1" y="4"/>
                    </a:moveTo>
                    <a:cubicBezTo>
                      <a:pt x="1" y="5"/>
                      <a:pt x="0" y="5"/>
                      <a:pt x="0" y="6"/>
                    </a:cubicBezTo>
                    <a:cubicBezTo>
                      <a:pt x="0" y="6"/>
                      <a:pt x="0" y="7"/>
                      <a:pt x="1" y="7"/>
                    </a:cubicBezTo>
                    <a:cubicBezTo>
                      <a:pt x="3" y="6"/>
                      <a:pt x="4" y="5"/>
                      <a:pt x="6" y="3"/>
                    </a:cubicBezTo>
                    <a:cubicBezTo>
                      <a:pt x="5" y="3"/>
                      <a:pt x="5" y="3"/>
                      <a:pt x="4" y="3"/>
                    </a:cubicBezTo>
                    <a:cubicBezTo>
                      <a:pt x="4" y="4"/>
                      <a:pt x="4" y="6"/>
                      <a:pt x="4" y="7"/>
                    </a:cubicBezTo>
                    <a:cubicBezTo>
                      <a:pt x="4" y="8"/>
                      <a:pt x="5" y="8"/>
                      <a:pt x="5" y="7"/>
                    </a:cubicBezTo>
                    <a:cubicBezTo>
                      <a:pt x="7" y="5"/>
                      <a:pt x="8" y="3"/>
                      <a:pt x="9" y="1"/>
                    </a:cubicBezTo>
                    <a:cubicBezTo>
                      <a:pt x="8" y="1"/>
                      <a:pt x="8" y="1"/>
                      <a:pt x="7" y="1"/>
                    </a:cubicBezTo>
                    <a:cubicBezTo>
                      <a:pt x="8" y="3"/>
                      <a:pt x="8" y="5"/>
                      <a:pt x="7" y="6"/>
                    </a:cubicBezTo>
                    <a:cubicBezTo>
                      <a:pt x="7" y="7"/>
                      <a:pt x="8" y="8"/>
                      <a:pt x="9" y="7"/>
                    </a:cubicBezTo>
                    <a:cubicBezTo>
                      <a:pt x="9" y="6"/>
                      <a:pt x="9" y="4"/>
                      <a:pt x="10" y="3"/>
                    </a:cubicBezTo>
                    <a:cubicBezTo>
                      <a:pt x="10" y="2"/>
                      <a:pt x="9" y="2"/>
                      <a:pt x="8" y="2"/>
                    </a:cubicBezTo>
                    <a:cubicBezTo>
                      <a:pt x="8" y="4"/>
                      <a:pt x="8" y="5"/>
                      <a:pt x="7" y="6"/>
                    </a:cubicBezTo>
                    <a:cubicBezTo>
                      <a:pt x="8" y="6"/>
                      <a:pt x="8" y="7"/>
                      <a:pt x="9" y="7"/>
                    </a:cubicBezTo>
                    <a:cubicBezTo>
                      <a:pt x="9" y="5"/>
                      <a:pt x="9" y="3"/>
                      <a:pt x="9" y="1"/>
                    </a:cubicBezTo>
                    <a:cubicBezTo>
                      <a:pt x="9" y="0"/>
                      <a:pt x="8" y="0"/>
                      <a:pt x="7" y="1"/>
                    </a:cubicBezTo>
                    <a:cubicBezTo>
                      <a:pt x="6" y="3"/>
                      <a:pt x="5" y="5"/>
                      <a:pt x="4" y="7"/>
                    </a:cubicBezTo>
                    <a:cubicBezTo>
                      <a:pt x="5" y="7"/>
                      <a:pt x="5" y="7"/>
                      <a:pt x="6" y="7"/>
                    </a:cubicBezTo>
                    <a:cubicBezTo>
                      <a:pt x="6" y="6"/>
                      <a:pt x="6" y="4"/>
                      <a:pt x="6" y="3"/>
                    </a:cubicBezTo>
                    <a:cubicBezTo>
                      <a:pt x="6" y="2"/>
                      <a:pt x="5" y="2"/>
                      <a:pt x="4" y="3"/>
                    </a:cubicBezTo>
                    <a:cubicBezTo>
                      <a:pt x="3" y="4"/>
                      <a:pt x="2" y="5"/>
                      <a:pt x="0" y="5"/>
                    </a:cubicBezTo>
                    <a:cubicBezTo>
                      <a:pt x="1" y="6"/>
                      <a:pt x="1" y="6"/>
                      <a:pt x="1" y="6"/>
                    </a:cubicBezTo>
                    <a:cubicBezTo>
                      <a:pt x="1" y="6"/>
                      <a:pt x="2" y="6"/>
                      <a:pt x="2" y="5"/>
                    </a:cubicBezTo>
                    <a:cubicBezTo>
                      <a:pt x="3" y="5"/>
                      <a:pt x="2"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7" name="Freeform 143"/>
              <p:cNvSpPr>
                <a:spLocks/>
              </p:cNvSpPr>
              <p:nvPr/>
            </p:nvSpPr>
            <p:spPr bwMode="auto">
              <a:xfrm>
                <a:off x="1392238" y="2722563"/>
                <a:ext cx="3175" cy="9525"/>
              </a:xfrm>
              <a:custGeom>
                <a:avLst/>
                <a:gdLst>
                  <a:gd name="T0" fmla="*/ 2 w 3"/>
                  <a:gd name="T1" fmla="*/ 1 h 10"/>
                  <a:gd name="T2" fmla="*/ 0 w 3"/>
                  <a:gd name="T3" fmla="*/ 9 h 10"/>
                  <a:gd name="T4" fmla="*/ 1 w 3"/>
                  <a:gd name="T5" fmla="*/ 9 h 10"/>
                  <a:gd name="T6" fmla="*/ 2 w 3"/>
                  <a:gd name="T7" fmla="*/ 6 h 10"/>
                  <a:gd name="T8" fmla="*/ 1 w 3"/>
                  <a:gd name="T9" fmla="*/ 6 h 10"/>
                  <a:gd name="T10" fmla="*/ 0 w 3"/>
                  <a:gd name="T11" fmla="*/ 9 h 10"/>
                  <a:gd name="T12" fmla="*/ 1 w 3"/>
                  <a:gd name="T13" fmla="*/ 10 h 10"/>
                  <a:gd name="T14" fmla="*/ 3 w 3"/>
                  <a:gd name="T15" fmla="*/ 1 h 10"/>
                  <a:gd name="T16" fmla="*/ 2 w 3"/>
                  <a:gd name="T17" fmla="*/ 1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10">
                    <a:moveTo>
                      <a:pt x="2" y="1"/>
                    </a:moveTo>
                    <a:cubicBezTo>
                      <a:pt x="2" y="4"/>
                      <a:pt x="1" y="7"/>
                      <a:pt x="0" y="9"/>
                    </a:cubicBezTo>
                    <a:cubicBezTo>
                      <a:pt x="1" y="9"/>
                      <a:pt x="1" y="9"/>
                      <a:pt x="1" y="9"/>
                    </a:cubicBezTo>
                    <a:cubicBezTo>
                      <a:pt x="1" y="8"/>
                      <a:pt x="2" y="7"/>
                      <a:pt x="2" y="6"/>
                    </a:cubicBezTo>
                    <a:cubicBezTo>
                      <a:pt x="3" y="5"/>
                      <a:pt x="1" y="5"/>
                      <a:pt x="1" y="6"/>
                    </a:cubicBezTo>
                    <a:cubicBezTo>
                      <a:pt x="1" y="7"/>
                      <a:pt x="0" y="8"/>
                      <a:pt x="0" y="9"/>
                    </a:cubicBezTo>
                    <a:cubicBezTo>
                      <a:pt x="0" y="10"/>
                      <a:pt x="1" y="10"/>
                      <a:pt x="1" y="10"/>
                    </a:cubicBezTo>
                    <a:cubicBezTo>
                      <a:pt x="2" y="7"/>
                      <a:pt x="3" y="4"/>
                      <a:pt x="3" y="1"/>
                    </a:cubicBezTo>
                    <a:cubicBezTo>
                      <a:pt x="3" y="0"/>
                      <a:pt x="2"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8" name="Freeform 144"/>
              <p:cNvSpPr>
                <a:spLocks/>
              </p:cNvSpPr>
              <p:nvPr/>
            </p:nvSpPr>
            <p:spPr bwMode="auto">
              <a:xfrm>
                <a:off x="1392238" y="2722563"/>
                <a:ext cx="3175" cy="12700"/>
              </a:xfrm>
              <a:custGeom>
                <a:avLst/>
                <a:gdLst>
                  <a:gd name="T0" fmla="*/ 2 w 4"/>
                  <a:gd name="T1" fmla="*/ 0 h 12"/>
                  <a:gd name="T2" fmla="*/ 0 w 4"/>
                  <a:gd name="T3" fmla="*/ 11 h 12"/>
                  <a:gd name="T4" fmla="*/ 1 w 4"/>
                  <a:gd name="T5" fmla="*/ 11 h 12"/>
                  <a:gd name="T6" fmla="*/ 4 w 4"/>
                  <a:gd name="T7" fmla="*/ 5 h 12"/>
                  <a:gd name="T8" fmla="*/ 2 w 4"/>
                  <a:gd name="T9" fmla="*/ 4 h 12"/>
                  <a:gd name="T10" fmla="*/ 0 w 4"/>
                  <a:gd name="T11" fmla="*/ 11 h 12"/>
                  <a:gd name="T12" fmla="*/ 1 w 4"/>
                  <a:gd name="T13" fmla="*/ 11 h 12"/>
                  <a:gd name="T14" fmla="*/ 3 w 4"/>
                  <a:gd name="T15" fmla="*/ 1 h 12"/>
                  <a:gd name="T16" fmla="*/ 2 w 4"/>
                  <a:gd name="T17"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2">
                    <a:moveTo>
                      <a:pt x="2" y="0"/>
                    </a:moveTo>
                    <a:cubicBezTo>
                      <a:pt x="1" y="4"/>
                      <a:pt x="0" y="7"/>
                      <a:pt x="0" y="11"/>
                    </a:cubicBezTo>
                    <a:cubicBezTo>
                      <a:pt x="0" y="11"/>
                      <a:pt x="1" y="12"/>
                      <a:pt x="1" y="11"/>
                    </a:cubicBezTo>
                    <a:cubicBezTo>
                      <a:pt x="2" y="9"/>
                      <a:pt x="3" y="7"/>
                      <a:pt x="4" y="5"/>
                    </a:cubicBezTo>
                    <a:cubicBezTo>
                      <a:pt x="4" y="4"/>
                      <a:pt x="3" y="4"/>
                      <a:pt x="2" y="4"/>
                    </a:cubicBezTo>
                    <a:cubicBezTo>
                      <a:pt x="2" y="7"/>
                      <a:pt x="1" y="9"/>
                      <a:pt x="0" y="11"/>
                    </a:cubicBezTo>
                    <a:cubicBezTo>
                      <a:pt x="0" y="11"/>
                      <a:pt x="1" y="11"/>
                      <a:pt x="1" y="11"/>
                    </a:cubicBezTo>
                    <a:cubicBezTo>
                      <a:pt x="1" y="7"/>
                      <a:pt x="2" y="4"/>
                      <a:pt x="3" y="1"/>
                    </a:cubicBezTo>
                    <a:cubicBezTo>
                      <a:pt x="3" y="0"/>
                      <a:pt x="2" y="0"/>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9" name="Freeform 145"/>
              <p:cNvSpPr>
                <a:spLocks/>
              </p:cNvSpPr>
              <p:nvPr/>
            </p:nvSpPr>
            <p:spPr bwMode="auto">
              <a:xfrm>
                <a:off x="1393825" y="2722563"/>
                <a:ext cx="1588" cy="9525"/>
              </a:xfrm>
              <a:custGeom>
                <a:avLst/>
                <a:gdLst>
                  <a:gd name="T0" fmla="*/ 0 w 2"/>
                  <a:gd name="T1" fmla="*/ 1 h 9"/>
                  <a:gd name="T2" fmla="*/ 0 w 2"/>
                  <a:gd name="T3" fmla="*/ 8 h 9"/>
                  <a:gd name="T4" fmla="*/ 2 w 2"/>
                  <a:gd name="T5" fmla="*/ 8 h 9"/>
                  <a:gd name="T6" fmla="*/ 2 w 2"/>
                  <a:gd name="T7" fmla="*/ 7 h 9"/>
                  <a:gd name="T8" fmla="*/ 0 w 2"/>
                  <a:gd name="T9" fmla="*/ 7 h 9"/>
                  <a:gd name="T10" fmla="*/ 0 w 2"/>
                  <a:gd name="T11" fmla="*/ 8 h 9"/>
                  <a:gd name="T12" fmla="*/ 2 w 2"/>
                  <a:gd name="T13" fmla="*/ 8 h 9"/>
                  <a:gd name="T14" fmla="*/ 1 w 2"/>
                  <a:gd name="T15" fmla="*/ 0 h 9"/>
                  <a:gd name="T16" fmla="*/ 0 w 2"/>
                  <a:gd name="T17" fmla="*/ 1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 h="9">
                    <a:moveTo>
                      <a:pt x="0" y="1"/>
                    </a:moveTo>
                    <a:cubicBezTo>
                      <a:pt x="0" y="3"/>
                      <a:pt x="0" y="6"/>
                      <a:pt x="0" y="8"/>
                    </a:cubicBezTo>
                    <a:cubicBezTo>
                      <a:pt x="1" y="8"/>
                      <a:pt x="1" y="8"/>
                      <a:pt x="2" y="8"/>
                    </a:cubicBezTo>
                    <a:cubicBezTo>
                      <a:pt x="2" y="8"/>
                      <a:pt x="2" y="7"/>
                      <a:pt x="2" y="7"/>
                    </a:cubicBezTo>
                    <a:cubicBezTo>
                      <a:pt x="2" y="6"/>
                      <a:pt x="0" y="6"/>
                      <a:pt x="0" y="7"/>
                    </a:cubicBezTo>
                    <a:cubicBezTo>
                      <a:pt x="0" y="7"/>
                      <a:pt x="0" y="8"/>
                      <a:pt x="0" y="8"/>
                    </a:cubicBezTo>
                    <a:cubicBezTo>
                      <a:pt x="0" y="9"/>
                      <a:pt x="2" y="9"/>
                      <a:pt x="2" y="8"/>
                    </a:cubicBezTo>
                    <a:cubicBezTo>
                      <a:pt x="2" y="6"/>
                      <a:pt x="2" y="3"/>
                      <a:pt x="1" y="0"/>
                    </a:cubicBezTo>
                    <a:cubicBezTo>
                      <a:pt x="1"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0" name="Freeform 146"/>
              <p:cNvSpPr>
                <a:spLocks/>
              </p:cNvSpPr>
              <p:nvPr/>
            </p:nvSpPr>
            <p:spPr bwMode="auto">
              <a:xfrm>
                <a:off x="1392238" y="2724151"/>
                <a:ext cx="7938" cy="14288"/>
              </a:xfrm>
              <a:custGeom>
                <a:avLst/>
                <a:gdLst>
                  <a:gd name="T0" fmla="*/ 3 w 8"/>
                  <a:gd name="T1" fmla="*/ 3 h 14"/>
                  <a:gd name="T2" fmla="*/ 3 w 8"/>
                  <a:gd name="T3" fmla="*/ 10 h 14"/>
                  <a:gd name="T4" fmla="*/ 5 w 8"/>
                  <a:gd name="T5" fmla="*/ 9 h 14"/>
                  <a:gd name="T6" fmla="*/ 3 w 8"/>
                  <a:gd name="T7" fmla="*/ 9 h 14"/>
                  <a:gd name="T8" fmla="*/ 2 w 8"/>
                  <a:gd name="T9" fmla="*/ 9 h 14"/>
                  <a:gd name="T10" fmla="*/ 3 w 8"/>
                  <a:gd name="T11" fmla="*/ 12 h 14"/>
                  <a:gd name="T12" fmla="*/ 4 w 8"/>
                  <a:gd name="T13" fmla="*/ 11 h 14"/>
                  <a:gd name="T14" fmla="*/ 1 w 8"/>
                  <a:gd name="T15" fmla="*/ 8 h 14"/>
                  <a:gd name="T16" fmla="*/ 1 w 8"/>
                  <a:gd name="T17" fmla="*/ 9 h 14"/>
                  <a:gd name="T18" fmla="*/ 6 w 8"/>
                  <a:gd name="T19" fmla="*/ 13 h 14"/>
                  <a:gd name="T20" fmla="*/ 7 w 8"/>
                  <a:gd name="T21" fmla="*/ 13 h 14"/>
                  <a:gd name="T22" fmla="*/ 6 w 8"/>
                  <a:gd name="T23" fmla="*/ 6 h 14"/>
                  <a:gd name="T24" fmla="*/ 5 w 8"/>
                  <a:gd name="T25" fmla="*/ 7 h 14"/>
                  <a:gd name="T26" fmla="*/ 6 w 8"/>
                  <a:gd name="T27" fmla="*/ 12 h 14"/>
                  <a:gd name="T28" fmla="*/ 7 w 8"/>
                  <a:gd name="T29" fmla="*/ 12 h 14"/>
                  <a:gd name="T30" fmla="*/ 7 w 8"/>
                  <a:gd name="T31" fmla="*/ 1 h 14"/>
                  <a:gd name="T32" fmla="*/ 6 w 8"/>
                  <a:gd name="T33" fmla="*/ 1 h 14"/>
                  <a:gd name="T34" fmla="*/ 5 w 8"/>
                  <a:gd name="T35" fmla="*/ 10 h 14"/>
                  <a:gd name="T36" fmla="*/ 7 w 8"/>
                  <a:gd name="T37" fmla="*/ 10 h 14"/>
                  <a:gd name="T38" fmla="*/ 7 w 8"/>
                  <a:gd name="T39" fmla="*/ 5 h 14"/>
                  <a:gd name="T40" fmla="*/ 6 w 8"/>
                  <a:gd name="T41" fmla="*/ 5 h 14"/>
                  <a:gd name="T42" fmla="*/ 5 w 8"/>
                  <a:gd name="T43" fmla="*/ 10 h 14"/>
                  <a:gd name="T44" fmla="*/ 7 w 8"/>
                  <a:gd name="T45" fmla="*/ 10 h 14"/>
                  <a:gd name="T46" fmla="*/ 7 w 8"/>
                  <a:gd name="T47" fmla="*/ 1 h 14"/>
                  <a:gd name="T48" fmla="*/ 6 w 8"/>
                  <a:gd name="T49" fmla="*/ 1 h 14"/>
                  <a:gd name="T50" fmla="*/ 6 w 8"/>
                  <a:gd name="T51" fmla="*/ 12 h 14"/>
                  <a:gd name="T52" fmla="*/ 7 w 8"/>
                  <a:gd name="T53" fmla="*/ 12 h 14"/>
                  <a:gd name="T54" fmla="*/ 6 w 8"/>
                  <a:gd name="T55" fmla="*/ 7 h 14"/>
                  <a:gd name="T56" fmla="*/ 5 w 8"/>
                  <a:gd name="T57" fmla="*/ 7 h 14"/>
                  <a:gd name="T58" fmla="*/ 6 w 8"/>
                  <a:gd name="T59" fmla="*/ 13 h 14"/>
                  <a:gd name="T60" fmla="*/ 7 w 8"/>
                  <a:gd name="T61" fmla="*/ 12 h 14"/>
                  <a:gd name="T62" fmla="*/ 1 w 8"/>
                  <a:gd name="T63" fmla="*/ 8 h 14"/>
                  <a:gd name="T64" fmla="*/ 0 w 8"/>
                  <a:gd name="T65" fmla="*/ 9 h 14"/>
                  <a:gd name="T66" fmla="*/ 4 w 8"/>
                  <a:gd name="T67" fmla="*/ 12 h 14"/>
                  <a:gd name="T68" fmla="*/ 5 w 8"/>
                  <a:gd name="T69" fmla="*/ 12 h 14"/>
                  <a:gd name="T70" fmla="*/ 4 w 8"/>
                  <a:gd name="T71" fmla="*/ 9 h 14"/>
                  <a:gd name="T72" fmla="*/ 3 w 8"/>
                  <a:gd name="T73" fmla="*/ 10 h 14"/>
                  <a:gd name="T74" fmla="*/ 4 w 8"/>
                  <a:gd name="T75" fmla="*/ 10 h 14"/>
                  <a:gd name="T76" fmla="*/ 5 w 8"/>
                  <a:gd name="T77" fmla="*/ 10 h 14"/>
                  <a:gd name="T78" fmla="*/ 4 w 8"/>
                  <a:gd name="T79" fmla="*/ 3 h 14"/>
                  <a:gd name="T80" fmla="*/ 3 w 8"/>
                  <a:gd name="T8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 h="14">
                    <a:moveTo>
                      <a:pt x="3" y="3"/>
                    </a:moveTo>
                    <a:cubicBezTo>
                      <a:pt x="4" y="6"/>
                      <a:pt x="4" y="8"/>
                      <a:pt x="3" y="10"/>
                    </a:cubicBezTo>
                    <a:cubicBezTo>
                      <a:pt x="4" y="10"/>
                      <a:pt x="4" y="10"/>
                      <a:pt x="5" y="9"/>
                    </a:cubicBezTo>
                    <a:cubicBezTo>
                      <a:pt x="4" y="9"/>
                      <a:pt x="4" y="9"/>
                      <a:pt x="3" y="9"/>
                    </a:cubicBezTo>
                    <a:cubicBezTo>
                      <a:pt x="3" y="8"/>
                      <a:pt x="2" y="9"/>
                      <a:pt x="2" y="9"/>
                    </a:cubicBezTo>
                    <a:cubicBezTo>
                      <a:pt x="3" y="10"/>
                      <a:pt x="3" y="11"/>
                      <a:pt x="3" y="12"/>
                    </a:cubicBezTo>
                    <a:cubicBezTo>
                      <a:pt x="4" y="12"/>
                      <a:pt x="4" y="12"/>
                      <a:pt x="4" y="11"/>
                    </a:cubicBezTo>
                    <a:cubicBezTo>
                      <a:pt x="3" y="10"/>
                      <a:pt x="2" y="9"/>
                      <a:pt x="1" y="8"/>
                    </a:cubicBezTo>
                    <a:cubicBezTo>
                      <a:pt x="1" y="8"/>
                      <a:pt x="1" y="9"/>
                      <a:pt x="1" y="9"/>
                    </a:cubicBezTo>
                    <a:cubicBezTo>
                      <a:pt x="2" y="10"/>
                      <a:pt x="4" y="12"/>
                      <a:pt x="6" y="13"/>
                    </a:cubicBezTo>
                    <a:cubicBezTo>
                      <a:pt x="6" y="14"/>
                      <a:pt x="7" y="14"/>
                      <a:pt x="7" y="13"/>
                    </a:cubicBezTo>
                    <a:cubicBezTo>
                      <a:pt x="8" y="11"/>
                      <a:pt x="7" y="9"/>
                      <a:pt x="6" y="6"/>
                    </a:cubicBezTo>
                    <a:cubicBezTo>
                      <a:pt x="6" y="6"/>
                      <a:pt x="5" y="6"/>
                      <a:pt x="5" y="7"/>
                    </a:cubicBezTo>
                    <a:cubicBezTo>
                      <a:pt x="5" y="9"/>
                      <a:pt x="6" y="10"/>
                      <a:pt x="6" y="12"/>
                    </a:cubicBezTo>
                    <a:cubicBezTo>
                      <a:pt x="6" y="13"/>
                      <a:pt x="7" y="13"/>
                      <a:pt x="7" y="12"/>
                    </a:cubicBezTo>
                    <a:cubicBezTo>
                      <a:pt x="7" y="8"/>
                      <a:pt x="7" y="5"/>
                      <a:pt x="7" y="1"/>
                    </a:cubicBezTo>
                    <a:cubicBezTo>
                      <a:pt x="7" y="1"/>
                      <a:pt x="6" y="1"/>
                      <a:pt x="6" y="1"/>
                    </a:cubicBezTo>
                    <a:cubicBezTo>
                      <a:pt x="6" y="4"/>
                      <a:pt x="6" y="7"/>
                      <a:pt x="5" y="10"/>
                    </a:cubicBezTo>
                    <a:cubicBezTo>
                      <a:pt x="6" y="10"/>
                      <a:pt x="6" y="10"/>
                      <a:pt x="7" y="10"/>
                    </a:cubicBezTo>
                    <a:cubicBezTo>
                      <a:pt x="6" y="8"/>
                      <a:pt x="7" y="7"/>
                      <a:pt x="7" y="5"/>
                    </a:cubicBezTo>
                    <a:cubicBezTo>
                      <a:pt x="7" y="4"/>
                      <a:pt x="6" y="4"/>
                      <a:pt x="6" y="5"/>
                    </a:cubicBezTo>
                    <a:cubicBezTo>
                      <a:pt x="5" y="6"/>
                      <a:pt x="5" y="8"/>
                      <a:pt x="5" y="10"/>
                    </a:cubicBezTo>
                    <a:cubicBezTo>
                      <a:pt x="5" y="10"/>
                      <a:pt x="6" y="11"/>
                      <a:pt x="7" y="10"/>
                    </a:cubicBezTo>
                    <a:cubicBezTo>
                      <a:pt x="7" y="7"/>
                      <a:pt x="7" y="4"/>
                      <a:pt x="7" y="1"/>
                    </a:cubicBezTo>
                    <a:cubicBezTo>
                      <a:pt x="7" y="0"/>
                      <a:pt x="6" y="0"/>
                      <a:pt x="6" y="1"/>
                    </a:cubicBezTo>
                    <a:cubicBezTo>
                      <a:pt x="6" y="5"/>
                      <a:pt x="6" y="8"/>
                      <a:pt x="6" y="12"/>
                    </a:cubicBezTo>
                    <a:cubicBezTo>
                      <a:pt x="6" y="12"/>
                      <a:pt x="7" y="12"/>
                      <a:pt x="7" y="12"/>
                    </a:cubicBezTo>
                    <a:cubicBezTo>
                      <a:pt x="7" y="10"/>
                      <a:pt x="7" y="9"/>
                      <a:pt x="6" y="7"/>
                    </a:cubicBezTo>
                    <a:cubicBezTo>
                      <a:pt x="6" y="7"/>
                      <a:pt x="5" y="7"/>
                      <a:pt x="5" y="7"/>
                    </a:cubicBezTo>
                    <a:cubicBezTo>
                      <a:pt x="6" y="9"/>
                      <a:pt x="6" y="11"/>
                      <a:pt x="6" y="13"/>
                    </a:cubicBezTo>
                    <a:cubicBezTo>
                      <a:pt x="6" y="13"/>
                      <a:pt x="6" y="13"/>
                      <a:pt x="7" y="12"/>
                    </a:cubicBezTo>
                    <a:cubicBezTo>
                      <a:pt x="5" y="11"/>
                      <a:pt x="3" y="9"/>
                      <a:pt x="1" y="8"/>
                    </a:cubicBezTo>
                    <a:cubicBezTo>
                      <a:pt x="1" y="7"/>
                      <a:pt x="0" y="8"/>
                      <a:pt x="0" y="9"/>
                    </a:cubicBezTo>
                    <a:cubicBezTo>
                      <a:pt x="1" y="10"/>
                      <a:pt x="2" y="11"/>
                      <a:pt x="4" y="12"/>
                    </a:cubicBezTo>
                    <a:cubicBezTo>
                      <a:pt x="4" y="13"/>
                      <a:pt x="5" y="12"/>
                      <a:pt x="5" y="12"/>
                    </a:cubicBezTo>
                    <a:cubicBezTo>
                      <a:pt x="4" y="11"/>
                      <a:pt x="4" y="10"/>
                      <a:pt x="4" y="9"/>
                    </a:cubicBezTo>
                    <a:cubicBezTo>
                      <a:pt x="3" y="9"/>
                      <a:pt x="3" y="10"/>
                      <a:pt x="3" y="10"/>
                    </a:cubicBezTo>
                    <a:cubicBezTo>
                      <a:pt x="3" y="10"/>
                      <a:pt x="3" y="10"/>
                      <a:pt x="4" y="10"/>
                    </a:cubicBezTo>
                    <a:cubicBezTo>
                      <a:pt x="4" y="11"/>
                      <a:pt x="5" y="10"/>
                      <a:pt x="5" y="10"/>
                    </a:cubicBezTo>
                    <a:cubicBezTo>
                      <a:pt x="5" y="8"/>
                      <a:pt x="5" y="5"/>
                      <a:pt x="4" y="3"/>
                    </a:cubicBezTo>
                    <a:cubicBezTo>
                      <a:pt x="4" y="2"/>
                      <a:pt x="3" y="3"/>
                      <a:pt x="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1" name="Freeform 147"/>
              <p:cNvSpPr>
                <a:spLocks/>
              </p:cNvSpPr>
              <p:nvPr/>
            </p:nvSpPr>
            <p:spPr bwMode="auto">
              <a:xfrm>
                <a:off x="1393825" y="2714626"/>
                <a:ext cx="6350" cy="14288"/>
              </a:xfrm>
              <a:custGeom>
                <a:avLst/>
                <a:gdLst>
                  <a:gd name="T0" fmla="*/ 2 w 6"/>
                  <a:gd name="T1" fmla="*/ 13 h 14"/>
                  <a:gd name="T2" fmla="*/ 6 w 6"/>
                  <a:gd name="T3" fmla="*/ 2 h 14"/>
                  <a:gd name="T4" fmla="*/ 5 w 6"/>
                  <a:gd name="T5" fmla="*/ 1 h 14"/>
                  <a:gd name="T6" fmla="*/ 1 w 6"/>
                  <a:gd name="T7" fmla="*/ 11 h 14"/>
                  <a:gd name="T8" fmla="*/ 2 w 6"/>
                  <a:gd name="T9" fmla="*/ 11 h 14"/>
                  <a:gd name="T10" fmla="*/ 3 w 6"/>
                  <a:gd name="T11" fmla="*/ 6 h 14"/>
                  <a:gd name="T12" fmla="*/ 2 w 6"/>
                  <a:gd name="T13" fmla="*/ 6 h 14"/>
                  <a:gd name="T14" fmla="*/ 1 w 6"/>
                  <a:gd name="T15" fmla="*/ 11 h 14"/>
                  <a:gd name="T16" fmla="*/ 2 w 6"/>
                  <a:gd name="T17" fmla="*/ 11 h 14"/>
                  <a:gd name="T18" fmla="*/ 6 w 6"/>
                  <a:gd name="T19" fmla="*/ 2 h 14"/>
                  <a:gd name="T20" fmla="*/ 5 w 6"/>
                  <a:gd name="T21" fmla="*/ 1 h 14"/>
                  <a:gd name="T22" fmla="*/ 0 w 6"/>
                  <a:gd name="T23" fmla="*/ 13 h 14"/>
                  <a:gd name="T24" fmla="*/ 2 w 6"/>
                  <a:gd name="T25"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14">
                    <a:moveTo>
                      <a:pt x="2" y="13"/>
                    </a:moveTo>
                    <a:cubicBezTo>
                      <a:pt x="2" y="9"/>
                      <a:pt x="4" y="5"/>
                      <a:pt x="6" y="2"/>
                    </a:cubicBezTo>
                    <a:cubicBezTo>
                      <a:pt x="6" y="2"/>
                      <a:pt x="5" y="1"/>
                      <a:pt x="5" y="1"/>
                    </a:cubicBezTo>
                    <a:cubicBezTo>
                      <a:pt x="4" y="5"/>
                      <a:pt x="3" y="8"/>
                      <a:pt x="1" y="11"/>
                    </a:cubicBezTo>
                    <a:cubicBezTo>
                      <a:pt x="1" y="11"/>
                      <a:pt x="2" y="11"/>
                      <a:pt x="2" y="11"/>
                    </a:cubicBezTo>
                    <a:cubicBezTo>
                      <a:pt x="2" y="9"/>
                      <a:pt x="3" y="8"/>
                      <a:pt x="3" y="6"/>
                    </a:cubicBezTo>
                    <a:cubicBezTo>
                      <a:pt x="4" y="5"/>
                      <a:pt x="2" y="5"/>
                      <a:pt x="2" y="6"/>
                    </a:cubicBezTo>
                    <a:cubicBezTo>
                      <a:pt x="2" y="7"/>
                      <a:pt x="1" y="9"/>
                      <a:pt x="1" y="11"/>
                    </a:cubicBezTo>
                    <a:cubicBezTo>
                      <a:pt x="1" y="11"/>
                      <a:pt x="2" y="12"/>
                      <a:pt x="2" y="11"/>
                    </a:cubicBezTo>
                    <a:cubicBezTo>
                      <a:pt x="4" y="8"/>
                      <a:pt x="6" y="5"/>
                      <a:pt x="6" y="2"/>
                    </a:cubicBezTo>
                    <a:cubicBezTo>
                      <a:pt x="6" y="1"/>
                      <a:pt x="6" y="0"/>
                      <a:pt x="5" y="1"/>
                    </a:cubicBezTo>
                    <a:cubicBezTo>
                      <a:pt x="2" y="4"/>
                      <a:pt x="0" y="9"/>
                      <a:pt x="0" y="13"/>
                    </a:cubicBezTo>
                    <a:cubicBezTo>
                      <a:pt x="0" y="14"/>
                      <a:pt x="2" y="14"/>
                      <a:pt x="2"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2" name="Freeform 148"/>
              <p:cNvSpPr>
                <a:spLocks/>
              </p:cNvSpPr>
              <p:nvPr/>
            </p:nvSpPr>
            <p:spPr bwMode="auto">
              <a:xfrm>
                <a:off x="1392238" y="2713038"/>
                <a:ext cx="9525" cy="9525"/>
              </a:xfrm>
              <a:custGeom>
                <a:avLst/>
                <a:gdLst>
                  <a:gd name="T0" fmla="*/ 7 w 9"/>
                  <a:gd name="T1" fmla="*/ 0 h 9"/>
                  <a:gd name="T2" fmla="*/ 1 w 9"/>
                  <a:gd name="T3" fmla="*/ 8 h 9"/>
                  <a:gd name="T4" fmla="*/ 2 w 9"/>
                  <a:gd name="T5" fmla="*/ 9 h 9"/>
                  <a:gd name="T6" fmla="*/ 3 w 9"/>
                  <a:gd name="T7" fmla="*/ 4 h 9"/>
                  <a:gd name="T8" fmla="*/ 2 w 9"/>
                  <a:gd name="T9" fmla="*/ 3 h 9"/>
                  <a:gd name="T10" fmla="*/ 1 w 9"/>
                  <a:gd name="T11" fmla="*/ 9 h 9"/>
                  <a:gd name="T12" fmla="*/ 2 w 9"/>
                  <a:gd name="T13" fmla="*/ 9 h 9"/>
                  <a:gd name="T14" fmla="*/ 8 w 9"/>
                  <a:gd name="T15" fmla="*/ 1 h 9"/>
                  <a:gd name="T16" fmla="*/ 7 w 9"/>
                  <a:gd name="T17"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9">
                    <a:moveTo>
                      <a:pt x="7" y="0"/>
                    </a:moveTo>
                    <a:cubicBezTo>
                      <a:pt x="5" y="3"/>
                      <a:pt x="4" y="6"/>
                      <a:pt x="1" y="8"/>
                    </a:cubicBezTo>
                    <a:cubicBezTo>
                      <a:pt x="2" y="8"/>
                      <a:pt x="2" y="8"/>
                      <a:pt x="2" y="9"/>
                    </a:cubicBezTo>
                    <a:cubicBezTo>
                      <a:pt x="2" y="7"/>
                      <a:pt x="2" y="5"/>
                      <a:pt x="3" y="4"/>
                    </a:cubicBezTo>
                    <a:cubicBezTo>
                      <a:pt x="3" y="3"/>
                      <a:pt x="2" y="2"/>
                      <a:pt x="2" y="3"/>
                    </a:cubicBezTo>
                    <a:cubicBezTo>
                      <a:pt x="1" y="5"/>
                      <a:pt x="0" y="7"/>
                      <a:pt x="1" y="9"/>
                    </a:cubicBezTo>
                    <a:cubicBezTo>
                      <a:pt x="1" y="9"/>
                      <a:pt x="2" y="9"/>
                      <a:pt x="2" y="9"/>
                    </a:cubicBezTo>
                    <a:cubicBezTo>
                      <a:pt x="5" y="7"/>
                      <a:pt x="6" y="4"/>
                      <a:pt x="8" y="1"/>
                    </a:cubicBezTo>
                    <a:cubicBezTo>
                      <a:pt x="9" y="0"/>
                      <a:pt x="8" y="0"/>
                      <a:pt x="7"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3" name="Freeform 149"/>
              <p:cNvSpPr>
                <a:spLocks/>
              </p:cNvSpPr>
              <p:nvPr/>
            </p:nvSpPr>
            <p:spPr bwMode="auto">
              <a:xfrm>
                <a:off x="1354138" y="2705101"/>
                <a:ext cx="55563" cy="65088"/>
              </a:xfrm>
              <a:custGeom>
                <a:avLst/>
                <a:gdLst>
                  <a:gd name="T0" fmla="*/ 33 w 53"/>
                  <a:gd name="T1" fmla="*/ 14 h 62"/>
                  <a:gd name="T2" fmla="*/ 42 w 53"/>
                  <a:gd name="T3" fmla="*/ 18 h 62"/>
                  <a:gd name="T4" fmla="*/ 45 w 53"/>
                  <a:gd name="T5" fmla="*/ 19 h 62"/>
                  <a:gd name="T6" fmla="*/ 49 w 53"/>
                  <a:gd name="T7" fmla="*/ 22 h 62"/>
                  <a:gd name="T8" fmla="*/ 44 w 53"/>
                  <a:gd name="T9" fmla="*/ 7 h 62"/>
                  <a:gd name="T10" fmla="*/ 35 w 53"/>
                  <a:gd name="T11" fmla="*/ 5 h 62"/>
                  <a:gd name="T12" fmla="*/ 24 w 53"/>
                  <a:gd name="T13" fmla="*/ 17 h 62"/>
                  <a:gd name="T14" fmla="*/ 12 w 53"/>
                  <a:gd name="T15" fmla="*/ 22 h 62"/>
                  <a:gd name="T16" fmla="*/ 11 w 53"/>
                  <a:gd name="T17" fmla="*/ 18 h 62"/>
                  <a:gd name="T18" fmla="*/ 10 w 53"/>
                  <a:gd name="T19" fmla="*/ 15 h 62"/>
                  <a:gd name="T20" fmla="*/ 16 w 53"/>
                  <a:gd name="T21" fmla="*/ 17 h 62"/>
                  <a:gd name="T22" fmla="*/ 23 w 53"/>
                  <a:gd name="T23" fmla="*/ 11 h 62"/>
                  <a:gd name="T24" fmla="*/ 24 w 53"/>
                  <a:gd name="T25" fmla="*/ 22 h 62"/>
                  <a:gd name="T26" fmla="*/ 6 w 53"/>
                  <a:gd name="T27" fmla="*/ 35 h 62"/>
                  <a:gd name="T28" fmla="*/ 10 w 53"/>
                  <a:gd name="T29" fmla="*/ 35 h 62"/>
                  <a:gd name="T30" fmla="*/ 14 w 53"/>
                  <a:gd name="T31" fmla="*/ 44 h 62"/>
                  <a:gd name="T32" fmla="*/ 18 w 53"/>
                  <a:gd name="T33" fmla="*/ 39 h 62"/>
                  <a:gd name="T34" fmla="*/ 23 w 53"/>
                  <a:gd name="T35" fmla="*/ 43 h 62"/>
                  <a:gd name="T36" fmla="*/ 21 w 53"/>
                  <a:gd name="T37" fmla="*/ 51 h 62"/>
                  <a:gd name="T38" fmla="*/ 18 w 53"/>
                  <a:gd name="T39" fmla="*/ 53 h 62"/>
                  <a:gd name="T40" fmla="*/ 12 w 53"/>
                  <a:gd name="T41" fmla="*/ 45 h 62"/>
                  <a:gd name="T42" fmla="*/ 23 w 53"/>
                  <a:gd name="T43" fmla="*/ 53 h 62"/>
                  <a:gd name="T44" fmla="*/ 24 w 53"/>
                  <a:gd name="T45" fmla="*/ 53 h 62"/>
                  <a:gd name="T46" fmla="*/ 28 w 53"/>
                  <a:gd name="T47" fmla="*/ 57 h 62"/>
                  <a:gd name="T48" fmla="*/ 31 w 53"/>
                  <a:gd name="T49" fmla="*/ 57 h 62"/>
                  <a:gd name="T50" fmla="*/ 29 w 53"/>
                  <a:gd name="T51" fmla="*/ 35 h 62"/>
                  <a:gd name="T52" fmla="*/ 29 w 53"/>
                  <a:gd name="T53" fmla="*/ 46 h 62"/>
                  <a:gd name="T54" fmla="*/ 30 w 53"/>
                  <a:gd name="T55" fmla="*/ 49 h 62"/>
                  <a:gd name="T56" fmla="*/ 28 w 53"/>
                  <a:gd name="T57" fmla="*/ 48 h 62"/>
                  <a:gd name="T58" fmla="*/ 25 w 53"/>
                  <a:gd name="T59" fmla="*/ 56 h 62"/>
                  <a:gd name="T60" fmla="*/ 24 w 53"/>
                  <a:gd name="T61" fmla="*/ 49 h 62"/>
                  <a:gd name="T62" fmla="*/ 16 w 53"/>
                  <a:gd name="T63" fmla="*/ 48 h 62"/>
                  <a:gd name="T64" fmla="*/ 23 w 53"/>
                  <a:gd name="T65" fmla="*/ 56 h 62"/>
                  <a:gd name="T66" fmla="*/ 22 w 53"/>
                  <a:gd name="T67" fmla="*/ 52 h 62"/>
                  <a:gd name="T68" fmla="*/ 23 w 53"/>
                  <a:gd name="T69" fmla="*/ 48 h 62"/>
                  <a:gd name="T70" fmla="*/ 22 w 53"/>
                  <a:gd name="T71" fmla="*/ 38 h 62"/>
                  <a:gd name="T72" fmla="*/ 20 w 53"/>
                  <a:gd name="T73" fmla="*/ 36 h 62"/>
                  <a:gd name="T74" fmla="*/ 16 w 53"/>
                  <a:gd name="T75" fmla="*/ 42 h 62"/>
                  <a:gd name="T76" fmla="*/ 11 w 53"/>
                  <a:gd name="T77" fmla="*/ 39 h 62"/>
                  <a:gd name="T78" fmla="*/ 12 w 53"/>
                  <a:gd name="T79" fmla="*/ 32 h 62"/>
                  <a:gd name="T80" fmla="*/ 9 w 53"/>
                  <a:gd name="T81" fmla="*/ 32 h 62"/>
                  <a:gd name="T82" fmla="*/ 16 w 53"/>
                  <a:gd name="T83" fmla="*/ 29 h 62"/>
                  <a:gd name="T84" fmla="*/ 31 w 53"/>
                  <a:gd name="T85" fmla="*/ 10 h 62"/>
                  <a:gd name="T86" fmla="*/ 18 w 53"/>
                  <a:gd name="T87" fmla="*/ 14 h 62"/>
                  <a:gd name="T88" fmla="*/ 13 w 53"/>
                  <a:gd name="T89" fmla="*/ 15 h 62"/>
                  <a:gd name="T90" fmla="*/ 6 w 53"/>
                  <a:gd name="T91" fmla="*/ 24 h 62"/>
                  <a:gd name="T92" fmla="*/ 15 w 53"/>
                  <a:gd name="T93" fmla="*/ 21 h 62"/>
                  <a:gd name="T94" fmla="*/ 28 w 53"/>
                  <a:gd name="T95" fmla="*/ 10 h 62"/>
                  <a:gd name="T96" fmla="*/ 35 w 53"/>
                  <a:gd name="T97" fmla="*/ 8 h 62"/>
                  <a:gd name="T98" fmla="*/ 45 w 53"/>
                  <a:gd name="T99" fmla="*/ 12 h 62"/>
                  <a:gd name="T100" fmla="*/ 47 w 53"/>
                  <a:gd name="T101" fmla="*/ 7 h 62"/>
                  <a:gd name="T102" fmla="*/ 52 w 53"/>
                  <a:gd name="T103" fmla="*/ 19 h 62"/>
                  <a:gd name="T104" fmla="*/ 49 w 53"/>
                  <a:gd name="T105" fmla="*/ 18 h 62"/>
                  <a:gd name="T106" fmla="*/ 48 w 53"/>
                  <a:gd name="T107" fmla="*/ 14 h 62"/>
                  <a:gd name="T108" fmla="*/ 44 w 53"/>
                  <a:gd name="T109" fmla="*/ 21 h 62"/>
                  <a:gd name="T110" fmla="*/ 43 w 53"/>
                  <a:gd name="T111" fmla="*/ 10 h 62"/>
                  <a:gd name="T112" fmla="*/ 33 w 53"/>
                  <a:gd name="T113" fmla="*/ 9 h 62"/>
                  <a:gd name="T114" fmla="*/ 36 w 53"/>
                  <a:gd name="T115" fmla="*/ 13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3" h="62">
                    <a:moveTo>
                      <a:pt x="43" y="8"/>
                    </a:moveTo>
                    <a:cubicBezTo>
                      <a:pt x="41" y="8"/>
                      <a:pt x="39" y="10"/>
                      <a:pt x="38" y="11"/>
                    </a:cubicBezTo>
                    <a:cubicBezTo>
                      <a:pt x="39" y="10"/>
                      <a:pt x="40" y="6"/>
                      <a:pt x="41" y="4"/>
                    </a:cubicBezTo>
                    <a:cubicBezTo>
                      <a:pt x="41" y="3"/>
                      <a:pt x="40" y="3"/>
                      <a:pt x="40" y="3"/>
                    </a:cubicBezTo>
                    <a:cubicBezTo>
                      <a:pt x="37" y="6"/>
                      <a:pt x="36" y="9"/>
                      <a:pt x="34" y="12"/>
                    </a:cubicBezTo>
                    <a:cubicBezTo>
                      <a:pt x="34" y="13"/>
                      <a:pt x="31" y="21"/>
                      <a:pt x="33" y="14"/>
                    </a:cubicBezTo>
                    <a:cubicBezTo>
                      <a:pt x="34" y="11"/>
                      <a:pt x="36" y="8"/>
                      <a:pt x="38" y="5"/>
                    </a:cubicBezTo>
                    <a:cubicBezTo>
                      <a:pt x="38" y="4"/>
                      <a:pt x="37" y="3"/>
                      <a:pt x="37" y="4"/>
                    </a:cubicBezTo>
                    <a:cubicBezTo>
                      <a:pt x="31" y="6"/>
                      <a:pt x="33" y="6"/>
                      <a:pt x="43" y="6"/>
                    </a:cubicBezTo>
                    <a:cubicBezTo>
                      <a:pt x="42" y="8"/>
                      <a:pt x="42" y="9"/>
                      <a:pt x="42" y="11"/>
                    </a:cubicBezTo>
                    <a:cubicBezTo>
                      <a:pt x="41" y="13"/>
                      <a:pt x="41" y="15"/>
                      <a:pt x="41" y="17"/>
                    </a:cubicBezTo>
                    <a:cubicBezTo>
                      <a:pt x="41" y="18"/>
                      <a:pt x="42" y="18"/>
                      <a:pt x="42" y="18"/>
                    </a:cubicBezTo>
                    <a:cubicBezTo>
                      <a:pt x="43" y="11"/>
                      <a:pt x="41" y="19"/>
                      <a:pt x="41" y="19"/>
                    </a:cubicBezTo>
                    <a:cubicBezTo>
                      <a:pt x="42" y="20"/>
                      <a:pt x="42" y="20"/>
                      <a:pt x="43" y="18"/>
                    </a:cubicBezTo>
                    <a:cubicBezTo>
                      <a:pt x="43" y="20"/>
                      <a:pt x="43" y="22"/>
                      <a:pt x="42" y="24"/>
                    </a:cubicBezTo>
                    <a:cubicBezTo>
                      <a:pt x="42" y="25"/>
                      <a:pt x="44" y="25"/>
                      <a:pt x="44" y="24"/>
                    </a:cubicBezTo>
                    <a:cubicBezTo>
                      <a:pt x="44" y="27"/>
                      <a:pt x="44" y="27"/>
                      <a:pt x="44" y="25"/>
                    </a:cubicBezTo>
                    <a:cubicBezTo>
                      <a:pt x="44" y="23"/>
                      <a:pt x="44" y="20"/>
                      <a:pt x="45" y="19"/>
                    </a:cubicBezTo>
                    <a:cubicBezTo>
                      <a:pt x="46" y="16"/>
                      <a:pt x="46" y="16"/>
                      <a:pt x="47" y="18"/>
                    </a:cubicBezTo>
                    <a:cubicBezTo>
                      <a:pt x="46" y="18"/>
                      <a:pt x="46" y="18"/>
                      <a:pt x="46" y="18"/>
                    </a:cubicBezTo>
                    <a:cubicBezTo>
                      <a:pt x="46" y="19"/>
                      <a:pt x="46" y="20"/>
                      <a:pt x="45" y="21"/>
                    </a:cubicBezTo>
                    <a:cubicBezTo>
                      <a:pt x="45" y="22"/>
                      <a:pt x="46" y="22"/>
                      <a:pt x="47" y="21"/>
                    </a:cubicBezTo>
                    <a:cubicBezTo>
                      <a:pt x="48" y="20"/>
                      <a:pt x="48" y="18"/>
                      <a:pt x="48" y="21"/>
                    </a:cubicBezTo>
                    <a:cubicBezTo>
                      <a:pt x="48" y="22"/>
                      <a:pt x="49" y="22"/>
                      <a:pt x="49" y="22"/>
                    </a:cubicBezTo>
                    <a:cubicBezTo>
                      <a:pt x="53" y="17"/>
                      <a:pt x="48" y="10"/>
                      <a:pt x="44" y="7"/>
                    </a:cubicBezTo>
                    <a:cubicBezTo>
                      <a:pt x="44" y="7"/>
                      <a:pt x="43" y="7"/>
                      <a:pt x="43" y="8"/>
                    </a:cubicBezTo>
                    <a:cubicBezTo>
                      <a:pt x="45" y="10"/>
                      <a:pt x="46" y="12"/>
                      <a:pt x="46" y="14"/>
                    </a:cubicBezTo>
                    <a:cubicBezTo>
                      <a:pt x="46" y="15"/>
                      <a:pt x="47" y="15"/>
                      <a:pt x="47" y="14"/>
                    </a:cubicBezTo>
                    <a:cubicBezTo>
                      <a:pt x="45" y="1"/>
                      <a:pt x="48" y="20"/>
                      <a:pt x="46" y="14"/>
                    </a:cubicBezTo>
                    <a:cubicBezTo>
                      <a:pt x="45" y="10"/>
                      <a:pt x="45" y="10"/>
                      <a:pt x="44" y="7"/>
                    </a:cubicBezTo>
                    <a:cubicBezTo>
                      <a:pt x="44" y="6"/>
                      <a:pt x="43" y="6"/>
                      <a:pt x="43" y="7"/>
                    </a:cubicBezTo>
                    <a:cubicBezTo>
                      <a:pt x="43" y="8"/>
                      <a:pt x="44" y="18"/>
                      <a:pt x="43" y="14"/>
                    </a:cubicBezTo>
                    <a:cubicBezTo>
                      <a:pt x="43" y="13"/>
                      <a:pt x="42" y="11"/>
                      <a:pt x="42" y="10"/>
                    </a:cubicBezTo>
                    <a:cubicBezTo>
                      <a:pt x="41" y="8"/>
                      <a:pt x="41" y="7"/>
                      <a:pt x="39" y="5"/>
                    </a:cubicBezTo>
                    <a:cubicBezTo>
                      <a:pt x="37" y="3"/>
                      <a:pt x="35" y="9"/>
                      <a:pt x="36" y="5"/>
                    </a:cubicBezTo>
                    <a:cubicBezTo>
                      <a:pt x="36" y="5"/>
                      <a:pt x="35" y="4"/>
                      <a:pt x="35" y="5"/>
                    </a:cubicBezTo>
                    <a:cubicBezTo>
                      <a:pt x="33" y="9"/>
                      <a:pt x="32" y="10"/>
                      <a:pt x="34" y="5"/>
                    </a:cubicBezTo>
                    <a:cubicBezTo>
                      <a:pt x="35" y="4"/>
                      <a:pt x="34" y="4"/>
                      <a:pt x="33" y="5"/>
                    </a:cubicBezTo>
                    <a:cubicBezTo>
                      <a:pt x="31" y="8"/>
                      <a:pt x="25" y="20"/>
                      <a:pt x="31" y="8"/>
                    </a:cubicBezTo>
                    <a:cubicBezTo>
                      <a:pt x="31" y="7"/>
                      <a:pt x="30" y="7"/>
                      <a:pt x="30" y="7"/>
                    </a:cubicBezTo>
                    <a:cubicBezTo>
                      <a:pt x="28" y="10"/>
                      <a:pt x="25" y="13"/>
                      <a:pt x="23" y="16"/>
                    </a:cubicBezTo>
                    <a:cubicBezTo>
                      <a:pt x="22" y="17"/>
                      <a:pt x="23" y="17"/>
                      <a:pt x="24" y="17"/>
                    </a:cubicBezTo>
                    <a:cubicBezTo>
                      <a:pt x="25" y="16"/>
                      <a:pt x="26" y="15"/>
                      <a:pt x="28" y="14"/>
                    </a:cubicBezTo>
                    <a:cubicBezTo>
                      <a:pt x="28" y="13"/>
                      <a:pt x="27" y="12"/>
                      <a:pt x="27" y="13"/>
                    </a:cubicBezTo>
                    <a:cubicBezTo>
                      <a:pt x="24" y="14"/>
                      <a:pt x="21" y="16"/>
                      <a:pt x="19" y="17"/>
                    </a:cubicBezTo>
                    <a:cubicBezTo>
                      <a:pt x="16" y="19"/>
                      <a:pt x="17" y="20"/>
                      <a:pt x="19" y="17"/>
                    </a:cubicBezTo>
                    <a:cubicBezTo>
                      <a:pt x="19" y="16"/>
                      <a:pt x="18" y="15"/>
                      <a:pt x="18" y="16"/>
                    </a:cubicBezTo>
                    <a:cubicBezTo>
                      <a:pt x="16" y="18"/>
                      <a:pt x="14" y="20"/>
                      <a:pt x="12" y="22"/>
                    </a:cubicBezTo>
                    <a:cubicBezTo>
                      <a:pt x="12" y="23"/>
                      <a:pt x="13" y="24"/>
                      <a:pt x="13" y="23"/>
                    </a:cubicBezTo>
                    <a:cubicBezTo>
                      <a:pt x="14" y="23"/>
                      <a:pt x="14" y="23"/>
                      <a:pt x="14" y="22"/>
                    </a:cubicBezTo>
                    <a:cubicBezTo>
                      <a:pt x="15" y="22"/>
                      <a:pt x="14" y="21"/>
                      <a:pt x="14" y="21"/>
                    </a:cubicBezTo>
                    <a:cubicBezTo>
                      <a:pt x="11" y="22"/>
                      <a:pt x="7" y="23"/>
                      <a:pt x="5" y="25"/>
                    </a:cubicBezTo>
                    <a:cubicBezTo>
                      <a:pt x="7" y="23"/>
                      <a:pt x="10" y="21"/>
                      <a:pt x="12" y="19"/>
                    </a:cubicBezTo>
                    <a:cubicBezTo>
                      <a:pt x="12" y="18"/>
                      <a:pt x="11" y="17"/>
                      <a:pt x="11" y="18"/>
                    </a:cubicBezTo>
                    <a:cubicBezTo>
                      <a:pt x="10" y="18"/>
                      <a:pt x="10" y="19"/>
                      <a:pt x="9" y="20"/>
                    </a:cubicBezTo>
                    <a:cubicBezTo>
                      <a:pt x="7" y="21"/>
                      <a:pt x="6" y="22"/>
                      <a:pt x="8" y="22"/>
                    </a:cubicBezTo>
                    <a:cubicBezTo>
                      <a:pt x="10" y="20"/>
                      <a:pt x="12" y="18"/>
                      <a:pt x="14" y="16"/>
                    </a:cubicBezTo>
                    <a:cubicBezTo>
                      <a:pt x="15" y="16"/>
                      <a:pt x="14" y="15"/>
                      <a:pt x="13" y="15"/>
                    </a:cubicBezTo>
                    <a:cubicBezTo>
                      <a:pt x="12" y="16"/>
                      <a:pt x="12" y="17"/>
                      <a:pt x="11" y="17"/>
                    </a:cubicBezTo>
                    <a:cubicBezTo>
                      <a:pt x="10" y="18"/>
                      <a:pt x="10" y="17"/>
                      <a:pt x="10" y="15"/>
                    </a:cubicBezTo>
                    <a:cubicBezTo>
                      <a:pt x="7" y="17"/>
                      <a:pt x="7" y="19"/>
                      <a:pt x="5" y="20"/>
                    </a:cubicBezTo>
                    <a:cubicBezTo>
                      <a:pt x="7" y="18"/>
                      <a:pt x="9" y="15"/>
                      <a:pt x="12" y="13"/>
                    </a:cubicBezTo>
                    <a:cubicBezTo>
                      <a:pt x="9" y="15"/>
                      <a:pt x="8" y="17"/>
                      <a:pt x="7" y="20"/>
                    </a:cubicBezTo>
                    <a:cubicBezTo>
                      <a:pt x="6" y="20"/>
                      <a:pt x="7" y="21"/>
                      <a:pt x="7" y="20"/>
                    </a:cubicBezTo>
                    <a:cubicBezTo>
                      <a:pt x="10" y="19"/>
                      <a:pt x="10" y="19"/>
                      <a:pt x="13" y="16"/>
                    </a:cubicBezTo>
                    <a:cubicBezTo>
                      <a:pt x="14" y="17"/>
                      <a:pt x="15" y="17"/>
                      <a:pt x="16" y="17"/>
                    </a:cubicBezTo>
                    <a:cubicBezTo>
                      <a:pt x="17" y="16"/>
                      <a:pt x="18" y="14"/>
                      <a:pt x="19" y="12"/>
                    </a:cubicBezTo>
                    <a:cubicBezTo>
                      <a:pt x="19" y="12"/>
                      <a:pt x="19" y="11"/>
                      <a:pt x="18" y="12"/>
                    </a:cubicBezTo>
                    <a:cubicBezTo>
                      <a:pt x="16" y="13"/>
                      <a:pt x="15" y="15"/>
                      <a:pt x="14" y="16"/>
                    </a:cubicBezTo>
                    <a:cubicBezTo>
                      <a:pt x="13" y="17"/>
                      <a:pt x="14" y="17"/>
                      <a:pt x="14" y="17"/>
                    </a:cubicBezTo>
                    <a:cubicBezTo>
                      <a:pt x="17" y="16"/>
                      <a:pt x="19" y="15"/>
                      <a:pt x="22" y="13"/>
                    </a:cubicBezTo>
                    <a:cubicBezTo>
                      <a:pt x="24" y="13"/>
                      <a:pt x="25" y="12"/>
                      <a:pt x="23" y="11"/>
                    </a:cubicBezTo>
                    <a:cubicBezTo>
                      <a:pt x="22" y="12"/>
                      <a:pt x="21" y="14"/>
                      <a:pt x="20" y="15"/>
                    </a:cubicBezTo>
                    <a:cubicBezTo>
                      <a:pt x="20" y="16"/>
                      <a:pt x="20" y="16"/>
                      <a:pt x="21" y="16"/>
                    </a:cubicBezTo>
                    <a:cubicBezTo>
                      <a:pt x="24" y="15"/>
                      <a:pt x="27" y="14"/>
                      <a:pt x="29" y="13"/>
                    </a:cubicBezTo>
                    <a:cubicBezTo>
                      <a:pt x="33" y="11"/>
                      <a:pt x="28" y="20"/>
                      <a:pt x="29" y="19"/>
                    </a:cubicBezTo>
                    <a:cubicBezTo>
                      <a:pt x="27" y="23"/>
                      <a:pt x="23" y="26"/>
                      <a:pt x="19" y="29"/>
                    </a:cubicBezTo>
                    <a:cubicBezTo>
                      <a:pt x="21" y="27"/>
                      <a:pt x="23" y="24"/>
                      <a:pt x="24" y="22"/>
                    </a:cubicBezTo>
                    <a:cubicBezTo>
                      <a:pt x="24" y="22"/>
                      <a:pt x="24" y="21"/>
                      <a:pt x="23" y="22"/>
                    </a:cubicBezTo>
                    <a:cubicBezTo>
                      <a:pt x="18" y="26"/>
                      <a:pt x="15" y="30"/>
                      <a:pt x="8" y="32"/>
                    </a:cubicBezTo>
                    <a:cubicBezTo>
                      <a:pt x="7" y="32"/>
                      <a:pt x="6" y="32"/>
                      <a:pt x="5" y="33"/>
                    </a:cubicBezTo>
                    <a:cubicBezTo>
                      <a:pt x="4" y="34"/>
                      <a:pt x="3" y="36"/>
                      <a:pt x="3" y="37"/>
                    </a:cubicBezTo>
                    <a:cubicBezTo>
                      <a:pt x="2" y="38"/>
                      <a:pt x="3" y="39"/>
                      <a:pt x="4" y="38"/>
                    </a:cubicBezTo>
                    <a:cubicBezTo>
                      <a:pt x="5" y="36"/>
                      <a:pt x="5" y="37"/>
                      <a:pt x="6" y="35"/>
                    </a:cubicBezTo>
                    <a:cubicBezTo>
                      <a:pt x="7" y="34"/>
                      <a:pt x="6" y="33"/>
                      <a:pt x="5" y="34"/>
                    </a:cubicBezTo>
                    <a:cubicBezTo>
                      <a:pt x="4" y="36"/>
                      <a:pt x="3" y="37"/>
                      <a:pt x="3" y="39"/>
                    </a:cubicBezTo>
                    <a:cubicBezTo>
                      <a:pt x="2" y="40"/>
                      <a:pt x="3" y="40"/>
                      <a:pt x="4" y="40"/>
                    </a:cubicBezTo>
                    <a:cubicBezTo>
                      <a:pt x="6" y="34"/>
                      <a:pt x="6" y="34"/>
                      <a:pt x="5" y="40"/>
                    </a:cubicBezTo>
                    <a:cubicBezTo>
                      <a:pt x="5" y="40"/>
                      <a:pt x="6" y="41"/>
                      <a:pt x="6" y="40"/>
                    </a:cubicBezTo>
                    <a:cubicBezTo>
                      <a:pt x="8" y="39"/>
                      <a:pt x="9" y="37"/>
                      <a:pt x="10" y="35"/>
                    </a:cubicBezTo>
                    <a:cubicBezTo>
                      <a:pt x="9" y="36"/>
                      <a:pt x="10" y="40"/>
                      <a:pt x="10" y="42"/>
                    </a:cubicBezTo>
                    <a:cubicBezTo>
                      <a:pt x="10" y="43"/>
                      <a:pt x="11" y="43"/>
                      <a:pt x="11" y="42"/>
                    </a:cubicBezTo>
                    <a:cubicBezTo>
                      <a:pt x="15" y="31"/>
                      <a:pt x="12" y="41"/>
                      <a:pt x="11" y="43"/>
                    </a:cubicBezTo>
                    <a:cubicBezTo>
                      <a:pt x="11" y="44"/>
                      <a:pt x="12" y="44"/>
                      <a:pt x="12" y="44"/>
                    </a:cubicBezTo>
                    <a:cubicBezTo>
                      <a:pt x="13" y="42"/>
                      <a:pt x="14" y="41"/>
                      <a:pt x="15" y="39"/>
                    </a:cubicBezTo>
                    <a:cubicBezTo>
                      <a:pt x="14" y="41"/>
                      <a:pt x="14" y="42"/>
                      <a:pt x="14" y="44"/>
                    </a:cubicBezTo>
                    <a:cubicBezTo>
                      <a:pt x="14" y="45"/>
                      <a:pt x="15" y="45"/>
                      <a:pt x="15" y="45"/>
                    </a:cubicBezTo>
                    <a:cubicBezTo>
                      <a:pt x="16" y="42"/>
                      <a:pt x="16" y="42"/>
                      <a:pt x="17" y="39"/>
                    </a:cubicBezTo>
                    <a:cubicBezTo>
                      <a:pt x="17" y="37"/>
                      <a:pt x="16" y="38"/>
                      <a:pt x="16" y="41"/>
                    </a:cubicBezTo>
                    <a:cubicBezTo>
                      <a:pt x="16" y="42"/>
                      <a:pt x="15" y="44"/>
                      <a:pt x="15" y="45"/>
                    </a:cubicBezTo>
                    <a:cubicBezTo>
                      <a:pt x="15" y="46"/>
                      <a:pt x="16" y="47"/>
                      <a:pt x="16" y="46"/>
                    </a:cubicBezTo>
                    <a:cubicBezTo>
                      <a:pt x="17" y="43"/>
                      <a:pt x="18" y="41"/>
                      <a:pt x="18" y="39"/>
                    </a:cubicBezTo>
                    <a:cubicBezTo>
                      <a:pt x="18" y="41"/>
                      <a:pt x="18" y="44"/>
                      <a:pt x="17" y="47"/>
                    </a:cubicBezTo>
                    <a:cubicBezTo>
                      <a:pt x="17" y="47"/>
                      <a:pt x="19" y="47"/>
                      <a:pt x="19" y="47"/>
                    </a:cubicBezTo>
                    <a:cubicBezTo>
                      <a:pt x="19" y="45"/>
                      <a:pt x="20" y="43"/>
                      <a:pt x="21" y="42"/>
                    </a:cubicBezTo>
                    <a:cubicBezTo>
                      <a:pt x="22" y="37"/>
                      <a:pt x="21" y="39"/>
                      <a:pt x="20" y="42"/>
                    </a:cubicBezTo>
                    <a:cubicBezTo>
                      <a:pt x="18" y="54"/>
                      <a:pt x="24" y="30"/>
                      <a:pt x="22" y="45"/>
                    </a:cubicBezTo>
                    <a:cubicBezTo>
                      <a:pt x="22" y="46"/>
                      <a:pt x="22" y="45"/>
                      <a:pt x="23" y="43"/>
                    </a:cubicBezTo>
                    <a:cubicBezTo>
                      <a:pt x="24" y="34"/>
                      <a:pt x="21" y="54"/>
                      <a:pt x="24" y="43"/>
                    </a:cubicBezTo>
                    <a:cubicBezTo>
                      <a:pt x="23" y="48"/>
                      <a:pt x="25" y="51"/>
                      <a:pt x="22" y="45"/>
                    </a:cubicBezTo>
                    <a:cubicBezTo>
                      <a:pt x="22" y="45"/>
                      <a:pt x="21" y="45"/>
                      <a:pt x="21" y="45"/>
                    </a:cubicBezTo>
                    <a:cubicBezTo>
                      <a:pt x="19" y="47"/>
                      <a:pt x="19" y="49"/>
                      <a:pt x="20" y="51"/>
                    </a:cubicBezTo>
                    <a:cubicBezTo>
                      <a:pt x="19" y="48"/>
                      <a:pt x="24" y="55"/>
                      <a:pt x="20" y="49"/>
                    </a:cubicBezTo>
                    <a:cubicBezTo>
                      <a:pt x="18" y="50"/>
                      <a:pt x="19" y="50"/>
                      <a:pt x="21" y="51"/>
                    </a:cubicBezTo>
                    <a:cubicBezTo>
                      <a:pt x="22" y="52"/>
                      <a:pt x="22" y="52"/>
                      <a:pt x="23" y="53"/>
                    </a:cubicBezTo>
                    <a:cubicBezTo>
                      <a:pt x="24" y="53"/>
                      <a:pt x="24" y="52"/>
                      <a:pt x="24" y="52"/>
                    </a:cubicBezTo>
                    <a:cubicBezTo>
                      <a:pt x="23" y="50"/>
                      <a:pt x="22" y="49"/>
                      <a:pt x="21" y="48"/>
                    </a:cubicBezTo>
                    <a:cubicBezTo>
                      <a:pt x="20" y="48"/>
                      <a:pt x="19" y="48"/>
                      <a:pt x="20" y="49"/>
                    </a:cubicBezTo>
                    <a:cubicBezTo>
                      <a:pt x="21" y="52"/>
                      <a:pt x="24" y="55"/>
                      <a:pt x="19" y="52"/>
                    </a:cubicBezTo>
                    <a:cubicBezTo>
                      <a:pt x="18" y="52"/>
                      <a:pt x="18" y="52"/>
                      <a:pt x="18" y="53"/>
                    </a:cubicBezTo>
                    <a:cubicBezTo>
                      <a:pt x="19" y="54"/>
                      <a:pt x="19" y="54"/>
                      <a:pt x="20" y="55"/>
                    </a:cubicBezTo>
                    <a:cubicBezTo>
                      <a:pt x="20" y="56"/>
                      <a:pt x="21" y="55"/>
                      <a:pt x="21" y="55"/>
                    </a:cubicBezTo>
                    <a:cubicBezTo>
                      <a:pt x="19" y="51"/>
                      <a:pt x="17" y="48"/>
                      <a:pt x="14" y="46"/>
                    </a:cubicBezTo>
                    <a:cubicBezTo>
                      <a:pt x="12" y="44"/>
                      <a:pt x="10" y="44"/>
                      <a:pt x="8" y="43"/>
                    </a:cubicBezTo>
                    <a:cubicBezTo>
                      <a:pt x="6" y="42"/>
                      <a:pt x="5" y="42"/>
                      <a:pt x="5" y="44"/>
                    </a:cubicBezTo>
                    <a:cubicBezTo>
                      <a:pt x="8" y="44"/>
                      <a:pt x="10" y="45"/>
                      <a:pt x="12" y="45"/>
                    </a:cubicBezTo>
                    <a:cubicBezTo>
                      <a:pt x="11" y="45"/>
                      <a:pt x="11" y="46"/>
                      <a:pt x="11" y="46"/>
                    </a:cubicBezTo>
                    <a:cubicBezTo>
                      <a:pt x="16" y="50"/>
                      <a:pt x="12" y="46"/>
                      <a:pt x="12" y="46"/>
                    </a:cubicBezTo>
                    <a:cubicBezTo>
                      <a:pt x="10" y="42"/>
                      <a:pt x="11" y="42"/>
                      <a:pt x="15" y="45"/>
                    </a:cubicBezTo>
                    <a:cubicBezTo>
                      <a:pt x="16" y="46"/>
                      <a:pt x="18" y="47"/>
                      <a:pt x="19" y="47"/>
                    </a:cubicBezTo>
                    <a:cubicBezTo>
                      <a:pt x="20" y="47"/>
                      <a:pt x="20" y="47"/>
                      <a:pt x="20" y="47"/>
                    </a:cubicBezTo>
                    <a:cubicBezTo>
                      <a:pt x="22" y="49"/>
                      <a:pt x="23" y="51"/>
                      <a:pt x="23" y="53"/>
                    </a:cubicBezTo>
                    <a:cubicBezTo>
                      <a:pt x="24" y="54"/>
                      <a:pt x="25" y="54"/>
                      <a:pt x="25" y="53"/>
                    </a:cubicBezTo>
                    <a:cubicBezTo>
                      <a:pt x="25" y="51"/>
                      <a:pt x="25" y="50"/>
                      <a:pt x="24" y="48"/>
                    </a:cubicBezTo>
                    <a:cubicBezTo>
                      <a:pt x="24" y="48"/>
                      <a:pt x="23" y="48"/>
                      <a:pt x="23" y="48"/>
                    </a:cubicBezTo>
                    <a:cubicBezTo>
                      <a:pt x="23" y="51"/>
                      <a:pt x="23" y="53"/>
                      <a:pt x="23" y="55"/>
                    </a:cubicBezTo>
                    <a:cubicBezTo>
                      <a:pt x="23" y="56"/>
                      <a:pt x="24" y="56"/>
                      <a:pt x="24" y="55"/>
                    </a:cubicBezTo>
                    <a:cubicBezTo>
                      <a:pt x="26" y="53"/>
                      <a:pt x="26" y="53"/>
                      <a:pt x="24" y="53"/>
                    </a:cubicBezTo>
                    <a:cubicBezTo>
                      <a:pt x="24" y="55"/>
                      <a:pt x="24" y="57"/>
                      <a:pt x="24" y="59"/>
                    </a:cubicBezTo>
                    <a:cubicBezTo>
                      <a:pt x="24" y="60"/>
                      <a:pt x="25" y="60"/>
                      <a:pt x="26" y="59"/>
                    </a:cubicBezTo>
                    <a:cubicBezTo>
                      <a:pt x="27" y="55"/>
                      <a:pt x="27" y="52"/>
                      <a:pt x="27" y="48"/>
                    </a:cubicBezTo>
                    <a:cubicBezTo>
                      <a:pt x="27" y="47"/>
                      <a:pt x="26" y="47"/>
                      <a:pt x="26" y="48"/>
                    </a:cubicBezTo>
                    <a:cubicBezTo>
                      <a:pt x="26" y="53"/>
                      <a:pt x="26" y="53"/>
                      <a:pt x="27" y="57"/>
                    </a:cubicBezTo>
                    <a:cubicBezTo>
                      <a:pt x="27" y="58"/>
                      <a:pt x="28" y="58"/>
                      <a:pt x="28" y="57"/>
                    </a:cubicBezTo>
                    <a:cubicBezTo>
                      <a:pt x="29" y="50"/>
                      <a:pt x="27" y="51"/>
                      <a:pt x="29" y="57"/>
                    </a:cubicBezTo>
                    <a:cubicBezTo>
                      <a:pt x="29" y="58"/>
                      <a:pt x="30" y="58"/>
                      <a:pt x="30" y="57"/>
                    </a:cubicBezTo>
                    <a:cubicBezTo>
                      <a:pt x="31" y="54"/>
                      <a:pt x="31" y="54"/>
                      <a:pt x="31" y="51"/>
                    </a:cubicBezTo>
                    <a:cubicBezTo>
                      <a:pt x="30" y="51"/>
                      <a:pt x="30" y="51"/>
                      <a:pt x="30" y="51"/>
                    </a:cubicBezTo>
                    <a:cubicBezTo>
                      <a:pt x="30" y="53"/>
                      <a:pt x="30" y="55"/>
                      <a:pt x="30" y="57"/>
                    </a:cubicBezTo>
                    <a:cubicBezTo>
                      <a:pt x="30" y="58"/>
                      <a:pt x="31" y="58"/>
                      <a:pt x="31" y="57"/>
                    </a:cubicBezTo>
                    <a:cubicBezTo>
                      <a:pt x="31" y="55"/>
                      <a:pt x="30" y="49"/>
                      <a:pt x="31" y="54"/>
                    </a:cubicBezTo>
                    <a:cubicBezTo>
                      <a:pt x="33" y="55"/>
                      <a:pt x="33" y="54"/>
                      <a:pt x="30" y="51"/>
                    </a:cubicBezTo>
                    <a:cubicBezTo>
                      <a:pt x="30" y="49"/>
                      <a:pt x="29" y="48"/>
                      <a:pt x="29" y="46"/>
                    </a:cubicBezTo>
                    <a:cubicBezTo>
                      <a:pt x="27" y="42"/>
                      <a:pt x="29" y="46"/>
                      <a:pt x="30" y="41"/>
                    </a:cubicBezTo>
                    <a:cubicBezTo>
                      <a:pt x="29" y="43"/>
                      <a:pt x="30" y="37"/>
                      <a:pt x="30" y="35"/>
                    </a:cubicBezTo>
                    <a:cubicBezTo>
                      <a:pt x="30" y="35"/>
                      <a:pt x="29" y="35"/>
                      <a:pt x="29" y="35"/>
                    </a:cubicBezTo>
                    <a:cubicBezTo>
                      <a:pt x="29" y="38"/>
                      <a:pt x="29" y="41"/>
                      <a:pt x="28" y="44"/>
                    </a:cubicBezTo>
                    <a:cubicBezTo>
                      <a:pt x="28" y="45"/>
                      <a:pt x="30" y="45"/>
                      <a:pt x="30" y="45"/>
                    </a:cubicBezTo>
                    <a:cubicBezTo>
                      <a:pt x="30" y="43"/>
                      <a:pt x="30" y="41"/>
                      <a:pt x="30" y="39"/>
                    </a:cubicBezTo>
                    <a:cubicBezTo>
                      <a:pt x="31" y="38"/>
                      <a:pt x="29" y="38"/>
                      <a:pt x="29" y="39"/>
                    </a:cubicBezTo>
                    <a:cubicBezTo>
                      <a:pt x="28" y="41"/>
                      <a:pt x="28" y="43"/>
                      <a:pt x="27" y="46"/>
                    </a:cubicBezTo>
                    <a:cubicBezTo>
                      <a:pt x="27" y="47"/>
                      <a:pt x="28" y="47"/>
                      <a:pt x="29" y="46"/>
                    </a:cubicBezTo>
                    <a:cubicBezTo>
                      <a:pt x="29" y="43"/>
                      <a:pt x="30" y="40"/>
                      <a:pt x="29" y="37"/>
                    </a:cubicBezTo>
                    <a:cubicBezTo>
                      <a:pt x="29" y="36"/>
                      <a:pt x="28" y="36"/>
                      <a:pt x="28" y="36"/>
                    </a:cubicBezTo>
                    <a:cubicBezTo>
                      <a:pt x="24" y="43"/>
                      <a:pt x="29" y="51"/>
                      <a:pt x="31" y="57"/>
                    </a:cubicBezTo>
                    <a:cubicBezTo>
                      <a:pt x="32" y="57"/>
                      <a:pt x="33" y="57"/>
                      <a:pt x="33" y="56"/>
                    </a:cubicBezTo>
                    <a:cubicBezTo>
                      <a:pt x="32" y="54"/>
                      <a:pt x="32" y="52"/>
                      <a:pt x="31" y="49"/>
                    </a:cubicBezTo>
                    <a:cubicBezTo>
                      <a:pt x="31" y="48"/>
                      <a:pt x="30" y="49"/>
                      <a:pt x="30" y="49"/>
                    </a:cubicBezTo>
                    <a:cubicBezTo>
                      <a:pt x="30" y="51"/>
                      <a:pt x="30" y="53"/>
                      <a:pt x="30" y="54"/>
                    </a:cubicBezTo>
                    <a:cubicBezTo>
                      <a:pt x="31" y="54"/>
                      <a:pt x="31" y="54"/>
                      <a:pt x="31" y="54"/>
                    </a:cubicBezTo>
                    <a:cubicBezTo>
                      <a:pt x="31" y="52"/>
                      <a:pt x="31" y="50"/>
                      <a:pt x="31" y="48"/>
                    </a:cubicBezTo>
                    <a:cubicBezTo>
                      <a:pt x="31" y="47"/>
                      <a:pt x="30" y="47"/>
                      <a:pt x="30" y="48"/>
                    </a:cubicBezTo>
                    <a:cubicBezTo>
                      <a:pt x="30" y="50"/>
                      <a:pt x="30" y="52"/>
                      <a:pt x="29" y="54"/>
                    </a:cubicBezTo>
                    <a:cubicBezTo>
                      <a:pt x="29" y="52"/>
                      <a:pt x="29" y="50"/>
                      <a:pt x="28" y="48"/>
                    </a:cubicBezTo>
                    <a:cubicBezTo>
                      <a:pt x="28" y="47"/>
                      <a:pt x="27" y="47"/>
                      <a:pt x="27" y="48"/>
                    </a:cubicBezTo>
                    <a:cubicBezTo>
                      <a:pt x="27" y="49"/>
                      <a:pt x="27" y="50"/>
                      <a:pt x="27" y="51"/>
                    </a:cubicBezTo>
                    <a:cubicBezTo>
                      <a:pt x="26" y="53"/>
                      <a:pt x="26" y="54"/>
                      <a:pt x="28" y="54"/>
                    </a:cubicBezTo>
                    <a:cubicBezTo>
                      <a:pt x="28" y="51"/>
                      <a:pt x="28" y="51"/>
                      <a:pt x="27" y="48"/>
                    </a:cubicBezTo>
                    <a:cubicBezTo>
                      <a:pt x="27" y="47"/>
                      <a:pt x="26" y="47"/>
                      <a:pt x="26" y="48"/>
                    </a:cubicBezTo>
                    <a:cubicBezTo>
                      <a:pt x="26" y="51"/>
                      <a:pt x="25" y="53"/>
                      <a:pt x="25" y="56"/>
                    </a:cubicBezTo>
                    <a:cubicBezTo>
                      <a:pt x="25" y="57"/>
                      <a:pt x="27" y="57"/>
                      <a:pt x="27" y="56"/>
                    </a:cubicBezTo>
                    <a:cubicBezTo>
                      <a:pt x="27" y="55"/>
                      <a:pt x="27" y="54"/>
                      <a:pt x="27" y="53"/>
                    </a:cubicBezTo>
                    <a:cubicBezTo>
                      <a:pt x="28" y="51"/>
                      <a:pt x="28" y="50"/>
                      <a:pt x="26" y="51"/>
                    </a:cubicBezTo>
                    <a:cubicBezTo>
                      <a:pt x="26" y="62"/>
                      <a:pt x="26" y="53"/>
                      <a:pt x="26" y="50"/>
                    </a:cubicBezTo>
                    <a:cubicBezTo>
                      <a:pt x="26" y="50"/>
                      <a:pt x="25" y="50"/>
                      <a:pt x="25" y="50"/>
                    </a:cubicBezTo>
                    <a:cubicBezTo>
                      <a:pt x="23" y="55"/>
                      <a:pt x="24" y="53"/>
                      <a:pt x="24" y="49"/>
                    </a:cubicBezTo>
                    <a:cubicBezTo>
                      <a:pt x="24" y="53"/>
                      <a:pt x="22" y="45"/>
                      <a:pt x="22" y="44"/>
                    </a:cubicBezTo>
                    <a:cubicBezTo>
                      <a:pt x="21" y="44"/>
                      <a:pt x="21" y="44"/>
                      <a:pt x="20" y="44"/>
                    </a:cubicBezTo>
                    <a:cubicBezTo>
                      <a:pt x="19" y="46"/>
                      <a:pt x="9" y="41"/>
                      <a:pt x="6" y="42"/>
                    </a:cubicBezTo>
                    <a:cubicBezTo>
                      <a:pt x="6" y="42"/>
                      <a:pt x="5" y="42"/>
                      <a:pt x="6" y="43"/>
                    </a:cubicBezTo>
                    <a:cubicBezTo>
                      <a:pt x="8" y="46"/>
                      <a:pt x="11" y="48"/>
                      <a:pt x="15" y="49"/>
                    </a:cubicBezTo>
                    <a:cubicBezTo>
                      <a:pt x="16" y="49"/>
                      <a:pt x="16" y="48"/>
                      <a:pt x="16" y="48"/>
                    </a:cubicBezTo>
                    <a:cubicBezTo>
                      <a:pt x="15" y="47"/>
                      <a:pt x="14" y="47"/>
                      <a:pt x="14" y="46"/>
                    </a:cubicBezTo>
                    <a:cubicBezTo>
                      <a:pt x="14" y="46"/>
                      <a:pt x="14" y="45"/>
                      <a:pt x="14" y="45"/>
                    </a:cubicBezTo>
                    <a:cubicBezTo>
                      <a:pt x="10" y="44"/>
                      <a:pt x="7" y="43"/>
                      <a:pt x="3" y="42"/>
                    </a:cubicBezTo>
                    <a:cubicBezTo>
                      <a:pt x="2" y="42"/>
                      <a:pt x="2" y="43"/>
                      <a:pt x="3" y="43"/>
                    </a:cubicBezTo>
                    <a:cubicBezTo>
                      <a:pt x="6" y="44"/>
                      <a:pt x="10" y="45"/>
                      <a:pt x="13" y="47"/>
                    </a:cubicBezTo>
                    <a:cubicBezTo>
                      <a:pt x="17" y="49"/>
                      <a:pt x="19" y="53"/>
                      <a:pt x="23" y="56"/>
                    </a:cubicBezTo>
                    <a:cubicBezTo>
                      <a:pt x="23" y="56"/>
                      <a:pt x="24" y="56"/>
                      <a:pt x="24" y="55"/>
                    </a:cubicBezTo>
                    <a:cubicBezTo>
                      <a:pt x="23" y="53"/>
                      <a:pt x="22" y="52"/>
                      <a:pt x="21" y="50"/>
                    </a:cubicBezTo>
                    <a:cubicBezTo>
                      <a:pt x="25" y="55"/>
                      <a:pt x="20" y="49"/>
                      <a:pt x="18" y="47"/>
                    </a:cubicBezTo>
                    <a:cubicBezTo>
                      <a:pt x="18" y="46"/>
                      <a:pt x="17" y="47"/>
                      <a:pt x="17" y="47"/>
                    </a:cubicBezTo>
                    <a:cubicBezTo>
                      <a:pt x="19" y="49"/>
                      <a:pt x="20" y="51"/>
                      <a:pt x="21" y="53"/>
                    </a:cubicBezTo>
                    <a:cubicBezTo>
                      <a:pt x="22" y="54"/>
                      <a:pt x="23" y="53"/>
                      <a:pt x="22" y="52"/>
                    </a:cubicBezTo>
                    <a:cubicBezTo>
                      <a:pt x="22" y="49"/>
                      <a:pt x="23" y="49"/>
                      <a:pt x="23" y="52"/>
                    </a:cubicBezTo>
                    <a:cubicBezTo>
                      <a:pt x="23" y="52"/>
                      <a:pt x="24" y="52"/>
                      <a:pt x="24" y="52"/>
                    </a:cubicBezTo>
                    <a:cubicBezTo>
                      <a:pt x="25" y="47"/>
                      <a:pt x="26" y="44"/>
                      <a:pt x="25" y="39"/>
                    </a:cubicBezTo>
                    <a:cubicBezTo>
                      <a:pt x="25" y="39"/>
                      <a:pt x="24" y="39"/>
                      <a:pt x="24" y="39"/>
                    </a:cubicBezTo>
                    <a:cubicBezTo>
                      <a:pt x="23" y="42"/>
                      <a:pt x="22" y="45"/>
                      <a:pt x="22" y="48"/>
                    </a:cubicBezTo>
                    <a:cubicBezTo>
                      <a:pt x="22" y="49"/>
                      <a:pt x="23" y="49"/>
                      <a:pt x="23" y="48"/>
                    </a:cubicBezTo>
                    <a:cubicBezTo>
                      <a:pt x="24" y="45"/>
                      <a:pt x="25" y="42"/>
                      <a:pt x="25" y="38"/>
                    </a:cubicBezTo>
                    <a:cubicBezTo>
                      <a:pt x="25" y="37"/>
                      <a:pt x="24" y="37"/>
                      <a:pt x="24" y="37"/>
                    </a:cubicBezTo>
                    <a:cubicBezTo>
                      <a:pt x="22" y="41"/>
                      <a:pt x="21" y="44"/>
                      <a:pt x="21" y="48"/>
                    </a:cubicBezTo>
                    <a:cubicBezTo>
                      <a:pt x="21" y="49"/>
                      <a:pt x="23" y="49"/>
                      <a:pt x="23" y="48"/>
                    </a:cubicBezTo>
                    <a:cubicBezTo>
                      <a:pt x="23" y="44"/>
                      <a:pt x="24" y="41"/>
                      <a:pt x="23" y="38"/>
                    </a:cubicBezTo>
                    <a:cubicBezTo>
                      <a:pt x="23" y="37"/>
                      <a:pt x="22" y="37"/>
                      <a:pt x="22" y="38"/>
                    </a:cubicBezTo>
                    <a:cubicBezTo>
                      <a:pt x="21" y="41"/>
                      <a:pt x="19" y="44"/>
                      <a:pt x="19" y="48"/>
                    </a:cubicBezTo>
                    <a:cubicBezTo>
                      <a:pt x="19" y="49"/>
                      <a:pt x="20" y="49"/>
                      <a:pt x="20" y="48"/>
                    </a:cubicBezTo>
                    <a:cubicBezTo>
                      <a:pt x="21" y="44"/>
                      <a:pt x="22" y="40"/>
                      <a:pt x="23" y="36"/>
                    </a:cubicBezTo>
                    <a:cubicBezTo>
                      <a:pt x="23" y="35"/>
                      <a:pt x="22" y="35"/>
                      <a:pt x="21" y="36"/>
                    </a:cubicBezTo>
                    <a:cubicBezTo>
                      <a:pt x="20" y="39"/>
                      <a:pt x="19" y="41"/>
                      <a:pt x="18" y="44"/>
                    </a:cubicBezTo>
                    <a:cubicBezTo>
                      <a:pt x="19" y="43"/>
                      <a:pt x="20" y="39"/>
                      <a:pt x="20" y="36"/>
                    </a:cubicBezTo>
                    <a:cubicBezTo>
                      <a:pt x="20" y="36"/>
                      <a:pt x="19" y="35"/>
                      <a:pt x="19" y="36"/>
                    </a:cubicBezTo>
                    <a:cubicBezTo>
                      <a:pt x="18" y="38"/>
                      <a:pt x="17" y="41"/>
                      <a:pt x="16" y="43"/>
                    </a:cubicBezTo>
                    <a:cubicBezTo>
                      <a:pt x="17" y="44"/>
                      <a:pt x="18" y="43"/>
                      <a:pt x="17" y="41"/>
                    </a:cubicBezTo>
                    <a:cubicBezTo>
                      <a:pt x="18" y="39"/>
                      <a:pt x="18" y="38"/>
                      <a:pt x="19" y="36"/>
                    </a:cubicBezTo>
                    <a:cubicBezTo>
                      <a:pt x="19" y="35"/>
                      <a:pt x="18" y="35"/>
                      <a:pt x="17" y="36"/>
                    </a:cubicBezTo>
                    <a:cubicBezTo>
                      <a:pt x="16" y="37"/>
                      <a:pt x="16" y="40"/>
                      <a:pt x="16" y="42"/>
                    </a:cubicBezTo>
                    <a:cubicBezTo>
                      <a:pt x="16" y="39"/>
                      <a:pt x="16" y="39"/>
                      <a:pt x="16" y="36"/>
                    </a:cubicBezTo>
                    <a:cubicBezTo>
                      <a:pt x="16" y="36"/>
                      <a:pt x="15" y="35"/>
                      <a:pt x="15" y="36"/>
                    </a:cubicBezTo>
                    <a:cubicBezTo>
                      <a:pt x="14" y="37"/>
                      <a:pt x="13" y="39"/>
                      <a:pt x="12" y="41"/>
                    </a:cubicBezTo>
                    <a:cubicBezTo>
                      <a:pt x="13" y="39"/>
                      <a:pt x="14" y="37"/>
                      <a:pt x="14" y="35"/>
                    </a:cubicBezTo>
                    <a:cubicBezTo>
                      <a:pt x="15" y="34"/>
                      <a:pt x="14" y="33"/>
                      <a:pt x="13" y="34"/>
                    </a:cubicBezTo>
                    <a:cubicBezTo>
                      <a:pt x="12" y="36"/>
                      <a:pt x="11" y="38"/>
                      <a:pt x="11" y="39"/>
                    </a:cubicBezTo>
                    <a:cubicBezTo>
                      <a:pt x="12" y="40"/>
                      <a:pt x="13" y="39"/>
                      <a:pt x="12" y="37"/>
                    </a:cubicBezTo>
                    <a:cubicBezTo>
                      <a:pt x="13" y="36"/>
                      <a:pt x="13" y="35"/>
                      <a:pt x="13" y="34"/>
                    </a:cubicBezTo>
                    <a:cubicBezTo>
                      <a:pt x="13" y="33"/>
                      <a:pt x="12" y="33"/>
                      <a:pt x="11" y="34"/>
                    </a:cubicBezTo>
                    <a:cubicBezTo>
                      <a:pt x="10" y="36"/>
                      <a:pt x="9" y="38"/>
                      <a:pt x="9" y="41"/>
                    </a:cubicBezTo>
                    <a:cubicBezTo>
                      <a:pt x="8" y="42"/>
                      <a:pt x="10" y="42"/>
                      <a:pt x="10" y="41"/>
                    </a:cubicBezTo>
                    <a:cubicBezTo>
                      <a:pt x="11" y="38"/>
                      <a:pt x="12" y="35"/>
                      <a:pt x="12" y="32"/>
                    </a:cubicBezTo>
                    <a:cubicBezTo>
                      <a:pt x="12" y="31"/>
                      <a:pt x="11" y="31"/>
                      <a:pt x="11" y="31"/>
                    </a:cubicBezTo>
                    <a:cubicBezTo>
                      <a:pt x="10" y="33"/>
                      <a:pt x="10" y="33"/>
                      <a:pt x="9" y="35"/>
                    </a:cubicBezTo>
                    <a:cubicBezTo>
                      <a:pt x="6" y="39"/>
                      <a:pt x="7" y="36"/>
                      <a:pt x="8" y="33"/>
                    </a:cubicBezTo>
                    <a:cubicBezTo>
                      <a:pt x="8" y="32"/>
                      <a:pt x="7" y="32"/>
                      <a:pt x="7" y="32"/>
                    </a:cubicBezTo>
                    <a:cubicBezTo>
                      <a:pt x="6" y="33"/>
                      <a:pt x="5" y="35"/>
                      <a:pt x="4" y="37"/>
                    </a:cubicBezTo>
                    <a:cubicBezTo>
                      <a:pt x="6" y="36"/>
                      <a:pt x="8" y="35"/>
                      <a:pt x="9" y="32"/>
                    </a:cubicBezTo>
                    <a:cubicBezTo>
                      <a:pt x="10" y="32"/>
                      <a:pt x="10" y="31"/>
                      <a:pt x="9" y="31"/>
                    </a:cubicBezTo>
                    <a:cubicBezTo>
                      <a:pt x="8" y="31"/>
                      <a:pt x="6" y="32"/>
                      <a:pt x="5" y="32"/>
                    </a:cubicBezTo>
                    <a:cubicBezTo>
                      <a:pt x="4" y="32"/>
                      <a:pt x="5" y="33"/>
                      <a:pt x="5" y="33"/>
                    </a:cubicBezTo>
                    <a:cubicBezTo>
                      <a:pt x="12" y="32"/>
                      <a:pt x="17" y="31"/>
                      <a:pt x="21" y="25"/>
                    </a:cubicBezTo>
                    <a:cubicBezTo>
                      <a:pt x="22" y="25"/>
                      <a:pt x="21" y="24"/>
                      <a:pt x="20" y="24"/>
                    </a:cubicBezTo>
                    <a:cubicBezTo>
                      <a:pt x="18" y="26"/>
                      <a:pt x="17" y="27"/>
                      <a:pt x="16" y="29"/>
                    </a:cubicBezTo>
                    <a:cubicBezTo>
                      <a:pt x="15" y="29"/>
                      <a:pt x="16" y="30"/>
                      <a:pt x="17" y="30"/>
                    </a:cubicBezTo>
                    <a:cubicBezTo>
                      <a:pt x="18" y="28"/>
                      <a:pt x="20" y="26"/>
                      <a:pt x="22" y="24"/>
                    </a:cubicBezTo>
                    <a:cubicBezTo>
                      <a:pt x="22" y="24"/>
                      <a:pt x="18" y="29"/>
                      <a:pt x="17" y="30"/>
                    </a:cubicBezTo>
                    <a:cubicBezTo>
                      <a:pt x="16" y="31"/>
                      <a:pt x="17" y="31"/>
                      <a:pt x="18" y="31"/>
                    </a:cubicBezTo>
                    <a:cubicBezTo>
                      <a:pt x="25" y="27"/>
                      <a:pt x="34" y="19"/>
                      <a:pt x="32" y="10"/>
                    </a:cubicBezTo>
                    <a:cubicBezTo>
                      <a:pt x="32" y="10"/>
                      <a:pt x="32" y="10"/>
                      <a:pt x="31" y="10"/>
                    </a:cubicBezTo>
                    <a:cubicBezTo>
                      <a:pt x="28" y="12"/>
                      <a:pt x="19" y="18"/>
                      <a:pt x="26" y="10"/>
                    </a:cubicBezTo>
                    <a:cubicBezTo>
                      <a:pt x="26" y="9"/>
                      <a:pt x="26" y="8"/>
                      <a:pt x="25" y="9"/>
                    </a:cubicBezTo>
                    <a:cubicBezTo>
                      <a:pt x="22" y="11"/>
                      <a:pt x="18" y="13"/>
                      <a:pt x="16" y="16"/>
                    </a:cubicBezTo>
                    <a:cubicBezTo>
                      <a:pt x="20" y="11"/>
                      <a:pt x="14" y="18"/>
                      <a:pt x="13" y="19"/>
                    </a:cubicBezTo>
                    <a:cubicBezTo>
                      <a:pt x="13" y="20"/>
                      <a:pt x="14" y="20"/>
                      <a:pt x="14" y="20"/>
                    </a:cubicBezTo>
                    <a:cubicBezTo>
                      <a:pt x="16" y="18"/>
                      <a:pt x="17" y="16"/>
                      <a:pt x="18" y="14"/>
                    </a:cubicBezTo>
                    <a:cubicBezTo>
                      <a:pt x="18" y="13"/>
                      <a:pt x="17" y="13"/>
                      <a:pt x="17" y="13"/>
                    </a:cubicBezTo>
                    <a:cubicBezTo>
                      <a:pt x="12" y="15"/>
                      <a:pt x="7" y="19"/>
                      <a:pt x="15" y="12"/>
                    </a:cubicBezTo>
                    <a:cubicBezTo>
                      <a:pt x="15" y="12"/>
                      <a:pt x="14" y="11"/>
                      <a:pt x="14" y="11"/>
                    </a:cubicBezTo>
                    <a:cubicBezTo>
                      <a:pt x="9" y="13"/>
                      <a:pt x="7" y="17"/>
                      <a:pt x="3" y="21"/>
                    </a:cubicBezTo>
                    <a:cubicBezTo>
                      <a:pt x="3" y="21"/>
                      <a:pt x="4" y="22"/>
                      <a:pt x="4" y="22"/>
                    </a:cubicBezTo>
                    <a:cubicBezTo>
                      <a:pt x="7" y="19"/>
                      <a:pt x="10" y="17"/>
                      <a:pt x="13" y="15"/>
                    </a:cubicBezTo>
                    <a:cubicBezTo>
                      <a:pt x="14" y="14"/>
                      <a:pt x="13" y="13"/>
                      <a:pt x="12" y="14"/>
                    </a:cubicBezTo>
                    <a:cubicBezTo>
                      <a:pt x="9" y="15"/>
                      <a:pt x="7" y="17"/>
                      <a:pt x="6" y="21"/>
                    </a:cubicBezTo>
                    <a:cubicBezTo>
                      <a:pt x="6" y="21"/>
                      <a:pt x="7" y="22"/>
                      <a:pt x="7" y="22"/>
                    </a:cubicBezTo>
                    <a:cubicBezTo>
                      <a:pt x="18" y="13"/>
                      <a:pt x="0" y="26"/>
                      <a:pt x="11" y="17"/>
                    </a:cubicBezTo>
                    <a:cubicBezTo>
                      <a:pt x="9" y="19"/>
                      <a:pt x="7" y="21"/>
                      <a:pt x="5" y="23"/>
                    </a:cubicBezTo>
                    <a:cubicBezTo>
                      <a:pt x="5" y="24"/>
                      <a:pt x="6" y="25"/>
                      <a:pt x="6" y="24"/>
                    </a:cubicBezTo>
                    <a:cubicBezTo>
                      <a:pt x="7" y="24"/>
                      <a:pt x="7" y="23"/>
                      <a:pt x="8" y="23"/>
                    </a:cubicBezTo>
                    <a:cubicBezTo>
                      <a:pt x="10" y="22"/>
                      <a:pt x="11" y="21"/>
                      <a:pt x="9" y="19"/>
                    </a:cubicBezTo>
                    <a:cubicBezTo>
                      <a:pt x="7" y="22"/>
                      <a:pt x="5" y="23"/>
                      <a:pt x="2" y="25"/>
                    </a:cubicBezTo>
                    <a:cubicBezTo>
                      <a:pt x="2" y="25"/>
                      <a:pt x="2" y="26"/>
                      <a:pt x="2" y="26"/>
                    </a:cubicBezTo>
                    <a:cubicBezTo>
                      <a:pt x="5" y="26"/>
                      <a:pt x="7" y="25"/>
                      <a:pt x="10" y="24"/>
                    </a:cubicBezTo>
                    <a:cubicBezTo>
                      <a:pt x="12" y="24"/>
                      <a:pt x="13" y="23"/>
                      <a:pt x="15" y="21"/>
                    </a:cubicBezTo>
                    <a:cubicBezTo>
                      <a:pt x="17" y="19"/>
                      <a:pt x="17" y="16"/>
                      <a:pt x="15" y="21"/>
                    </a:cubicBezTo>
                    <a:cubicBezTo>
                      <a:pt x="15" y="21"/>
                      <a:pt x="16" y="22"/>
                      <a:pt x="16" y="21"/>
                    </a:cubicBezTo>
                    <a:cubicBezTo>
                      <a:pt x="18" y="19"/>
                      <a:pt x="21" y="17"/>
                      <a:pt x="23" y="16"/>
                    </a:cubicBezTo>
                    <a:cubicBezTo>
                      <a:pt x="25" y="15"/>
                      <a:pt x="26" y="15"/>
                      <a:pt x="26" y="15"/>
                    </a:cubicBezTo>
                    <a:cubicBezTo>
                      <a:pt x="27" y="13"/>
                      <a:pt x="28" y="12"/>
                      <a:pt x="29" y="10"/>
                    </a:cubicBezTo>
                    <a:cubicBezTo>
                      <a:pt x="29" y="10"/>
                      <a:pt x="28" y="10"/>
                      <a:pt x="28" y="10"/>
                    </a:cubicBezTo>
                    <a:cubicBezTo>
                      <a:pt x="27" y="12"/>
                      <a:pt x="27" y="14"/>
                      <a:pt x="27" y="16"/>
                    </a:cubicBezTo>
                    <a:cubicBezTo>
                      <a:pt x="26" y="16"/>
                      <a:pt x="27" y="17"/>
                      <a:pt x="28" y="16"/>
                    </a:cubicBezTo>
                    <a:cubicBezTo>
                      <a:pt x="30" y="13"/>
                      <a:pt x="31" y="10"/>
                      <a:pt x="33" y="7"/>
                    </a:cubicBezTo>
                    <a:cubicBezTo>
                      <a:pt x="33" y="8"/>
                      <a:pt x="32" y="10"/>
                      <a:pt x="32" y="11"/>
                    </a:cubicBezTo>
                    <a:cubicBezTo>
                      <a:pt x="32" y="12"/>
                      <a:pt x="33" y="12"/>
                      <a:pt x="33" y="12"/>
                    </a:cubicBezTo>
                    <a:cubicBezTo>
                      <a:pt x="34" y="10"/>
                      <a:pt x="34" y="9"/>
                      <a:pt x="35" y="8"/>
                    </a:cubicBezTo>
                    <a:cubicBezTo>
                      <a:pt x="35" y="6"/>
                      <a:pt x="34" y="6"/>
                      <a:pt x="34" y="8"/>
                    </a:cubicBezTo>
                    <a:cubicBezTo>
                      <a:pt x="34" y="9"/>
                      <a:pt x="35" y="9"/>
                      <a:pt x="36" y="9"/>
                    </a:cubicBezTo>
                    <a:cubicBezTo>
                      <a:pt x="40" y="3"/>
                      <a:pt x="42" y="14"/>
                      <a:pt x="42" y="16"/>
                    </a:cubicBezTo>
                    <a:cubicBezTo>
                      <a:pt x="43" y="17"/>
                      <a:pt x="43" y="17"/>
                      <a:pt x="44" y="16"/>
                    </a:cubicBezTo>
                    <a:cubicBezTo>
                      <a:pt x="44" y="13"/>
                      <a:pt x="44" y="13"/>
                      <a:pt x="44" y="10"/>
                    </a:cubicBezTo>
                    <a:cubicBezTo>
                      <a:pt x="44" y="8"/>
                      <a:pt x="44" y="10"/>
                      <a:pt x="45" y="12"/>
                    </a:cubicBezTo>
                    <a:cubicBezTo>
                      <a:pt x="46" y="12"/>
                      <a:pt x="47" y="12"/>
                      <a:pt x="47" y="12"/>
                    </a:cubicBezTo>
                    <a:cubicBezTo>
                      <a:pt x="47" y="8"/>
                      <a:pt x="47" y="7"/>
                      <a:pt x="45" y="4"/>
                    </a:cubicBezTo>
                    <a:cubicBezTo>
                      <a:pt x="45" y="3"/>
                      <a:pt x="45" y="3"/>
                      <a:pt x="44" y="4"/>
                    </a:cubicBezTo>
                    <a:cubicBezTo>
                      <a:pt x="41" y="7"/>
                      <a:pt x="44" y="13"/>
                      <a:pt x="46" y="17"/>
                    </a:cubicBezTo>
                    <a:cubicBezTo>
                      <a:pt x="46" y="18"/>
                      <a:pt x="47" y="18"/>
                      <a:pt x="47" y="17"/>
                    </a:cubicBezTo>
                    <a:cubicBezTo>
                      <a:pt x="47" y="14"/>
                      <a:pt x="47" y="11"/>
                      <a:pt x="47" y="7"/>
                    </a:cubicBezTo>
                    <a:cubicBezTo>
                      <a:pt x="47" y="7"/>
                      <a:pt x="45" y="7"/>
                      <a:pt x="45" y="8"/>
                    </a:cubicBezTo>
                    <a:cubicBezTo>
                      <a:pt x="45" y="9"/>
                      <a:pt x="45" y="10"/>
                      <a:pt x="46" y="12"/>
                    </a:cubicBezTo>
                    <a:cubicBezTo>
                      <a:pt x="45" y="11"/>
                      <a:pt x="48" y="13"/>
                      <a:pt x="46" y="9"/>
                    </a:cubicBezTo>
                    <a:cubicBezTo>
                      <a:pt x="48" y="13"/>
                      <a:pt x="48" y="17"/>
                      <a:pt x="50" y="21"/>
                    </a:cubicBezTo>
                    <a:cubicBezTo>
                      <a:pt x="50" y="21"/>
                      <a:pt x="51" y="21"/>
                      <a:pt x="51" y="21"/>
                    </a:cubicBezTo>
                    <a:cubicBezTo>
                      <a:pt x="51" y="20"/>
                      <a:pt x="51" y="20"/>
                      <a:pt x="52" y="19"/>
                    </a:cubicBezTo>
                    <a:cubicBezTo>
                      <a:pt x="52" y="18"/>
                      <a:pt x="51" y="18"/>
                      <a:pt x="51" y="18"/>
                    </a:cubicBezTo>
                    <a:cubicBezTo>
                      <a:pt x="49" y="20"/>
                      <a:pt x="50" y="20"/>
                      <a:pt x="49" y="18"/>
                    </a:cubicBezTo>
                    <a:cubicBezTo>
                      <a:pt x="49" y="17"/>
                      <a:pt x="49" y="17"/>
                      <a:pt x="48" y="18"/>
                    </a:cubicBezTo>
                    <a:cubicBezTo>
                      <a:pt x="47" y="21"/>
                      <a:pt x="47" y="19"/>
                      <a:pt x="46" y="23"/>
                    </a:cubicBezTo>
                    <a:cubicBezTo>
                      <a:pt x="46" y="23"/>
                      <a:pt x="47" y="24"/>
                      <a:pt x="47" y="23"/>
                    </a:cubicBezTo>
                    <a:cubicBezTo>
                      <a:pt x="48" y="21"/>
                      <a:pt x="49" y="19"/>
                      <a:pt x="49" y="18"/>
                    </a:cubicBezTo>
                    <a:cubicBezTo>
                      <a:pt x="49" y="17"/>
                      <a:pt x="48" y="16"/>
                      <a:pt x="48" y="17"/>
                    </a:cubicBezTo>
                    <a:cubicBezTo>
                      <a:pt x="46" y="20"/>
                      <a:pt x="46" y="19"/>
                      <a:pt x="47" y="16"/>
                    </a:cubicBezTo>
                    <a:cubicBezTo>
                      <a:pt x="48" y="15"/>
                      <a:pt x="46" y="15"/>
                      <a:pt x="46" y="16"/>
                    </a:cubicBezTo>
                    <a:cubicBezTo>
                      <a:pt x="46" y="17"/>
                      <a:pt x="45" y="18"/>
                      <a:pt x="45" y="20"/>
                    </a:cubicBezTo>
                    <a:cubicBezTo>
                      <a:pt x="45" y="21"/>
                      <a:pt x="46" y="21"/>
                      <a:pt x="46" y="20"/>
                    </a:cubicBezTo>
                    <a:cubicBezTo>
                      <a:pt x="47" y="18"/>
                      <a:pt x="48" y="16"/>
                      <a:pt x="48" y="14"/>
                    </a:cubicBezTo>
                    <a:cubicBezTo>
                      <a:pt x="49" y="13"/>
                      <a:pt x="48" y="13"/>
                      <a:pt x="47" y="13"/>
                    </a:cubicBezTo>
                    <a:cubicBezTo>
                      <a:pt x="43" y="17"/>
                      <a:pt x="43" y="23"/>
                      <a:pt x="43" y="28"/>
                    </a:cubicBezTo>
                    <a:cubicBezTo>
                      <a:pt x="43" y="29"/>
                      <a:pt x="44" y="29"/>
                      <a:pt x="44" y="28"/>
                    </a:cubicBezTo>
                    <a:cubicBezTo>
                      <a:pt x="44" y="25"/>
                      <a:pt x="44" y="26"/>
                      <a:pt x="44" y="23"/>
                    </a:cubicBezTo>
                    <a:cubicBezTo>
                      <a:pt x="44" y="22"/>
                      <a:pt x="43" y="22"/>
                      <a:pt x="43" y="23"/>
                    </a:cubicBezTo>
                    <a:cubicBezTo>
                      <a:pt x="43" y="22"/>
                      <a:pt x="43" y="22"/>
                      <a:pt x="44" y="21"/>
                    </a:cubicBezTo>
                    <a:cubicBezTo>
                      <a:pt x="44" y="19"/>
                      <a:pt x="44" y="18"/>
                      <a:pt x="44" y="16"/>
                    </a:cubicBezTo>
                    <a:cubicBezTo>
                      <a:pt x="44" y="15"/>
                      <a:pt x="43" y="15"/>
                      <a:pt x="43" y="15"/>
                    </a:cubicBezTo>
                    <a:cubicBezTo>
                      <a:pt x="41" y="17"/>
                      <a:pt x="41" y="19"/>
                      <a:pt x="40" y="21"/>
                    </a:cubicBezTo>
                    <a:cubicBezTo>
                      <a:pt x="40" y="22"/>
                      <a:pt x="41" y="23"/>
                      <a:pt x="42" y="22"/>
                    </a:cubicBezTo>
                    <a:cubicBezTo>
                      <a:pt x="43" y="18"/>
                      <a:pt x="44" y="14"/>
                      <a:pt x="44" y="11"/>
                    </a:cubicBezTo>
                    <a:cubicBezTo>
                      <a:pt x="44" y="10"/>
                      <a:pt x="43" y="10"/>
                      <a:pt x="43" y="10"/>
                    </a:cubicBezTo>
                    <a:cubicBezTo>
                      <a:pt x="43" y="11"/>
                      <a:pt x="42" y="12"/>
                      <a:pt x="42" y="13"/>
                    </a:cubicBezTo>
                    <a:cubicBezTo>
                      <a:pt x="41" y="15"/>
                      <a:pt x="41" y="15"/>
                      <a:pt x="42" y="15"/>
                    </a:cubicBezTo>
                    <a:cubicBezTo>
                      <a:pt x="43" y="12"/>
                      <a:pt x="43" y="10"/>
                      <a:pt x="44" y="8"/>
                    </a:cubicBezTo>
                    <a:cubicBezTo>
                      <a:pt x="44" y="5"/>
                      <a:pt x="44" y="4"/>
                      <a:pt x="42" y="2"/>
                    </a:cubicBezTo>
                    <a:cubicBezTo>
                      <a:pt x="41" y="0"/>
                      <a:pt x="38" y="0"/>
                      <a:pt x="36" y="1"/>
                    </a:cubicBezTo>
                    <a:cubicBezTo>
                      <a:pt x="33" y="3"/>
                      <a:pt x="33" y="5"/>
                      <a:pt x="33" y="9"/>
                    </a:cubicBezTo>
                    <a:cubicBezTo>
                      <a:pt x="33" y="9"/>
                      <a:pt x="33" y="9"/>
                      <a:pt x="34" y="9"/>
                    </a:cubicBezTo>
                    <a:cubicBezTo>
                      <a:pt x="37" y="7"/>
                      <a:pt x="36" y="4"/>
                      <a:pt x="34" y="9"/>
                    </a:cubicBezTo>
                    <a:cubicBezTo>
                      <a:pt x="32" y="12"/>
                      <a:pt x="31" y="16"/>
                      <a:pt x="31" y="19"/>
                    </a:cubicBezTo>
                    <a:cubicBezTo>
                      <a:pt x="31" y="20"/>
                      <a:pt x="32" y="20"/>
                      <a:pt x="32" y="20"/>
                    </a:cubicBezTo>
                    <a:cubicBezTo>
                      <a:pt x="34" y="17"/>
                      <a:pt x="35" y="14"/>
                      <a:pt x="36" y="10"/>
                    </a:cubicBezTo>
                    <a:cubicBezTo>
                      <a:pt x="39" y="4"/>
                      <a:pt x="36" y="11"/>
                      <a:pt x="36" y="13"/>
                    </a:cubicBezTo>
                    <a:cubicBezTo>
                      <a:pt x="35" y="13"/>
                      <a:pt x="36" y="14"/>
                      <a:pt x="37" y="13"/>
                    </a:cubicBezTo>
                    <a:cubicBezTo>
                      <a:pt x="39" y="11"/>
                      <a:pt x="41" y="10"/>
                      <a:pt x="44" y="9"/>
                    </a:cubicBezTo>
                    <a:cubicBezTo>
                      <a:pt x="45" y="8"/>
                      <a:pt x="44" y="7"/>
                      <a:pt x="4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4" name="Freeform 150"/>
              <p:cNvSpPr>
                <a:spLocks/>
              </p:cNvSpPr>
              <p:nvPr/>
            </p:nvSpPr>
            <p:spPr bwMode="auto">
              <a:xfrm>
                <a:off x="1376363" y="2711451"/>
                <a:ext cx="9525" cy="11113"/>
              </a:xfrm>
              <a:custGeom>
                <a:avLst/>
                <a:gdLst>
                  <a:gd name="T0" fmla="*/ 5 w 8"/>
                  <a:gd name="T1" fmla="*/ 9 h 10"/>
                  <a:gd name="T2" fmla="*/ 7 w 8"/>
                  <a:gd name="T3" fmla="*/ 1 h 10"/>
                  <a:gd name="T4" fmla="*/ 6 w 8"/>
                  <a:gd name="T5" fmla="*/ 0 h 10"/>
                  <a:gd name="T6" fmla="*/ 1 w 8"/>
                  <a:gd name="T7" fmla="*/ 6 h 10"/>
                  <a:gd name="T8" fmla="*/ 2 w 8"/>
                  <a:gd name="T9" fmla="*/ 7 h 10"/>
                  <a:gd name="T10" fmla="*/ 7 w 8"/>
                  <a:gd name="T11" fmla="*/ 2 h 10"/>
                  <a:gd name="T12" fmla="*/ 6 w 8"/>
                  <a:gd name="T13" fmla="*/ 1 h 10"/>
                  <a:gd name="T14" fmla="*/ 1 w 8"/>
                  <a:gd name="T15" fmla="*/ 6 h 10"/>
                  <a:gd name="T16" fmla="*/ 2 w 8"/>
                  <a:gd name="T17" fmla="*/ 7 h 10"/>
                  <a:gd name="T18" fmla="*/ 7 w 8"/>
                  <a:gd name="T19" fmla="*/ 1 h 10"/>
                  <a:gd name="T20" fmla="*/ 6 w 8"/>
                  <a:gd name="T21" fmla="*/ 1 h 10"/>
                  <a:gd name="T22" fmla="*/ 3 w 8"/>
                  <a:gd name="T23" fmla="*/ 9 h 10"/>
                  <a:gd name="T24" fmla="*/ 5 w 8"/>
                  <a:gd name="T25" fmla="*/ 9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10">
                    <a:moveTo>
                      <a:pt x="5" y="9"/>
                    </a:moveTo>
                    <a:cubicBezTo>
                      <a:pt x="5" y="6"/>
                      <a:pt x="7" y="4"/>
                      <a:pt x="7" y="1"/>
                    </a:cubicBezTo>
                    <a:cubicBezTo>
                      <a:pt x="7" y="0"/>
                      <a:pt x="7" y="0"/>
                      <a:pt x="6" y="0"/>
                    </a:cubicBezTo>
                    <a:cubicBezTo>
                      <a:pt x="4" y="2"/>
                      <a:pt x="3" y="5"/>
                      <a:pt x="1" y="6"/>
                    </a:cubicBezTo>
                    <a:cubicBezTo>
                      <a:pt x="1" y="6"/>
                      <a:pt x="2" y="7"/>
                      <a:pt x="2" y="7"/>
                    </a:cubicBezTo>
                    <a:cubicBezTo>
                      <a:pt x="3" y="5"/>
                      <a:pt x="5" y="3"/>
                      <a:pt x="7" y="2"/>
                    </a:cubicBezTo>
                    <a:cubicBezTo>
                      <a:pt x="8" y="1"/>
                      <a:pt x="7" y="1"/>
                      <a:pt x="6" y="1"/>
                    </a:cubicBezTo>
                    <a:cubicBezTo>
                      <a:pt x="4" y="3"/>
                      <a:pt x="2" y="4"/>
                      <a:pt x="1" y="6"/>
                    </a:cubicBezTo>
                    <a:cubicBezTo>
                      <a:pt x="0" y="7"/>
                      <a:pt x="1" y="7"/>
                      <a:pt x="2" y="7"/>
                    </a:cubicBezTo>
                    <a:cubicBezTo>
                      <a:pt x="4" y="6"/>
                      <a:pt x="5" y="3"/>
                      <a:pt x="7" y="1"/>
                    </a:cubicBezTo>
                    <a:cubicBezTo>
                      <a:pt x="7" y="1"/>
                      <a:pt x="6" y="1"/>
                      <a:pt x="6" y="1"/>
                    </a:cubicBezTo>
                    <a:cubicBezTo>
                      <a:pt x="6" y="3"/>
                      <a:pt x="4" y="6"/>
                      <a:pt x="3" y="9"/>
                    </a:cubicBezTo>
                    <a:cubicBezTo>
                      <a:pt x="3" y="10"/>
                      <a:pt x="5" y="10"/>
                      <a:pt x="5"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5" name="Freeform 456"/>
              <p:cNvSpPr>
                <a:spLocks/>
              </p:cNvSpPr>
              <p:nvPr/>
            </p:nvSpPr>
            <p:spPr bwMode="auto">
              <a:xfrm>
                <a:off x="1481138" y="2513013"/>
                <a:ext cx="34925" cy="42863"/>
              </a:xfrm>
              <a:custGeom>
                <a:avLst/>
                <a:gdLst>
                  <a:gd name="T0" fmla="*/ 3 w 34"/>
                  <a:gd name="T1" fmla="*/ 1 h 40"/>
                  <a:gd name="T2" fmla="*/ 3 w 34"/>
                  <a:gd name="T3" fmla="*/ 1 h 40"/>
                  <a:gd name="T4" fmla="*/ 2 w 34"/>
                  <a:gd name="T5" fmla="*/ 1 h 40"/>
                  <a:gd name="T6" fmla="*/ 1 w 34"/>
                  <a:gd name="T7" fmla="*/ 13 h 40"/>
                  <a:gd name="T8" fmla="*/ 2 w 34"/>
                  <a:gd name="T9" fmla="*/ 39 h 40"/>
                  <a:gd name="T10" fmla="*/ 3 w 34"/>
                  <a:gd name="T11" fmla="*/ 39 h 40"/>
                  <a:gd name="T12" fmla="*/ 33 w 34"/>
                  <a:gd name="T13" fmla="*/ 20 h 40"/>
                  <a:gd name="T14" fmla="*/ 34 w 34"/>
                  <a:gd name="T15" fmla="*/ 19 h 40"/>
                  <a:gd name="T16" fmla="*/ 3 w 34"/>
                  <a:gd name="T17" fmla="*/ 0 h 40"/>
                  <a:gd name="T18" fmla="*/ 2 w 34"/>
                  <a:gd name="T19" fmla="*/ 2 h 40"/>
                  <a:gd name="T20" fmla="*/ 24 w 34"/>
                  <a:gd name="T21" fmla="*/ 15 h 40"/>
                  <a:gd name="T22" fmla="*/ 31 w 34"/>
                  <a:gd name="T23" fmla="*/ 19 h 40"/>
                  <a:gd name="T24" fmla="*/ 29 w 34"/>
                  <a:gd name="T25" fmla="*/ 19 h 40"/>
                  <a:gd name="T26" fmla="*/ 20 w 34"/>
                  <a:gd name="T27" fmla="*/ 24 h 40"/>
                  <a:gd name="T28" fmla="*/ 12 w 34"/>
                  <a:gd name="T29" fmla="*/ 30 h 40"/>
                  <a:gd name="T30" fmla="*/ 4 w 34"/>
                  <a:gd name="T31" fmla="*/ 36 h 40"/>
                  <a:gd name="T32" fmla="*/ 3 w 34"/>
                  <a:gd name="T33" fmla="*/ 19 h 40"/>
                  <a:gd name="T34" fmla="*/ 2 w 34"/>
                  <a:gd name="T35" fmla="*/ 2 h 40"/>
                  <a:gd name="T36" fmla="*/ 3 w 34"/>
                  <a:gd name="T37" fmla="*/ 1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4" h="40">
                    <a:moveTo>
                      <a:pt x="3" y="1"/>
                    </a:moveTo>
                    <a:cubicBezTo>
                      <a:pt x="3" y="1"/>
                      <a:pt x="3" y="1"/>
                      <a:pt x="3" y="1"/>
                    </a:cubicBezTo>
                    <a:cubicBezTo>
                      <a:pt x="3" y="1"/>
                      <a:pt x="2" y="1"/>
                      <a:pt x="2" y="1"/>
                    </a:cubicBezTo>
                    <a:cubicBezTo>
                      <a:pt x="0" y="2"/>
                      <a:pt x="1" y="11"/>
                      <a:pt x="1" y="13"/>
                    </a:cubicBezTo>
                    <a:cubicBezTo>
                      <a:pt x="2" y="22"/>
                      <a:pt x="2" y="30"/>
                      <a:pt x="2" y="39"/>
                    </a:cubicBezTo>
                    <a:cubicBezTo>
                      <a:pt x="2" y="40"/>
                      <a:pt x="3" y="40"/>
                      <a:pt x="3" y="39"/>
                    </a:cubicBezTo>
                    <a:cubicBezTo>
                      <a:pt x="13" y="32"/>
                      <a:pt x="21" y="21"/>
                      <a:pt x="33" y="20"/>
                    </a:cubicBezTo>
                    <a:cubicBezTo>
                      <a:pt x="34" y="20"/>
                      <a:pt x="34" y="19"/>
                      <a:pt x="34" y="19"/>
                    </a:cubicBezTo>
                    <a:cubicBezTo>
                      <a:pt x="23" y="13"/>
                      <a:pt x="13" y="6"/>
                      <a:pt x="3" y="0"/>
                    </a:cubicBezTo>
                    <a:cubicBezTo>
                      <a:pt x="2" y="0"/>
                      <a:pt x="1" y="1"/>
                      <a:pt x="2" y="2"/>
                    </a:cubicBezTo>
                    <a:cubicBezTo>
                      <a:pt x="9" y="6"/>
                      <a:pt x="16" y="11"/>
                      <a:pt x="24" y="15"/>
                    </a:cubicBezTo>
                    <a:cubicBezTo>
                      <a:pt x="26" y="16"/>
                      <a:pt x="28" y="17"/>
                      <a:pt x="31" y="19"/>
                    </a:cubicBezTo>
                    <a:cubicBezTo>
                      <a:pt x="31" y="19"/>
                      <a:pt x="32" y="19"/>
                      <a:pt x="29" y="19"/>
                    </a:cubicBezTo>
                    <a:cubicBezTo>
                      <a:pt x="26" y="20"/>
                      <a:pt x="23" y="22"/>
                      <a:pt x="20" y="24"/>
                    </a:cubicBezTo>
                    <a:cubicBezTo>
                      <a:pt x="17" y="26"/>
                      <a:pt x="14" y="28"/>
                      <a:pt x="12" y="30"/>
                    </a:cubicBezTo>
                    <a:cubicBezTo>
                      <a:pt x="10" y="32"/>
                      <a:pt x="4" y="38"/>
                      <a:pt x="4" y="36"/>
                    </a:cubicBezTo>
                    <a:cubicBezTo>
                      <a:pt x="3" y="30"/>
                      <a:pt x="3" y="25"/>
                      <a:pt x="3" y="19"/>
                    </a:cubicBezTo>
                    <a:cubicBezTo>
                      <a:pt x="3" y="14"/>
                      <a:pt x="4" y="7"/>
                      <a:pt x="2" y="2"/>
                    </a:cubicBezTo>
                    <a:cubicBezTo>
                      <a:pt x="2" y="3"/>
                      <a:pt x="3" y="2"/>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6" name="Freeform 457"/>
              <p:cNvSpPr>
                <a:spLocks noEditPoints="1"/>
              </p:cNvSpPr>
              <p:nvPr/>
            </p:nvSpPr>
            <p:spPr bwMode="auto">
              <a:xfrm>
                <a:off x="1482725" y="2516188"/>
                <a:ext cx="30163" cy="34925"/>
              </a:xfrm>
              <a:custGeom>
                <a:avLst/>
                <a:gdLst>
                  <a:gd name="T0" fmla="*/ 26 w 29"/>
                  <a:gd name="T1" fmla="*/ 15 h 34"/>
                  <a:gd name="T2" fmla="*/ 22 w 29"/>
                  <a:gd name="T3" fmla="*/ 16 h 34"/>
                  <a:gd name="T4" fmla="*/ 24 w 29"/>
                  <a:gd name="T5" fmla="*/ 13 h 34"/>
                  <a:gd name="T6" fmla="*/ 19 w 29"/>
                  <a:gd name="T7" fmla="*/ 15 h 34"/>
                  <a:gd name="T8" fmla="*/ 21 w 29"/>
                  <a:gd name="T9" fmla="*/ 12 h 34"/>
                  <a:gd name="T10" fmla="*/ 18 w 29"/>
                  <a:gd name="T11" fmla="*/ 13 h 34"/>
                  <a:gd name="T12" fmla="*/ 17 w 29"/>
                  <a:gd name="T13" fmla="*/ 12 h 34"/>
                  <a:gd name="T14" fmla="*/ 17 w 29"/>
                  <a:gd name="T15" fmla="*/ 10 h 34"/>
                  <a:gd name="T16" fmla="*/ 17 w 29"/>
                  <a:gd name="T17" fmla="*/ 10 h 34"/>
                  <a:gd name="T18" fmla="*/ 11 w 29"/>
                  <a:gd name="T19" fmla="*/ 13 h 34"/>
                  <a:gd name="T20" fmla="*/ 12 w 29"/>
                  <a:gd name="T21" fmla="*/ 9 h 34"/>
                  <a:gd name="T22" fmla="*/ 10 w 29"/>
                  <a:gd name="T23" fmla="*/ 9 h 34"/>
                  <a:gd name="T24" fmla="*/ 12 w 29"/>
                  <a:gd name="T25" fmla="*/ 6 h 34"/>
                  <a:gd name="T26" fmla="*/ 9 w 29"/>
                  <a:gd name="T27" fmla="*/ 6 h 34"/>
                  <a:gd name="T28" fmla="*/ 7 w 29"/>
                  <a:gd name="T29" fmla="*/ 5 h 34"/>
                  <a:gd name="T30" fmla="*/ 5 w 29"/>
                  <a:gd name="T31" fmla="*/ 5 h 34"/>
                  <a:gd name="T32" fmla="*/ 4 w 29"/>
                  <a:gd name="T33" fmla="*/ 3 h 34"/>
                  <a:gd name="T34" fmla="*/ 2 w 29"/>
                  <a:gd name="T35" fmla="*/ 1 h 34"/>
                  <a:gd name="T36" fmla="*/ 0 w 29"/>
                  <a:gd name="T37" fmla="*/ 2 h 34"/>
                  <a:gd name="T38" fmla="*/ 0 w 29"/>
                  <a:gd name="T39" fmla="*/ 4 h 34"/>
                  <a:gd name="T40" fmla="*/ 2 w 29"/>
                  <a:gd name="T41" fmla="*/ 6 h 34"/>
                  <a:gd name="T42" fmla="*/ 2 w 29"/>
                  <a:gd name="T43" fmla="*/ 8 h 34"/>
                  <a:gd name="T44" fmla="*/ 2 w 29"/>
                  <a:gd name="T45" fmla="*/ 10 h 34"/>
                  <a:gd name="T46" fmla="*/ 1 w 29"/>
                  <a:gd name="T47" fmla="*/ 13 h 34"/>
                  <a:gd name="T48" fmla="*/ 7 w 29"/>
                  <a:gd name="T49" fmla="*/ 10 h 34"/>
                  <a:gd name="T50" fmla="*/ 2 w 29"/>
                  <a:gd name="T51" fmla="*/ 16 h 34"/>
                  <a:gd name="T52" fmla="*/ 1 w 29"/>
                  <a:gd name="T53" fmla="*/ 18 h 34"/>
                  <a:gd name="T54" fmla="*/ 1 w 29"/>
                  <a:gd name="T55" fmla="*/ 20 h 34"/>
                  <a:gd name="T56" fmla="*/ 1 w 29"/>
                  <a:gd name="T57" fmla="*/ 22 h 34"/>
                  <a:gd name="T58" fmla="*/ 5 w 29"/>
                  <a:gd name="T59" fmla="*/ 21 h 34"/>
                  <a:gd name="T60" fmla="*/ 1 w 29"/>
                  <a:gd name="T61" fmla="*/ 26 h 34"/>
                  <a:gd name="T62" fmla="*/ 1 w 29"/>
                  <a:gd name="T63" fmla="*/ 26 h 34"/>
                  <a:gd name="T64" fmla="*/ 1 w 29"/>
                  <a:gd name="T65" fmla="*/ 29 h 34"/>
                  <a:gd name="T66" fmla="*/ 13 w 29"/>
                  <a:gd name="T67" fmla="*/ 19 h 34"/>
                  <a:gd name="T68" fmla="*/ 10 w 29"/>
                  <a:gd name="T69" fmla="*/ 23 h 34"/>
                  <a:gd name="T70" fmla="*/ 3 w 29"/>
                  <a:gd name="T71" fmla="*/ 30 h 34"/>
                  <a:gd name="T72" fmla="*/ 13 w 29"/>
                  <a:gd name="T73" fmla="*/ 23 h 34"/>
                  <a:gd name="T74" fmla="*/ 4 w 29"/>
                  <a:gd name="T75" fmla="*/ 34 h 34"/>
                  <a:gd name="T76" fmla="*/ 24 w 29"/>
                  <a:gd name="T77" fmla="*/ 19 h 34"/>
                  <a:gd name="T78" fmla="*/ 21 w 29"/>
                  <a:gd name="T79" fmla="*/ 15 h 34"/>
                  <a:gd name="T80" fmla="*/ 21 w 29"/>
                  <a:gd name="T81" fmla="*/ 14 h 34"/>
                  <a:gd name="T82" fmla="*/ 12 w 29"/>
                  <a:gd name="T83" fmla="*/ 15 h 34"/>
                  <a:gd name="T84" fmla="*/ 13 w 29"/>
                  <a:gd name="T85" fmla="*/ 10 h 34"/>
                  <a:gd name="T86" fmla="*/ 11 w 29"/>
                  <a:gd name="T87" fmla="*/ 10 h 34"/>
                  <a:gd name="T88" fmla="*/ 7 w 29"/>
                  <a:gd name="T89" fmla="*/ 9 h 34"/>
                  <a:gd name="T90" fmla="*/ 11 w 29"/>
                  <a:gd name="T91" fmla="*/ 8 h 34"/>
                  <a:gd name="T92" fmla="*/ 9 w 29"/>
                  <a:gd name="T93" fmla="*/ 10 h 34"/>
                  <a:gd name="T94" fmla="*/ 6 w 29"/>
                  <a:gd name="T95" fmla="*/ 18 h 34"/>
                  <a:gd name="T96" fmla="*/ 14 w 29"/>
                  <a:gd name="T97" fmla="*/ 14 h 34"/>
                  <a:gd name="T98" fmla="*/ 3 w 29"/>
                  <a:gd name="T99" fmla="*/ 26 h 34"/>
                  <a:gd name="T100" fmla="*/ 10 w 29"/>
                  <a:gd name="T101" fmla="*/ 19 h 34"/>
                  <a:gd name="T102" fmla="*/ 13 w 29"/>
                  <a:gd name="T103" fmla="*/ 18 h 34"/>
                  <a:gd name="T104" fmla="*/ 16 w 29"/>
                  <a:gd name="T105" fmla="*/ 17 h 34"/>
                  <a:gd name="T106" fmla="*/ 14 w 29"/>
                  <a:gd name="T107" fmla="*/ 19 h 34"/>
                  <a:gd name="T108" fmla="*/ 14 w 29"/>
                  <a:gd name="T109" fmla="*/ 19 h 34"/>
                  <a:gd name="T110" fmla="*/ 14 w 29"/>
                  <a:gd name="T111" fmla="*/ 21 h 34"/>
                  <a:gd name="T112" fmla="*/ 6 w 29"/>
                  <a:gd name="T113" fmla="*/ 31 h 34"/>
                  <a:gd name="T114" fmla="*/ 21 w 29"/>
                  <a:gd name="T115" fmla="*/ 17 h 34"/>
                  <a:gd name="T116" fmla="*/ 20 w 29"/>
                  <a:gd name="T117" fmla="*/ 19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 h="34">
                    <a:moveTo>
                      <a:pt x="29" y="16"/>
                    </a:moveTo>
                    <a:cubicBezTo>
                      <a:pt x="27" y="17"/>
                      <a:pt x="25" y="18"/>
                      <a:pt x="28" y="16"/>
                    </a:cubicBezTo>
                    <a:cubicBezTo>
                      <a:pt x="29" y="16"/>
                      <a:pt x="28" y="16"/>
                      <a:pt x="28" y="16"/>
                    </a:cubicBezTo>
                    <a:cubicBezTo>
                      <a:pt x="25" y="18"/>
                      <a:pt x="23" y="19"/>
                      <a:pt x="27" y="15"/>
                    </a:cubicBezTo>
                    <a:cubicBezTo>
                      <a:pt x="27" y="15"/>
                      <a:pt x="27" y="15"/>
                      <a:pt x="27" y="15"/>
                    </a:cubicBezTo>
                    <a:cubicBezTo>
                      <a:pt x="26" y="15"/>
                      <a:pt x="26" y="16"/>
                      <a:pt x="25" y="16"/>
                    </a:cubicBezTo>
                    <a:cubicBezTo>
                      <a:pt x="25" y="16"/>
                      <a:pt x="26" y="16"/>
                      <a:pt x="26" y="15"/>
                    </a:cubicBezTo>
                    <a:cubicBezTo>
                      <a:pt x="26" y="15"/>
                      <a:pt x="26" y="15"/>
                      <a:pt x="26" y="15"/>
                    </a:cubicBezTo>
                    <a:cubicBezTo>
                      <a:pt x="25" y="16"/>
                      <a:pt x="24" y="16"/>
                      <a:pt x="23" y="17"/>
                    </a:cubicBezTo>
                    <a:cubicBezTo>
                      <a:pt x="25" y="16"/>
                      <a:pt x="26" y="15"/>
                      <a:pt x="27" y="14"/>
                    </a:cubicBezTo>
                    <a:cubicBezTo>
                      <a:pt x="27" y="14"/>
                      <a:pt x="26" y="14"/>
                      <a:pt x="26" y="14"/>
                    </a:cubicBezTo>
                    <a:cubicBezTo>
                      <a:pt x="26" y="14"/>
                      <a:pt x="25" y="15"/>
                      <a:pt x="25" y="15"/>
                    </a:cubicBezTo>
                    <a:cubicBezTo>
                      <a:pt x="25" y="15"/>
                      <a:pt x="25" y="14"/>
                      <a:pt x="26" y="14"/>
                    </a:cubicBezTo>
                    <a:cubicBezTo>
                      <a:pt x="26" y="14"/>
                      <a:pt x="26" y="14"/>
                      <a:pt x="26" y="14"/>
                    </a:cubicBezTo>
                    <a:cubicBezTo>
                      <a:pt x="24" y="15"/>
                      <a:pt x="23" y="15"/>
                      <a:pt x="22" y="16"/>
                    </a:cubicBezTo>
                    <a:cubicBezTo>
                      <a:pt x="22" y="16"/>
                      <a:pt x="22" y="16"/>
                      <a:pt x="22" y="16"/>
                    </a:cubicBezTo>
                    <a:cubicBezTo>
                      <a:pt x="22" y="16"/>
                      <a:pt x="22" y="16"/>
                      <a:pt x="22" y="16"/>
                    </a:cubicBezTo>
                    <a:cubicBezTo>
                      <a:pt x="22" y="16"/>
                      <a:pt x="23" y="15"/>
                      <a:pt x="23" y="15"/>
                    </a:cubicBezTo>
                    <a:cubicBezTo>
                      <a:pt x="23" y="15"/>
                      <a:pt x="23" y="15"/>
                      <a:pt x="23" y="15"/>
                    </a:cubicBezTo>
                    <a:cubicBezTo>
                      <a:pt x="22" y="15"/>
                      <a:pt x="22" y="16"/>
                      <a:pt x="21" y="16"/>
                    </a:cubicBezTo>
                    <a:cubicBezTo>
                      <a:pt x="21" y="16"/>
                      <a:pt x="21" y="16"/>
                      <a:pt x="21" y="16"/>
                    </a:cubicBezTo>
                    <a:cubicBezTo>
                      <a:pt x="21" y="16"/>
                      <a:pt x="21" y="16"/>
                      <a:pt x="21" y="17"/>
                    </a:cubicBezTo>
                    <a:cubicBezTo>
                      <a:pt x="22" y="15"/>
                      <a:pt x="24" y="14"/>
                      <a:pt x="25" y="13"/>
                    </a:cubicBezTo>
                    <a:cubicBezTo>
                      <a:pt x="24" y="13"/>
                      <a:pt x="24" y="13"/>
                      <a:pt x="24" y="13"/>
                    </a:cubicBezTo>
                    <a:cubicBezTo>
                      <a:pt x="23" y="14"/>
                      <a:pt x="22" y="15"/>
                      <a:pt x="20" y="15"/>
                    </a:cubicBezTo>
                    <a:cubicBezTo>
                      <a:pt x="20" y="15"/>
                      <a:pt x="20" y="15"/>
                      <a:pt x="20" y="15"/>
                    </a:cubicBezTo>
                    <a:cubicBezTo>
                      <a:pt x="20" y="15"/>
                      <a:pt x="20" y="15"/>
                      <a:pt x="20" y="15"/>
                    </a:cubicBezTo>
                    <a:cubicBezTo>
                      <a:pt x="20" y="15"/>
                      <a:pt x="20" y="15"/>
                      <a:pt x="20" y="15"/>
                    </a:cubicBezTo>
                    <a:cubicBezTo>
                      <a:pt x="21" y="15"/>
                      <a:pt x="22" y="14"/>
                      <a:pt x="23" y="13"/>
                    </a:cubicBezTo>
                    <a:cubicBezTo>
                      <a:pt x="23" y="13"/>
                      <a:pt x="23" y="13"/>
                      <a:pt x="22" y="13"/>
                    </a:cubicBezTo>
                    <a:cubicBezTo>
                      <a:pt x="21" y="14"/>
                      <a:pt x="20" y="15"/>
                      <a:pt x="19" y="15"/>
                    </a:cubicBezTo>
                    <a:cubicBezTo>
                      <a:pt x="19" y="15"/>
                      <a:pt x="19" y="15"/>
                      <a:pt x="19" y="15"/>
                    </a:cubicBezTo>
                    <a:cubicBezTo>
                      <a:pt x="20" y="15"/>
                      <a:pt x="20" y="14"/>
                      <a:pt x="21" y="14"/>
                    </a:cubicBezTo>
                    <a:cubicBezTo>
                      <a:pt x="21" y="14"/>
                      <a:pt x="21" y="14"/>
                      <a:pt x="21" y="14"/>
                    </a:cubicBezTo>
                    <a:cubicBezTo>
                      <a:pt x="21" y="13"/>
                      <a:pt x="21" y="13"/>
                      <a:pt x="21" y="13"/>
                    </a:cubicBezTo>
                    <a:cubicBezTo>
                      <a:pt x="21" y="13"/>
                      <a:pt x="21" y="13"/>
                      <a:pt x="21" y="13"/>
                    </a:cubicBezTo>
                    <a:cubicBezTo>
                      <a:pt x="20" y="13"/>
                      <a:pt x="19" y="14"/>
                      <a:pt x="19" y="14"/>
                    </a:cubicBezTo>
                    <a:cubicBezTo>
                      <a:pt x="20" y="13"/>
                      <a:pt x="20" y="13"/>
                      <a:pt x="21" y="12"/>
                    </a:cubicBezTo>
                    <a:cubicBezTo>
                      <a:pt x="21" y="12"/>
                      <a:pt x="21" y="12"/>
                      <a:pt x="21" y="12"/>
                    </a:cubicBezTo>
                    <a:cubicBezTo>
                      <a:pt x="21" y="12"/>
                      <a:pt x="21" y="12"/>
                      <a:pt x="21" y="12"/>
                    </a:cubicBezTo>
                    <a:cubicBezTo>
                      <a:pt x="21" y="12"/>
                      <a:pt x="21" y="12"/>
                      <a:pt x="21" y="12"/>
                    </a:cubicBezTo>
                    <a:cubicBezTo>
                      <a:pt x="21" y="12"/>
                      <a:pt x="21" y="12"/>
                      <a:pt x="21" y="12"/>
                    </a:cubicBezTo>
                    <a:cubicBezTo>
                      <a:pt x="20" y="12"/>
                      <a:pt x="19" y="13"/>
                      <a:pt x="19" y="13"/>
                    </a:cubicBezTo>
                    <a:cubicBezTo>
                      <a:pt x="19" y="13"/>
                      <a:pt x="19" y="13"/>
                      <a:pt x="19" y="13"/>
                    </a:cubicBezTo>
                    <a:cubicBezTo>
                      <a:pt x="19" y="13"/>
                      <a:pt x="19" y="13"/>
                      <a:pt x="19" y="13"/>
                    </a:cubicBezTo>
                    <a:cubicBezTo>
                      <a:pt x="19" y="13"/>
                      <a:pt x="19" y="13"/>
                      <a:pt x="19" y="13"/>
                    </a:cubicBezTo>
                    <a:cubicBezTo>
                      <a:pt x="19" y="13"/>
                      <a:pt x="19" y="13"/>
                      <a:pt x="19" y="13"/>
                    </a:cubicBezTo>
                    <a:cubicBezTo>
                      <a:pt x="19" y="13"/>
                      <a:pt x="19" y="13"/>
                      <a:pt x="18" y="13"/>
                    </a:cubicBezTo>
                    <a:cubicBezTo>
                      <a:pt x="18" y="13"/>
                      <a:pt x="18" y="13"/>
                      <a:pt x="17" y="13"/>
                    </a:cubicBezTo>
                    <a:cubicBezTo>
                      <a:pt x="18" y="12"/>
                      <a:pt x="19" y="12"/>
                      <a:pt x="20" y="11"/>
                    </a:cubicBezTo>
                    <a:cubicBezTo>
                      <a:pt x="20" y="11"/>
                      <a:pt x="20" y="11"/>
                      <a:pt x="20" y="11"/>
                    </a:cubicBezTo>
                    <a:cubicBezTo>
                      <a:pt x="19" y="11"/>
                      <a:pt x="19" y="12"/>
                      <a:pt x="18" y="13"/>
                    </a:cubicBezTo>
                    <a:cubicBezTo>
                      <a:pt x="21" y="10"/>
                      <a:pt x="18" y="12"/>
                      <a:pt x="16" y="14"/>
                    </a:cubicBezTo>
                    <a:cubicBezTo>
                      <a:pt x="16" y="14"/>
                      <a:pt x="16" y="14"/>
                      <a:pt x="16" y="14"/>
                    </a:cubicBezTo>
                    <a:cubicBezTo>
                      <a:pt x="16" y="13"/>
                      <a:pt x="17" y="13"/>
                      <a:pt x="17" y="12"/>
                    </a:cubicBezTo>
                    <a:cubicBezTo>
                      <a:pt x="17" y="12"/>
                      <a:pt x="17" y="12"/>
                      <a:pt x="17" y="12"/>
                    </a:cubicBezTo>
                    <a:cubicBezTo>
                      <a:pt x="17" y="12"/>
                      <a:pt x="17" y="12"/>
                      <a:pt x="17" y="12"/>
                    </a:cubicBezTo>
                    <a:cubicBezTo>
                      <a:pt x="17" y="12"/>
                      <a:pt x="18" y="12"/>
                      <a:pt x="18" y="11"/>
                    </a:cubicBezTo>
                    <a:cubicBezTo>
                      <a:pt x="18" y="11"/>
                      <a:pt x="18" y="11"/>
                      <a:pt x="18" y="11"/>
                    </a:cubicBezTo>
                    <a:cubicBezTo>
                      <a:pt x="17" y="11"/>
                      <a:pt x="17" y="12"/>
                      <a:pt x="16" y="12"/>
                    </a:cubicBezTo>
                    <a:cubicBezTo>
                      <a:pt x="17" y="12"/>
                      <a:pt x="17" y="11"/>
                      <a:pt x="17" y="11"/>
                    </a:cubicBezTo>
                    <a:cubicBezTo>
                      <a:pt x="17" y="10"/>
                      <a:pt x="18" y="10"/>
                      <a:pt x="18" y="10"/>
                    </a:cubicBezTo>
                    <a:cubicBezTo>
                      <a:pt x="18" y="10"/>
                      <a:pt x="18" y="10"/>
                      <a:pt x="18" y="10"/>
                    </a:cubicBezTo>
                    <a:cubicBezTo>
                      <a:pt x="18" y="10"/>
                      <a:pt x="18"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6" y="10"/>
                      <a:pt x="16" y="11"/>
                    </a:cubicBezTo>
                    <a:cubicBezTo>
                      <a:pt x="16" y="11"/>
                      <a:pt x="16" y="11"/>
                      <a:pt x="16" y="11"/>
                    </a:cubicBezTo>
                    <a:cubicBezTo>
                      <a:pt x="16" y="10"/>
                      <a:pt x="16" y="10"/>
                      <a:pt x="16" y="10"/>
                    </a:cubicBezTo>
                    <a:cubicBezTo>
                      <a:pt x="16" y="10"/>
                      <a:pt x="16" y="10"/>
                      <a:pt x="16" y="10"/>
                    </a:cubicBezTo>
                    <a:cubicBezTo>
                      <a:pt x="16" y="10"/>
                      <a:pt x="16" y="10"/>
                      <a:pt x="16" y="10"/>
                    </a:cubicBezTo>
                    <a:cubicBezTo>
                      <a:pt x="16" y="10"/>
                      <a:pt x="16" y="10"/>
                      <a:pt x="16" y="10"/>
                    </a:cubicBezTo>
                    <a:cubicBezTo>
                      <a:pt x="15" y="11"/>
                      <a:pt x="13" y="12"/>
                      <a:pt x="12" y="13"/>
                    </a:cubicBezTo>
                    <a:cubicBezTo>
                      <a:pt x="11" y="13"/>
                      <a:pt x="11" y="13"/>
                      <a:pt x="11" y="13"/>
                    </a:cubicBezTo>
                    <a:cubicBezTo>
                      <a:pt x="13" y="12"/>
                      <a:pt x="15" y="10"/>
                      <a:pt x="17" y="9"/>
                    </a:cubicBezTo>
                    <a:cubicBezTo>
                      <a:pt x="17" y="8"/>
                      <a:pt x="17" y="8"/>
                      <a:pt x="16" y="8"/>
                    </a:cubicBezTo>
                    <a:cubicBezTo>
                      <a:pt x="15" y="9"/>
                      <a:pt x="14" y="9"/>
                      <a:pt x="12" y="10"/>
                    </a:cubicBezTo>
                    <a:cubicBezTo>
                      <a:pt x="13" y="10"/>
                      <a:pt x="13" y="10"/>
                      <a:pt x="14" y="9"/>
                    </a:cubicBezTo>
                    <a:cubicBezTo>
                      <a:pt x="14" y="9"/>
                      <a:pt x="14" y="9"/>
                      <a:pt x="14" y="9"/>
                    </a:cubicBezTo>
                    <a:cubicBezTo>
                      <a:pt x="14" y="9"/>
                      <a:pt x="15" y="8"/>
                      <a:pt x="16" y="8"/>
                    </a:cubicBezTo>
                    <a:cubicBezTo>
                      <a:pt x="16" y="8"/>
                      <a:pt x="15" y="7"/>
                      <a:pt x="15" y="7"/>
                    </a:cubicBezTo>
                    <a:cubicBezTo>
                      <a:pt x="14" y="8"/>
                      <a:pt x="13" y="8"/>
                      <a:pt x="12" y="9"/>
                    </a:cubicBezTo>
                    <a:cubicBezTo>
                      <a:pt x="13" y="8"/>
                      <a:pt x="14" y="8"/>
                      <a:pt x="15" y="7"/>
                    </a:cubicBezTo>
                    <a:cubicBezTo>
                      <a:pt x="15" y="7"/>
                      <a:pt x="15" y="7"/>
                      <a:pt x="15" y="7"/>
                    </a:cubicBezTo>
                    <a:cubicBezTo>
                      <a:pt x="15" y="7"/>
                      <a:pt x="15" y="7"/>
                      <a:pt x="15" y="7"/>
                    </a:cubicBezTo>
                    <a:cubicBezTo>
                      <a:pt x="15" y="7"/>
                      <a:pt x="15" y="7"/>
                      <a:pt x="15" y="7"/>
                    </a:cubicBezTo>
                    <a:cubicBezTo>
                      <a:pt x="14" y="7"/>
                      <a:pt x="14" y="7"/>
                      <a:pt x="13" y="7"/>
                    </a:cubicBezTo>
                    <a:cubicBezTo>
                      <a:pt x="13" y="7"/>
                      <a:pt x="13" y="7"/>
                      <a:pt x="13" y="7"/>
                    </a:cubicBezTo>
                    <a:cubicBezTo>
                      <a:pt x="12" y="8"/>
                      <a:pt x="11" y="9"/>
                      <a:pt x="10" y="10"/>
                    </a:cubicBezTo>
                    <a:cubicBezTo>
                      <a:pt x="10" y="10"/>
                      <a:pt x="10" y="9"/>
                      <a:pt x="10" y="9"/>
                    </a:cubicBezTo>
                    <a:cubicBezTo>
                      <a:pt x="11" y="9"/>
                      <a:pt x="12" y="8"/>
                      <a:pt x="12" y="7"/>
                    </a:cubicBezTo>
                    <a:cubicBezTo>
                      <a:pt x="12" y="7"/>
                      <a:pt x="12" y="7"/>
                      <a:pt x="13" y="7"/>
                    </a:cubicBezTo>
                    <a:cubicBezTo>
                      <a:pt x="13" y="7"/>
                      <a:pt x="13" y="7"/>
                      <a:pt x="13" y="7"/>
                    </a:cubicBezTo>
                    <a:cubicBezTo>
                      <a:pt x="13" y="7"/>
                      <a:pt x="13" y="6"/>
                      <a:pt x="13" y="6"/>
                    </a:cubicBezTo>
                    <a:cubicBezTo>
                      <a:pt x="13" y="6"/>
                      <a:pt x="13" y="6"/>
                      <a:pt x="13" y="6"/>
                    </a:cubicBezTo>
                    <a:cubicBezTo>
                      <a:pt x="13" y="6"/>
                      <a:pt x="12" y="6"/>
                      <a:pt x="12" y="6"/>
                    </a:cubicBezTo>
                    <a:cubicBezTo>
                      <a:pt x="12" y="6"/>
                      <a:pt x="12" y="6"/>
                      <a:pt x="12" y="6"/>
                    </a:cubicBezTo>
                    <a:cubicBezTo>
                      <a:pt x="12" y="6"/>
                      <a:pt x="12" y="5"/>
                      <a:pt x="12" y="6"/>
                    </a:cubicBezTo>
                    <a:cubicBezTo>
                      <a:pt x="11" y="6"/>
                      <a:pt x="10" y="6"/>
                      <a:pt x="9" y="7"/>
                    </a:cubicBezTo>
                    <a:cubicBezTo>
                      <a:pt x="10" y="7"/>
                      <a:pt x="10" y="6"/>
                      <a:pt x="10" y="6"/>
                    </a:cubicBezTo>
                    <a:cubicBezTo>
                      <a:pt x="10" y="6"/>
                      <a:pt x="10" y="6"/>
                      <a:pt x="10" y="6"/>
                    </a:cubicBezTo>
                    <a:cubicBezTo>
                      <a:pt x="8" y="7"/>
                      <a:pt x="7" y="8"/>
                      <a:pt x="6" y="9"/>
                    </a:cubicBezTo>
                    <a:cubicBezTo>
                      <a:pt x="5" y="9"/>
                      <a:pt x="5" y="10"/>
                      <a:pt x="4" y="10"/>
                    </a:cubicBezTo>
                    <a:cubicBezTo>
                      <a:pt x="4" y="10"/>
                      <a:pt x="3" y="11"/>
                      <a:pt x="2" y="11"/>
                    </a:cubicBezTo>
                    <a:cubicBezTo>
                      <a:pt x="5" y="10"/>
                      <a:pt x="7" y="8"/>
                      <a:pt x="9" y="6"/>
                    </a:cubicBezTo>
                    <a:cubicBezTo>
                      <a:pt x="9" y="6"/>
                      <a:pt x="9" y="6"/>
                      <a:pt x="9" y="6"/>
                    </a:cubicBezTo>
                    <a:cubicBezTo>
                      <a:pt x="8" y="6"/>
                      <a:pt x="7" y="7"/>
                      <a:pt x="6" y="7"/>
                    </a:cubicBezTo>
                    <a:cubicBezTo>
                      <a:pt x="8" y="6"/>
                      <a:pt x="9" y="5"/>
                      <a:pt x="9" y="5"/>
                    </a:cubicBezTo>
                    <a:cubicBezTo>
                      <a:pt x="9" y="5"/>
                      <a:pt x="9" y="5"/>
                      <a:pt x="9" y="5"/>
                    </a:cubicBezTo>
                    <a:cubicBezTo>
                      <a:pt x="8" y="6"/>
                      <a:pt x="3" y="9"/>
                      <a:pt x="3" y="9"/>
                    </a:cubicBezTo>
                    <a:cubicBezTo>
                      <a:pt x="5" y="7"/>
                      <a:pt x="7" y="6"/>
                      <a:pt x="8" y="5"/>
                    </a:cubicBezTo>
                    <a:cubicBezTo>
                      <a:pt x="9" y="5"/>
                      <a:pt x="8" y="5"/>
                      <a:pt x="8" y="5"/>
                    </a:cubicBezTo>
                    <a:cubicBezTo>
                      <a:pt x="7" y="6"/>
                      <a:pt x="6" y="6"/>
                      <a:pt x="5" y="7"/>
                    </a:cubicBezTo>
                    <a:cubicBezTo>
                      <a:pt x="5" y="7"/>
                      <a:pt x="7" y="6"/>
                      <a:pt x="7" y="5"/>
                    </a:cubicBezTo>
                    <a:cubicBezTo>
                      <a:pt x="7" y="5"/>
                      <a:pt x="7" y="5"/>
                      <a:pt x="7" y="5"/>
                    </a:cubicBezTo>
                    <a:cubicBezTo>
                      <a:pt x="5" y="6"/>
                      <a:pt x="4" y="7"/>
                      <a:pt x="2" y="8"/>
                    </a:cubicBezTo>
                    <a:cubicBezTo>
                      <a:pt x="4" y="7"/>
                      <a:pt x="6" y="6"/>
                      <a:pt x="7" y="4"/>
                    </a:cubicBezTo>
                    <a:cubicBezTo>
                      <a:pt x="7" y="4"/>
                      <a:pt x="7" y="4"/>
                      <a:pt x="7" y="4"/>
                    </a:cubicBezTo>
                    <a:cubicBezTo>
                      <a:pt x="6" y="5"/>
                      <a:pt x="6" y="5"/>
                      <a:pt x="5" y="5"/>
                    </a:cubicBezTo>
                    <a:cubicBezTo>
                      <a:pt x="5" y="5"/>
                      <a:pt x="6" y="5"/>
                      <a:pt x="7" y="4"/>
                    </a:cubicBezTo>
                    <a:cubicBezTo>
                      <a:pt x="7" y="4"/>
                      <a:pt x="7" y="4"/>
                      <a:pt x="7" y="4"/>
                    </a:cubicBezTo>
                    <a:cubicBezTo>
                      <a:pt x="6" y="4"/>
                      <a:pt x="6" y="4"/>
                      <a:pt x="5" y="5"/>
                    </a:cubicBezTo>
                    <a:cubicBezTo>
                      <a:pt x="6" y="4"/>
                      <a:pt x="6" y="4"/>
                      <a:pt x="7" y="3"/>
                    </a:cubicBezTo>
                    <a:cubicBezTo>
                      <a:pt x="7" y="3"/>
                      <a:pt x="7" y="3"/>
                      <a:pt x="7" y="3"/>
                    </a:cubicBezTo>
                    <a:cubicBezTo>
                      <a:pt x="5" y="4"/>
                      <a:pt x="4" y="4"/>
                      <a:pt x="4" y="5"/>
                    </a:cubicBezTo>
                    <a:cubicBezTo>
                      <a:pt x="4" y="5"/>
                      <a:pt x="5" y="4"/>
                      <a:pt x="6" y="3"/>
                    </a:cubicBezTo>
                    <a:cubicBezTo>
                      <a:pt x="6" y="3"/>
                      <a:pt x="6" y="3"/>
                      <a:pt x="5" y="3"/>
                    </a:cubicBezTo>
                    <a:cubicBezTo>
                      <a:pt x="0" y="7"/>
                      <a:pt x="5" y="3"/>
                      <a:pt x="6" y="2"/>
                    </a:cubicBezTo>
                    <a:cubicBezTo>
                      <a:pt x="6" y="2"/>
                      <a:pt x="6" y="2"/>
                      <a:pt x="6" y="2"/>
                    </a:cubicBezTo>
                    <a:cubicBezTo>
                      <a:pt x="5" y="3"/>
                      <a:pt x="1" y="6"/>
                      <a:pt x="4" y="3"/>
                    </a:cubicBezTo>
                    <a:cubicBezTo>
                      <a:pt x="4" y="3"/>
                      <a:pt x="4" y="3"/>
                      <a:pt x="4" y="3"/>
                    </a:cubicBezTo>
                    <a:cubicBezTo>
                      <a:pt x="2" y="4"/>
                      <a:pt x="2" y="4"/>
                      <a:pt x="4" y="2"/>
                    </a:cubicBezTo>
                    <a:cubicBezTo>
                      <a:pt x="4" y="2"/>
                      <a:pt x="4" y="2"/>
                      <a:pt x="4" y="2"/>
                    </a:cubicBezTo>
                    <a:cubicBezTo>
                      <a:pt x="2" y="4"/>
                      <a:pt x="1" y="4"/>
                      <a:pt x="4" y="2"/>
                    </a:cubicBezTo>
                    <a:cubicBezTo>
                      <a:pt x="4" y="2"/>
                      <a:pt x="4" y="2"/>
                      <a:pt x="3" y="2"/>
                    </a:cubicBezTo>
                    <a:cubicBezTo>
                      <a:pt x="2" y="2"/>
                      <a:pt x="1" y="4"/>
                      <a:pt x="3" y="2"/>
                    </a:cubicBezTo>
                    <a:cubicBezTo>
                      <a:pt x="3" y="2"/>
                      <a:pt x="3" y="2"/>
                      <a:pt x="2" y="2"/>
                    </a:cubicBezTo>
                    <a:cubicBezTo>
                      <a:pt x="0" y="3"/>
                      <a:pt x="1" y="2"/>
                      <a:pt x="2" y="1"/>
                    </a:cubicBezTo>
                    <a:cubicBezTo>
                      <a:pt x="3" y="1"/>
                      <a:pt x="2" y="1"/>
                      <a:pt x="2" y="1"/>
                    </a:cubicBezTo>
                    <a:cubicBezTo>
                      <a:pt x="2" y="1"/>
                      <a:pt x="2" y="1"/>
                      <a:pt x="2" y="1"/>
                    </a:cubicBezTo>
                    <a:cubicBezTo>
                      <a:pt x="2" y="1"/>
                      <a:pt x="2" y="1"/>
                      <a:pt x="2" y="1"/>
                    </a:cubicBezTo>
                    <a:cubicBezTo>
                      <a:pt x="1" y="1"/>
                      <a:pt x="1" y="1"/>
                      <a:pt x="1" y="1"/>
                    </a:cubicBezTo>
                    <a:cubicBezTo>
                      <a:pt x="1" y="1"/>
                      <a:pt x="1" y="0"/>
                      <a:pt x="1" y="0"/>
                    </a:cubicBezTo>
                    <a:cubicBezTo>
                      <a:pt x="1" y="1"/>
                      <a:pt x="0" y="1"/>
                      <a:pt x="0" y="1"/>
                    </a:cubicBezTo>
                    <a:cubicBezTo>
                      <a:pt x="0" y="2"/>
                      <a:pt x="0" y="2"/>
                      <a:pt x="0" y="2"/>
                    </a:cubicBezTo>
                    <a:cubicBezTo>
                      <a:pt x="0" y="2"/>
                      <a:pt x="0" y="2"/>
                      <a:pt x="0" y="2"/>
                    </a:cubicBezTo>
                    <a:cubicBezTo>
                      <a:pt x="0" y="2"/>
                      <a:pt x="0" y="2"/>
                      <a:pt x="0" y="2"/>
                    </a:cubicBezTo>
                    <a:cubicBezTo>
                      <a:pt x="0" y="2"/>
                      <a:pt x="0" y="2"/>
                      <a:pt x="0" y="2"/>
                    </a:cubicBezTo>
                    <a:cubicBezTo>
                      <a:pt x="0" y="2"/>
                      <a:pt x="0" y="2"/>
                      <a:pt x="0" y="2"/>
                    </a:cubicBezTo>
                    <a:cubicBezTo>
                      <a:pt x="0" y="2"/>
                      <a:pt x="0" y="3"/>
                      <a:pt x="0" y="2"/>
                    </a:cubicBezTo>
                    <a:cubicBezTo>
                      <a:pt x="2" y="2"/>
                      <a:pt x="1" y="2"/>
                      <a:pt x="0" y="3"/>
                    </a:cubicBezTo>
                    <a:cubicBezTo>
                      <a:pt x="0" y="3"/>
                      <a:pt x="0" y="4"/>
                      <a:pt x="0" y="4"/>
                    </a:cubicBezTo>
                    <a:cubicBezTo>
                      <a:pt x="2" y="2"/>
                      <a:pt x="2" y="2"/>
                      <a:pt x="0" y="4"/>
                    </a:cubicBezTo>
                    <a:cubicBezTo>
                      <a:pt x="0" y="4"/>
                      <a:pt x="0" y="4"/>
                      <a:pt x="0" y="4"/>
                    </a:cubicBezTo>
                    <a:cubicBezTo>
                      <a:pt x="4" y="2"/>
                      <a:pt x="1" y="4"/>
                      <a:pt x="0" y="5"/>
                    </a:cubicBezTo>
                    <a:cubicBezTo>
                      <a:pt x="0" y="5"/>
                      <a:pt x="0" y="5"/>
                      <a:pt x="0" y="5"/>
                    </a:cubicBezTo>
                    <a:cubicBezTo>
                      <a:pt x="2" y="4"/>
                      <a:pt x="4" y="2"/>
                      <a:pt x="1" y="5"/>
                    </a:cubicBezTo>
                    <a:cubicBezTo>
                      <a:pt x="1" y="5"/>
                      <a:pt x="1" y="5"/>
                      <a:pt x="1" y="5"/>
                    </a:cubicBezTo>
                    <a:cubicBezTo>
                      <a:pt x="4" y="3"/>
                      <a:pt x="2" y="4"/>
                      <a:pt x="1" y="5"/>
                    </a:cubicBezTo>
                    <a:cubicBezTo>
                      <a:pt x="1" y="5"/>
                      <a:pt x="1" y="6"/>
                      <a:pt x="1" y="6"/>
                    </a:cubicBezTo>
                    <a:cubicBezTo>
                      <a:pt x="2" y="5"/>
                      <a:pt x="2" y="5"/>
                      <a:pt x="3" y="4"/>
                    </a:cubicBezTo>
                    <a:cubicBezTo>
                      <a:pt x="7" y="1"/>
                      <a:pt x="2" y="6"/>
                      <a:pt x="2" y="6"/>
                    </a:cubicBezTo>
                    <a:cubicBezTo>
                      <a:pt x="1" y="6"/>
                      <a:pt x="2" y="6"/>
                      <a:pt x="2" y="6"/>
                    </a:cubicBezTo>
                    <a:cubicBezTo>
                      <a:pt x="6" y="3"/>
                      <a:pt x="3" y="5"/>
                      <a:pt x="1" y="7"/>
                    </a:cubicBezTo>
                    <a:cubicBezTo>
                      <a:pt x="1" y="7"/>
                      <a:pt x="1" y="7"/>
                      <a:pt x="1" y="7"/>
                    </a:cubicBezTo>
                    <a:cubicBezTo>
                      <a:pt x="9" y="1"/>
                      <a:pt x="3" y="6"/>
                      <a:pt x="1" y="7"/>
                    </a:cubicBezTo>
                    <a:cubicBezTo>
                      <a:pt x="1" y="7"/>
                      <a:pt x="1" y="7"/>
                      <a:pt x="2" y="7"/>
                    </a:cubicBezTo>
                    <a:cubicBezTo>
                      <a:pt x="3" y="7"/>
                      <a:pt x="4" y="6"/>
                      <a:pt x="5" y="5"/>
                    </a:cubicBezTo>
                    <a:cubicBezTo>
                      <a:pt x="4" y="6"/>
                      <a:pt x="3" y="7"/>
                      <a:pt x="2" y="8"/>
                    </a:cubicBezTo>
                    <a:cubicBezTo>
                      <a:pt x="2" y="8"/>
                      <a:pt x="2" y="8"/>
                      <a:pt x="2" y="8"/>
                    </a:cubicBezTo>
                    <a:cubicBezTo>
                      <a:pt x="3" y="7"/>
                      <a:pt x="4" y="6"/>
                      <a:pt x="5" y="5"/>
                    </a:cubicBezTo>
                    <a:cubicBezTo>
                      <a:pt x="4" y="7"/>
                      <a:pt x="2" y="8"/>
                      <a:pt x="1" y="9"/>
                    </a:cubicBezTo>
                    <a:cubicBezTo>
                      <a:pt x="1" y="9"/>
                      <a:pt x="1" y="9"/>
                      <a:pt x="1" y="9"/>
                    </a:cubicBezTo>
                    <a:cubicBezTo>
                      <a:pt x="2" y="8"/>
                      <a:pt x="4" y="7"/>
                      <a:pt x="6" y="6"/>
                    </a:cubicBezTo>
                    <a:cubicBezTo>
                      <a:pt x="5" y="6"/>
                      <a:pt x="3" y="8"/>
                      <a:pt x="2" y="9"/>
                    </a:cubicBezTo>
                    <a:cubicBezTo>
                      <a:pt x="2" y="9"/>
                      <a:pt x="2" y="9"/>
                      <a:pt x="2" y="9"/>
                    </a:cubicBezTo>
                    <a:cubicBezTo>
                      <a:pt x="2" y="9"/>
                      <a:pt x="2" y="10"/>
                      <a:pt x="2" y="10"/>
                    </a:cubicBezTo>
                    <a:cubicBezTo>
                      <a:pt x="1" y="10"/>
                      <a:pt x="2" y="10"/>
                      <a:pt x="2" y="10"/>
                    </a:cubicBezTo>
                    <a:cubicBezTo>
                      <a:pt x="4" y="9"/>
                      <a:pt x="5" y="8"/>
                      <a:pt x="7" y="6"/>
                    </a:cubicBezTo>
                    <a:cubicBezTo>
                      <a:pt x="5" y="8"/>
                      <a:pt x="3" y="9"/>
                      <a:pt x="2" y="11"/>
                    </a:cubicBezTo>
                    <a:cubicBezTo>
                      <a:pt x="2" y="11"/>
                      <a:pt x="2" y="11"/>
                      <a:pt x="2" y="11"/>
                    </a:cubicBezTo>
                    <a:cubicBezTo>
                      <a:pt x="11" y="4"/>
                      <a:pt x="4" y="10"/>
                      <a:pt x="1" y="12"/>
                    </a:cubicBezTo>
                    <a:cubicBezTo>
                      <a:pt x="0" y="13"/>
                      <a:pt x="1" y="13"/>
                      <a:pt x="1" y="13"/>
                    </a:cubicBezTo>
                    <a:cubicBezTo>
                      <a:pt x="1" y="12"/>
                      <a:pt x="2" y="12"/>
                      <a:pt x="2" y="12"/>
                    </a:cubicBezTo>
                    <a:cubicBezTo>
                      <a:pt x="2" y="12"/>
                      <a:pt x="1" y="13"/>
                      <a:pt x="1" y="13"/>
                    </a:cubicBezTo>
                    <a:cubicBezTo>
                      <a:pt x="1" y="13"/>
                      <a:pt x="1" y="13"/>
                      <a:pt x="1" y="13"/>
                    </a:cubicBezTo>
                    <a:cubicBezTo>
                      <a:pt x="1" y="13"/>
                      <a:pt x="2" y="13"/>
                      <a:pt x="2" y="13"/>
                    </a:cubicBezTo>
                    <a:cubicBezTo>
                      <a:pt x="2" y="13"/>
                      <a:pt x="2" y="13"/>
                      <a:pt x="2" y="13"/>
                    </a:cubicBezTo>
                    <a:cubicBezTo>
                      <a:pt x="3" y="12"/>
                      <a:pt x="4" y="11"/>
                      <a:pt x="5" y="10"/>
                    </a:cubicBezTo>
                    <a:cubicBezTo>
                      <a:pt x="6" y="10"/>
                      <a:pt x="6" y="10"/>
                      <a:pt x="7" y="9"/>
                    </a:cubicBezTo>
                    <a:cubicBezTo>
                      <a:pt x="5" y="11"/>
                      <a:pt x="3" y="13"/>
                      <a:pt x="1" y="14"/>
                    </a:cubicBezTo>
                    <a:cubicBezTo>
                      <a:pt x="1" y="14"/>
                      <a:pt x="1" y="14"/>
                      <a:pt x="2" y="14"/>
                    </a:cubicBezTo>
                    <a:cubicBezTo>
                      <a:pt x="3" y="13"/>
                      <a:pt x="5" y="11"/>
                      <a:pt x="7" y="10"/>
                    </a:cubicBezTo>
                    <a:cubicBezTo>
                      <a:pt x="12" y="6"/>
                      <a:pt x="7" y="10"/>
                      <a:pt x="7" y="10"/>
                    </a:cubicBezTo>
                    <a:cubicBezTo>
                      <a:pt x="5" y="11"/>
                      <a:pt x="4" y="12"/>
                      <a:pt x="3" y="14"/>
                    </a:cubicBezTo>
                    <a:cubicBezTo>
                      <a:pt x="3" y="14"/>
                      <a:pt x="3" y="14"/>
                      <a:pt x="3" y="14"/>
                    </a:cubicBezTo>
                    <a:cubicBezTo>
                      <a:pt x="3" y="14"/>
                      <a:pt x="3" y="14"/>
                      <a:pt x="3" y="14"/>
                    </a:cubicBezTo>
                    <a:cubicBezTo>
                      <a:pt x="3" y="14"/>
                      <a:pt x="2" y="15"/>
                      <a:pt x="2" y="15"/>
                    </a:cubicBezTo>
                    <a:cubicBezTo>
                      <a:pt x="2" y="15"/>
                      <a:pt x="2" y="16"/>
                      <a:pt x="2" y="16"/>
                    </a:cubicBezTo>
                    <a:cubicBezTo>
                      <a:pt x="1" y="16"/>
                      <a:pt x="1" y="16"/>
                      <a:pt x="1" y="16"/>
                    </a:cubicBezTo>
                    <a:cubicBezTo>
                      <a:pt x="1" y="17"/>
                      <a:pt x="1" y="17"/>
                      <a:pt x="1" y="17"/>
                    </a:cubicBezTo>
                    <a:cubicBezTo>
                      <a:pt x="1" y="16"/>
                      <a:pt x="1" y="16"/>
                      <a:pt x="2" y="16"/>
                    </a:cubicBezTo>
                    <a:cubicBezTo>
                      <a:pt x="2" y="16"/>
                      <a:pt x="2" y="16"/>
                      <a:pt x="2" y="16"/>
                    </a:cubicBezTo>
                    <a:cubicBezTo>
                      <a:pt x="3" y="16"/>
                      <a:pt x="4" y="15"/>
                      <a:pt x="5" y="14"/>
                    </a:cubicBezTo>
                    <a:cubicBezTo>
                      <a:pt x="4" y="15"/>
                      <a:pt x="3" y="15"/>
                      <a:pt x="3" y="16"/>
                    </a:cubicBezTo>
                    <a:cubicBezTo>
                      <a:pt x="3" y="16"/>
                      <a:pt x="3" y="16"/>
                      <a:pt x="3" y="16"/>
                    </a:cubicBezTo>
                    <a:cubicBezTo>
                      <a:pt x="4" y="15"/>
                      <a:pt x="5" y="14"/>
                      <a:pt x="6" y="13"/>
                    </a:cubicBezTo>
                    <a:cubicBezTo>
                      <a:pt x="6" y="13"/>
                      <a:pt x="6" y="14"/>
                      <a:pt x="6" y="14"/>
                    </a:cubicBezTo>
                    <a:cubicBezTo>
                      <a:pt x="5" y="15"/>
                      <a:pt x="4" y="16"/>
                      <a:pt x="3" y="17"/>
                    </a:cubicBezTo>
                    <a:cubicBezTo>
                      <a:pt x="2" y="17"/>
                      <a:pt x="1" y="18"/>
                      <a:pt x="1" y="18"/>
                    </a:cubicBezTo>
                    <a:cubicBezTo>
                      <a:pt x="1" y="18"/>
                      <a:pt x="1" y="18"/>
                      <a:pt x="1" y="18"/>
                    </a:cubicBezTo>
                    <a:cubicBezTo>
                      <a:pt x="1" y="18"/>
                      <a:pt x="2" y="18"/>
                      <a:pt x="2" y="18"/>
                    </a:cubicBezTo>
                    <a:cubicBezTo>
                      <a:pt x="2" y="18"/>
                      <a:pt x="2" y="18"/>
                      <a:pt x="2" y="18"/>
                    </a:cubicBezTo>
                    <a:cubicBezTo>
                      <a:pt x="3" y="17"/>
                      <a:pt x="4" y="16"/>
                      <a:pt x="5" y="16"/>
                    </a:cubicBezTo>
                    <a:cubicBezTo>
                      <a:pt x="5" y="16"/>
                      <a:pt x="5" y="16"/>
                      <a:pt x="5" y="16"/>
                    </a:cubicBezTo>
                    <a:cubicBezTo>
                      <a:pt x="3" y="17"/>
                      <a:pt x="2" y="18"/>
                      <a:pt x="1" y="19"/>
                    </a:cubicBezTo>
                    <a:cubicBezTo>
                      <a:pt x="1" y="20"/>
                      <a:pt x="1" y="21"/>
                      <a:pt x="1" y="21"/>
                    </a:cubicBezTo>
                    <a:cubicBezTo>
                      <a:pt x="1" y="21"/>
                      <a:pt x="1" y="21"/>
                      <a:pt x="1" y="20"/>
                    </a:cubicBezTo>
                    <a:cubicBezTo>
                      <a:pt x="1" y="20"/>
                      <a:pt x="1" y="20"/>
                      <a:pt x="1" y="20"/>
                    </a:cubicBezTo>
                    <a:cubicBezTo>
                      <a:pt x="2" y="20"/>
                      <a:pt x="2" y="20"/>
                      <a:pt x="2" y="20"/>
                    </a:cubicBezTo>
                    <a:cubicBezTo>
                      <a:pt x="2" y="20"/>
                      <a:pt x="3" y="19"/>
                      <a:pt x="4" y="19"/>
                    </a:cubicBezTo>
                    <a:cubicBezTo>
                      <a:pt x="3" y="19"/>
                      <a:pt x="2" y="20"/>
                      <a:pt x="1" y="21"/>
                    </a:cubicBezTo>
                    <a:cubicBezTo>
                      <a:pt x="1" y="21"/>
                      <a:pt x="1" y="22"/>
                      <a:pt x="1" y="22"/>
                    </a:cubicBezTo>
                    <a:cubicBezTo>
                      <a:pt x="3" y="21"/>
                      <a:pt x="4" y="20"/>
                      <a:pt x="5" y="19"/>
                    </a:cubicBezTo>
                    <a:cubicBezTo>
                      <a:pt x="5" y="19"/>
                      <a:pt x="5" y="19"/>
                      <a:pt x="5" y="19"/>
                    </a:cubicBezTo>
                    <a:cubicBezTo>
                      <a:pt x="3" y="20"/>
                      <a:pt x="2" y="21"/>
                      <a:pt x="1" y="22"/>
                    </a:cubicBezTo>
                    <a:cubicBezTo>
                      <a:pt x="1" y="23"/>
                      <a:pt x="1" y="23"/>
                      <a:pt x="1" y="23"/>
                    </a:cubicBezTo>
                    <a:cubicBezTo>
                      <a:pt x="1" y="22"/>
                      <a:pt x="2" y="22"/>
                      <a:pt x="3" y="21"/>
                    </a:cubicBezTo>
                    <a:cubicBezTo>
                      <a:pt x="2" y="22"/>
                      <a:pt x="1" y="22"/>
                      <a:pt x="1" y="23"/>
                    </a:cubicBezTo>
                    <a:cubicBezTo>
                      <a:pt x="1" y="23"/>
                      <a:pt x="1" y="24"/>
                      <a:pt x="1" y="24"/>
                    </a:cubicBezTo>
                    <a:cubicBezTo>
                      <a:pt x="1" y="24"/>
                      <a:pt x="2" y="24"/>
                      <a:pt x="2" y="23"/>
                    </a:cubicBezTo>
                    <a:cubicBezTo>
                      <a:pt x="2" y="23"/>
                      <a:pt x="2" y="23"/>
                      <a:pt x="2" y="23"/>
                    </a:cubicBezTo>
                    <a:cubicBezTo>
                      <a:pt x="2" y="23"/>
                      <a:pt x="2" y="24"/>
                      <a:pt x="2" y="24"/>
                    </a:cubicBezTo>
                    <a:cubicBezTo>
                      <a:pt x="3" y="23"/>
                      <a:pt x="4" y="22"/>
                      <a:pt x="5" y="21"/>
                    </a:cubicBezTo>
                    <a:cubicBezTo>
                      <a:pt x="5" y="21"/>
                      <a:pt x="6" y="21"/>
                      <a:pt x="6" y="20"/>
                    </a:cubicBezTo>
                    <a:cubicBezTo>
                      <a:pt x="7" y="20"/>
                      <a:pt x="7" y="19"/>
                      <a:pt x="8" y="19"/>
                    </a:cubicBezTo>
                    <a:cubicBezTo>
                      <a:pt x="8" y="19"/>
                      <a:pt x="8" y="19"/>
                      <a:pt x="8" y="19"/>
                    </a:cubicBezTo>
                    <a:cubicBezTo>
                      <a:pt x="8" y="19"/>
                      <a:pt x="8" y="19"/>
                      <a:pt x="8" y="19"/>
                    </a:cubicBezTo>
                    <a:cubicBezTo>
                      <a:pt x="8" y="19"/>
                      <a:pt x="9" y="19"/>
                      <a:pt x="10" y="18"/>
                    </a:cubicBezTo>
                    <a:cubicBezTo>
                      <a:pt x="8" y="20"/>
                      <a:pt x="6" y="21"/>
                      <a:pt x="5" y="22"/>
                    </a:cubicBezTo>
                    <a:cubicBezTo>
                      <a:pt x="3" y="23"/>
                      <a:pt x="2" y="24"/>
                      <a:pt x="1" y="26"/>
                    </a:cubicBezTo>
                    <a:cubicBezTo>
                      <a:pt x="1" y="26"/>
                      <a:pt x="1" y="26"/>
                      <a:pt x="1" y="26"/>
                    </a:cubicBezTo>
                    <a:cubicBezTo>
                      <a:pt x="1" y="26"/>
                      <a:pt x="1" y="26"/>
                      <a:pt x="2" y="25"/>
                    </a:cubicBezTo>
                    <a:cubicBezTo>
                      <a:pt x="3" y="24"/>
                      <a:pt x="4" y="23"/>
                      <a:pt x="6" y="22"/>
                    </a:cubicBezTo>
                    <a:cubicBezTo>
                      <a:pt x="6" y="22"/>
                      <a:pt x="5" y="22"/>
                      <a:pt x="5" y="23"/>
                    </a:cubicBezTo>
                    <a:cubicBezTo>
                      <a:pt x="5" y="22"/>
                      <a:pt x="6" y="22"/>
                      <a:pt x="6" y="22"/>
                    </a:cubicBezTo>
                    <a:cubicBezTo>
                      <a:pt x="6" y="22"/>
                      <a:pt x="6" y="22"/>
                      <a:pt x="6" y="21"/>
                    </a:cubicBezTo>
                    <a:cubicBezTo>
                      <a:pt x="6" y="22"/>
                      <a:pt x="6" y="22"/>
                      <a:pt x="5" y="22"/>
                    </a:cubicBezTo>
                    <a:cubicBezTo>
                      <a:pt x="4" y="23"/>
                      <a:pt x="3" y="24"/>
                      <a:pt x="2" y="25"/>
                    </a:cubicBezTo>
                    <a:cubicBezTo>
                      <a:pt x="2" y="25"/>
                      <a:pt x="1" y="26"/>
                      <a:pt x="1" y="26"/>
                    </a:cubicBezTo>
                    <a:cubicBezTo>
                      <a:pt x="1" y="26"/>
                      <a:pt x="1" y="26"/>
                      <a:pt x="1" y="26"/>
                    </a:cubicBezTo>
                    <a:cubicBezTo>
                      <a:pt x="2" y="26"/>
                      <a:pt x="3" y="25"/>
                      <a:pt x="3" y="24"/>
                    </a:cubicBezTo>
                    <a:cubicBezTo>
                      <a:pt x="3" y="24"/>
                      <a:pt x="4" y="24"/>
                      <a:pt x="4" y="24"/>
                    </a:cubicBezTo>
                    <a:cubicBezTo>
                      <a:pt x="4" y="24"/>
                      <a:pt x="5" y="23"/>
                      <a:pt x="5" y="23"/>
                    </a:cubicBezTo>
                    <a:cubicBezTo>
                      <a:pt x="7" y="21"/>
                      <a:pt x="9" y="20"/>
                      <a:pt x="11" y="18"/>
                    </a:cubicBezTo>
                    <a:cubicBezTo>
                      <a:pt x="10" y="19"/>
                      <a:pt x="9" y="21"/>
                      <a:pt x="7" y="22"/>
                    </a:cubicBezTo>
                    <a:cubicBezTo>
                      <a:pt x="5" y="24"/>
                      <a:pt x="3" y="26"/>
                      <a:pt x="1" y="28"/>
                    </a:cubicBezTo>
                    <a:cubicBezTo>
                      <a:pt x="1" y="28"/>
                      <a:pt x="1" y="29"/>
                      <a:pt x="1" y="29"/>
                    </a:cubicBezTo>
                    <a:cubicBezTo>
                      <a:pt x="2" y="29"/>
                      <a:pt x="1" y="29"/>
                      <a:pt x="2" y="28"/>
                    </a:cubicBezTo>
                    <a:cubicBezTo>
                      <a:pt x="3" y="27"/>
                      <a:pt x="4" y="26"/>
                      <a:pt x="5" y="26"/>
                    </a:cubicBezTo>
                    <a:cubicBezTo>
                      <a:pt x="4" y="26"/>
                      <a:pt x="3" y="27"/>
                      <a:pt x="2" y="28"/>
                    </a:cubicBezTo>
                    <a:cubicBezTo>
                      <a:pt x="1" y="29"/>
                      <a:pt x="2" y="28"/>
                      <a:pt x="3" y="26"/>
                    </a:cubicBezTo>
                    <a:cubicBezTo>
                      <a:pt x="3" y="27"/>
                      <a:pt x="3" y="27"/>
                      <a:pt x="3" y="27"/>
                    </a:cubicBezTo>
                    <a:cubicBezTo>
                      <a:pt x="6" y="24"/>
                      <a:pt x="9" y="21"/>
                      <a:pt x="12" y="19"/>
                    </a:cubicBezTo>
                    <a:cubicBezTo>
                      <a:pt x="14" y="18"/>
                      <a:pt x="15" y="17"/>
                      <a:pt x="16" y="16"/>
                    </a:cubicBezTo>
                    <a:cubicBezTo>
                      <a:pt x="15" y="17"/>
                      <a:pt x="14" y="18"/>
                      <a:pt x="13" y="19"/>
                    </a:cubicBezTo>
                    <a:cubicBezTo>
                      <a:pt x="12" y="20"/>
                      <a:pt x="10" y="21"/>
                      <a:pt x="9" y="23"/>
                    </a:cubicBezTo>
                    <a:cubicBezTo>
                      <a:pt x="8" y="24"/>
                      <a:pt x="7" y="25"/>
                      <a:pt x="5" y="25"/>
                    </a:cubicBezTo>
                    <a:cubicBezTo>
                      <a:pt x="6" y="25"/>
                      <a:pt x="7" y="24"/>
                      <a:pt x="8" y="23"/>
                    </a:cubicBezTo>
                    <a:cubicBezTo>
                      <a:pt x="8" y="23"/>
                      <a:pt x="8" y="24"/>
                      <a:pt x="8" y="24"/>
                    </a:cubicBezTo>
                    <a:cubicBezTo>
                      <a:pt x="7" y="24"/>
                      <a:pt x="7" y="25"/>
                      <a:pt x="6" y="25"/>
                    </a:cubicBezTo>
                    <a:cubicBezTo>
                      <a:pt x="6" y="26"/>
                      <a:pt x="5" y="27"/>
                      <a:pt x="4" y="27"/>
                    </a:cubicBezTo>
                    <a:cubicBezTo>
                      <a:pt x="4" y="28"/>
                      <a:pt x="4" y="28"/>
                      <a:pt x="4" y="28"/>
                    </a:cubicBezTo>
                    <a:cubicBezTo>
                      <a:pt x="6" y="26"/>
                      <a:pt x="8" y="24"/>
                      <a:pt x="10" y="23"/>
                    </a:cubicBezTo>
                    <a:cubicBezTo>
                      <a:pt x="10" y="22"/>
                      <a:pt x="11" y="22"/>
                      <a:pt x="11" y="21"/>
                    </a:cubicBezTo>
                    <a:cubicBezTo>
                      <a:pt x="12" y="21"/>
                      <a:pt x="12" y="21"/>
                      <a:pt x="13" y="20"/>
                    </a:cubicBezTo>
                    <a:cubicBezTo>
                      <a:pt x="10" y="23"/>
                      <a:pt x="7" y="25"/>
                      <a:pt x="5" y="28"/>
                    </a:cubicBezTo>
                    <a:cubicBezTo>
                      <a:pt x="6" y="27"/>
                      <a:pt x="7" y="26"/>
                      <a:pt x="8" y="25"/>
                    </a:cubicBezTo>
                    <a:cubicBezTo>
                      <a:pt x="6" y="26"/>
                      <a:pt x="5" y="28"/>
                      <a:pt x="3" y="30"/>
                    </a:cubicBezTo>
                    <a:cubicBezTo>
                      <a:pt x="3" y="30"/>
                      <a:pt x="3" y="30"/>
                      <a:pt x="3" y="30"/>
                    </a:cubicBezTo>
                    <a:cubicBezTo>
                      <a:pt x="3" y="30"/>
                      <a:pt x="3" y="30"/>
                      <a:pt x="3" y="30"/>
                    </a:cubicBezTo>
                    <a:cubicBezTo>
                      <a:pt x="3" y="30"/>
                      <a:pt x="3" y="31"/>
                      <a:pt x="3" y="30"/>
                    </a:cubicBezTo>
                    <a:cubicBezTo>
                      <a:pt x="4" y="29"/>
                      <a:pt x="6" y="28"/>
                      <a:pt x="7" y="27"/>
                    </a:cubicBezTo>
                    <a:cubicBezTo>
                      <a:pt x="7" y="27"/>
                      <a:pt x="7" y="27"/>
                      <a:pt x="7" y="27"/>
                    </a:cubicBezTo>
                    <a:cubicBezTo>
                      <a:pt x="6" y="27"/>
                      <a:pt x="6" y="28"/>
                      <a:pt x="5" y="29"/>
                    </a:cubicBezTo>
                    <a:cubicBezTo>
                      <a:pt x="4" y="29"/>
                      <a:pt x="4" y="30"/>
                      <a:pt x="3" y="31"/>
                    </a:cubicBezTo>
                    <a:cubicBezTo>
                      <a:pt x="3" y="31"/>
                      <a:pt x="3" y="32"/>
                      <a:pt x="3" y="31"/>
                    </a:cubicBezTo>
                    <a:cubicBezTo>
                      <a:pt x="4" y="31"/>
                      <a:pt x="4" y="30"/>
                      <a:pt x="5" y="30"/>
                    </a:cubicBezTo>
                    <a:cubicBezTo>
                      <a:pt x="6" y="29"/>
                      <a:pt x="7" y="28"/>
                      <a:pt x="8" y="26"/>
                    </a:cubicBezTo>
                    <a:cubicBezTo>
                      <a:pt x="10" y="25"/>
                      <a:pt x="11" y="24"/>
                      <a:pt x="13" y="23"/>
                    </a:cubicBezTo>
                    <a:cubicBezTo>
                      <a:pt x="9" y="26"/>
                      <a:pt x="6" y="30"/>
                      <a:pt x="3" y="33"/>
                    </a:cubicBezTo>
                    <a:cubicBezTo>
                      <a:pt x="3" y="34"/>
                      <a:pt x="3" y="34"/>
                      <a:pt x="3" y="34"/>
                    </a:cubicBezTo>
                    <a:cubicBezTo>
                      <a:pt x="3" y="33"/>
                      <a:pt x="4" y="33"/>
                      <a:pt x="4" y="32"/>
                    </a:cubicBezTo>
                    <a:cubicBezTo>
                      <a:pt x="4" y="32"/>
                      <a:pt x="4" y="32"/>
                      <a:pt x="4" y="32"/>
                    </a:cubicBezTo>
                    <a:cubicBezTo>
                      <a:pt x="5" y="32"/>
                      <a:pt x="5" y="31"/>
                      <a:pt x="6" y="31"/>
                    </a:cubicBezTo>
                    <a:cubicBezTo>
                      <a:pt x="6" y="31"/>
                      <a:pt x="6" y="31"/>
                      <a:pt x="6" y="31"/>
                    </a:cubicBezTo>
                    <a:cubicBezTo>
                      <a:pt x="6" y="32"/>
                      <a:pt x="5" y="33"/>
                      <a:pt x="4" y="34"/>
                    </a:cubicBezTo>
                    <a:cubicBezTo>
                      <a:pt x="4" y="34"/>
                      <a:pt x="4" y="34"/>
                      <a:pt x="4" y="34"/>
                    </a:cubicBezTo>
                    <a:cubicBezTo>
                      <a:pt x="8" y="30"/>
                      <a:pt x="12" y="27"/>
                      <a:pt x="15" y="23"/>
                    </a:cubicBezTo>
                    <a:cubicBezTo>
                      <a:pt x="18" y="22"/>
                      <a:pt x="20" y="20"/>
                      <a:pt x="23" y="18"/>
                    </a:cubicBezTo>
                    <a:cubicBezTo>
                      <a:pt x="24" y="17"/>
                      <a:pt x="24" y="17"/>
                      <a:pt x="25" y="16"/>
                    </a:cubicBezTo>
                    <a:cubicBezTo>
                      <a:pt x="28" y="15"/>
                      <a:pt x="25" y="17"/>
                      <a:pt x="24" y="17"/>
                    </a:cubicBezTo>
                    <a:cubicBezTo>
                      <a:pt x="22" y="19"/>
                      <a:pt x="24" y="17"/>
                      <a:pt x="21" y="20"/>
                    </a:cubicBezTo>
                    <a:cubicBezTo>
                      <a:pt x="21" y="20"/>
                      <a:pt x="21" y="20"/>
                      <a:pt x="22" y="20"/>
                    </a:cubicBezTo>
                    <a:cubicBezTo>
                      <a:pt x="23" y="19"/>
                      <a:pt x="25" y="18"/>
                      <a:pt x="27" y="17"/>
                    </a:cubicBezTo>
                    <a:cubicBezTo>
                      <a:pt x="28" y="16"/>
                      <a:pt x="24" y="18"/>
                      <a:pt x="24" y="19"/>
                    </a:cubicBezTo>
                    <a:cubicBezTo>
                      <a:pt x="24" y="19"/>
                      <a:pt x="24" y="19"/>
                      <a:pt x="24" y="19"/>
                    </a:cubicBezTo>
                    <a:cubicBezTo>
                      <a:pt x="26" y="18"/>
                      <a:pt x="28" y="17"/>
                      <a:pt x="29" y="16"/>
                    </a:cubicBezTo>
                    <a:cubicBezTo>
                      <a:pt x="29" y="16"/>
                      <a:pt x="29" y="16"/>
                      <a:pt x="29" y="16"/>
                    </a:cubicBezTo>
                    <a:close/>
                    <a:moveTo>
                      <a:pt x="19" y="17"/>
                    </a:moveTo>
                    <a:cubicBezTo>
                      <a:pt x="19" y="17"/>
                      <a:pt x="18" y="18"/>
                      <a:pt x="18" y="18"/>
                    </a:cubicBezTo>
                    <a:cubicBezTo>
                      <a:pt x="19" y="17"/>
                      <a:pt x="20" y="16"/>
                      <a:pt x="21" y="16"/>
                    </a:cubicBezTo>
                    <a:cubicBezTo>
                      <a:pt x="20" y="16"/>
                      <a:pt x="20" y="17"/>
                      <a:pt x="19" y="17"/>
                    </a:cubicBezTo>
                    <a:close/>
                    <a:moveTo>
                      <a:pt x="21" y="15"/>
                    </a:moveTo>
                    <a:cubicBezTo>
                      <a:pt x="20" y="16"/>
                      <a:pt x="20" y="16"/>
                      <a:pt x="19" y="17"/>
                    </a:cubicBezTo>
                    <a:cubicBezTo>
                      <a:pt x="19" y="17"/>
                      <a:pt x="19" y="17"/>
                      <a:pt x="20" y="16"/>
                    </a:cubicBezTo>
                    <a:cubicBezTo>
                      <a:pt x="20" y="16"/>
                      <a:pt x="21" y="16"/>
                      <a:pt x="21" y="15"/>
                    </a:cubicBezTo>
                    <a:close/>
                    <a:moveTo>
                      <a:pt x="21" y="14"/>
                    </a:moveTo>
                    <a:cubicBezTo>
                      <a:pt x="20" y="15"/>
                      <a:pt x="19" y="16"/>
                      <a:pt x="18" y="16"/>
                    </a:cubicBezTo>
                    <a:cubicBezTo>
                      <a:pt x="17" y="17"/>
                      <a:pt x="16" y="17"/>
                      <a:pt x="16" y="18"/>
                    </a:cubicBezTo>
                    <a:cubicBezTo>
                      <a:pt x="16" y="18"/>
                      <a:pt x="16" y="17"/>
                      <a:pt x="17" y="17"/>
                    </a:cubicBezTo>
                    <a:cubicBezTo>
                      <a:pt x="18" y="16"/>
                      <a:pt x="21" y="15"/>
                      <a:pt x="21" y="14"/>
                    </a:cubicBezTo>
                    <a:close/>
                    <a:moveTo>
                      <a:pt x="14" y="12"/>
                    </a:moveTo>
                    <a:cubicBezTo>
                      <a:pt x="14" y="12"/>
                      <a:pt x="15" y="12"/>
                      <a:pt x="15" y="12"/>
                    </a:cubicBezTo>
                    <a:cubicBezTo>
                      <a:pt x="13" y="13"/>
                      <a:pt x="11" y="14"/>
                      <a:pt x="9" y="16"/>
                    </a:cubicBezTo>
                    <a:cubicBezTo>
                      <a:pt x="11" y="15"/>
                      <a:pt x="12" y="13"/>
                      <a:pt x="14" y="12"/>
                    </a:cubicBezTo>
                    <a:close/>
                    <a:moveTo>
                      <a:pt x="16" y="12"/>
                    </a:moveTo>
                    <a:cubicBezTo>
                      <a:pt x="15" y="12"/>
                      <a:pt x="15" y="13"/>
                      <a:pt x="15" y="13"/>
                    </a:cubicBezTo>
                    <a:cubicBezTo>
                      <a:pt x="14" y="13"/>
                      <a:pt x="14" y="13"/>
                      <a:pt x="14" y="13"/>
                    </a:cubicBezTo>
                    <a:cubicBezTo>
                      <a:pt x="13" y="14"/>
                      <a:pt x="12" y="15"/>
                      <a:pt x="12" y="15"/>
                    </a:cubicBezTo>
                    <a:cubicBezTo>
                      <a:pt x="13" y="14"/>
                      <a:pt x="14" y="13"/>
                      <a:pt x="16" y="12"/>
                    </a:cubicBezTo>
                    <a:close/>
                    <a:moveTo>
                      <a:pt x="13" y="10"/>
                    </a:moveTo>
                    <a:cubicBezTo>
                      <a:pt x="16" y="8"/>
                      <a:pt x="17" y="8"/>
                      <a:pt x="15" y="10"/>
                    </a:cubicBezTo>
                    <a:cubicBezTo>
                      <a:pt x="15" y="10"/>
                      <a:pt x="15" y="10"/>
                      <a:pt x="15" y="10"/>
                    </a:cubicBezTo>
                    <a:cubicBezTo>
                      <a:pt x="13" y="11"/>
                      <a:pt x="11" y="12"/>
                      <a:pt x="9" y="13"/>
                    </a:cubicBezTo>
                    <a:cubicBezTo>
                      <a:pt x="9" y="13"/>
                      <a:pt x="9" y="13"/>
                      <a:pt x="8" y="14"/>
                    </a:cubicBezTo>
                    <a:cubicBezTo>
                      <a:pt x="9" y="13"/>
                      <a:pt x="9" y="13"/>
                      <a:pt x="9" y="13"/>
                    </a:cubicBezTo>
                    <a:cubicBezTo>
                      <a:pt x="10" y="12"/>
                      <a:pt x="12" y="11"/>
                      <a:pt x="13" y="10"/>
                    </a:cubicBezTo>
                    <a:close/>
                    <a:moveTo>
                      <a:pt x="7" y="14"/>
                    </a:moveTo>
                    <a:cubicBezTo>
                      <a:pt x="7" y="14"/>
                      <a:pt x="7" y="14"/>
                      <a:pt x="6" y="15"/>
                    </a:cubicBezTo>
                    <a:cubicBezTo>
                      <a:pt x="6" y="14"/>
                      <a:pt x="7" y="14"/>
                      <a:pt x="7" y="14"/>
                    </a:cubicBezTo>
                    <a:cubicBezTo>
                      <a:pt x="8" y="13"/>
                      <a:pt x="10" y="11"/>
                      <a:pt x="12" y="10"/>
                    </a:cubicBezTo>
                    <a:cubicBezTo>
                      <a:pt x="10" y="11"/>
                      <a:pt x="9" y="13"/>
                      <a:pt x="7" y="14"/>
                    </a:cubicBezTo>
                    <a:close/>
                    <a:moveTo>
                      <a:pt x="13" y="9"/>
                    </a:moveTo>
                    <a:cubicBezTo>
                      <a:pt x="14" y="8"/>
                      <a:pt x="16" y="7"/>
                      <a:pt x="13" y="9"/>
                    </a:cubicBezTo>
                    <a:cubicBezTo>
                      <a:pt x="12" y="10"/>
                      <a:pt x="12" y="10"/>
                      <a:pt x="11" y="10"/>
                    </a:cubicBezTo>
                    <a:cubicBezTo>
                      <a:pt x="12" y="10"/>
                      <a:pt x="12" y="9"/>
                      <a:pt x="13" y="9"/>
                    </a:cubicBezTo>
                    <a:close/>
                    <a:moveTo>
                      <a:pt x="9" y="11"/>
                    </a:moveTo>
                    <a:cubicBezTo>
                      <a:pt x="9" y="12"/>
                      <a:pt x="9" y="12"/>
                      <a:pt x="8" y="12"/>
                    </a:cubicBezTo>
                    <a:cubicBezTo>
                      <a:pt x="8" y="12"/>
                      <a:pt x="8" y="13"/>
                      <a:pt x="7" y="13"/>
                    </a:cubicBezTo>
                    <a:cubicBezTo>
                      <a:pt x="7" y="13"/>
                      <a:pt x="8" y="13"/>
                      <a:pt x="8" y="12"/>
                    </a:cubicBezTo>
                    <a:cubicBezTo>
                      <a:pt x="8" y="12"/>
                      <a:pt x="8" y="12"/>
                      <a:pt x="8" y="12"/>
                    </a:cubicBezTo>
                    <a:cubicBezTo>
                      <a:pt x="11" y="10"/>
                      <a:pt x="14" y="8"/>
                      <a:pt x="9" y="11"/>
                    </a:cubicBezTo>
                    <a:close/>
                    <a:moveTo>
                      <a:pt x="7" y="9"/>
                    </a:moveTo>
                    <a:cubicBezTo>
                      <a:pt x="6" y="9"/>
                      <a:pt x="6" y="10"/>
                      <a:pt x="5" y="10"/>
                    </a:cubicBezTo>
                    <a:cubicBezTo>
                      <a:pt x="5" y="10"/>
                      <a:pt x="5" y="10"/>
                      <a:pt x="5" y="10"/>
                    </a:cubicBezTo>
                    <a:cubicBezTo>
                      <a:pt x="6" y="10"/>
                      <a:pt x="8" y="8"/>
                      <a:pt x="9" y="7"/>
                    </a:cubicBezTo>
                    <a:cubicBezTo>
                      <a:pt x="9" y="7"/>
                      <a:pt x="10" y="7"/>
                      <a:pt x="10" y="7"/>
                    </a:cubicBezTo>
                    <a:cubicBezTo>
                      <a:pt x="9" y="7"/>
                      <a:pt x="8" y="8"/>
                      <a:pt x="7" y="9"/>
                    </a:cubicBezTo>
                    <a:close/>
                    <a:moveTo>
                      <a:pt x="6" y="11"/>
                    </a:moveTo>
                    <a:cubicBezTo>
                      <a:pt x="7" y="10"/>
                      <a:pt x="9" y="9"/>
                      <a:pt x="10" y="8"/>
                    </a:cubicBezTo>
                    <a:cubicBezTo>
                      <a:pt x="11" y="8"/>
                      <a:pt x="11" y="8"/>
                      <a:pt x="11" y="8"/>
                    </a:cubicBezTo>
                    <a:cubicBezTo>
                      <a:pt x="10" y="8"/>
                      <a:pt x="9" y="9"/>
                      <a:pt x="8" y="10"/>
                    </a:cubicBezTo>
                    <a:cubicBezTo>
                      <a:pt x="8" y="10"/>
                      <a:pt x="2" y="14"/>
                      <a:pt x="6" y="11"/>
                    </a:cubicBezTo>
                    <a:close/>
                    <a:moveTo>
                      <a:pt x="5" y="13"/>
                    </a:moveTo>
                    <a:cubicBezTo>
                      <a:pt x="4" y="13"/>
                      <a:pt x="4" y="14"/>
                      <a:pt x="4" y="14"/>
                    </a:cubicBezTo>
                    <a:cubicBezTo>
                      <a:pt x="4" y="14"/>
                      <a:pt x="4" y="14"/>
                      <a:pt x="4" y="14"/>
                    </a:cubicBezTo>
                    <a:cubicBezTo>
                      <a:pt x="4" y="14"/>
                      <a:pt x="4" y="14"/>
                      <a:pt x="4" y="14"/>
                    </a:cubicBezTo>
                    <a:cubicBezTo>
                      <a:pt x="5" y="13"/>
                      <a:pt x="6" y="12"/>
                      <a:pt x="7" y="12"/>
                    </a:cubicBezTo>
                    <a:cubicBezTo>
                      <a:pt x="7" y="11"/>
                      <a:pt x="8" y="11"/>
                      <a:pt x="9" y="10"/>
                    </a:cubicBezTo>
                    <a:cubicBezTo>
                      <a:pt x="9" y="10"/>
                      <a:pt x="9" y="10"/>
                      <a:pt x="9" y="10"/>
                    </a:cubicBezTo>
                    <a:cubicBezTo>
                      <a:pt x="9" y="10"/>
                      <a:pt x="9" y="10"/>
                      <a:pt x="9" y="10"/>
                    </a:cubicBezTo>
                    <a:cubicBezTo>
                      <a:pt x="7" y="11"/>
                      <a:pt x="6" y="12"/>
                      <a:pt x="5" y="13"/>
                    </a:cubicBezTo>
                    <a:close/>
                    <a:moveTo>
                      <a:pt x="6" y="18"/>
                    </a:moveTo>
                    <a:cubicBezTo>
                      <a:pt x="8" y="17"/>
                      <a:pt x="11" y="15"/>
                      <a:pt x="13" y="13"/>
                    </a:cubicBezTo>
                    <a:cubicBezTo>
                      <a:pt x="13" y="13"/>
                      <a:pt x="13" y="14"/>
                      <a:pt x="12" y="14"/>
                    </a:cubicBezTo>
                    <a:cubicBezTo>
                      <a:pt x="10" y="16"/>
                      <a:pt x="7" y="17"/>
                      <a:pt x="5" y="19"/>
                    </a:cubicBezTo>
                    <a:cubicBezTo>
                      <a:pt x="5" y="19"/>
                      <a:pt x="6" y="19"/>
                      <a:pt x="6" y="18"/>
                    </a:cubicBezTo>
                    <a:close/>
                    <a:moveTo>
                      <a:pt x="8" y="18"/>
                    </a:moveTo>
                    <a:cubicBezTo>
                      <a:pt x="8" y="18"/>
                      <a:pt x="8" y="18"/>
                      <a:pt x="8" y="18"/>
                    </a:cubicBezTo>
                    <a:cubicBezTo>
                      <a:pt x="6" y="19"/>
                      <a:pt x="4" y="21"/>
                      <a:pt x="3" y="22"/>
                    </a:cubicBezTo>
                    <a:cubicBezTo>
                      <a:pt x="5" y="20"/>
                      <a:pt x="7" y="18"/>
                      <a:pt x="10" y="16"/>
                    </a:cubicBezTo>
                    <a:cubicBezTo>
                      <a:pt x="9" y="17"/>
                      <a:pt x="8" y="18"/>
                      <a:pt x="8" y="18"/>
                    </a:cubicBezTo>
                    <a:close/>
                    <a:moveTo>
                      <a:pt x="9" y="18"/>
                    </a:moveTo>
                    <a:cubicBezTo>
                      <a:pt x="10" y="17"/>
                      <a:pt x="10" y="17"/>
                      <a:pt x="10" y="17"/>
                    </a:cubicBezTo>
                    <a:cubicBezTo>
                      <a:pt x="12" y="16"/>
                      <a:pt x="13" y="15"/>
                      <a:pt x="14" y="14"/>
                    </a:cubicBezTo>
                    <a:cubicBezTo>
                      <a:pt x="15" y="14"/>
                      <a:pt x="15" y="14"/>
                      <a:pt x="15" y="14"/>
                    </a:cubicBezTo>
                    <a:cubicBezTo>
                      <a:pt x="15" y="14"/>
                      <a:pt x="15" y="14"/>
                      <a:pt x="15" y="14"/>
                    </a:cubicBezTo>
                    <a:cubicBezTo>
                      <a:pt x="14" y="15"/>
                      <a:pt x="13" y="16"/>
                      <a:pt x="12" y="16"/>
                    </a:cubicBezTo>
                    <a:cubicBezTo>
                      <a:pt x="11" y="17"/>
                      <a:pt x="10" y="17"/>
                      <a:pt x="9" y="18"/>
                    </a:cubicBezTo>
                    <a:close/>
                    <a:moveTo>
                      <a:pt x="3" y="26"/>
                    </a:moveTo>
                    <a:cubicBezTo>
                      <a:pt x="4" y="26"/>
                      <a:pt x="4" y="25"/>
                      <a:pt x="4" y="25"/>
                    </a:cubicBezTo>
                    <a:cubicBezTo>
                      <a:pt x="5" y="24"/>
                      <a:pt x="5" y="24"/>
                      <a:pt x="6" y="23"/>
                    </a:cubicBezTo>
                    <a:cubicBezTo>
                      <a:pt x="5" y="24"/>
                      <a:pt x="4" y="25"/>
                      <a:pt x="3" y="26"/>
                    </a:cubicBezTo>
                    <a:close/>
                    <a:moveTo>
                      <a:pt x="10" y="20"/>
                    </a:moveTo>
                    <a:cubicBezTo>
                      <a:pt x="8" y="22"/>
                      <a:pt x="6" y="23"/>
                      <a:pt x="5" y="25"/>
                    </a:cubicBezTo>
                    <a:cubicBezTo>
                      <a:pt x="6" y="24"/>
                      <a:pt x="7" y="23"/>
                      <a:pt x="8" y="22"/>
                    </a:cubicBezTo>
                    <a:cubicBezTo>
                      <a:pt x="8" y="21"/>
                      <a:pt x="9" y="21"/>
                      <a:pt x="9" y="21"/>
                    </a:cubicBezTo>
                    <a:cubicBezTo>
                      <a:pt x="10" y="20"/>
                      <a:pt x="10" y="20"/>
                      <a:pt x="11" y="19"/>
                    </a:cubicBezTo>
                    <a:cubicBezTo>
                      <a:pt x="11" y="19"/>
                      <a:pt x="11" y="19"/>
                      <a:pt x="11" y="19"/>
                    </a:cubicBezTo>
                    <a:cubicBezTo>
                      <a:pt x="11" y="20"/>
                      <a:pt x="10" y="20"/>
                      <a:pt x="10" y="20"/>
                    </a:cubicBezTo>
                    <a:close/>
                    <a:moveTo>
                      <a:pt x="10" y="19"/>
                    </a:moveTo>
                    <a:cubicBezTo>
                      <a:pt x="10" y="20"/>
                      <a:pt x="9" y="20"/>
                      <a:pt x="9" y="21"/>
                    </a:cubicBezTo>
                    <a:cubicBezTo>
                      <a:pt x="9" y="20"/>
                      <a:pt x="9" y="20"/>
                      <a:pt x="10" y="20"/>
                    </a:cubicBezTo>
                    <a:cubicBezTo>
                      <a:pt x="11" y="19"/>
                      <a:pt x="12" y="18"/>
                      <a:pt x="13" y="17"/>
                    </a:cubicBezTo>
                    <a:cubicBezTo>
                      <a:pt x="13" y="16"/>
                      <a:pt x="14" y="16"/>
                      <a:pt x="15" y="15"/>
                    </a:cubicBezTo>
                    <a:cubicBezTo>
                      <a:pt x="15" y="15"/>
                      <a:pt x="16" y="14"/>
                      <a:pt x="17" y="14"/>
                    </a:cubicBezTo>
                    <a:cubicBezTo>
                      <a:pt x="17" y="14"/>
                      <a:pt x="17" y="14"/>
                      <a:pt x="17" y="14"/>
                    </a:cubicBezTo>
                    <a:cubicBezTo>
                      <a:pt x="15" y="15"/>
                      <a:pt x="13" y="18"/>
                      <a:pt x="10" y="19"/>
                    </a:cubicBezTo>
                    <a:close/>
                    <a:moveTo>
                      <a:pt x="13" y="18"/>
                    </a:moveTo>
                    <a:cubicBezTo>
                      <a:pt x="13" y="18"/>
                      <a:pt x="13" y="18"/>
                      <a:pt x="13" y="18"/>
                    </a:cubicBezTo>
                    <a:cubicBezTo>
                      <a:pt x="14" y="18"/>
                      <a:pt x="14" y="17"/>
                      <a:pt x="15" y="16"/>
                    </a:cubicBezTo>
                    <a:cubicBezTo>
                      <a:pt x="17" y="15"/>
                      <a:pt x="19" y="14"/>
                      <a:pt x="20" y="13"/>
                    </a:cubicBezTo>
                    <a:cubicBezTo>
                      <a:pt x="19" y="14"/>
                      <a:pt x="18" y="14"/>
                      <a:pt x="18" y="15"/>
                    </a:cubicBezTo>
                    <a:cubicBezTo>
                      <a:pt x="16" y="16"/>
                      <a:pt x="15" y="17"/>
                      <a:pt x="13" y="18"/>
                    </a:cubicBezTo>
                    <a:close/>
                    <a:moveTo>
                      <a:pt x="18" y="15"/>
                    </a:moveTo>
                    <a:cubicBezTo>
                      <a:pt x="18" y="15"/>
                      <a:pt x="19" y="15"/>
                      <a:pt x="19" y="14"/>
                    </a:cubicBezTo>
                    <a:cubicBezTo>
                      <a:pt x="22" y="13"/>
                      <a:pt x="18" y="16"/>
                      <a:pt x="16" y="17"/>
                    </a:cubicBezTo>
                    <a:cubicBezTo>
                      <a:pt x="17" y="16"/>
                      <a:pt x="17" y="16"/>
                      <a:pt x="18" y="15"/>
                    </a:cubicBezTo>
                    <a:close/>
                    <a:moveTo>
                      <a:pt x="12" y="20"/>
                    </a:moveTo>
                    <a:cubicBezTo>
                      <a:pt x="13" y="20"/>
                      <a:pt x="13" y="19"/>
                      <a:pt x="14" y="19"/>
                    </a:cubicBezTo>
                    <a:cubicBezTo>
                      <a:pt x="14" y="18"/>
                      <a:pt x="15" y="18"/>
                      <a:pt x="16" y="18"/>
                    </a:cubicBezTo>
                    <a:cubicBezTo>
                      <a:pt x="15" y="18"/>
                      <a:pt x="15" y="18"/>
                      <a:pt x="14" y="19"/>
                    </a:cubicBezTo>
                    <a:cubicBezTo>
                      <a:pt x="14" y="19"/>
                      <a:pt x="14" y="19"/>
                      <a:pt x="13" y="20"/>
                    </a:cubicBezTo>
                    <a:cubicBezTo>
                      <a:pt x="13" y="20"/>
                      <a:pt x="13" y="20"/>
                      <a:pt x="12" y="20"/>
                    </a:cubicBezTo>
                    <a:close/>
                    <a:moveTo>
                      <a:pt x="14" y="19"/>
                    </a:moveTo>
                    <a:cubicBezTo>
                      <a:pt x="14" y="19"/>
                      <a:pt x="14" y="19"/>
                      <a:pt x="15" y="19"/>
                    </a:cubicBezTo>
                    <a:cubicBezTo>
                      <a:pt x="16" y="18"/>
                      <a:pt x="17" y="17"/>
                      <a:pt x="17" y="17"/>
                    </a:cubicBezTo>
                    <a:cubicBezTo>
                      <a:pt x="17" y="18"/>
                      <a:pt x="16" y="18"/>
                      <a:pt x="15" y="19"/>
                    </a:cubicBezTo>
                    <a:cubicBezTo>
                      <a:pt x="15" y="19"/>
                      <a:pt x="15" y="19"/>
                      <a:pt x="15" y="19"/>
                    </a:cubicBezTo>
                    <a:cubicBezTo>
                      <a:pt x="15" y="19"/>
                      <a:pt x="15" y="19"/>
                      <a:pt x="15" y="19"/>
                    </a:cubicBezTo>
                    <a:cubicBezTo>
                      <a:pt x="15" y="20"/>
                      <a:pt x="14" y="20"/>
                      <a:pt x="13" y="21"/>
                    </a:cubicBezTo>
                    <a:cubicBezTo>
                      <a:pt x="11" y="22"/>
                      <a:pt x="10" y="23"/>
                      <a:pt x="8" y="25"/>
                    </a:cubicBezTo>
                    <a:cubicBezTo>
                      <a:pt x="10" y="23"/>
                      <a:pt x="12" y="21"/>
                      <a:pt x="14" y="19"/>
                    </a:cubicBezTo>
                    <a:close/>
                    <a:moveTo>
                      <a:pt x="10" y="24"/>
                    </a:moveTo>
                    <a:cubicBezTo>
                      <a:pt x="9" y="25"/>
                      <a:pt x="9" y="25"/>
                      <a:pt x="8" y="25"/>
                    </a:cubicBezTo>
                    <a:cubicBezTo>
                      <a:pt x="8" y="26"/>
                      <a:pt x="7" y="26"/>
                      <a:pt x="6" y="27"/>
                    </a:cubicBezTo>
                    <a:cubicBezTo>
                      <a:pt x="7" y="26"/>
                      <a:pt x="8" y="25"/>
                      <a:pt x="8" y="25"/>
                    </a:cubicBezTo>
                    <a:cubicBezTo>
                      <a:pt x="9" y="24"/>
                      <a:pt x="10" y="23"/>
                      <a:pt x="12" y="22"/>
                    </a:cubicBezTo>
                    <a:cubicBezTo>
                      <a:pt x="11" y="23"/>
                      <a:pt x="10" y="23"/>
                      <a:pt x="10" y="24"/>
                    </a:cubicBezTo>
                    <a:close/>
                    <a:moveTo>
                      <a:pt x="12" y="22"/>
                    </a:moveTo>
                    <a:cubicBezTo>
                      <a:pt x="13" y="22"/>
                      <a:pt x="13" y="21"/>
                      <a:pt x="14" y="21"/>
                    </a:cubicBezTo>
                    <a:cubicBezTo>
                      <a:pt x="15" y="20"/>
                      <a:pt x="15" y="20"/>
                      <a:pt x="16" y="19"/>
                    </a:cubicBezTo>
                    <a:cubicBezTo>
                      <a:pt x="16" y="19"/>
                      <a:pt x="16" y="20"/>
                      <a:pt x="15" y="20"/>
                    </a:cubicBezTo>
                    <a:cubicBezTo>
                      <a:pt x="14" y="21"/>
                      <a:pt x="13" y="21"/>
                      <a:pt x="12" y="22"/>
                    </a:cubicBezTo>
                    <a:close/>
                    <a:moveTo>
                      <a:pt x="6" y="30"/>
                    </a:moveTo>
                    <a:cubicBezTo>
                      <a:pt x="3" y="33"/>
                      <a:pt x="5" y="31"/>
                      <a:pt x="7" y="29"/>
                    </a:cubicBezTo>
                    <a:cubicBezTo>
                      <a:pt x="6" y="30"/>
                      <a:pt x="6" y="30"/>
                      <a:pt x="6" y="30"/>
                    </a:cubicBezTo>
                    <a:close/>
                    <a:moveTo>
                      <a:pt x="9" y="29"/>
                    </a:moveTo>
                    <a:cubicBezTo>
                      <a:pt x="10" y="28"/>
                      <a:pt x="4" y="34"/>
                      <a:pt x="6" y="31"/>
                    </a:cubicBezTo>
                    <a:cubicBezTo>
                      <a:pt x="8" y="30"/>
                      <a:pt x="9" y="28"/>
                      <a:pt x="11" y="27"/>
                    </a:cubicBezTo>
                    <a:cubicBezTo>
                      <a:pt x="11" y="28"/>
                      <a:pt x="10" y="28"/>
                      <a:pt x="9" y="29"/>
                    </a:cubicBezTo>
                    <a:close/>
                    <a:moveTo>
                      <a:pt x="16" y="23"/>
                    </a:moveTo>
                    <a:cubicBezTo>
                      <a:pt x="15" y="23"/>
                      <a:pt x="14" y="24"/>
                      <a:pt x="13" y="25"/>
                    </a:cubicBezTo>
                    <a:cubicBezTo>
                      <a:pt x="12" y="26"/>
                      <a:pt x="11" y="27"/>
                      <a:pt x="10" y="28"/>
                    </a:cubicBezTo>
                    <a:cubicBezTo>
                      <a:pt x="9" y="28"/>
                      <a:pt x="9" y="28"/>
                      <a:pt x="9" y="28"/>
                    </a:cubicBezTo>
                    <a:cubicBezTo>
                      <a:pt x="11" y="26"/>
                      <a:pt x="12" y="24"/>
                      <a:pt x="14" y="23"/>
                    </a:cubicBezTo>
                    <a:cubicBezTo>
                      <a:pt x="16" y="21"/>
                      <a:pt x="19" y="19"/>
                      <a:pt x="21" y="17"/>
                    </a:cubicBezTo>
                    <a:cubicBezTo>
                      <a:pt x="22" y="16"/>
                      <a:pt x="23" y="16"/>
                      <a:pt x="24" y="15"/>
                    </a:cubicBezTo>
                    <a:cubicBezTo>
                      <a:pt x="27" y="13"/>
                      <a:pt x="23" y="16"/>
                      <a:pt x="22" y="17"/>
                    </a:cubicBezTo>
                    <a:cubicBezTo>
                      <a:pt x="21" y="18"/>
                      <a:pt x="20" y="19"/>
                      <a:pt x="18" y="20"/>
                    </a:cubicBezTo>
                    <a:cubicBezTo>
                      <a:pt x="18" y="20"/>
                      <a:pt x="18" y="20"/>
                      <a:pt x="18" y="20"/>
                    </a:cubicBezTo>
                    <a:cubicBezTo>
                      <a:pt x="19" y="20"/>
                      <a:pt x="19" y="20"/>
                      <a:pt x="19" y="20"/>
                    </a:cubicBezTo>
                    <a:cubicBezTo>
                      <a:pt x="18" y="21"/>
                      <a:pt x="17" y="22"/>
                      <a:pt x="16" y="23"/>
                    </a:cubicBezTo>
                    <a:close/>
                    <a:moveTo>
                      <a:pt x="22" y="18"/>
                    </a:moveTo>
                    <a:cubicBezTo>
                      <a:pt x="21" y="18"/>
                      <a:pt x="21" y="18"/>
                      <a:pt x="20" y="19"/>
                    </a:cubicBezTo>
                    <a:cubicBezTo>
                      <a:pt x="20" y="19"/>
                      <a:pt x="20" y="18"/>
                      <a:pt x="21" y="18"/>
                    </a:cubicBezTo>
                    <a:cubicBezTo>
                      <a:pt x="22" y="17"/>
                      <a:pt x="22" y="17"/>
                      <a:pt x="23" y="16"/>
                    </a:cubicBezTo>
                    <a:cubicBezTo>
                      <a:pt x="23" y="17"/>
                      <a:pt x="22" y="17"/>
                      <a:pt x="22"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7" name="Freeform 458"/>
              <p:cNvSpPr>
                <a:spLocks/>
              </p:cNvSpPr>
              <p:nvPr/>
            </p:nvSpPr>
            <p:spPr bwMode="auto">
              <a:xfrm>
                <a:off x="1485900" y="2525713"/>
                <a:ext cx="1588" cy="0"/>
              </a:xfrm>
              <a:custGeom>
                <a:avLst/>
                <a:gdLst>
                  <a:gd name="T0" fmla="*/ 1 w 1"/>
                  <a:gd name="T1" fmla="*/ 1 w 1"/>
                  <a:gd name="T2" fmla="*/ 1 w 1"/>
                </a:gdLst>
                <a:ahLst/>
                <a:cxnLst>
                  <a:cxn ang="0">
                    <a:pos x="T0" y="0"/>
                  </a:cxn>
                  <a:cxn ang="0">
                    <a:pos x="T1" y="0"/>
                  </a:cxn>
                  <a:cxn ang="0">
                    <a:pos x="T2" y="0"/>
                  </a:cxn>
                </a:cxnLst>
                <a:rect l="0" t="0" r="r" b="b"/>
                <a:pathLst>
                  <a:path w="1">
                    <a:moveTo>
                      <a:pt x="1" y="0"/>
                    </a:moveTo>
                    <a:cubicBezTo>
                      <a:pt x="1" y="0"/>
                      <a:pt x="1" y="0"/>
                      <a:pt x="1" y="0"/>
                    </a:cubicBezTo>
                    <a:cubicBezTo>
                      <a:pt x="0" y="0"/>
                      <a:pt x="0"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8" name="Freeform 459"/>
              <p:cNvSpPr>
                <a:spLocks/>
              </p:cNvSpPr>
              <p:nvPr/>
            </p:nvSpPr>
            <p:spPr bwMode="auto">
              <a:xfrm>
                <a:off x="1506538" y="2533651"/>
                <a:ext cx="1588" cy="0"/>
              </a:xfrm>
              <a:custGeom>
                <a:avLst/>
                <a:gdLst>
                  <a:gd name="T0" fmla="*/ 0 w 1"/>
                  <a:gd name="T1" fmla="*/ 0 w 1"/>
                  <a:gd name="T2" fmla="*/ 0 w 1"/>
                </a:gdLst>
                <a:ahLst/>
                <a:cxnLst>
                  <a:cxn ang="0">
                    <a:pos x="T0" y="0"/>
                  </a:cxn>
                  <a:cxn ang="0">
                    <a:pos x="T1" y="0"/>
                  </a:cxn>
                  <a:cxn ang="0">
                    <a:pos x="T2" y="0"/>
                  </a:cxn>
                </a:cxnLst>
                <a:rect l="0" t="0" r="r" b="b"/>
                <a:pathLst>
                  <a:path w="1">
                    <a:moveTo>
                      <a:pt x="0" y="0"/>
                    </a:moveTo>
                    <a:cubicBezTo>
                      <a:pt x="0" y="0"/>
                      <a:pt x="0" y="0"/>
                      <a:pt x="0" y="0"/>
                    </a:cubicBezTo>
                    <a:cubicBezTo>
                      <a:pt x="1" y="0"/>
                      <a:pt x="1"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9" name="Oval 460"/>
              <p:cNvSpPr>
                <a:spLocks noChangeArrowheads="1"/>
              </p:cNvSpPr>
              <p:nvPr/>
            </p:nvSpPr>
            <p:spPr bwMode="auto">
              <a:xfrm>
                <a:off x="1493838" y="2541588"/>
                <a:ext cx="1588" cy="1588"/>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0" name="Freeform 461"/>
              <p:cNvSpPr>
                <a:spLocks/>
              </p:cNvSpPr>
              <p:nvPr/>
            </p:nvSpPr>
            <p:spPr bwMode="auto">
              <a:xfrm>
                <a:off x="1500188" y="2533651"/>
                <a:ext cx="0" cy="1588"/>
              </a:xfrm>
              <a:custGeom>
                <a:avLst/>
                <a:gdLst>
                  <a:gd name="T0" fmla="*/ 1 h 1"/>
                  <a:gd name="T1" fmla="*/ 0 h 1"/>
                  <a:gd name="T2" fmla="*/ 0 h 1"/>
                  <a:gd name="T3" fmla="*/ 1 h 1"/>
                </a:gdLst>
                <a:ahLst/>
                <a:cxnLst>
                  <a:cxn ang="0">
                    <a:pos x="0" y="T0"/>
                  </a:cxn>
                  <a:cxn ang="0">
                    <a:pos x="0" y="T1"/>
                  </a:cxn>
                  <a:cxn ang="0">
                    <a:pos x="0" y="T2"/>
                  </a:cxn>
                  <a:cxn ang="0">
                    <a:pos x="0" y="T3"/>
                  </a:cxn>
                </a:cxnLst>
                <a:rect l="0" t="0" r="r" b="b"/>
                <a:pathLst>
                  <a:path h="1">
                    <a:moveTo>
                      <a:pt x="0" y="1"/>
                    </a:moveTo>
                    <a:cubicBezTo>
                      <a:pt x="0" y="1"/>
                      <a:pt x="0" y="0"/>
                      <a:pt x="0" y="0"/>
                    </a:cubicBezTo>
                    <a:cubicBezTo>
                      <a:pt x="0" y="0"/>
                      <a:pt x="0" y="0"/>
                      <a:pt x="0" y="0"/>
                    </a:cubicBezTo>
                    <a:cubicBezTo>
                      <a:pt x="0" y="1"/>
                      <a:pt x="0" y="1"/>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1" name="Freeform 462"/>
              <p:cNvSpPr>
                <a:spLocks/>
              </p:cNvSpPr>
              <p:nvPr/>
            </p:nvSpPr>
            <p:spPr bwMode="auto">
              <a:xfrm>
                <a:off x="1506538" y="2532063"/>
                <a:ext cx="3175" cy="1588"/>
              </a:xfrm>
              <a:custGeom>
                <a:avLst/>
                <a:gdLst>
                  <a:gd name="T0" fmla="*/ 0 w 3"/>
                  <a:gd name="T1" fmla="*/ 2 h 2"/>
                  <a:gd name="T2" fmla="*/ 0 w 3"/>
                  <a:gd name="T3" fmla="*/ 2 h 2"/>
                  <a:gd name="T4" fmla="*/ 0 w 3"/>
                  <a:gd name="T5" fmla="*/ 2 h 2"/>
                </a:gdLst>
                <a:ahLst/>
                <a:cxnLst>
                  <a:cxn ang="0">
                    <a:pos x="T0" y="T1"/>
                  </a:cxn>
                  <a:cxn ang="0">
                    <a:pos x="T2" y="T3"/>
                  </a:cxn>
                  <a:cxn ang="0">
                    <a:pos x="T4" y="T5"/>
                  </a:cxn>
                </a:cxnLst>
                <a:rect l="0" t="0" r="r" b="b"/>
                <a:pathLst>
                  <a:path w="3" h="2">
                    <a:moveTo>
                      <a:pt x="0" y="2"/>
                    </a:moveTo>
                    <a:cubicBezTo>
                      <a:pt x="0" y="2"/>
                      <a:pt x="0" y="2"/>
                      <a:pt x="0" y="2"/>
                    </a:cubicBezTo>
                    <a:cubicBezTo>
                      <a:pt x="3" y="0"/>
                      <a:pt x="2"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2" name="Freeform 463"/>
              <p:cNvSpPr>
                <a:spLocks/>
              </p:cNvSpPr>
              <p:nvPr/>
            </p:nvSpPr>
            <p:spPr bwMode="auto">
              <a:xfrm>
                <a:off x="1506538" y="2530476"/>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3" name="Freeform 464"/>
              <p:cNvSpPr>
                <a:spLocks/>
              </p:cNvSpPr>
              <p:nvPr/>
            </p:nvSpPr>
            <p:spPr bwMode="auto">
              <a:xfrm>
                <a:off x="1500188" y="2528888"/>
                <a:ext cx="0" cy="0"/>
              </a:xfrm>
              <a:custGeom>
                <a:avLst/>
                <a:gdLst>
                  <a:gd name="T0" fmla="*/ 0 w 1"/>
                  <a:gd name="T1" fmla="*/ 1 h 1"/>
                  <a:gd name="T2" fmla="*/ 0 w 1"/>
                  <a:gd name="T3" fmla="*/ 1 h 1"/>
                  <a:gd name="T4" fmla="*/ 1 w 1"/>
                  <a:gd name="T5" fmla="*/ 0 h 1"/>
                  <a:gd name="T6" fmla="*/ 0 w 1"/>
                  <a:gd name="T7" fmla="*/ 1 h 1"/>
                </a:gdLst>
                <a:ahLst/>
                <a:cxnLst>
                  <a:cxn ang="0">
                    <a:pos x="T0" y="T1"/>
                  </a:cxn>
                  <a:cxn ang="0">
                    <a:pos x="T2" y="T3"/>
                  </a:cxn>
                  <a:cxn ang="0">
                    <a:pos x="T4" y="T5"/>
                  </a:cxn>
                  <a:cxn ang="0">
                    <a:pos x="T6" y="T7"/>
                  </a:cxn>
                </a:cxnLst>
                <a:rect l="0" t="0" r="r" b="b"/>
                <a:pathLst>
                  <a:path w="1" h="1">
                    <a:moveTo>
                      <a:pt x="0" y="1"/>
                    </a:moveTo>
                    <a:cubicBezTo>
                      <a:pt x="0" y="1"/>
                      <a:pt x="0" y="1"/>
                      <a:pt x="0" y="1"/>
                    </a:cubicBezTo>
                    <a:cubicBezTo>
                      <a:pt x="0" y="1"/>
                      <a:pt x="1" y="0"/>
                      <a:pt x="1" y="0"/>
                    </a:cubicBezTo>
                    <a:cubicBezTo>
                      <a:pt x="1" y="0"/>
                      <a:pt x="0" y="1"/>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4" name="Freeform 465"/>
              <p:cNvSpPr>
                <a:spLocks/>
              </p:cNvSpPr>
              <p:nvPr/>
            </p:nvSpPr>
            <p:spPr bwMode="auto">
              <a:xfrm>
                <a:off x="1498600" y="2528888"/>
                <a:ext cx="1588" cy="0"/>
              </a:xfrm>
              <a:custGeom>
                <a:avLst/>
                <a:gdLst>
                  <a:gd name="T0" fmla="*/ 1 w 1"/>
                  <a:gd name="T1" fmla="*/ 1 w 1"/>
                  <a:gd name="T2" fmla="*/ 0 w 1"/>
                  <a:gd name="T3" fmla="*/ 0 w 1"/>
                  <a:gd name="T4" fmla="*/ 1 w 1"/>
                </a:gdLst>
                <a:ahLst/>
                <a:cxnLst>
                  <a:cxn ang="0">
                    <a:pos x="T0" y="0"/>
                  </a:cxn>
                  <a:cxn ang="0">
                    <a:pos x="T1" y="0"/>
                  </a:cxn>
                  <a:cxn ang="0">
                    <a:pos x="T2" y="0"/>
                  </a:cxn>
                  <a:cxn ang="0">
                    <a:pos x="T3" y="0"/>
                  </a:cxn>
                  <a:cxn ang="0">
                    <a:pos x="T4" y="0"/>
                  </a:cxn>
                </a:cxnLst>
                <a:rect l="0" t="0" r="r" b="b"/>
                <a:pathLst>
                  <a:path w="1">
                    <a:moveTo>
                      <a:pt x="1" y="0"/>
                    </a:moveTo>
                    <a:cubicBezTo>
                      <a:pt x="1" y="0"/>
                      <a:pt x="1" y="0"/>
                      <a:pt x="1" y="0"/>
                    </a:cubicBezTo>
                    <a:cubicBezTo>
                      <a:pt x="0" y="0"/>
                      <a:pt x="0" y="0"/>
                      <a:pt x="0" y="0"/>
                    </a:cubicBezTo>
                    <a:cubicBezTo>
                      <a:pt x="0" y="0"/>
                      <a:pt x="0" y="0"/>
                      <a:pt x="0" y="0"/>
                    </a:cubicBezTo>
                    <a:cubicBezTo>
                      <a:pt x="0" y="0"/>
                      <a:pt x="1"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5" name="Freeform 466"/>
              <p:cNvSpPr>
                <a:spLocks/>
              </p:cNvSpPr>
              <p:nvPr/>
            </p:nvSpPr>
            <p:spPr bwMode="auto">
              <a:xfrm>
                <a:off x="1490663" y="2530476"/>
                <a:ext cx="1588" cy="1588"/>
              </a:xfrm>
              <a:custGeom>
                <a:avLst/>
                <a:gdLst>
                  <a:gd name="T0" fmla="*/ 2 w 2"/>
                  <a:gd name="T1" fmla="*/ 0 h 2"/>
                  <a:gd name="T2" fmla="*/ 0 w 2"/>
                  <a:gd name="T3" fmla="*/ 2 h 2"/>
                  <a:gd name="T4" fmla="*/ 2 w 2"/>
                  <a:gd name="T5" fmla="*/ 1 h 2"/>
                  <a:gd name="T6" fmla="*/ 2 w 2"/>
                  <a:gd name="T7" fmla="*/ 0 h 2"/>
                </a:gdLst>
                <a:ahLst/>
                <a:cxnLst>
                  <a:cxn ang="0">
                    <a:pos x="T0" y="T1"/>
                  </a:cxn>
                  <a:cxn ang="0">
                    <a:pos x="T2" y="T3"/>
                  </a:cxn>
                  <a:cxn ang="0">
                    <a:pos x="T4" y="T5"/>
                  </a:cxn>
                  <a:cxn ang="0">
                    <a:pos x="T6" y="T7"/>
                  </a:cxn>
                </a:cxnLst>
                <a:rect l="0" t="0" r="r" b="b"/>
                <a:pathLst>
                  <a:path w="2" h="2">
                    <a:moveTo>
                      <a:pt x="2" y="0"/>
                    </a:moveTo>
                    <a:cubicBezTo>
                      <a:pt x="2" y="1"/>
                      <a:pt x="1" y="1"/>
                      <a:pt x="0" y="2"/>
                    </a:cubicBezTo>
                    <a:cubicBezTo>
                      <a:pt x="1" y="1"/>
                      <a:pt x="1" y="1"/>
                      <a:pt x="2" y="1"/>
                    </a:cubicBezTo>
                    <a:cubicBezTo>
                      <a:pt x="2" y="0"/>
                      <a:pt x="2" y="0"/>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6" name="Freeform 467"/>
              <p:cNvSpPr>
                <a:spLocks/>
              </p:cNvSpPr>
              <p:nvPr/>
            </p:nvSpPr>
            <p:spPr bwMode="auto">
              <a:xfrm>
                <a:off x="1485900" y="2528888"/>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7" name="Freeform 468"/>
              <p:cNvSpPr>
                <a:spLocks/>
              </p:cNvSpPr>
              <p:nvPr/>
            </p:nvSpPr>
            <p:spPr bwMode="auto">
              <a:xfrm>
                <a:off x="1490663" y="2524126"/>
                <a:ext cx="1588" cy="0"/>
              </a:xfrm>
              <a:custGeom>
                <a:avLst/>
                <a:gdLst>
                  <a:gd name="T0" fmla="*/ 0 w 1"/>
                  <a:gd name="T1" fmla="*/ 1 w 1"/>
                  <a:gd name="T2" fmla="*/ 0 w 1"/>
                  <a:gd name="T3" fmla="*/ 0 w 1"/>
                </a:gdLst>
                <a:ahLst/>
                <a:cxnLst>
                  <a:cxn ang="0">
                    <a:pos x="T0" y="0"/>
                  </a:cxn>
                  <a:cxn ang="0">
                    <a:pos x="T1" y="0"/>
                  </a:cxn>
                  <a:cxn ang="0">
                    <a:pos x="T2" y="0"/>
                  </a:cxn>
                  <a:cxn ang="0">
                    <a:pos x="T3" y="0"/>
                  </a:cxn>
                </a:cxnLst>
                <a:rect l="0" t="0" r="r" b="b"/>
                <a:pathLst>
                  <a:path w="1">
                    <a:moveTo>
                      <a:pt x="0" y="0"/>
                    </a:moveTo>
                    <a:cubicBezTo>
                      <a:pt x="0" y="0"/>
                      <a:pt x="1" y="0"/>
                      <a:pt x="1" y="0"/>
                    </a:cubicBezTo>
                    <a:cubicBezTo>
                      <a:pt x="1" y="0"/>
                      <a:pt x="1"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8" name="Freeform 469"/>
              <p:cNvSpPr>
                <a:spLocks/>
              </p:cNvSpPr>
              <p:nvPr/>
            </p:nvSpPr>
            <p:spPr bwMode="auto">
              <a:xfrm>
                <a:off x="1485900" y="2528888"/>
                <a:ext cx="1588" cy="0"/>
              </a:xfrm>
              <a:custGeom>
                <a:avLst/>
                <a:gdLst>
                  <a:gd name="T0" fmla="*/ 1 w 1"/>
                  <a:gd name="T1" fmla="*/ 0 w 1"/>
                  <a:gd name="T2" fmla="*/ 1 w 1"/>
                </a:gdLst>
                <a:ahLst/>
                <a:cxnLst>
                  <a:cxn ang="0">
                    <a:pos x="T0" y="0"/>
                  </a:cxn>
                  <a:cxn ang="0">
                    <a:pos x="T1" y="0"/>
                  </a:cxn>
                  <a:cxn ang="0">
                    <a:pos x="T2" y="0"/>
                  </a:cxn>
                </a:cxnLst>
                <a:rect l="0" t="0" r="r" b="b"/>
                <a:pathLst>
                  <a:path w="1">
                    <a:moveTo>
                      <a:pt x="1" y="0"/>
                    </a:moveTo>
                    <a:cubicBezTo>
                      <a:pt x="1" y="0"/>
                      <a:pt x="1" y="0"/>
                      <a:pt x="0" y="0"/>
                    </a:cubicBezTo>
                    <a:cubicBezTo>
                      <a:pt x="1" y="0"/>
                      <a:pt x="1"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9" name="Freeform 470"/>
              <p:cNvSpPr>
                <a:spLocks/>
              </p:cNvSpPr>
              <p:nvPr/>
            </p:nvSpPr>
            <p:spPr bwMode="auto">
              <a:xfrm>
                <a:off x="1492250" y="2524126"/>
                <a:ext cx="1588" cy="0"/>
              </a:xfrm>
              <a:custGeom>
                <a:avLst/>
                <a:gdLst>
                  <a:gd name="T0" fmla="*/ 0 w 1"/>
                  <a:gd name="T1" fmla="*/ 1 w 1"/>
                  <a:gd name="T2" fmla="*/ 1 w 1"/>
                  <a:gd name="T3" fmla="*/ 0 w 1"/>
                </a:gdLst>
                <a:ahLst/>
                <a:cxnLst>
                  <a:cxn ang="0">
                    <a:pos x="T0" y="0"/>
                  </a:cxn>
                  <a:cxn ang="0">
                    <a:pos x="T1" y="0"/>
                  </a:cxn>
                  <a:cxn ang="0">
                    <a:pos x="T2" y="0"/>
                  </a:cxn>
                  <a:cxn ang="0">
                    <a:pos x="T3" y="0"/>
                  </a:cxn>
                </a:cxnLst>
                <a:rect l="0" t="0" r="r" b="b"/>
                <a:pathLst>
                  <a:path w="1">
                    <a:moveTo>
                      <a:pt x="0" y="0"/>
                    </a:moveTo>
                    <a:cubicBezTo>
                      <a:pt x="0" y="0"/>
                      <a:pt x="1" y="0"/>
                      <a:pt x="1" y="0"/>
                    </a:cubicBezTo>
                    <a:cubicBezTo>
                      <a:pt x="1" y="0"/>
                      <a:pt x="1" y="0"/>
                      <a:pt x="1" y="0"/>
                    </a:cubicBezTo>
                    <a:cubicBezTo>
                      <a:pt x="1"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0" name="Freeform 471"/>
              <p:cNvSpPr>
                <a:spLocks/>
              </p:cNvSpPr>
              <p:nvPr/>
            </p:nvSpPr>
            <p:spPr bwMode="auto">
              <a:xfrm>
                <a:off x="1485900" y="2530476"/>
                <a:ext cx="1588" cy="0"/>
              </a:xfrm>
              <a:custGeom>
                <a:avLst/>
                <a:gdLst>
                  <a:gd name="T0" fmla="*/ 1 w 1"/>
                  <a:gd name="T1" fmla="*/ 0 w 1"/>
                  <a:gd name="T2" fmla="*/ 1 w 1"/>
                </a:gdLst>
                <a:ahLst/>
                <a:cxnLst>
                  <a:cxn ang="0">
                    <a:pos x="T0" y="0"/>
                  </a:cxn>
                  <a:cxn ang="0">
                    <a:pos x="T1" y="0"/>
                  </a:cxn>
                  <a:cxn ang="0">
                    <a:pos x="T2" y="0"/>
                  </a:cxn>
                </a:cxnLst>
                <a:rect l="0" t="0" r="r" b="b"/>
                <a:pathLst>
                  <a:path w="1">
                    <a:moveTo>
                      <a:pt x="1" y="0"/>
                    </a:moveTo>
                    <a:cubicBezTo>
                      <a:pt x="0" y="0"/>
                      <a:pt x="0" y="0"/>
                      <a:pt x="0" y="0"/>
                    </a:cubicBezTo>
                    <a:cubicBezTo>
                      <a:pt x="0" y="0"/>
                      <a:pt x="0"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1" name="Freeform 472"/>
              <p:cNvSpPr>
                <a:spLocks/>
              </p:cNvSpPr>
              <p:nvPr/>
            </p:nvSpPr>
            <p:spPr bwMode="auto">
              <a:xfrm>
                <a:off x="1487488" y="2532063"/>
                <a:ext cx="0" cy="0"/>
              </a:xfrm>
              <a:custGeom>
                <a:avLst/>
                <a:gdLst>
                  <a:gd name="T0" fmla="*/ 1 w 1"/>
                  <a:gd name="T1" fmla="*/ 0 h 1"/>
                  <a:gd name="T2" fmla="*/ 1 w 1"/>
                  <a:gd name="T3" fmla="*/ 1 h 1"/>
                  <a:gd name="T4" fmla="*/ 0 w 1"/>
                  <a:gd name="T5" fmla="*/ 1 h 1"/>
                  <a:gd name="T6" fmla="*/ 1 w 1"/>
                  <a:gd name="T7" fmla="*/ 0 h 1"/>
                </a:gdLst>
                <a:ahLst/>
                <a:cxnLst>
                  <a:cxn ang="0">
                    <a:pos x="T0" y="T1"/>
                  </a:cxn>
                  <a:cxn ang="0">
                    <a:pos x="T2" y="T3"/>
                  </a:cxn>
                  <a:cxn ang="0">
                    <a:pos x="T4" y="T5"/>
                  </a:cxn>
                  <a:cxn ang="0">
                    <a:pos x="T6" y="T7"/>
                  </a:cxn>
                </a:cxnLst>
                <a:rect l="0" t="0" r="r" b="b"/>
                <a:pathLst>
                  <a:path w="1" h="1">
                    <a:moveTo>
                      <a:pt x="1" y="0"/>
                    </a:moveTo>
                    <a:cubicBezTo>
                      <a:pt x="1" y="0"/>
                      <a:pt x="1" y="0"/>
                      <a:pt x="1" y="1"/>
                    </a:cubicBezTo>
                    <a:cubicBezTo>
                      <a:pt x="0" y="1"/>
                      <a:pt x="0" y="1"/>
                      <a:pt x="0" y="1"/>
                    </a:cubicBezTo>
                    <a:cubicBezTo>
                      <a:pt x="0" y="1"/>
                      <a:pt x="1" y="1"/>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2" name="Freeform 473"/>
              <p:cNvSpPr>
                <a:spLocks/>
              </p:cNvSpPr>
              <p:nvPr/>
            </p:nvSpPr>
            <p:spPr bwMode="auto">
              <a:xfrm>
                <a:off x="1482725" y="2532063"/>
                <a:ext cx="9525" cy="7938"/>
              </a:xfrm>
              <a:custGeom>
                <a:avLst/>
                <a:gdLst>
                  <a:gd name="T0" fmla="*/ 8 w 9"/>
                  <a:gd name="T1" fmla="*/ 1 h 8"/>
                  <a:gd name="T2" fmla="*/ 9 w 9"/>
                  <a:gd name="T3" fmla="*/ 0 h 8"/>
                  <a:gd name="T4" fmla="*/ 5 w 9"/>
                  <a:gd name="T5" fmla="*/ 4 h 8"/>
                  <a:gd name="T6" fmla="*/ 8 w 9"/>
                  <a:gd name="T7" fmla="*/ 1 h 8"/>
                </a:gdLst>
                <a:ahLst/>
                <a:cxnLst>
                  <a:cxn ang="0">
                    <a:pos x="T0" y="T1"/>
                  </a:cxn>
                  <a:cxn ang="0">
                    <a:pos x="T2" y="T3"/>
                  </a:cxn>
                  <a:cxn ang="0">
                    <a:pos x="T4" y="T5"/>
                  </a:cxn>
                  <a:cxn ang="0">
                    <a:pos x="T6" y="T7"/>
                  </a:cxn>
                </a:cxnLst>
                <a:rect l="0" t="0" r="r" b="b"/>
                <a:pathLst>
                  <a:path w="9" h="8">
                    <a:moveTo>
                      <a:pt x="8" y="1"/>
                    </a:moveTo>
                    <a:cubicBezTo>
                      <a:pt x="8" y="1"/>
                      <a:pt x="9" y="1"/>
                      <a:pt x="9" y="0"/>
                    </a:cubicBezTo>
                    <a:cubicBezTo>
                      <a:pt x="7" y="1"/>
                      <a:pt x="6" y="2"/>
                      <a:pt x="5" y="4"/>
                    </a:cubicBezTo>
                    <a:cubicBezTo>
                      <a:pt x="0" y="8"/>
                      <a:pt x="6" y="3"/>
                      <a:pt x="8"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3" name="Rectangle 474"/>
              <p:cNvSpPr>
                <a:spLocks noChangeArrowheads="1"/>
              </p:cNvSpPr>
              <p:nvPr/>
            </p:nvSpPr>
            <p:spPr bwMode="auto">
              <a:xfrm>
                <a:off x="1492250" y="2535238"/>
                <a:ext cx="1588" cy="15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4" name="Freeform 475"/>
              <p:cNvSpPr>
                <a:spLocks/>
              </p:cNvSpPr>
              <p:nvPr/>
            </p:nvSpPr>
            <p:spPr bwMode="auto">
              <a:xfrm>
                <a:off x="1497013" y="2535238"/>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48" name="组合 47"/>
            <p:cNvGrpSpPr/>
            <p:nvPr/>
          </p:nvGrpSpPr>
          <p:grpSpPr>
            <a:xfrm>
              <a:off x="817563" y="2030413"/>
              <a:ext cx="765175" cy="765175"/>
              <a:chOff x="817563" y="2030413"/>
              <a:chExt cx="765175" cy="765175"/>
            </a:xfrm>
            <a:grpFill/>
          </p:grpSpPr>
          <p:grpSp>
            <p:nvGrpSpPr>
              <p:cNvPr id="49" name="Group 407"/>
              <p:cNvGrpSpPr>
                <a:grpSpLocks/>
              </p:cNvGrpSpPr>
              <p:nvPr/>
            </p:nvGrpSpPr>
            <p:grpSpPr bwMode="auto">
              <a:xfrm>
                <a:off x="817563" y="2030413"/>
                <a:ext cx="765175" cy="763588"/>
                <a:chOff x="515" y="1279"/>
                <a:chExt cx="482" cy="481"/>
              </a:xfrm>
              <a:grpFill/>
            </p:grpSpPr>
            <p:sp>
              <p:nvSpPr>
                <p:cNvPr id="172" name="Freeform 207"/>
                <p:cNvSpPr>
                  <a:spLocks/>
                </p:cNvSpPr>
                <p:nvPr/>
              </p:nvSpPr>
              <p:spPr bwMode="auto">
                <a:xfrm>
                  <a:off x="652" y="1424"/>
                  <a:ext cx="7" cy="4"/>
                </a:xfrm>
                <a:custGeom>
                  <a:avLst/>
                  <a:gdLst>
                    <a:gd name="T0" fmla="*/ 4 w 11"/>
                    <a:gd name="T1" fmla="*/ 0 h 7"/>
                    <a:gd name="T2" fmla="*/ 1 w 11"/>
                    <a:gd name="T3" fmla="*/ 5 h 7"/>
                    <a:gd name="T4" fmla="*/ 2 w 11"/>
                    <a:gd name="T5" fmla="*/ 7 h 7"/>
                    <a:gd name="T6" fmla="*/ 10 w 11"/>
                    <a:gd name="T7" fmla="*/ 7 h 7"/>
                    <a:gd name="T8" fmla="*/ 11 w 11"/>
                    <a:gd name="T9" fmla="*/ 6 h 7"/>
                    <a:gd name="T10" fmla="*/ 11 w 11"/>
                    <a:gd name="T11" fmla="*/ 2 h 7"/>
                    <a:gd name="T12" fmla="*/ 10 w 11"/>
                    <a:gd name="T13" fmla="*/ 0 h 7"/>
                    <a:gd name="T14" fmla="*/ 4 w 11"/>
                    <a:gd name="T15" fmla="*/ 0 h 7"/>
                    <a:gd name="T16" fmla="*/ 3 w 11"/>
                    <a:gd name="T17" fmla="*/ 3 h 7"/>
                    <a:gd name="T18" fmla="*/ 3 w 11"/>
                    <a:gd name="T19" fmla="*/ 2 h 7"/>
                    <a:gd name="T20" fmla="*/ 2 w 11"/>
                    <a:gd name="T21" fmla="*/ 3 h 7"/>
                    <a:gd name="T22" fmla="*/ 4 w 11"/>
                    <a:gd name="T23" fmla="*/ 5 h 7"/>
                    <a:gd name="T24" fmla="*/ 6 w 11"/>
                    <a:gd name="T25" fmla="*/ 5 h 7"/>
                    <a:gd name="T26" fmla="*/ 4 w 11"/>
                    <a:gd name="T27" fmla="*/ 2 h 7"/>
                    <a:gd name="T28" fmla="*/ 2 w 11"/>
                    <a:gd name="T29" fmla="*/ 3 h 7"/>
                    <a:gd name="T30" fmla="*/ 3 w 11"/>
                    <a:gd name="T31" fmla="*/ 6 h 7"/>
                    <a:gd name="T32" fmla="*/ 7 w 11"/>
                    <a:gd name="T33" fmla="*/ 6 h 7"/>
                    <a:gd name="T34" fmla="*/ 8 w 11"/>
                    <a:gd name="T35" fmla="*/ 3 h 7"/>
                    <a:gd name="T36" fmla="*/ 8 w 11"/>
                    <a:gd name="T37" fmla="*/ 3 h 7"/>
                    <a:gd name="T38" fmla="*/ 5 w 11"/>
                    <a:gd name="T39" fmla="*/ 4 h 7"/>
                    <a:gd name="T40" fmla="*/ 7 w 11"/>
                    <a:gd name="T41" fmla="*/ 6 h 7"/>
                    <a:gd name="T42" fmla="*/ 7 w 11"/>
                    <a:gd name="T43" fmla="*/ 3 h 7"/>
                    <a:gd name="T44" fmla="*/ 3 w 11"/>
                    <a:gd name="T45" fmla="*/ 3 h 7"/>
                    <a:gd name="T46" fmla="*/ 4 w 11"/>
                    <a:gd name="T47" fmla="*/ 6 h 7"/>
                    <a:gd name="T48" fmla="*/ 6 w 11"/>
                    <a:gd name="T49" fmla="*/ 5 h 7"/>
                    <a:gd name="T50" fmla="*/ 4 w 11"/>
                    <a:gd name="T51" fmla="*/ 2 h 7"/>
                    <a:gd name="T52" fmla="*/ 3 w 11"/>
                    <a:gd name="T53" fmla="*/ 3 h 7"/>
                    <a:gd name="T54" fmla="*/ 5 w 11"/>
                    <a:gd name="T55" fmla="*/ 5 h 7"/>
                    <a:gd name="T56" fmla="*/ 4 w 11"/>
                    <a:gd name="T57" fmla="*/ 0 h 7"/>
                    <a:gd name="T58" fmla="*/ 4 w 11"/>
                    <a:gd name="T59" fmla="*/ 3 h 7"/>
                    <a:gd name="T60" fmla="*/ 10 w 11"/>
                    <a:gd name="T61" fmla="*/ 3 h 7"/>
                    <a:gd name="T62" fmla="*/ 8 w 11"/>
                    <a:gd name="T63" fmla="*/ 2 h 7"/>
                    <a:gd name="T64" fmla="*/ 8 w 11"/>
                    <a:gd name="T65" fmla="*/ 6 h 7"/>
                    <a:gd name="T66" fmla="*/ 10 w 11"/>
                    <a:gd name="T67" fmla="*/ 4 h 7"/>
                    <a:gd name="T68" fmla="*/ 2 w 11"/>
                    <a:gd name="T69" fmla="*/ 4 h 7"/>
                    <a:gd name="T70" fmla="*/ 3 w 11"/>
                    <a:gd name="T71" fmla="*/ 5 h 7"/>
                    <a:gd name="T72" fmla="*/ 4 w 11"/>
                    <a:gd name="T73" fmla="*/ 2 h 7"/>
                    <a:gd name="T74" fmla="*/ 4 w 11"/>
                    <a:gd name="T75"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 h="7">
                      <a:moveTo>
                        <a:pt x="4" y="0"/>
                      </a:moveTo>
                      <a:cubicBezTo>
                        <a:pt x="1" y="0"/>
                        <a:pt x="1" y="3"/>
                        <a:pt x="1" y="5"/>
                      </a:cubicBezTo>
                      <a:cubicBezTo>
                        <a:pt x="0" y="6"/>
                        <a:pt x="1" y="6"/>
                        <a:pt x="2" y="7"/>
                      </a:cubicBezTo>
                      <a:cubicBezTo>
                        <a:pt x="4" y="7"/>
                        <a:pt x="7" y="7"/>
                        <a:pt x="10" y="7"/>
                      </a:cubicBezTo>
                      <a:cubicBezTo>
                        <a:pt x="11" y="7"/>
                        <a:pt x="11" y="6"/>
                        <a:pt x="11" y="6"/>
                      </a:cubicBezTo>
                      <a:cubicBezTo>
                        <a:pt x="11" y="4"/>
                        <a:pt x="11" y="3"/>
                        <a:pt x="11" y="2"/>
                      </a:cubicBezTo>
                      <a:cubicBezTo>
                        <a:pt x="11" y="1"/>
                        <a:pt x="11" y="1"/>
                        <a:pt x="10" y="0"/>
                      </a:cubicBezTo>
                      <a:cubicBezTo>
                        <a:pt x="8" y="0"/>
                        <a:pt x="6" y="0"/>
                        <a:pt x="4" y="0"/>
                      </a:cubicBezTo>
                      <a:cubicBezTo>
                        <a:pt x="2" y="0"/>
                        <a:pt x="2" y="2"/>
                        <a:pt x="3" y="3"/>
                      </a:cubicBezTo>
                      <a:cubicBezTo>
                        <a:pt x="3" y="3"/>
                        <a:pt x="3" y="3"/>
                        <a:pt x="3" y="2"/>
                      </a:cubicBezTo>
                      <a:cubicBezTo>
                        <a:pt x="3" y="3"/>
                        <a:pt x="3" y="3"/>
                        <a:pt x="2" y="3"/>
                      </a:cubicBezTo>
                      <a:cubicBezTo>
                        <a:pt x="2" y="5"/>
                        <a:pt x="3" y="6"/>
                        <a:pt x="4" y="5"/>
                      </a:cubicBezTo>
                      <a:cubicBezTo>
                        <a:pt x="5" y="5"/>
                        <a:pt x="5" y="5"/>
                        <a:pt x="6" y="5"/>
                      </a:cubicBezTo>
                      <a:cubicBezTo>
                        <a:pt x="7" y="4"/>
                        <a:pt x="6" y="2"/>
                        <a:pt x="4" y="2"/>
                      </a:cubicBezTo>
                      <a:cubicBezTo>
                        <a:pt x="4" y="3"/>
                        <a:pt x="3" y="3"/>
                        <a:pt x="2" y="3"/>
                      </a:cubicBezTo>
                      <a:cubicBezTo>
                        <a:pt x="1" y="4"/>
                        <a:pt x="2" y="6"/>
                        <a:pt x="3" y="6"/>
                      </a:cubicBezTo>
                      <a:cubicBezTo>
                        <a:pt x="5" y="6"/>
                        <a:pt x="6" y="6"/>
                        <a:pt x="7" y="6"/>
                      </a:cubicBezTo>
                      <a:cubicBezTo>
                        <a:pt x="9" y="6"/>
                        <a:pt x="9" y="4"/>
                        <a:pt x="8" y="3"/>
                      </a:cubicBezTo>
                      <a:cubicBezTo>
                        <a:pt x="8" y="3"/>
                        <a:pt x="8" y="3"/>
                        <a:pt x="8" y="3"/>
                      </a:cubicBezTo>
                      <a:cubicBezTo>
                        <a:pt x="7" y="2"/>
                        <a:pt x="4" y="3"/>
                        <a:pt x="5" y="4"/>
                      </a:cubicBezTo>
                      <a:cubicBezTo>
                        <a:pt x="6" y="5"/>
                        <a:pt x="6" y="5"/>
                        <a:pt x="7" y="6"/>
                      </a:cubicBezTo>
                      <a:cubicBezTo>
                        <a:pt x="7" y="5"/>
                        <a:pt x="7" y="4"/>
                        <a:pt x="7" y="3"/>
                      </a:cubicBezTo>
                      <a:cubicBezTo>
                        <a:pt x="6" y="3"/>
                        <a:pt x="5" y="3"/>
                        <a:pt x="3" y="3"/>
                      </a:cubicBezTo>
                      <a:cubicBezTo>
                        <a:pt x="3" y="4"/>
                        <a:pt x="4" y="5"/>
                        <a:pt x="4" y="6"/>
                      </a:cubicBezTo>
                      <a:cubicBezTo>
                        <a:pt x="5" y="5"/>
                        <a:pt x="5" y="5"/>
                        <a:pt x="6" y="5"/>
                      </a:cubicBezTo>
                      <a:cubicBezTo>
                        <a:pt x="5" y="4"/>
                        <a:pt x="5" y="3"/>
                        <a:pt x="4" y="2"/>
                      </a:cubicBezTo>
                      <a:cubicBezTo>
                        <a:pt x="4" y="3"/>
                        <a:pt x="3" y="3"/>
                        <a:pt x="3" y="3"/>
                      </a:cubicBezTo>
                      <a:cubicBezTo>
                        <a:pt x="4" y="4"/>
                        <a:pt x="4" y="4"/>
                        <a:pt x="5" y="5"/>
                      </a:cubicBezTo>
                      <a:cubicBezTo>
                        <a:pt x="6" y="3"/>
                        <a:pt x="6" y="2"/>
                        <a:pt x="4" y="0"/>
                      </a:cubicBezTo>
                      <a:cubicBezTo>
                        <a:pt x="4" y="1"/>
                        <a:pt x="4" y="2"/>
                        <a:pt x="4" y="3"/>
                      </a:cubicBezTo>
                      <a:cubicBezTo>
                        <a:pt x="6" y="3"/>
                        <a:pt x="8" y="3"/>
                        <a:pt x="10" y="3"/>
                      </a:cubicBezTo>
                      <a:cubicBezTo>
                        <a:pt x="9" y="3"/>
                        <a:pt x="9" y="2"/>
                        <a:pt x="8" y="2"/>
                      </a:cubicBezTo>
                      <a:cubicBezTo>
                        <a:pt x="9" y="3"/>
                        <a:pt x="8" y="4"/>
                        <a:pt x="8" y="6"/>
                      </a:cubicBezTo>
                      <a:cubicBezTo>
                        <a:pt x="9" y="5"/>
                        <a:pt x="9" y="5"/>
                        <a:pt x="10" y="4"/>
                      </a:cubicBezTo>
                      <a:cubicBezTo>
                        <a:pt x="7" y="4"/>
                        <a:pt x="5" y="5"/>
                        <a:pt x="2" y="4"/>
                      </a:cubicBezTo>
                      <a:cubicBezTo>
                        <a:pt x="3" y="4"/>
                        <a:pt x="3" y="5"/>
                        <a:pt x="3" y="5"/>
                      </a:cubicBezTo>
                      <a:cubicBezTo>
                        <a:pt x="4" y="5"/>
                        <a:pt x="4" y="2"/>
                        <a:pt x="4" y="2"/>
                      </a:cubicBezTo>
                      <a:cubicBezTo>
                        <a:pt x="6" y="2"/>
                        <a:pt x="6" y="0"/>
                        <a:pt x="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3" name="Freeform 208"/>
                <p:cNvSpPr>
                  <a:spLocks/>
                </p:cNvSpPr>
                <p:nvPr/>
              </p:nvSpPr>
              <p:spPr bwMode="auto">
                <a:xfrm>
                  <a:off x="654" y="1424"/>
                  <a:ext cx="3" cy="3"/>
                </a:xfrm>
                <a:custGeom>
                  <a:avLst/>
                  <a:gdLst>
                    <a:gd name="T0" fmla="*/ 3 w 5"/>
                    <a:gd name="T1" fmla="*/ 3 h 4"/>
                    <a:gd name="T2" fmla="*/ 3 w 5"/>
                    <a:gd name="T3" fmla="*/ 3 h 4"/>
                    <a:gd name="T4" fmla="*/ 2 w 5"/>
                    <a:gd name="T5" fmla="*/ 3 h 4"/>
                    <a:gd name="T6" fmla="*/ 2 w 5"/>
                    <a:gd name="T7" fmla="*/ 3 h 4"/>
                    <a:gd name="T8" fmla="*/ 2 w 5"/>
                    <a:gd name="T9" fmla="*/ 2 h 4"/>
                    <a:gd name="T10" fmla="*/ 2 w 5"/>
                    <a:gd name="T11" fmla="*/ 3 h 4"/>
                    <a:gd name="T12" fmla="*/ 5 w 5"/>
                    <a:gd name="T13" fmla="*/ 2 h 4"/>
                    <a:gd name="T14" fmla="*/ 2 w 5"/>
                    <a:gd name="T15" fmla="*/ 1 h 4"/>
                    <a:gd name="T16" fmla="*/ 3 w 5"/>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4">
                      <a:moveTo>
                        <a:pt x="3" y="3"/>
                      </a:moveTo>
                      <a:cubicBezTo>
                        <a:pt x="3" y="3"/>
                        <a:pt x="3" y="3"/>
                        <a:pt x="3" y="3"/>
                      </a:cubicBezTo>
                      <a:cubicBezTo>
                        <a:pt x="3" y="3"/>
                        <a:pt x="3" y="3"/>
                        <a:pt x="2" y="3"/>
                      </a:cubicBezTo>
                      <a:cubicBezTo>
                        <a:pt x="2" y="3"/>
                        <a:pt x="2" y="3"/>
                        <a:pt x="2" y="3"/>
                      </a:cubicBezTo>
                      <a:cubicBezTo>
                        <a:pt x="2" y="3"/>
                        <a:pt x="2" y="3"/>
                        <a:pt x="2" y="2"/>
                      </a:cubicBezTo>
                      <a:cubicBezTo>
                        <a:pt x="2" y="3"/>
                        <a:pt x="2" y="3"/>
                        <a:pt x="2" y="3"/>
                      </a:cubicBezTo>
                      <a:cubicBezTo>
                        <a:pt x="3" y="4"/>
                        <a:pt x="5" y="4"/>
                        <a:pt x="5" y="2"/>
                      </a:cubicBezTo>
                      <a:cubicBezTo>
                        <a:pt x="4" y="1"/>
                        <a:pt x="3" y="0"/>
                        <a:pt x="2" y="1"/>
                      </a:cubicBezTo>
                      <a:cubicBezTo>
                        <a:pt x="0" y="1"/>
                        <a:pt x="1" y="4"/>
                        <a:pt x="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4" name="Freeform 209"/>
                <p:cNvSpPr>
                  <a:spLocks/>
                </p:cNvSpPr>
                <p:nvPr/>
              </p:nvSpPr>
              <p:spPr bwMode="auto">
                <a:xfrm>
                  <a:off x="647" y="1402"/>
                  <a:ext cx="20" cy="22"/>
                </a:xfrm>
                <a:custGeom>
                  <a:avLst/>
                  <a:gdLst>
                    <a:gd name="T0" fmla="*/ 4 w 30"/>
                    <a:gd name="T1" fmla="*/ 21 h 32"/>
                    <a:gd name="T2" fmla="*/ 8 w 30"/>
                    <a:gd name="T3" fmla="*/ 20 h 32"/>
                    <a:gd name="T4" fmla="*/ 6 w 30"/>
                    <a:gd name="T5" fmla="*/ 19 h 32"/>
                    <a:gd name="T6" fmla="*/ 13 w 30"/>
                    <a:gd name="T7" fmla="*/ 30 h 32"/>
                    <a:gd name="T8" fmla="*/ 23 w 30"/>
                    <a:gd name="T9" fmla="*/ 24 h 32"/>
                    <a:gd name="T10" fmla="*/ 11 w 30"/>
                    <a:gd name="T11" fmla="*/ 16 h 32"/>
                    <a:gd name="T12" fmla="*/ 6 w 30"/>
                    <a:gd name="T13" fmla="*/ 12 h 32"/>
                    <a:gd name="T14" fmla="*/ 14 w 30"/>
                    <a:gd name="T15" fmla="*/ 8 h 32"/>
                    <a:gd name="T16" fmla="*/ 28 w 30"/>
                    <a:gd name="T17" fmla="*/ 10 h 32"/>
                    <a:gd name="T18" fmla="*/ 29 w 30"/>
                    <a:gd name="T19" fmla="*/ 8 h 32"/>
                    <a:gd name="T20" fmla="*/ 29 w 30"/>
                    <a:gd name="T21" fmla="*/ 5 h 32"/>
                    <a:gd name="T22" fmla="*/ 27 w 30"/>
                    <a:gd name="T23" fmla="*/ 4 h 32"/>
                    <a:gd name="T24" fmla="*/ 5 w 30"/>
                    <a:gd name="T25" fmla="*/ 7 h 32"/>
                    <a:gd name="T26" fmla="*/ 8 w 30"/>
                    <a:gd name="T27" fmla="*/ 9 h 32"/>
                    <a:gd name="T28" fmla="*/ 12 w 30"/>
                    <a:gd name="T29" fmla="*/ 6 h 32"/>
                    <a:gd name="T30" fmla="*/ 12 w 30"/>
                    <a:gd name="T31" fmla="*/ 3 h 32"/>
                    <a:gd name="T32" fmla="*/ 3 w 30"/>
                    <a:gd name="T33" fmla="*/ 7 h 32"/>
                    <a:gd name="T34" fmla="*/ 5 w 30"/>
                    <a:gd name="T35" fmla="*/ 9 h 32"/>
                    <a:gd name="T36" fmla="*/ 21 w 30"/>
                    <a:gd name="T37" fmla="*/ 7 h 32"/>
                    <a:gd name="T38" fmla="*/ 29 w 30"/>
                    <a:gd name="T39" fmla="*/ 8 h 32"/>
                    <a:gd name="T40" fmla="*/ 28 w 30"/>
                    <a:gd name="T41" fmla="*/ 6 h 32"/>
                    <a:gd name="T42" fmla="*/ 28 w 30"/>
                    <a:gd name="T43" fmla="*/ 6 h 32"/>
                    <a:gd name="T44" fmla="*/ 26 w 30"/>
                    <a:gd name="T45" fmla="*/ 8 h 32"/>
                    <a:gd name="T46" fmla="*/ 27 w 30"/>
                    <a:gd name="T47" fmla="*/ 8 h 32"/>
                    <a:gd name="T48" fmla="*/ 27 w 30"/>
                    <a:gd name="T49" fmla="*/ 6 h 32"/>
                    <a:gd name="T50" fmla="*/ 15 w 30"/>
                    <a:gd name="T51" fmla="*/ 3 h 32"/>
                    <a:gd name="T52" fmla="*/ 4 w 30"/>
                    <a:gd name="T53" fmla="*/ 7 h 32"/>
                    <a:gd name="T54" fmla="*/ 5 w 30"/>
                    <a:gd name="T55" fmla="*/ 9 h 32"/>
                    <a:gd name="T56" fmla="*/ 12 w 30"/>
                    <a:gd name="T57" fmla="*/ 6 h 32"/>
                    <a:gd name="T58" fmla="*/ 12 w 30"/>
                    <a:gd name="T59" fmla="*/ 3 h 32"/>
                    <a:gd name="T60" fmla="*/ 5 w 30"/>
                    <a:gd name="T61" fmla="*/ 8 h 32"/>
                    <a:gd name="T62" fmla="*/ 8 w 30"/>
                    <a:gd name="T63" fmla="*/ 9 h 32"/>
                    <a:gd name="T64" fmla="*/ 28 w 30"/>
                    <a:gd name="T65" fmla="*/ 7 h 32"/>
                    <a:gd name="T66" fmla="*/ 26 w 30"/>
                    <a:gd name="T67" fmla="*/ 6 h 32"/>
                    <a:gd name="T68" fmla="*/ 27 w 30"/>
                    <a:gd name="T69" fmla="*/ 8 h 32"/>
                    <a:gd name="T70" fmla="*/ 28 w 30"/>
                    <a:gd name="T71" fmla="*/ 7 h 32"/>
                    <a:gd name="T72" fmla="*/ 3 w 30"/>
                    <a:gd name="T73" fmla="*/ 12 h 32"/>
                    <a:gd name="T74" fmla="*/ 13 w 30"/>
                    <a:gd name="T75" fmla="*/ 19 h 32"/>
                    <a:gd name="T76" fmla="*/ 16 w 30"/>
                    <a:gd name="T77" fmla="*/ 20 h 32"/>
                    <a:gd name="T78" fmla="*/ 16 w 30"/>
                    <a:gd name="T79" fmla="*/ 28 h 32"/>
                    <a:gd name="T80" fmla="*/ 9 w 30"/>
                    <a:gd name="T81" fmla="*/ 19 h 32"/>
                    <a:gd name="T82" fmla="*/ 7 w 30"/>
                    <a:gd name="T83" fmla="*/ 18 h 32"/>
                    <a:gd name="T84" fmla="*/ 4 w 30"/>
                    <a:gd name="T85" fmla="*/ 18 h 32"/>
                    <a:gd name="T86" fmla="*/ 4 w 30"/>
                    <a:gd name="T87" fmla="*/ 21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0" h="32">
                      <a:moveTo>
                        <a:pt x="4" y="21"/>
                      </a:moveTo>
                      <a:cubicBezTo>
                        <a:pt x="6" y="21"/>
                        <a:pt x="7" y="21"/>
                        <a:pt x="8" y="20"/>
                      </a:cubicBezTo>
                      <a:cubicBezTo>
                        <a:pt x="8" y="20"/>
                        <a:pt x="7" y="19"/>
                        <a:pt x="6" y="19"/>
                      </a:cubicBezTo>
                      <a:cubicBezTo>
                        <a:pt x="6" y="24"/>
                        <a:pt x="8" y="28"/>
                        <a:pt x="13" y="30"/>
                      </a:cubicBezTo>
                      <a:cubicBezTo>
                        <a:pt x="18" y="32"/>
                        <a:pt x="23" y="28"/>
                        <a:pt x="23" y="24"/>
                      </a:cubicBezTo>
                      <a:cubicBezTo>
                        <a:pt x="24" y="17"/>
                        <a:pt x="15" y="17"/>
                        <a:pt x="11" y="16"/>
                      </a:cubicBezTo>
                      <a:cubicBezTo>
                        <a:pt x="9" y="16"/>
                        <a:pt x="7" y="14"/>
                        <a:pt x="6" y="12"/>
                      </a:cubicBezTo>
                      <a:cubicBezTo>
                        <a:pt x="4" y="8"/>
                        <a:pt x="12" y="8"/>
                        <a:pt x="14" y="8"/>
                      </a:cubicBezTo>
                      <a:cubicBezTo>
                        <a:pt x="18" y="8"/>
                        <a:pt x="23" y="10"/>
                        <a:pt x="28" y="10"/>
                      </a:cubicBezTo>
                      <a:cubicBezTo>
                        <a:pt x="29" y="10"/>
                        <a:pt x="29" y="9"/>
                        <a:pt x="29" y="8"/>
                      </a:cubicBezTo>
                      <a:cubicBezTo>
                        <a:pt x="30" y="6"/>
                        <a:pt x="30" y="7"/>
                        <a:pt x="29" y="5"/>
                      </a:cubicBezTo>
                      <a:cubicBezTo>
                        <a:pt x="29" y="4"/>
                        <a:pt x="28" y="4"/>
                        <a:pt x="27" y="4"/>
                      </a:cubicBezTo>
                      <a:cubicBezTo>
                        <a:pt x="20" y="5"/>
                        <a:pt x="12" y="2"/>
                        <a:pt x="5" y="7"/>
                      </a:cubicBezTo>
                      <a:cubicBezTo>
                        <a:pt x="6" y="8"/>
                        <a:pt x="7" y="8"/>
                        <a:pt x="8" y="9"/>
                      </a:cubicBezTo>
                      <a:cubicBezTo>
                        <a:pt x="9" y="7"/>
                        <a:pt x="11" y="6"/>
                        <a:pt x="12" y="6"/>
                      </a:cubicBezTo>
                      <a:cubicBezTo>
                        <a:pt x="14" y="5"/>
                        <a:pt x="13" y="3"/>
                        <a:pt x="12" y="3"/>
                      </a:cubicBezTo>
                      <a:cubicBezTo>
                        <a:pt x="8" y="4"/>
                        <a:pt x="6" y="4"/>
                        <a:pt x="3" y="7"/>
                      </a:cubicBezTo>
                      <a:cubicBezTo>
                        <a:pt x="2" y="8"/>
                        <a:pt x="4" y="10"/>
                        <a:pt x="5" y="9"/>
                      </a:cubicBezTo>
                      <a:cubicBezTo>
                        <a:pt x="10" y="6"/>
                        <a:pt x="15" y="6"/>
                        <a:pt x="21" y="7"/>
                      </a:cubicBezTo>
                      <a:cubicBezTo>
                        <a:pt x="23" y="8"/>
                        <a:pt x="27" y="10"/>
                        <a:pt x="29" y="8"/>
                      </a:cubicBezTo>
                      <a:cubicBezTo>
                        <a:pt x="29" y="7"/>
                        <a:pt x="29" y="6"/>
                        <a:pt x="28" y="6"/>
                      </a:cubicBezTo>
                      <a:cubicBezTo>
                        <a:pt x="28" y="6"/>
                        <a:pt x="28" y="6"/>
                        <a:pt x="28" y="6"/>
                      </a:cubicBezTo>
                      <a:cubicBezTo>
                        <a:pt x="27" y="5"/>
                        <a:pt x="25" y="7"/>
                        <a:pt x="26" y="8"/>
                      </a:cubicBezTo>
                      <a:cubicBezTo>
                        <a:pt x="26" y="8"/>
                        <a:pt x="27" y="8"/>
                        <a:pt x="27" y="8"/>
                      </a:cubicBezTo>
                      <a:cubicBezTo>
                        <a:pt x="27" y="8"/>
                        <a:pt x="27" y="7"/>
                        <a:pt x="27" y="6"/>
                      </a:cubicBezTo>
                      <a:cubicBezTo>
                        <a:pt x="26" y="6"/>
                        <a:pt x="16" y="3"/>
                        <a:pt x="15" y="3"/>
                      </a:cubicBezTo>
                      <a:cubicBezTo>
                        <a:pt x="11" y="3"/>
                        <a:pt x="7" y="4"/>
                        <a:pt x="4" y="7"/>
                      </a:cubicBezTo>
                      <a:cubicBezTo>
                        <a:pt x="4" y="7"/>
                        <a:pt x="5" y="8"/>
                        <a:pt x="5" y="9"/>
                      </a:cubicBezTo>
                      <a:cubicBezTo>
                        <a:pt x="7" y="7"/>
                        <a:pt x="10" y="6"/>
                        <a:pt x="12" y="6"/>
                      </a:cubicBezTo>
                      <a:cubicBezTo>
                        <a:pt x="12" y="5"/>
                        <a:pt x="12" y="4"/>
                        <a:pt x="12" y="3"/>
                      </a:cubicBezTo>
                      <a:cubicBezTo>
                        <a:pt x="9" y="4"/>
                        <a:pt x="6" y="5"/>
                        <a:pt x="5" y="8"/>
                      </a:cubicBezTo>
                      <a:cubicBezTo>
                        <a:pt x="4" y="10"/>
                        <a:pt x="7" y="10"/>
                        <a:pt x="8" y="9"/>
                      </a:cubicBezTo>
                      <a:cubicBezTo>
                        <a:pt x="13" y="5"/>
                        <a:pt x="21" y="8"/>
                        <a:pt x="28" y="7"/>
                      </a:cubicBezTo>
                      <a:cubicBezTo>
                        <a:pt x="27" y="6"/>
                        <a:pt x="27" y="6"/>
                        <a:pt x="26" y="6"/>
                      </a:cubicBezTo>
                      <a:cubicBezTo>
                        <a:pt x="26" y="6"/>
                        <a:pt x="26" y="7"/>
                        <a:pt x="27" y="8"/>
                      </a:cubicBezTo>
                      <a:cubicBezTo>
                        <a:pt x="27" y="8"/>
                        <a:pt x="27" y="7"/>
                        <a:pt x="28" y="7"/>
                      </a:cubicBezTo>
                      <a:cubicBezTo>
                        <a:pt x="23" y="7"/>
                        <a:pt x="0" y="0"/>
                        <a:pt x="3" y="12"/>
                      </a:cubicBezTo>
                      <a:cubicBezTo>
                        <a:pt x="4" y="16"/>
                        <a:pt x="9" y="19"/>
                        <a:pt x="13" y="19"/>
                      </a:cubicBezTo>
                      <a:cubicBezTo>
                        <a:pt x="14" y="20"/>
                        <a:pt x="15" y="20"/>
                        <a:pt x="16" y="20"/>
                      </a:cubicBezTo>
                      <a:cubicBezTo>
                        <a:pt x="22" y="21"/>
                        <a:pt x="21" y="27"/>
                        <a:pt x="16" y="28"/>
                      </a:cubicBezTo>
                      <a:cubicBezTo>
                        <a:pt x="11" y="29"/>
                        <a:pt x="9" y="22"/>
                        <a:pt x="9" y="19"/>
                      </a:cubicBezTo>
                      <a:cubicBezTo>
                        <a:pt x="9" y="18"/>
                        <a:pt x="8" y="17"/>
                        <a:pt x="7" y="18"/>
                      </a:cubicBezTo>
                      <a:cubicBezTo>
                        <a:pt x="6" y="18"/>
                        <a:pt x="5" y="18"/>
                        <a:pt x="4" y="18"/>
                      </a:cubicBezTo>
                      <a:cubicBezTo>
                        <a:pt x="2" y="19"/>
                        <a:pt x="2" y="21"/>
                        <a:pt x="4" y="2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5" name="Freeform 210"/>
                <p:cNvSpPr>
                  <a:spLocks/>
                </p:cNvSpPr>
                <p:nvPr/>
              </p:nvSpPr>
              <p:spPr bwMode="auto">
                <a:xfrm>
                  <a:off x="649" y="1415"/>
                  <a:ext cx="16" cy="10"/>
                </a:xfrm>
                <a:custGeom>
                  <a:avLst/>
                  <a:gdLst>
                    <a:gd name="T0" fmla="*/ 0 w 24"/>
                    <a:gd name="T1" fmla="*/ 2 h 15"/>
                    <a:gd name="T2" fmla="*/ 9 w 24"/>
                    <a:gd name="T3" fmla="*/ 14 h 15"/>
                    <a:gd name="T4" fmla="*/ 10 w 24"/>
                    <a:gd name="T5" fmla="*/ 12 h 15"/>
                    <a:gd name="T6" fmla="*/ 5 w 24"/>
                    <a:gd name="T7" fmla="*/ 2 h 15"/>
                    <a:gd name="T8" fmla="*/ 2 w 24"/>
                    <a:gd name="T9" fmla="*/ 2 h 15"/>
                    <a:gd name="T10" fmla="*/ 12 w 24"/>
                    <a:gd name="T11" fmla="*/ 13 h 15"/>
                    <a:gd name="T12" fmla="*/ 24 w 24"/>
                    <a:gd name="T13" fmla="*/ 4 h 15"/>
                    <a:gd name="T14" fmla="*/ 21 w 24"/>
                    <a:gd name="T15" fmla="*/ 4 h 15"/>
                    <a:gd name="T16" fmla="*/ 5 w 24"/>
                    <a:gd name="T17" fmla="*/ 2 h 15"/>
                    <a:gd name="T18" fmla="*/ 2 w 24"/>
                    <a:gd name="T19" fmla="*/ 2 h 15"/>
                    <a:gd name="T20" fmla="*/ 8 w 24"/>
                    <a:gd name="T21" fmla="*/ 14 h 15"/>
                    <a:gd name="T22" fmla="*/ 9 w 24"/>
                    <a:gd name="T23" fmla="*/ 12 h 15"/>
                    <a:gd name="T24" fmla="*/ 3 w 24"/>
                    <a:gd name="T25" fmla="*/ 2 h 15"/>
                    <a:gd name="T26" fmla="*/ 0 w 24"/>
                    <a:gd name="T27"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 h="15">
                      <a:moveTo>
                        <a:pt x="0" y="2"/>
                      </a:moveTo>
                      <a:cubicBezTo>
                        <a:pt x="2" y="8"/>
                        <a:pt x="2" y="13"/>
                        <a:pt x="9" y="14"/>
                      </a:cubicBezTo>
                      <a:cubicBezTo>
                        <a:pt x="10" y="15"/>
                        <a:pt x="11" y="13"/>
                        <a:pt x="10" y="12"/>
                      </a:cubicBezTo>
                      <a:cubicBezTo>
                        <a:pt x="8" y="9"/>
                        <a:pt x="5" y="6"/>
                        <a:pt x="5" y="2"/>
                      </a:cubicBezTo>
                      <a:cubicBezTo>
                        <a:pt x="4" y="2"/>
                        <a:pt x="3" y="2"/>
                        <a:pt x="2" y="2"/>
                      </a:cubicBezTo>
                      <a:cubicBezTo>
                        <a:pt x="2" y="7"/>
                        <a:pt x="6" y="12"/>
                        <a:pt x="12" y="13"/>
                      </a:cubicBezTo>
                      <a:cubicBezTo>
                        <a:pt x="18" y="14"/>
                        <a:pt x="22" y="10"/>
                        <a:pt x="24" y="4"/>
                      </a:cubicBezTo>
                      <a:cubicBezTo>
                        <a:pt x="24" y="3"/>
                        <a:pt x="21" y="2"/>
                        <a:pt x="21" y="4"/>
                      </a:cubicBezTo>
                      <a:cubicBezTo>
                        <a:pt x="18" y="13"/>
                        <a:pt x="6" y="12"/>
                        <a:pt x="5" y="2"/>
                      </a:cubicBezTo>
                      <a:cubicBezTo>
                        <a:pt x="5" y="0"/>
                        <a:pt x="2" y="0"/>
                        <a:pt x="2" y="2"/>
                      </a:cubicBezTo>
                      <a:cubicBezTo>
                        <a:pt x="2" y="7"/>
                        <a:pt x="5" y="10"/>
                        <a:pt x="8" y="14"/>
                      </a:cubicBezTo>
                      <a:cubicBezTo>
                        <a:pt x="8" y="13"/>
                        <a:pt x="9" y="12"/>
                        <a:pt x="9" y="12"/>
                      </a:cubicBezTo>
                      <a:cubicBezTo>
                        <a:pt x="4" y="10"/>
                        <a:pt x="4" y="6"/>
                        <a:pt x="3" y="2"/>
                      </a:cubicBezTo>
                      <a:cubicBezTo>
                        <a:pt x="2"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6" name="Freeform 211"/>
                <p:cNvSpPr>
                  <a:spLocks/>
                </p:cNvSpPr>
                <p:nvPr/>
              </p:nvSpPr>
              <p:spPr bwMode="auto">
                <a:xfrm>
                  <a:off x="817" y="1326"/>
                  <a:ext cx="18" cy="28"/>
                </a:xfrm>
                <a:custGeom>
                  <a:avLst/>
                  <a:gdLst>
                    <a:gd name="T0" fmla="*/ 27 w 28"/>
                    <a:gd name="T1" fmla="*/ 8 h 42"/>
                    <a:gd name="T2" fmla="*/ 5 w 28"/>
                    <a:gd name="T3" fmla="*/ 8 h 42"/>
                    <a:gd name="T4" fmla="*/ 13 w 28"/>
                    <a:gd name="T5" fmla="*/ 18 h 42"/>
                    <a:gd name="T6" fmla="*/ 21 w 28"/>
                    <a:gd name="T7" fmla="*/ 28 h 42"/>
                    <a:gd name="T8" fmla="*/ 12 w 28"/>
                    <a:gd name="T9" fmla="*/ 37 h 42"/>
                    <a:gd name="T10" fmla="*/ 5 w 28"/>
                    <a:gd name="T11" fmla="*/ 24 h 42"/>
                    <a:gd name="T12" fmla="*/ 2 w 28"/>
                    <a:gd name="T13" fmla="*/ 23 h 42"/>
                    <a:gd name="T14" fmla="*/ 10 w 28"/>
                    <a:gd name="T15" fmla="*/ 40 h 42"/>
                    <a:gd name="T16" fmla="*/ 24 w 28"/>
                    <a:gd name="T17" fmla="*/ 30 h 42"/>
                    <a:gd name="T18" fmla="*/ 14 w 28"/>
                    <a:gd name="T19" fmla="*/ 16 h 42"/>
                    <a:gd name="T20" fmla="*/ 11 w 28"/>
                    <a:gd name="T21" fmla="*/ 6 h 42"/>
                    <a:gd name="T22" fmla="*/ 24 w 28"/>
                    <a:gd name="T23" fmla="*/ 8 h 42"/>
                    <a:gd name="T24" fmla="*/ 27 w 28"/>
                    <a:gd name="T25" fmla="*/ 8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8" h="42">
                      <a:moveTo>
                        <a:pt x="27" y="8"/>
                      </a:moveTo>
                      <a:cubicBezTo>
                        <a:pt x="26" y="0"/>
                        <a:pt x="7" y="0"/>
                        <a:pt x="5" y="8"/>
                      </a:cubicBezTo>
                      <a:cubicBezTo>
                        <a:pt x="3" y="12"/>
                        <a:pt x="10" y="16"/>
                        <a:pt x="13" y="18"/>
                      </a:cubicBezTo>
                      <a:cubicBezTo>
                        <a:pt x="17" y="21"/>
                        <a:pt x="21" y="23"/>
                        <a:pt x="21" y="28"/>
                      </a:cubicBezTo>
                      <a:cubicBezTo>
                        <a:pt x="21" y="33"/>
                        <a:pt x="17" y="37"/>
                        <a:pt x="12" y="37"/>
                      </a:cubicBezTo>
                      <a:cubicBezTo>
                        <a:pt x="3" y="38"/>
                        <a:pt x="3" y="29"/>
                        <a:pt x="5" y="24"/>
                      </a:cubicBezTo>
                      <a:cubicBezTo>
                        <a:pt x="6" y="22"/>
                        <a:pt x="3" y="21"/>
                        <a:pt x="2" y="23"/>
                      </a:cubicBezTo>
                      <a:cubicBezTo>
                        <a:pt x="0" y="31"/>
                        <a:pt x="1" y="37"/>
                        <a:pt x="10" y="40"/>
                      </a:cubicBezTo>
                      <a:cubicBezTo>
                        <a:pt x="16" y="42"/>
                        <a:pt x="23" y="36"/>
                        <a:pt x="24" y="30"/>
                      </a:cubicBezTo>
                      <a:cubicBezTo>
                        <a:pt x="25" y="22"/>
                        <a:pt x="20" y="19"/>
                        <a:pt x="14" y="16"/>
                      </a:cubicBezTo>
                      <a:cubicBezTo>
                        <a:pt x="11" y="13"/>
                        <a:pt x="3" y="7"/>
                        <a:pt x="11" y="6"/>
                      </a:cubicBezTo>
                      <a:cubicBezTo>
                        <a:pt x="14" y="5"/>
                        <a:pt x="24" y="4"/>
                        <a:pt x="24" y="8"/>
                      </a:cubicBezTo>
                      <a:cubicBezTo>
                        <a:pt x="25" y="10"/>
                        <a:pt x="28" y="10"/>
                        <a:pt x="27"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7" name="Freeform 212"/>
                <p:cNvSpPr>
                  <a:spLocks/>
                </p:cNvSpPr>
                <p:nvPr/>
              </p:nvSpPr>
              <p:spPr bwMode="auto">
                <a:xfrm>
                  <a:off x="817" y="1322"/>
                  <a:ext cx="14" cy="35"/>
                </a:xfrm>
                <a:custGeom>
                  <a:avLst/>
                  <a:gdLst>
                    <a:gd name="T0" fmla="*/ 17 w 21"/>
                    <a:gd name="T1" fmla="*/ 2 h 53"/>
                    <a:gd name="T2" fmla="*/ 0 w 21"/>
                    <a:gd name="T3" fmla="*/ 50 h 53"/>
                    <a:gd name="T4" fmla="*/ 3 w 21"/>
                    <a:gd name="T5" fmla="*/ 51 h 53"/>
                    <a:gd name="T6" fmla="*/ 20 w 21"/>
                    <a:gd name="T7" fmla="*/ 3 h 53"/>
                    <a:gd name="T8" fmla="*/ 17 w 21"/>
                    <a:gd name="T9" fmla="*/ 2 h 53"/>
                  </a:gdLst>
                  <a:ahLst/>
                  <a:cxnLst>
                    <a:cxn ang="0">
                      <a:pos x="T0" y="T1"/>
                    </a:cxn>
                    <a:cxn ang="0">
                      <a:pos x="T2" y="T3"/>
                    </a:cxn>
                    <a:cxn ang="0">
                      <a:pos x="T4" y="T5"/>
                    </a:cxn>
                    <a:cxn ang="0">
                      <a:pos x="T6" y="T7"/>
                    </a:cxn>
                    <a:cxn ang="0">
                      <a:pos x="T8" y="T9"/>
                    </a:cxn>
                  </a:cxnLst>
                  <a:rect l="0" t="0" r="r" b="b"/>
                  <a:pathLst>
                    <a:path w="21" h="53">
                      <a:moveTo>
                        <a:pt x="17" y="2"/>
                      </a:moveTo>
                      <a:cubicBezTo>
                        <a:pt x="8" y="16"/>
                        <a:pt x="8" y="34"/>
                        <a:pt x="0" y="50"/>
                      </a:cubicBezTo>
                      <a:cubicBezTo>
                        <a:pt x="0" y="51"/>
                        <a:pt x="2" y="53"/>
                        <a:pt x="3" y="51"/>
                      </a:cubicBezTo>
                      <a:cubicBezTo>
                        <a:pt x="10" y="36"/>
                        <a:pt x="11" y="17"/>
                        <a:pt x="20" y="3"/>
                      </a:cubicBezTo>
                      <a:cubicBezTo>
                        <a:pt x="21" y="1"/>
                        <a:pt x="18" y="0"/>
                        <a:pt x="17"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8" name="Freeform 213"/>
                <p:cNvSpPr>
                  <a:spLocks/>
                </p:cNvSpPr>
                <p:nvPr/>
              </p:nvSpPr>
              <p:spPr bwMode="auto">
                <a:xfrm>
                  <a:off x="820" y="1324"/>
                  <a:ext cx="13" cy="33"/>
                </a:xfrm>
                <a:custGeom>
                  <a:avLst/>
                  <a:gdLst>
                    <a:gd name="T0" fmla="*/ 20 w 20"/>
                    <a:gd name="T1" fmla="*/ 2 h 50"/>
                    <a:gd name="T2" fmla="*/ 19 w 20"/>
                    <a:gd name="T3" fmla="*/ 1 h 50"/>
                    <a:gd name="T4" fmla="*/ 17 w 20"/>
                    <a:gd name="T5" fmla="*/ 1 h 50"/>
                    <a:gd name="T6" fmla="*/ 10 w 20"/>
                    <a:gd name="T7" fmla="*/ 20 h 50"/>
                    <a:gd name="T8" fmla="*/ 6 w 20"/>
                    <a:gd name="T9" fmla="*/ 33 h 50"/>
                    <a:gd name="T10" fmla="*/ 1 w 20"/>
                    <a:gd name="T11" fmla="*/ 47 h 50"/>
                    <a:gd name="T12" fmla="*/ 3 w 20"/>
                    <a:gd name="T13" fmla="*/ 48 h 50"/>
                    <a:gd name="T14" fmla="*/ 3 w 20"/>
                    <a:gd name="T15" fmla="*/ 48 h 50"/>
                    <a:gd name="T16" fmla="*/ 0 w 20"/>
                    <a:gd name="T17" fmla="*/ 48 h 50"/>
                    <a:gd name="T18" fmla="*/ 0 w 20"/>
                    <a:gd name="T19" fmla="*/ 48 h 50"/>
                    <a:gd name="T20" fmla="*/ 2 w 20"/>
                    <a:gd name="T21" fmla="*/ 49 h 50"/>
                    <a:gd name="T22" fmla="*/ 4 w 20"/>
                    <a:gd name="T23" fmla="*/ 45 h 50"/>
                    <a:gd name="T24" fmla="*/ 10 w 20"/>
                    <a:gd name="T25" fmla="*/ 30 h 50"/>
                    <a:gd name="T26" fmla="*/ 19 w 20"/>
                    <a:gd name="T27" fmla="*/ 2 h 50"/>
                    <a:gd name="T28" fmla="*/ 17 w 20"/>
                    <a:gd name="T29" fmla="*/ 2 h 50"/>
                    <a:gd name="T30" fmla="*/ 17 w 20"/>
                    <a:gd name="T31" fmla="*/ 2 h 50"/>
                    <a:gd name="T32" fmla="*/ 20 w 20"/>
                    <a:gd name="T33" fmla="*/ 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 h="50">
                      <a:moveTo>
                        <a:pt x="20" y="2"/>
                      </a:moveTo>
                      <a:cubicBezTo>
                        <a:pt x="19" y="1"/>
                        <a:pt x="19" y="1"/>
                        <a:pt x="19" y="1"/>
                      </a:cubicBezTo>
                      <a:cubicBezTo>
                        <a:pt x="19" y="0"/>
                        <a:pt x="17" y="0"/>
                        <a:pt x="17" y="1"/>
                      </a:cubicBezTo>
                      <a:cubicBezTo>
                        <a:pt x="14" y="7"/>
                        <a:pt x="12" y="14"/>
                        <a:pt x="10" y="20"/>
                      </a:cubicBezTo>
                      <a:cubicBezTo>
                        <a:pt x="9" y="25"/>
                        <a:pt x="7" y="29"/>
                        <a:pt x="6" y="33"/>
                      </a:cubicBezTo>
                      <a:cubicBezTo>
                        <a:pt x="5" y="35"/>
                        <a:pt x="2" y="46"/>
                        <a:pt x="1" y="47"/>
                      </a:cubicBezTo>
                      <a:cubicBezTo>
                        <a:pt x="1" y="47"/>
                        <a:pt x="2" y="48"/>
                        <a:pt x="3" y="48"/>
                      </a:cubicBezTo>
                      <a:cubicBezTo>
                        <a:pt x="3" y="48"/>
                        <a:pt x="3" y="48"/>
                        <a:pt x="3" y="48"/>
                      </a:cubicBezTo>
                      <a:cubicBezTo>
                        <a:pt x="3" y="46"/>
                        <a:pt x="0" y="46"/>
                        <a:pt x="0" y="48"/>
                      </a:cubicBezTo>
                      <a:cubicBezTo>
                        <a:pt x="0" y="48"/>
                        <a:pt x="0" y="48"/>
                        <a:pt x="0" y="48"/>
                      </a:cubicBezTo>
                      <a:cubicBezTo>
                        <a:pt x="0" y="49"/>
                        <a:pt x="1" y="50"/>
                        <a:pt x="2" y="49"/>
                      </a:cubicBezTo>
                      <a:cubicBezTo>
                        <a:pt x="4" y="49"/>
                        <a:pt x="4" y="46"/>
                        <a:pt x="4" y="45"/>
                      </a:cubicBezTo>
                      <a:cubicBezTo>
                        <a:pt x="6" y="40"/>
                        <a:pt x="8" y="35"/>
                        <a:pt x="10" y="30"/>
                      </a:cubicBezTo>
                      <a:cubicBezTo>
                        <a:pt x="13" y="21"/>
                        <a:pt x="16" y="11"/>
                        <a:pt x="19" y="2"/>
                      </a:cubicBezTo>
                      <a:cubicBezTo>
                        <a:pt x="18" y="2"/>
                        <a:pt x="17" y="2"/>
                        <a:pt x="17" y="2"/>
                      </a:cubicBezTo>
                      <a:cubicBezTo>
                        <a:pt x="17" y="2"/>
                        <a:pt x="17" y="2"/>
                        <a:pt x="17" y="2"/>
                      </a:cubicBezTo>
                      <a:cubicBezTo>
                        <a:pt x="17" y="4"/>
                        <a:pt x="20" y="3"/>
                        <a:pt x="2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9" name="Freeform 214"/>
                <p:cNvSpPr>
                  <a:spLocks/>
                </p:cNvSpPr>
                <p:nvPr/>
              </p:nvSpPr>
              <p:spPr bwMode="auto">
                <a:xfrm>
                  <a:off x="544" y="1510"/>
                  <a:ext cx="26" cy="40"/>
                </a:xfrm>
                <a:custGeom>
                  <a:avLst/>
                  <a:gdLst>
                    <a:gd name="T0" fmla="*/ 27 w 39"/>
                    <a:gd name="T1" fmla="*/ 57 h 60"/>
                    <a:gd name="T2" fmla="*/ 16 w 39"/>
                    <a:gd name="T3" fmla="*/ 36 h 60"/>
                    <a:gd name="T4" fmla="*/ 5 w 39"/>
                    <a:gd name="T5" fmla="*/ 22 h 60"/>
                    <a:gd name="T6" fmla="*/ 18 w 39"/>
                    <a:gd name="T7" fmla="*/ 4 h 60"/>
                    <a:gd name="T8" fmla="*/ 33 w 39"/>
                    <a:gd name="T9" fmla="*/ 30 h 60"/>
                    <a:gd name="T10" fmla="*/ 23 w 39"/>
                    <a:gd name="T11" fmla="*/ 57 h 60"/>
                    <a:gd name="T12" fmla="*/ 26 w 39"/>
                    <a:gd name="T13" fmla="*/ 57 h 60"/>
                    <a:gd name="T14" fmla="*/ 37 w 39"/>
                    <a:gd name="T15" fmla="*/ 16 h 60"/>
                    <a:gd name="T16" fmla="*/ 15 w 39"/>
                    <a:gd name="T17" fmla="*/ 1 h 60"/>
                    <a:gd name="T18" fmla="*/ 2 w 39"/>
                    <a:gd name="T19" fmla="*/ 20 h 60"/>
                    <a:gd name="T20" fmla="*/ 9 w 39"/>
                    <a:gd name="T21" fmla="*/ 34 h 60"/>
                    <a:gd name="T22" fmla="*/ 21 w 39"/>
                    <a:gd name="T23" fmla="*/ 48 h 60"/>
                    <a:gd name="T24" fmla="*/ 24 w 39"/>
                    <a:gd name="T25" fmla="*/ 59 h 60"/>
                    <a:gd name="T26" fmla="*/ 27 w 39"/>
                    <a:gd name="T27" fmla="*/ 57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9" h="60">
                      <a:moveTo>
                        <a:pt x="27" y="57"/>
                      </a:moveTo>
                      <a:cubicBezTo>
                        <a:pt x="23" y="49"/>
                        <a:pt x="23" y="43"/>
                        <a:pt x="16" y="36"/>
                      </a:cubicBezTo>
                      <a:cubicBezTo>
                        <a:pt x="11" y="32"/>
                        <a:pt x="7" y="28"/>
                        <a:pt x="5" y="22"/>
                      </a:cubicBezTo>
                      <a:cubicBezTo>
                        <a:pt x="2" y="12"/>
                        <a:pt x="9" y="5"/>
                        <a:pt x="18" y="4"/>
                      </a:cubicBezTo>
                      <a:cubicBezTo>
                        <a:pt x="35" y="1"/>
                        <a:pt x="35" y="20"/>
                        <a:pt x="33" y="30"/>
                      </a:cubicBezTo>
                      <a:cubicBezTo>
                        <a:pt x="30" y="39"/>
                        <a:pt x="24" y="47"/>
                        <a:pt x="23" y="57"/>
                      </a:cubicBezTo>
                      <a:cubicBezTo>
                        <a:pt x="23" y="58"/>
                        <a:pt x="26" y="58"/>
                        <a:pt x="26" y="57"/>
                      </a:cubicBezTo>
                      <a:cubicBezTo>
                        <a:pt x="27" y="43"/>
                        <a:pt x="39" y="31"/>
                        <a:pt x="37" y="16"/>
                      </a:cubicBezTo>
                      <a:cubicBezTo>
                        <a:pt x="35" y="5"/>
                        <a:pt x="27" y="0"/>
                        <a:pt x="15" y="1"/>
                      </a:cubicBezTo>
                      <a:cubicBezTo>
                        <a:pt x="7" y="2"/>
                        <a:pt x="0" y="12"/>
                        <a:pt x="2" y="20"/>
                      </a:cubicBezTo>
                      <a:cubicBezTo>
                        <a:pt x="2" y="26"/>
                        <a:pt x="5" y="30"/>
                        <a:pt x="9" y="34"/>
                      </a:cubicBezTo>
                      <a:cubicBezTo>
                        <a:pt x="14" y="39"/>
                        <a:pt x="19" y="41"/>
                        <a:pt x="21" y="48"/>
                      </a:cubicBezTo>
                      <a:cubicBezTo>
                        <a:pt x="22" y="52"/>
                        <a:pt x="23" y="55"/>
                        <a:pt x="24" y="59"/>
                      </a:cubicBezTo>
                      <a:cubicBezTo>
                        <a:pt x="25" y="60"/>
                        <a:pt x="28" y="59"/>
                        <a:pt x="27" y="5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0" name="Freeform 215"/>
                <p:cNvSpPr>
                  <a:spLocks/>
                </p:cNvSpPr>
                <p:nvPr/>
              </p:nvSpPr>
              <p:spPr bwMode="auto">
                <a:xfrm>
                  <a:off x="549" y="1514"/>
                  <a:ext cx="16" cy="17"/>
                </a:xfrm>
                <a:custGeom>
                  <a:avLst/>
                  <a:gdLst>
                    <a:gd name="T0" fmla="*/ 11 w 24"/>
                    <a:gd name="T1" fmla="*/ 22 h 25"/>
                    <a:gd name="T2" fmla="*/ 8 w 24"/>
                    <a:gd name="T3" fmla="*/ 5 h 25"/>
                    <a:gd name="T4" fmla="*/ 20 w 24"/>
                    <a:gd name="T5" fmla="*/ 11 h 25"/>
                    <a:gd name="T6" fmla="*/ 6 w 24"/>
                    <a:gd name="T7" fmla="*/ 19 h 25"/>
                    <a:gd name="T8" fmla="*/ 5 w 24"/>
                    <a:gd name="T9" fmla="*/ 22 h 25"/>
                    <a:gd name="T10" fmla="*/ 23 w 24"/>
                    <a:gd name="T11" fmla="*/ 13 h 25"/>
                    <a:gd name="T12" fmla="*/ 10 w 24"/>
                    <a:gd name="T13" fmla="*/ 1 h 25"/>
                    <a:gd name="T14" fmla="*/ 0 w 24"/>
                    <a:gd name="T15" fmla="*/ 13 h 25"/>
                    <a:gd name="T16" fmla="*/ 11 w 24"/>
                    <a:gd name="T17" fmla="*/ 25 h 25"/>
                    <a:gd name="T18" fmla="*/ 11 w 24"/>
                    <a:gd name="T19" fmla="*/ 22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 h="25">
                      <a:moveTo>
                        <a:pt x="11" y="22"/>
                      </a:moveTo>
                      <a:cubicBezTo>
                        <a:pt x="2" y="21"/>
                        <a:pt x="1" y="9"/>
                        <a:pt x="8" y="5"/>
                      </a:cubicBezTo>
                      <a:cubicBezTo>
                        <a:pt x="13" y="2"/>
                        <a:pt x="20" y="5"/>
                        <a:pt x="20" y="11"/>
                      </a:cubicBezTo>
                      <a:cubicBezTo>
                        <a:pt x="20" y="19"/>
                        <a:pt x="12" y="20"/>
                        <a:pt x="6" y="19"/>
                      </a:cubicBezTo>
                      <a:cubicBezTo>
                        <a:pt x="4" y="19"/>
                        <a:pt x="3" y="21"/>
                        <a:pt x="5" y="22"/>
                      </a:cubicBezTo>
                      <a:cubicBezTo>
                        <a:pt x="13" y="23"/>
                        <a:pt x="21" y="21"/>
                        <a:pt x="23" y="13"/>
                      </a:cubicBezTo>
                      <a:cubicBezTo>
                        <a:pt x="24" y="5"/>
                        <a:pt x="18" y="0"/>
                        <a:pt x="10" y="1"/>
                      </a:cubicBezTo>
                      <a:cubicBezTo>
                        <a:pt x="4" y="2"/>
                        <a:pt x="1" y="7"/>
                        <a:pt x="0" y="13"/>
                      </a:cubicBezTo>
                      <a:cubicBezTo>
                        <a:pt x="0" y="19"/>
                        <a:pt x="5" y="24"/>
                        <a:pt x="11" y="25"/>
                      </a:cubicBezTo>
                      <a:cubicBezTo>
                        <a:pt x="13" y="25"/>
                        <a:pt x="13" y="22"/>
                        <a:pt x="11"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1" name="Freeform 216"/>
                <p:cNvSpPr>
                  <a:spLocks/>
                </p:cNvSpPr>
                <p:nvPr/>
              </p:nvSpPr>
              <p:spPr bwMode="auto">
                <a:xfrm>
                  <a:off x="549" y="1516"/>
                  <a:ext cx="14" cy="14"/>
                </a:xfrm>
                <a:custGeom>
                  <a:avLst/>
                  <a:gdLst>
                    <a:gd name="T0" fmla="*/ 4 w 21"/>
                    <a:gd name="T1" fmla="*/ 5 h 21"/>
                    <a:gd name="T2" fmla="*/ 7 w 21"/>
                    <a:gd name="T3" fmla="*/ 7 h 21"/>
                    <a:gd name="T4" fmla="*/ 5 w 21"/>
                    <a:gd name="T5" fmla="*/ 15 h 21"/>
                    <a:gd name="T6" fmla="*/ 4 w 21"/>
                    <a:gd name="T7" fmla="*/ 14 h 21"/>
                    <a:gd name="T8" fmla="*/ 8 w 21"/>
                    <a:gd name="T9" fmla="*/ 6 h 21"/>
                    <a:gd name="T10" fmla="*/ 12 w 21"/>
                    <a:gd name="T11" fmla="*/ 6 h 21"/>
                    <a:gd name="T12" fmla="*/ 9 w 21"/>
                    <a:gd name="T13" fmla="*/ 18 h 21"/>
                    <a:gd name="T14" fmla="*/ 8 w 21"/>
                    <a:gd name="T15" fmla="*/ 15 h 21"/>
                    <a:gd name="T16" fmla="*/ 13 w 21"/>
                    <a:gd name="T17" fmla="*/ 4 h 21"/>
                    <a:gd name="T18" fmla="*/ 17 w 21"/>
                    <a:gd name="T19" fmla="*/ 3 h 21"/>
                    <a:gd name="T20" fmla="*/ 12 w 21"/>
                    <a:gd name="T21" fmla="*/ 5 h 21"/>
                    <a:gd name="T22" fmla="*/ 11 w 21"/>
                    <a:gd name="T23" fmla="*/ 3 h 21"/>
                    <a:gd name="T24" fmla="*/ 9 w 21"/>
                    <a:gd name="T25" fmla="*/ 10 h 21"/>
                    <a:gd name="T26" fmla="*/ 9 w 21"/>
                    <a:gd name="T27" fmla="*/ 14 h 21"/>
                    <a:gd name="T28" fmla="*/ 12 w 21"/>
                    <a:gd name="T29" fmla="*/ 14 h 21"/>
                    <a:gd name="T30" fmla="*/ 13 w 21"/>
                    <a:gd name="T31" fmla="*/ 13 h 21"/>
                    <a:gd name="T32" fmla="*/ 18 w 21"/>
                    <a:gd name="T33" fmla="*/ 9 h 21"/>
                    <a:gd name="T34" fmla="*/ 17 w 21"/>
                    <a:gd name="T35" fmla="*/ 11 h 21"/>
                    <a:gd name="T36" fmla="*/ 15 w 21"/>
                    <a:gd name="T37" fmla="*/ 8 h 21"/>
                    <a:gd name="T38" fmla="*/ 7 w 21"/>
                    <a:gd name="T39" fmla="*/ 10 h 21"/>
                    <a:gd name="T40" fmla="*/ 7 w 21"/>
                    <a:gd name="T41" fmla="*/ 10 h 21"/>
                    <a:gd name="T42" fmla="*/ 8 w 21"/>
                    <a:gd name="T43" fmla="*/ 14 h 21"/>
                    <a:gd name="T44" fmla="*/ 12 w 21"/>
                    <a:gd name="T45" fmla="*/ 1 h 21"/>
                    <a:gd name="T46" fmla="*/ 17 w 21"/>
                    <a:gd name="T47" fmla="*/ 4 h 21"/>
                    <a:gd name="T48" fmla="*/ 18 w 21"/>
                    <a:gd name="T49" fmla="*/ 10 h 21"/>
                    <a:gd name="T50" fmla="*/ 20 w 21"/>
                    <a:gd name="T51" fmla="*/ 10 h 21"/>
                    <a:gd name="T52" fmla="*/ 21 w 21"/>
                    <a:gd name="T53" fmla="*/ 8 h 21"/>
                    <a:gd name="T54" fmla="*/ 18 w 21"/>
                    <a:gd name="T55" fmla="*/ 8 h 21"/>
                    <a:gd name="T56" fmla="*/ 18 w 21"/>
                    <a:gd name="T57" fmla="*/ 13 h 21"/>
                    <a:gd name="T58" fmla="*/ 15 w 21"/>
                    <a:gd name="T59" fmla="*/ 13 h 21"/>
                    <a:gd name="T60" fmla="*/ 17 w 21"/>
                    <a:gd name="T61" fmla="*/ 6 h 21"/>
                    <a:gd name="T62" fmla="*/ 16 w 21"/>
                    <a:gd name="T63" fmla="*/ 5 h 21"/>
                    <a:gd name="T64" fmla="*/ 11 w 21"/>
                    <a:gd name="T65" fmla="*/ 5 h 21"/>
                    <a:gd name="T66" fmla="*/ 10 w 21"/>
                    <a:gd name="T67" fmla="*/ 13 h 21"/>
                    <a:gd name="T68" fmla="*/ 13 w 21"/>
                    <a:gd name="T69" fmla="*/ 3 h 21"/>
                    <a:gd name="T70" fmla="*/ 14 w 21"/>
                    <a:gd name="T71" fmla="*/ 6 h 21"/>
                    <a:gd name="T72" fmla="*/ 9 w 21"/>
                    <a:gd name="T73" fmla="*/ 17 h 21"/>
                    <a:gd name="T74" fmla="*/ 5 w 21"/>
                    <a:gd name="T75" fmla="*/ 17 h 21"/>
                    <a:gd name="T76" fmla="*/ 8 w 21"/>
                    <a:gd name="T77" fmla="*/ 5 h 21"/>
                    <a:gd name="T78" fmla="*/ 10 w 21"/>
                    <a:gd name="T79" fmla="*/ 4 h 21"/>
                    <a:gd name="T80" fmla="*/ 5 w 21"/>
                    <a:gd name="T81" fmla="*/ 14 h 21"/>
                    <a:gd name="T82" fmla="*/ 1 w 21"/>
                    <a:gd name="T83" fmla="*/ 13 h 21"/>
                    <a:gd name="T84" fmla="*/ 4 w 21"/>
                    <a:gd name="T85" fmla="*/ 5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1" h="21">
                      <a:moveTo>
                        <a:pt x="6" y="11"/>
                      </a:moveTo>
                      <a:cubicBezTo>
                        <a:pt x="6" y="10"/>
                        <a:pt x="6" y="8"/>
                        <a:pt x="7" y="7"/>
                      </a:cubicBezTo>
                      <a:cubicBezTo>
                        <a:pt x="6" y="6"/>
                        <a:pt x="5" y="6"/>
                        <a:pt x="4" y="5"/>
                      </a:cubicBezTo>
                      <a:cubicBezTo>
                        <a:pt x="4" y="8"/>
                        <a:pt x="2" y="11"/>
                        <a:pt x="1" y="13"/>
                      </a:cubicBezTo>
                      <a:cubicBezTo>
                        <a:pt x="2" y="13"/>
                        <a:pt x="3" y="14"/>
                        <a:pt x="3" y="14"/>
                      </a:cubicBezTo>
                      <a:cubicBezTo>
                        <a:pt x="5" y="12"/>
                        <a:pt x="5" y="10"/>
                        <a:pt x="7" y="7"/>
                      </a:cubicBezTo>
                      <a:cubicBezTo>
                        <a:pt x="6" y="7"/>
                        <a:pt x="5" y="7"/>
                        <a:pt x="4" y="7"/>
                      </a:cubicBezTo>
                      <a:cubicBezTo>
                        <a:pt x="4" y="9"/>
                        <a:pt x="3" y="12"/>
                        <a:pt x="2" y="14"/>
                      </a:cubicBezTo>
                      <a:cubicBezTo>
                        <a:pt x="2" y="16"/>
                        <a:pt x="4" y="16"/>
                        <a:pt x="5" y="15"/>
                      </a:cubicBezTo>
                      <a:cubicBezTo>
                        <a:pt x="7" y="12"/>
                        <a:pt x="8" y="8"/>
                        <a:pt x="9" y="5"/>
                      </a:cubicBezTo>
                      <a:cubicBezTo>
                        <a:pt x="9" y="4"/>
                        <a:pt x="8" y="4"/>
                        <a:pt x="7" y="4"/>
                      </a:cubicBezTo>
                      <a:cubicBezTo>
                        <a:pt x="7" y="8"/>
                        <a:pt x="5" y="11"/>
                        <a:pt x="4" y="14"/>
                      </a:cubicBezTo>
                      <a:cubicBezTo>
                        <a:pt x="5" y="14"/>
                        <a:pt x="5" y="15"/>
                        <a:pt x="6" y="15"/>
                      </a:cubicBezTo>
                      <a:cubicBezTo>
                        <a:pt x="8" y="12"/>
                        <a:pt x="9" y="9"/>
                        <a:pt x="11" y="6"/>
                      </a:cubicBezTo>
                      <a:cubicBezTo>
                        <a:pt x="10" y="6"/>
                        <a:pt x="9" y="6"/>
                        <a:pt x="8" y="6"/>
                      </a:cubicBezTo>
                      <a:cubicBezTo>
                        <a:pt x="8" y="10"/>
                        <a:pt x="5" y="13"/>
                        <a:pt x="5" y="17"/>
                      </a:cubicBezTo>
                      <a:cubicBezTo>
                        <a:pt x="5" y="19"/>
                        <a:pt x="8" y="19"/>
                        <a:pt x="8" y="18"/>
                      </a:cubicBezTo>
                      <a:cubicBezTo>
                        <a:pt x="10" y="14"/>
                        <a:pt x="11" y="10"/>
                        <a:pt x="12" y="6"/>
                      </a:cubicBezTo>
                      <a:cubicBezTo>
                        <a:pt x="13" y="4"/>
                        <a:pt x="10" y="3"/>
                        <a:pt x="10" y="5"/>
                      </a:cubicBezTo>
                      <a:cubicBezTo>
                        <a:pt x="8" y="9"/>
                        <a:pt x="6" y="13"/>
                        <a:pt x="6" y="17"/>
                      </a:cubicBezTo>
                      <a:cubicBezTo>
                        <a:pt x="6" y="18"/>
                        <a:pt x="8" y="19"/>
                        <a:pt x="9" y="18"/>
                      </a:cubicBezTo>
                      <a:cubicBezTo>
                        <a:pt x="11" y="14"/>
                        <a:pt x="12" y="10"/>
                        <a:pt x="14" y="6"/>
                      </a:cubicBezTo>
                      <a:cubicBezTo>
                        <a:pt x="13" y="6"/>
                        <a:pt x="12" y="5"/>
                        <a:pt x="11" y="5"/>
                      </a:cubicBezTo>
                      <a:cubicBezTo>
                        <a:pt x="10" y="9"/>
                        <a:pt x="9" y="12"/>
                        <a:pt x="8" y="15"/>
                      </a:cubicBezTo>
                      <a:cubicBezTo>
                        <a:pt x="9" y="16"/>
                        <a:pt x="9" y="16"/>
                        <a:pt x="10" y="16"/>
                      </a:cubicBezTo>
                      <a:cubicBezTo>
                        <a:pt x="12" y="12"/>
                        <a:pt x="12" y="8"/>
                        <a:pt x="15" y="5"/>
                      </a:cubicBezTo>
                      <a:cubicBezTo>
                        <a:pt x="14" y="4"/>
                        <a:pt x="13" y="4"/>
                        <a:pt x="13" y="4"/>
                      </a:cubicBezTo>
                      <a:cubicBezTo>
                        <a:pt x="13" y="7"/>
                        <a:pt x="11" y="10"/>
                        <a:pt x="10" y="13"/>
                      </a:cubicBezTo>
                      <a:cubicBezTo>
                        <a:pt x="11" y="14"/>
                        <a:pt x="12" y="14"/>
                        <a:pt x="13" y="14"/>
                      </a:cubicBezTo>
                      <a:cubicBezTo>
                        <a:pt x="14" y="10"/>
                        <a:pt x="15" y="6"/>
                        <a:pt x="17" y="3"/>
                      </a:cubicBezTo>
                      <a:cubicBezTo>
                        <a:pt x="18" y="1"/>
                        <a:pt x="15" y="0"/>
                        <a:pt x="14" y="1"/>
                      </a:cubicBezTo>
                      <a:cubicBezTo>
                        <a:pt x="13" y="2"/>
                        <a:pt x="13" y="2"/>
                        <a:pt x="12" y="3"/>
                      </a:cubicBezTo>
                      <a:cubicBezTo>
                        <a:pt x="12" y="4"/>
                        <a:pt x="12" y="4"/>
                        <a:pt x="12" y="5"/>
                      </a:cubicBezTo>
                      <a:cubicBezTo>
                        <a:pt x="13" y="5"/>
                        <a:pt x="14" y="4"/>
                        <a:pt x="15" y="5"/>
                      </a:cubicBezTo>
                      <a:cubicBezTo>
                        <a:pt x="15" y="4"/>
                        <a:pt x="14" y="3"/>
                        <a:pt x="14" y="2"/>
                      </a:cubicBezTo>
                      <a:cubicBezTo>
                        <a:pt x="13" y="3"/>
                        <a:pt x="12" y="4"/>
                        <a:pt x="11" y="3"/>
                      </a:cubicBezTo>
                      <a:cubicBezTo>
                        <a:pt x="11" y="4"/>
                        <a:pt x="11" y="5"/>
                        <a:pt x="11" y="6"/>
                      </a:cubicBezTo>
                      <a:cubicBezTo>
                        <a:pt x="12" y="5"/>
                        <a:pt x="15" y="5"/>
                        <a:pt x="14" y="7"/>
                      </a:cubicBezTo>
                      <a:cubicBezTo>
                        <a:pt x="13" y="9"/>
                        <a:pt x="11" y="10"/>
                        <a:pt x="9" y="10"/>
                      </a:cubicBezTo>
                      <a:cubicBezTo>
                        <a:pt x="10" y="11"/>
                        <a:pt x="10" y="12"/>
                        <a:pt x="11" y="13"/>
                      </a:cubicBezTo>
                      <a:cubicBezTo>
                        <a:pt x="12" y="10"/>
                        <a:pt x="13" y="14"/>
                        <a:pt x="11" y="15"/>
                      </a:cubicBezTo>
                      <a:cubicBezTo>
                        <a:pt x="10" y="15"/>
                        <a:pt x="9" y="15"/>
                        <a:pt x="9" y="14"/>
                      </a:cubicBezTo>
                      <a:cubicBezTo>
                        <a:pt x="8" y="13"/>
                        <a:pt x="10" y="12"/>
                        <a:pt x="11" y="11"/>
                      </a:cubicBezTo>
                      <a:cubicBezTo>
                        <a:pt x="12" y="10"/>
                        <a:pt x="14" y="9"/>
                        <a:pt x="15" y="11"/>
                      </a:cubicBezTo>
                      <a:cubicBezTo>
                        <a:pt x="16" y="13"/>
                        <a:pt x="13" y="14"/>
                        <a:pt x="12" y="14"/>
                      </a:cubicBezTo>
                      <a:cubicBezTo>
                        <a:pt x="9" y="15"/>
                        <a:pt x="11" y="11"/>
                        <a:pt x="11" y="10"/>
                      </a:cubicBezTo>
                      <a:cubicBezTo>
                        <a:pt x="12" y="9"/>
                        <a:pt x="13" y="8"/>
                        <a:pt x="14" y="8"/>
                      </a:cubicBezTo>
                      <a:cubicBezTo>
                        <a:pt x="17" y="9"/>
                        <a:pt x="14" y="12"/>
                        <a:pt x="13" y="13"/>
                      </a:cubicBezTo>
                      <a:cubicBezTo>
                        <a:pt x="11" y="14"/>
                        <a:pt x="11" y="11"/>
                        <a:pt x="12" y="10"/>
                      </a:cubicBezTo>
                      <a:cubicBezTo>
                        <a:pt x="12" y="9"/>
                        <a:pt x="14" y="8"/>
                        <a:pt x="15" y="8"/>
                      </a:cubicBezTo>
                      <a:cubicBezTo>
                        <a:pt x="16" y="7"/>
                        <a:pt x="18" y="7"/>
                        <a:pt x="18" y="9"/>
                      </a:cubicBezTo>
                      <a:cubicBezTo>
                        <a:pt x="17" y="11"/>
                        <a:pt x="15" y="13"/>
                        <a:pt x="14" y="13"/>
                      </a:cubicBezTo>
                      <a:cubicBezTo>
                        <a:pt x="10" y="12"/>
                        <a:pt x="14" y="7"/>
                        <a:pt x="16" y="7"/>
                      </a:cubicBezTo>
                      <a:cubicBezTo>
                        <a:pt x="18" y="7"/>
                        <a:pt x="17" y="10"/>
                        <a:pt x="17" y="11"/>
                      </a:cubicBezTo>
                      <a:cubicBezTo>
                        <a:pt x="16" y="13"/>
                        <a:pt x="14" y="14"/>
                        <a:pt x="12" y="14"/>
                      </a:cubicBezTo>
                      <a:cubicBezTo>
                        <a:pt x="7" y="15"/>
                        <a:pt x="10" y="9"/>
                        <a:pt x="11" y="8"/>
                      </a:cubicBezTo>
                      <a:cubicBezTo>
                        <a:pt x="13" y="7"/>
                        <a:pt x="14" y="7"/>
                        <a:pt x="15" y="8"/>
                      </a:cubicBezTo>
                      <a:cubicBezTo>
                        <a:pt x="16" y="10"/>
                        <a:pt x="15" y="12"/>
                        <a:pt x="13" y="14"/>
                      </a:cubicBezTo>
                      <a:cubicBezTo>
                        <a:pt x="12" y="15"/>
                        <a:pt x="10" y="16"/>
                        <a:pt x="8" y="15"/>
                      </a:cubicBezTo>
                      <a:cubicBezTo>
                        <a:pt x="7" y="14"/>
                        <a:pt x="7" y="11"/>
                        <a:pt x="7" y="10"/>
                      </a:cubicBezTo>
                      <a:cubicBezTo>
                        <a:pt x="7" y="7"/>
                        <a:pt x="11" y="3"/>
                        <a:pt x="14" y="5"/>
                      </a:cubicBezTo>
                      <a:cubicBezTo>
                        <a:pt x="17" y="6"/>
                        <a:pt x="17" y="11"/>
                        <a:pt x="15" y="13"/>
                      </a:cubicBezTo>
                      <a:cubicBezTo>
                        <a:pt x="13" y="19"/>
                        <a:pt x="7" y="15"/>
                        <a:pt x="7" y="10"/>
                      </a:cubicBezTo>
                      <a:cubicBezTo>
                        <a:pt x="6" y="7"/>
                        <a:pt x="9" y="4"/>
                        <a:pt x="12" y="4"/>
                      </a:cubicBezTo>
                      <a:cubicBezTo>
                        <a:pt x="17" y="3"/>
                        <a:pt x="18" y="8"/>
                        <a:pt x="16" y="11"/>
                      </a:cubicBezTo>
                      <a:cubicBezTo>
                        <a:pt x="15" y="14"/>
                        <a:pt x="11" y="15"/>
                        <a:pt x="8" y="14"/>
                      </a:cubicBezTo>
                      <a:cubicBezTo>
                        <a:pt x="6" y="13"/>
                        <a:pt x="5" y="15"/>
                        <a:pt x="7" y="16"/>
                      </a:cubicBezTo>
                      <a:cubicBezTo>
                        <a:pt x="12" y="19"/>
                        <a:pt x="19" y="15"/>
                        <a:pt x="20" y="9"/>
                      </a:cubicBezTo>
                      <a:cubicBezTo>
                        <a:pt x="20" y="5"/>
                        <a:pt x="17" y="0"/>
                        <a:pt x="12" y="1"/>
                      </a:cubicBezTo>
                      <a:cubicBezTo>
                        <a:pt x="7" y="2"/>
                        <a:pt x="3" y="7"/>
                        <a:pt x="4" y="12"/>
                      </a:cubicBezTo>
                      <a:cubicBezTo>
                        <a:pt x="5" y="17"/>
                        <a:pt x="11" y="21"/>
                        <a:pt x="16" y="17"/>
                      </a:cubicBezTo>
                      <a:cubicBezTo>
                        <a:pt x="20" y="14"/>
                        <a:pt x="20" y="8"/>
                        <a:pt x="17" y="4"/>
                      </a:cubicBezTo>
                      <a:cubicBezTo>
                        <a:pt x="14" y="0"/>
                        <a:pt x="9" y="1"/>
                        <a:pt x="6" y="5"/>
                      </a:cubicBezTo>
                      <a:cubicBezTo>
                        <a:pt x="3" y="9"/>
                        <a:pt x="3" y="16"/>
                        <a:pt x="8" y="18"/>
                      </a:cubicBezTo>
                      <a:cubicBezTo>
                        <a:pt x="13" y="20"/>
                        <a:pt x="18" y="15"/>
                        <a:pt x="18" y="10"/>
                      </a:cubicBezTo>
                      <a:cubicBezTo>
                        <a:pt x="19" y="5"/>
                        <a:pt x="13" y="2"/>
                        <a:pt x="10" y="5"/>
                      </a:cubicBezTo>
                      <a:cubicBezTo>
                        <a:pt x="6" y="8"/>
                        <a:pt x="5" y="13"/>
                        <a:pt x="9" y="16"/>
                      </a:cubicBezTo>
                      <a:cubicBezTo>
                        <a:pt x="13" y="19"/>
                        <a:pt x="19" y="14"/>
                        <a:pt x="20" y="10"/>
                      </a:cubicBezTo>
                      <a:cubicBezTo>
                        <a:pt x="21" y="6"/>
                        <a:pt x="17" y="3"/>
                        <a:pt x="13" y="5"/>
                      </a:cubicBezTo>
                      <a:cubicBezTo>
                        <a:pt x="9" y="7"/>
                        <a:pt x="8" y="13"/>
                        <a:pt x="12" y="15"/>
                      </a:cubicBezTo>
                      <a:cubicBezTo>
                        <a:pt x="16" y="18"/>
                        <a:pt x="21" y="12"/>
                        <a:pt x="21" y="8"/>
                      </a:cubicBezTo>
                      <a:cubicBezTo>
                        <a:pt x="19" y="3"/>
                        <a:pt x="14" y="5"/>
                        <a:pt x="11" y="7"/>
                      </a:cubicBezTo>
                      <a:cubicBezTo>
                        <a:pt x="8" y="9"/>
                        <a:pt x="7" y="15"/>
                        <a:pt x="12" y="16"/>
                      </a:cubicBezTo>
                      <a:cubicBezTo>
                        <a:pt x="16" y="16"/>
                        <a:pt x="18" y="12"/>
                        <a:pt x="18" y="8"/>
                      </a:cubicBezTo>
                      <a:cubicBezTo>
                        <a:pt x="17" y="4"/>
                        <a:pt x="12" y="5"/>
                        <a:pt x="10" y="7"/>
                      </a:cubicBezTo>
                      <a:cubicBezTo>
                        <a:pt x="8" y="9"/>
                        <a:pt x="6" y="14"/>
                        <a:pt x="8" y="16"/>
                      </a:cubicBezTo>
                      <a:cubicBezTo>
                        <a:pt x="11" y="18"/>
                        <a:pt x="17" y="16"/>
                        <a:pt x="18" y="13"/>
                      </a:cubicBezTo>
                      <a:cubicBezTo>
                        <a:pt x="19" y="10"/>
                        <a:pt x="16" y="6"/>
                        <a:pt x="13" y="7"/>
                      </a:cubicBezTo>
                      <a:cubicBezTo>
                        <a:pt x="9" y="8"/>
                        <a:pt x="3" y="13"/>
                        <a:pt x="7" y="16"/>
                      </a:cubicBezTo>
                      <a:cubicBezTo>
                        <a:pt x="10" y="19"/>
                        <a:pt x="15" y="16"/>
                        <a:pt x="15" y="13"/>
                      </a:cubicBezTo>
                      <a:cubicBezTo>
                        <a:pt x="16" y="8"/>
                        <a:pt x="10" y="8"/>
                        <a:pt x="8" y="11"/>
                      </a:cubicBezTo>
                      <a:cubicBezTo>
                        <a:pt x="8" y="12"/>
                        <a:pt x="9" y="14"/>
                        <a:pt x="10" y="13"/>
                      </a:cubicBezTo>
                      <a:cubicBezTo>
                        <a:pt x="13" y="12"/>
                        <a:pt x="16" y="10"/>
                        <a:pt x="17" y="6"/>
                      </a:cubicBezTo>
                      <a:cubicBezTo>
                        <a:pt x="18" y="2"/>
                        <a:pt x="12" y="3"/>
                        <a:pt x="10" y="3"/>
                      </a:cubicBezTo>
                      <a:cubicBezTo>
                        <a:pt x="8" y="3"/>
                        <a:pt x="9" y="5"/>
                        <a:pt x="10" y="6"/>
                      </a:cubicBezTo>
                      <a:cubicBezTo>
                        <a:pt x="12" y="6"/>
                        <a:pt x="14" y="6"/>
                        <a:pt x="16" y="5"/>
                      </a:cubicBezTo>
                      <a:cubicBezTo>
                        <a:pt x="17" y="4"/>
                        <a:pt x="17" y="2"/>
                        <a:pt x="15" y="2"/>
                      </a:cubicBezTo>
                      <a:cubicBezTo>
                        <a:pt x="14" y="2"/>
                        <a:pt x="12" y="2"/>
                        <a:pt x="11" y="3"/>
                      </a:cubicBezTo>
                      <a:cubicBezTo>
                        <a:pt x="9" y="3"/>
                        <a:pt x="10" y="5"/>
                        <a:pt x="11" y="5"/>
                      </a:cubicBezTo>
                      <a:cubicBezTo>
                        <a:pt x="13" y="6"/>
                        <a:pt x="15" y="5"/>
                        <a:pt x="17" y="3"/>
                      </a:cubicBezTo>
                      <a:cubicBezTo>
                        <a:pt x="16" y="2"/>
                        <a:pt x="15" y="2"/>
                        <a:pt x="14" y="1"/>
                      </a:cubicBezTo>
                      <a:cubicBezTo>
                        <a:pt x="12" y="5"/>
                        <a:pt x="11" y="9"/>
                        <a:pt x="10" y="13"/>
                      </a:cubicBezTo>
                      <a:cubicBezTo>
                        <a:pt x="10" y="15"/>
                        <a:pt x="13" y="16"/>
                        <a:pt x="13" y="14"/>
                      </a:cubicBezTo>
                      <a:cubicBezTo>
                        <a:pt x="14" y="11"/>
                        <a:pt x="16" y="7"/>
                        <a:pt x="16" y="4"/>
                      </a:cubicBezTo>
                      <a:cubicBezTo>
                        <a:pt x="15" y="2"/>
                        <a:pt x="14" y="1"/>
                        <a:pt x="13" y="3"/>
                      </a:cubicBezTo>
                      <a:cubicBezTo>
                        <a:pt x="10" y="6"/>
                        <a:pt x="9" y="11"/>
                        <a:pt x="8" y="16"/>
                      </a:cubicBezTo>
                      <a:cubicBezTo>
                        <a:pt x="7" y="17"/>
                        <a:pt x="9" y="18"/>
                        <a:pt x="10" y="17"/>
                      </a:cubicBezTo>
                      <a:cubicBezTo>
                        <a:pt x="12" y="13"/>
                        <a:pt x="13" y="10"/>
                        <a:pt x="14" y="6"/>
                      </a:cubicBezTo>
                      <a:cubicBezTo>
                        <a:pt x="14" y="4"/>
                        <a:pt x="12" y="3"/>
                        <a:pt x="11" y="5"/>
                      </a:cubicBezTo>
                      <a:cubicBezTo>
                        <a:pt x="10" y="9"/>
                        <a:pt x="8" y="13"/>
                        <a:pt x="6" y="16"/>
                      </a:cubicBezTo>
                      <a:cubicBezTo>
                        <a:pt x="7" y="17"/>
                        <a:pt x="8" y="17"/>
                        <a:pt x="9" y="17"/>
                      </a:cubicBezTo>
                      <a:cubicBezTo>
                        <a:pt x="9" y="13"/>
                        <a:pt x="10" y="10"/>
                        <a:pt x="12" y="6"/>
                      </a:cubicBezTo>
                      <a:cubicBezTo>
                        <a:pt x="11" y="6"/>
                        <a:pt x="10" y="6"/>
                        <a:pt x="9" y="5"/>
                      </a:cubicBezTo>
                      <a:cubicBezTo>
                        <a:pt x="8" y="9"/>
                        <a:pt x="7" y="13"/>
                        <a:pt x="5" y="17"/>
                      </a:cubicBezTo>
                      <a:cubicBezTo>
                        <a:pt x="6" y="17"/>
                        <a:pt x="7" y="17"/>
                        <a:pt x="8" y="17"/>
                      </a:cubicBezTo>
                      <a:cubicBezTo>
                        <a:pt x="8" y="13"/>
                        <a:pt x="10" y="10"/>
                        <a:pt x="11" y="6"/>
                      </a:cubicBezTo>
                      <a:cubicBezTo>
                        <a:pt x="11" y="4"/>
                        <a:pt x="9" y="4"/>
                        <a:pt x="8" y="5"/>
                      </a:cubicBezTo>
                      <a:cubicBezTo>
                        <a:pt x="6" y="8"/>
                        <a:pt x="5" y="11"/>
                        <a:pt x="4" y="14"/>
                      </a:cubicBezTo>
                      <a:cubicBezTo>
                        <a:pt x="3" y="16"/>
                        <a:pt x="5" y="17"/>
                        <a:pt x="6" y="15"/>
                      </a:cubicBezTo>
                      <a:cubicBezTo>
                        <a:pt x="8" y="12"/>
                        <a:pt x="9" y="8"/>
                        <a:pt x="10" y="4"/>
                      </a:cubicBezTo>
                      <a:cubicBezTo>
                        <a:pt x="10" y="2"/>
                        <a:pt x="7" y="2"/>
                        <a:pt x="7" y="4"/>
                      </a:cubicBezTo>
                      <a:cubicBezTo>
                        <a:pt x="5" y="7"/>
                        <a:pt x="4" y="10"/>
                        <a:pt x="2" y="13"/>
                      </a:cubicBezTo>
                      <a:cubicBezTo>
                        <a:pt x="3" y="14"/>
                        <a:pt x="4" y="14"/>
                        <a:pt x="5" y="14"/>
                      </a:cubicBezTo>
                      <a:cubicBezTo>
                        <a:pt x="5" y="12"/>
                        <a:pt x="7" y="9"/>
                        <a:pt x="7" y="7"/>
                      </a:cubicBezTo>
                      <a:cubicBezTo>
                        <a:pt x="7" y="5"/>
                        <a:pt x="5" y="5"/>
                        <a:pt x="4" y="6"/>
                      </a:cubicBezTo>
                      <a:cubicBezTo>
                        <a:pt x="3" y="8"/>
                        <a:pt x="2" y="11"/>
                        <a:pt x="1" y="13"/>
                      </a:cubicBezTo>
                      <a:cubicBezTo>
                        <a:pt x="0" y="15"/>
                        <a:pt x="3" y="16"/>
                        <a:pt x="3" y="14"/>
                      </a:cubicBezTo>
                      <a:cubicBezTo>
                        <a:pt x="5" y="12"/>
                        <a:pt x="6" y="9"/>
                        <a:pt x="7" y="6"/>
                      </a:cubicBezTo>
                      <a:cubicBezTo>
                        <a:pt x="7" y="5"/>
                        <a:pt x="5" y="4"/>
                        <a:pt x="4" y="5"/>
                      </a:cubicBezTo>
                      <a:cubicBezTo>
                        <a:pt x="3" y="7"/>
                        <a:pt x="3" y="9"/>
                        <a:pt x="3" y="11"/>
                      </a:cubicBezTo>
                      <a:cubicBezTo>
                        <a:pt x="3" y="13"/>
                        <a:pt x="6" y="13"/>
                        <a:pt x="6"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2" name="Freeform 217"/>
                <p:cNvSpPr>
                  <a:spLocks/>
                </p:cNvSpPr>
                <p:nvPr/>
              </p:nvSpPr>
              <p:spPr bwMode="auto">
                <a:xfrm>
                  <a:off x="530" y="1583"/>
                  <a:ext cx="36" cy="52"/>
                </a:xfrm>
                <a:custGeom>
                  <a:avLst/>
                  <a:gdLst>
                    <a:gd name="T0" fmla="*/ 30 w 54"/>
                    <a:gd name="T1" fmla="*/ 2 h 78"/>
                    <a:gd name="T2" fmla="*/ 7 w 54"/>
                    <a:gd name="T3" fmla="*/ 11 h 78"/>
                    <a:gd name="T4" fmla="*/ 5 w 54"/>
                    <a:gd name="T5" fmla="*/ 47 h 78"/>
                    <a:gd name="T6" fmla="*/ 30 w 54"/>
                    <a:gd name="T7" fmla="*/ 74 h 78"/>
                    <a:gd name="T8" fmla="*/ 54 w 54"/>
                    <a:gd name="T9" fmla="*/ 63 h 78"/>
                    <a:gd name="T10" fmla="*/ 54 w 54"/>
                    <a:gd name="T11" fmla="*/ 61 h 78"/>
                    <a:gd name="T12" fmla="*/ 43 w 54"/>
                    <a:gd name="T13" fmla="*/ 50 h 78"/>
                    <a:gd name="T14" fmla="*/ 40 w 54"/>
                    <a:gd name="T15" fmla="*/ 51 h 78"/>
                    <a:gd name="T16" fmla="*/ 17 w 54"/>
                    <a:gd name="T17" fmla="*/ 34 h 78"/>
                    <a:gd name="T18" fmla="*/ 29 w 54"/>
                    <a:gd name="T19" fmla="*/ 20 h 78"/>
                    <a:gd name="T20" fmla="*/ 27 w 54"/>
                    <a:gd name="T21" fmla="*/ 4 h 78"/>
                    <a:gd name="T22" fmla="*/ 25 w 54"/>
                    <a:gd name="T23" fmla="*/ 4 h 78"/>
                    <a:gd name="T24" fmla="*/ 24 w 54"/>
                    <a:gd name="T25" fmla="*/ 20 h 78"/>
                    <a:gd name="T26" fmla="*/ 20 w 54"/>
                    <a:gd name="T27" fmla="*/ 22 h 78"/>
                    <a:gd name="T28" fmla="*/ 15 w 54"/>
                    <a:gd name="T29" fmla="*/ 31 h 78"/>
                    <a:gd name="T30" fmla="*/ 26 w 54"/>
                    <a:gd name="T31" fmla="*/ 55 h 78"/>
                    <a:gd name="T32" fmla="*/ 38 w 54"/>
                    <a:gd name="T33" fmla="*/ 55 h 78"/>
                    <a:gd name="T34" fmla="*/ 49 w 54"/>
                    <a:gd name="T35" fmla="*/ 60 h 78"/>
                    <a:gd name="T36" fmla="*/ 48 w 54"/>
                    <a:gd name="T37" fmla="*/ 68 h 78"/>
                    <a:gd name="T38" fmla="*/ 21 w 54"/>
                    <a:gd name="T39" fmla="*/ 67 h 78"/>
                    <a:gd name="T40" fmla="*/ 5 w 54"/>
                    <a:gd name="T41" fmla="*/ 33 h 78"/>
                    <a:gd name="T42" fmla="*/ 9 w 54"/>
                    <a:gd name="T43" fmla="*/ 12 h 78"/>
                    <a:gd name="T44" fmla="*/ 30 w 54"/>
                    <a:gd name="T45" fmla="*/ 5 h 78"/>
                    <a:gd name="T46" fmla="*/ 30 w 54"/>
                    <a:gd name="T47" fmla="*/ 2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4" h="78">
                      <a:moveTo>
                        <a:pt x="30" y="2"/>
                      </a:moveTo>
                      <a:cubicBezTo>
                        <a:pt x="19" y="2"/>
                        <a:pt x="13" y="0"/>
                        <a:pt x="7" y="11"/>
                      </a:cubicBezTo>
                      <a:cubicBezTo>
                        <a:pt x="1" y="22"/>
                        <a:pt x="0" y="36"/>
                        <a:pt x="5" y="47"/>
                      </a:cubicBezTo>
                      <a:cubicBezTo>
                        <a:pt x="10" y="59"/>
                        <a:pt x="17" y="70"/>
                        <a:pt x="30" y="74"/>
                      </a:cubicBezTo>
                      <a:cubicBezTo>
                        <a:pt x="40" y="78"/>
                        <a:pt x="50" y="72"/>
                        <a:pt x="54" y="63"/>
                      </a:cubicBezTo>
                      <a:cubicBezTo>
                        <a:pt x="54" y="62"/>
                        <a:pt x="54" y="62"/>
                        <a:pt x="54" y="61"/>
                      </a:cubicBezTo>
                      <a:cubicBezTo>
                        <a:pt x="51" y="58"/>
                        <a:pt x="48" y="52"/>
                        <a:pt x="43" y="50"/>
                      </a:cubicBezTo>
                      <a:cubicBezTo>
                        <a:pt x="42" y="50"/>
                        <a:pt x="40" y="51"/>
                        <a:pt x="40" y="51"/>
                      </a:cubicBezTo>
                      <a:cubicBezTo>
                        <a:pt x="22" y="56"/>
                        <a:pt x="18" y="46"/>
                        <a:pt x="17" y="34"/>
                      </a:cubicBezTo>
                      <a:cubicBezTo>
                        <a:pt x="16" y="12"/>
                        <a:pt x="28" y="29"/>
                        <a:pt x="29" y="20"/>
                      </a:cubicBezTo>
                      <a:cubicBezTo>
                        <a:pt x="31" y="15"/>
                        <a:pt x="30" y="9"/>
                        <a:pt x="27" y="4"/>
                      </a:cubicBezTo>
                      <a:cubicBezTo>
                        <a:pt x="27" y="2"/>
                        <a:pt x="24" y="3"/>
                        <a:pt x="25" y="4"/>
                      </a:cubicBezTo>
                      <a:cubicBezTo>
                        <a:pt x="26" y="8"/>
                        <a:pt x="30" y="18"/>
                        <a:pt x="24" y="20"/>
                      </a:cubicBezTo>
                      <a:cubicBezTo>
                        <a:pt x="24" y="20"/>
                        <a:pt x="20" y="21"/>
                        <a:pt x="20" y="22"/>
                      </a:cubicBezTo>
                      <a:cubicBezTo>
                        <a:pt x="17" y="25"/>
                        <a:pt x="15" y="27"/>
                        <a:pt x="15" y="31"/>
                      </a:cubicBezTo>
                      <a:cubicBezTo>
                        <a:pt x="14" y="41"/>
                        <a:pt x="16" y="50"/>
                        <a:pt x="26" y="55"/>
                      </a:cubicBezTo>
                      <a:cubicBezTo>
                        <a:pt x="30" y="57"/>
                        <a:pt x="34" y="56"/>
                        <a:pt x="38" y="55"/>
                      </a:cubicBezTo>
                      <a:cubicBezTo>
                        <a:pt x="42" y="54"/>
                        <a:pt x="46" y="57"/>
                        <a:pt x="49" y="60"/>
                      </a:cubicBezTo>
                      <a:cubicBezTo>
                        <a:pt x="49" y="63"/>
                        <a:pt x="48" y="65"/>
                        <a:pt x="48" y="68"/>
                      </a:cubicBezTo>
                      <a:cubicBezTo>
                        <a:pt x="38" y="74"/>
                        <a:pt x="29" y="73"/>
                        <a:pt x="21" y="67"/>
                      </a:cubicBezTo>
                      <a:cubicBezTo>
                        <a:pt x="12" y="59"/>
                        <a:pt x="6" y="44"/>
                        <a:pt x="5" y="33"/>
                      </a:cubicBezTo>
                      <a:cubicBezTo>
                        <a:pt x="4" y="26"/>
                        <a:pt x="6" y="19"/>
                        <a:pt x="9" y="12"/>
                      </a:cubicBezTo>
                      <a:cubicBezTo>
                        <a:pt x="13" y="4"/>
                        <a:pt x="22" y="5"/>
                        <a:pt x="30" y="5"/>
                      </a:cubicBezTo>
                      <a:cubicBezTo>
                        <a:pt x="32" y="5"/>
                        <a:pt x="32" y="2"/>
                        <a:pt x="3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3" name="Freeform 218"/>
                <p:cNvSpPr>
                  <a:spLocks/>
                </p:cNvSpPr>
                <p:nvPr/>
              </p:nvSpPr>
              <p:spPr bwMode="auto">
                <a:xfrm>
                  <a:off x="547" y="1585"/>
                  <a:ext cx="5" cy="14"/>
                </a:xfrm>
                <a:custGeom>
                  <a:avLst/>
                  <a:gdLst>
                    <a:gd name="T0" fmla="*/ 3 w 8"/>
                    <a:gd name="T1" fmla="*/ 0 h 21"/>
                    <a:gd name="T2" fmla="*/ 3 w 8"/>
                    <a:gd name="T3" fmla="*/ 0 h 21"/>
                    <a:gd name="T4" fmla="*/ 1 w 8"/>
                    <a:gd name="T5" fmla="*/ 1 h 21"/>
                    <a:gd name="T6" fmla="*/ 1 w 8"/>
                    <a:gd name="T7" fmla="*/ 2 h 21"/>
                    <a:gd name="T8" fmla="*/ 2 w 8"/>
                    <a:gd name="T9" fmla="*/ 3 h 21"/>
                    <a:gd name="T10" fmla="*/ 5 w 8"/>
                    <a:gd name="T11" fmla="*/ 12 h 21"/>
                    <a:gd name="T12" fmla="*/ 5 w 8"/>
                    <a:gd name="T13" fmla="*/ 16 h 21"/>
                    <a:gd name="T14" fmla="*/ 2 w 8"/>
                    <a:gd name="T15" fmla="*/ 18 h 21"/>
                    <a:gd name="T16" fmla="*/ 2 w 8"/>
                    <a:gd name="T17" fmla="*/ 21 h 21"/>
                    <a:gd name="T18" fmla="*/ 8 w 8"/>
                    <a:gd name="T19" fmla="*/ 15 h 21"/>
                    <a:gd name="T20" fmla="*/ 4 w 8"/>
                    <a:gd name="T21" fmla="*/ 1 h 21"/>
                    <a:gd name="T22" fmla="*/ 4 w 8"/>
                    <a:gd name="T23" fmla="*/ 2 h 21"/>
                    <a:gd name="T24" fmla="*/ 4 w 8"/>
                    <a:gd name="T25" fmla="*/ 2 h 21"/>
                    <a:gd name="T26" fmla="*/ 2 w 8"/>
                    <a:gd name="T27" fmla="*/ 3 h 21"/>
                    <a:gd name="T28" fmla="*/ 3 w 8"/>
                    <a:gd name="T29" fmla="*/ 3 h 21"/>
                    <a:gd name="T30" fmla="*/ 3 w 8"/>
                    <a:gd name="T31" fmla="*/ 0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 h="21">
                      <a:moveTo>
                        <a:pt x="3" y="0"/>
                      </a:moveTo>
                      <a:cubicBezTo>
                        <a:pt x="3" y="0"/>
                        <a:pt x="3" y="0"/>
                        <a:pt x="3" y="0"/>
                      </a:cubicBezTo>
                      <a:cubicBezTo>
                        <a:pt x="2" y="0"/>
                        <a:pt x="2" y="0"/>
                        <a:pt x="1" y="1"/>
                      </a:cubicBezTo>
                      <a:cubicBezTo>
                        <a:pt x="1" y="1"/>
                        <a:pt x="1" y="1"/>
                        <a:pt x="1" y="2"/>
                      </a:cubicBezTo>
                      <a:cubicBezTo>
                        <a:pt x="1" y="2"/>
                        <a:pt x="1" y="3"/>
                        <a:pt x="2" y="3"/>
                      </a:cubicBezTo>
                      <a:cubicBezTo>
                        <a:pt x="4" y="5"/>
                        <a:pt x="5" y="9"/>
                        <a:pt x="5" y="12"/>
                      </a:cubicBezTo>
                      <a:cubicBezTo>
                        <a:pt x="5" y="13"/>
                        <a:pt x="5" y="14"/>
                        <a:pt x="5" y="16"/>
                      </a:cubicBezTo>
                      <a:cubicBezTo>
                        <a:pt x="5" y="18"/>
                        <a:pt x="4" y="18"/>
                        <a:pt x="2" y="18"/>
                      </a:cubicBezTo>
                      <a:cubicBezTo>
                        <a:pt x="0" y="18"/>
                        <a:pt x="0" y="21"/>
                        <a:pt x="2" y="21"/>
                      </a:cubicBezTo>
                      <a:cubicBezTo>
                        <a:pt x="7" y="21"/>
                        <a:pt x="8" y="19"/>
                        <a:pt x="8" y="15"/>
                      </a:cubicBezTo>
                      <a:cubicBezTo>
                        <a:pt x="8" y="10"/>
                        <a:pt x="7" y="5"/>
                        <a:pt x="4" y="1"/>
                      </a:cubicBezTo>
                      <a:cubicBezTo>
                        <a:pt x="4" y="1"/>
                        <a:pt x="4" y="2"/>
                        <a:pt x="4" y="2"/>
                      </a:cubicBezTo>
                      <a:cubicBezTo>
                        <a:pt x="4" y="2"/>
                        <a:pt x="4" y="2"/>
                        <a:pt x="4" y="2"/>
                      </a:cubicBezTo>
                      <a:cubicBezTo>
                        <a:pt x="3" y="2"/>
                        <a:pt x="3" y="3"/>
                        <a:pt x="2" y="3"/>
                      </a:cubicBezTo>
                      <a:cubicBezTo>
                        <a:pt x="3" y="3"/>
                        <a:pt x="3" y="3"/>
                        <a:pt x="3" y="3"/>
                      </a:cubicBezTo>
                      <a:cubicBezTo>
                        <a:pt x="5" y="3"/>
                        <a:pt x="5" y="0"/>
                        <a:pt x="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4" name="Freeform 219"/>
                <p:cNvSpPr>
                  <a:spLocks/>
                </p:cNvSpPr>
                <p:nvPr/>
              </p:nvSpPr>
              <p:spPr bwMode="auto">
                <a:xfrm>
                  <a:off x="548" y="1585"/>
                  <a:ext cx="2" cy="3"/>
                </a:xfrm>
                <a:custGeom>
                  <a:avLst/>
                  <a:gdLst>
                    <a:gd name="T0" fmla="*/ 0 w 3"/>
                    <a:gd name="T1" fmla="*/ 2 h 4"/>
                    <a:gd name="T2" fmla="*/ 0 w 3"/>
                    <a:gd name="T3" fmla="*/ 2 h 4"/>
                    <a:gd name="T4" fmla="*/ 3 w 3"/>
                    <a:gd name="T5" fmla="*/ 2 h 4"/>
                    <a:gd name="T6" fmla="*/ 3 w 3"/>
                    <a:gd name="T7" fmla="*/ 2 h 4"/>
                    <a:gd name="T8" fmla="*/ 0 w 3"/>
                    <a:gd name="T9" fmla="*/ 2 h 4"/>
                    <a:gd name="T10" fmla="*/ 0 w 3"/>
                    <a:gd name="T11" fmla="*/ 2 h 4"/>
                    <a:gd name="T12" fmla="*/ 3 w 3"/>
                    <a:gd name="T13" fmla="*/ 2 h 4"/>
                    <a:gd name="T14" fmla="*/ 3 w 3"/>
                    <a:gd name="T15" fmla="*/ 2 h 4"/>
                    <a:gd name="T16" fmla="*/ 0 w 3"/>
                    <a:gd name="T17"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4">
                      <a:moveTo>
                        <a:pt x="0" y="2"/>
                      </a:moveTo>
                      <a:cubicBezTo>
                        <a:pt x="0" y="2"/>
                        <a:pt x="0" y="2"/>
                        <a:pt x="0" y="2"/>
                      </a:cubicBezTo>
                      <a:cubicBezTo>
                        <a:pt x="0" y="4"/>
                        <a:pt x="3" y="4"/>
                        <a:pt x="3" y="2"/>
                      </a:cubicBezTo>
                      <a:cubicBezTo>
                        <a:pt x="3" y="2"/>
                        <a:pt x="3" y="2"/>
                        <a:pt x="3" y="2"/>
                      </a:cubicBezTo>
                      <a:cubicBezTo>
                        <a:pt x="3" y="0"/>
                        <a:pt x="0" y="0"/>
                        <a:pt x="0" y="2"/>
                      </a:cubicBezTo>
                      <a:cubicBezTo>
                        <a:pt x="0" y="2"/>
                        <a:pt x="0" y="2"/>
                        <a:pt x="0" y="2"/>
                      </a:cubicBezTo>
                      <a:cubicBezTo>
                        <a:pt x="0" y="4"/>
                        <a:pt x="3" y="4"/>
                        <a:pt x="3" y="2"/>
                      </a:cubicBezTo>
                      <a:cubicBezTo>
                        <a:pt x="3" y="2"/>
                        <a:pt x="3" y="2"/>
                        <a:pt x="3" y="2"/>
                      </a:cubicBezTo>
                      <a:cubicBezTo>
                        <a:pt x="3" y="0"/>
                        <a:pt x="0" y="0"/>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5" name="Freeform 220"/>
                <p:cNvSpPr>
                  <a:spLocks/>
                </p:cNvSpPr>
                <p:nvPr/>
              </p:nvSpPr>
              <p:spPr bwMode="auto">
                <a:xfrm>
                  <a:off x="556" y="1615"/>
                  <a:ext cx="13" cy="12"/>
                </a:xfrm>
                <a:custGeom>
                  <a:avLst/>
                  <a:gdLst>
                    <a:gd name="T0" fmla="*/ 3 w 20"/>
                    <a:gd name="T1" fmla="*/ 7 h 19"/>
                    <a:gd name="T2" fmla="*/ 6 w 20"/>
                    <a:gd name="T3" fmla="*/ 2 h 19"/>
                    <a:gd name="T4" fmla="*/ 4 w 20"/>
                    <a:gd name="T5" fmla="*/ 3 h 19"/>
                    <a:gd name="T6" fmla="*/ 17 w 20"/>
                    <a:gd name="T7" fmla="*/ 13 h 19"/>
                    <a:gd name="T8" fmla="*/ 17 w 20"/>
                    <a:gd name="T9" fmla="*/ 11 h 19"/>
                    <a:gd name="T10" fmla="*/ 14 w 20"/>
                    <a:gd name="T11" fmla="*/ 16 h 19"/>
                    <a:gd name="T12" fmla="*/ 17 w 20"/>
                    <a:gd name="T13" fmla="*/ 16 h 19"/>
                    <a:gd name="T14" fmla="*/ 12 w 20"/>
                    <a:gd name="T15" fmla="*/ 11 h 19"/>
                    <a:gd name="T16" fmla="*/ 10 w 20"/>
                    <a:gd name="T17" fmla="*/ 13 h 19"/>
                    <a:gd name="T18" fmla="*/ 13 w 20"/>
                    <a:gd name="T19" fmla="*/ 14 h 19"/>
                    <a:gd name="T20" fmla="*/ 15 w 20"/>
                    <a:gd name="T21" fmla="*/ 12 h 19"/>
                    <a:gd name="T22" fmla="*/ 14 w 20"/>
                    <a:gd name="T23" fmla="*/ 10 h 19"/>
                    <a:gd name="T24" fmla="*/ 13 w 20"/>
                    <a:gd name="T25" fmla="*/ 12 h 19"/>
                    <a:gd name="T26" fmla="*/ 14 w 20"/>
                    <a:gd name="T27" fmla="*/ 13 h 19"/>
                    <a:gd name="T28" fmla="*/ 16 w 20"/>
                    <a:gd name="T29" fmla="*/ 11 h 19"/>
                    <a:gd name="T30" fmla="*/ 12 w 20"/>
                    <a:gd name="T31" fmla="*/ 9 h 19"/>
                    <a:gd name="T32" fmla="*/ 11 w 20"/>
                    <a:gd name="T33" fmla="*/ 12 h 19"/>
                    <a:gd name="T34" fmla="*/ 12 w 20"/>
                    <a:gd name="T35" fmla="*/ 13 h 19"/>
                    <a:gd name="T36" fmla="*/ 14 w 20"/>
                    <a:gd name="T37" fmla="*/ 11 h 19"/>
                    <a:gd name="T38" fmla="*/ 12 w 20"/>
                    <a:gd name="T39" fmla="*/ 10 h 19"/>
                    <a:gd name="T40" fmla="*/ 10 w 20"/>
                    <a:gd name="T41" fmla="*/ 12 h 19"/>
                    <a:gd name="T42" fmla="*/ 14 w 20"/>
                    <a:gd name="T43" fmla="*/ 18 h 19"/>
                    <a:gd name="T44" fmla="*/ 17 w 20"/>
                    <a:gd name="T45" fmla="*/ 18 h 19"/>
                    <a:gd name="T46" fmla="*/ 19 w 20"/>
                    <a:gd name="T47" fmla="*/ 13 h 19"/>
                    <a:gd name="T48" fmla="*/ 19 w 20"/>
                    <a:gd name="T49" fmla="*/ 11 h 19"/>
                    <a:gd name="T50" fmla="*/ 5 w 20"/>
                    <a:gd name="T51" fmla="*/ 0 h 19"/>
                    <a:gd name="T52" fmla="*/ 3 w 20"/>
                    <a:gd name="T53" fmla="*/ 1 h 19"/>
                    <a:gd name="T54" fmla="*/ 1 w 20"/>
                    <a:gd name="T55" fmla="*/ 5 h 19"/>
                    <a:gd name="T56" fmla="*/ 3 w 20"/>
                    <a:gd name="T57" fmla="*/ 7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0" h="19">
                      <a:moveTo>
                        <a:pt x="3" y="7"/>
                      </a:moveTo>
                      <a:cubicBezTo>
                        <a:pt x="5" y="5"/>
                        <a:pt x="5" y="4"/>
                        <a:pt x="6" y="2"/>
                      </a:cubicBezTo>
                      <a:cubicBezTo>
                        <a:pt x="5" y="2"/>
                        <a:pt x="4" y="2"/>
                        <a:pt x="4" y="3"/>
                      </a:cubicBezTo>
                      <a:cubicBezTo>
                        <a:pt x="8" y="6"/>
                        <a:pt x="13" y="9"/>
                        <a:pt x="17" y="13"/>
                      </a:cubicBezTo>
                      <a:cubicBezTo>
                        <a:pt x="17" y="12"/>
                        <a:pt x="17" y="12"/>
                        <a:pt x="17" y="11"/>
                      </a:cubicBezTo>
                      <a:cubicBezTo>
                        <a:pt x="16" y="13"/>
                        <a:pt x="15" y="15"/>
                        <a:pt x="14" y="16"/>
                      </a:cubicBezTo>
                      <a:cubicBezTo>
                        <a:pt x="15" y="16"/>
                        <a:pt x="16" y="16"/>
                        <a:pt x="17" y="16"/>
                      </a:cubicBezTo>
                      <a:cubicBezTo>
                        <a:pt x="16" y="14"/>
                        <a:pt x="14" y="13"/>
                        <a:pt x="12" y="11"/>
                      </a:cubicBezTo>
                      <a:cubicBezTo>
                        <a:pt x="12" y="11"/>
                        <a:pt x="11" y="12"/>
                        <a:pt x="10" y="13"/>
                      </a:cubicBezTo>
                      <a:cubicBezTo>
                        <a:pt x="11" y="13"/>
                        <a:pt x="12" y="13"/>
                        <a:pt x="13" y="14"/>
                      </a:cubicBezTo>
                      <a:cubicBezTo>
                        <a:pt x="14" y="14"/>
                        <a:pt x="16" y="13"/>
                        <a:pt x="15" y="12"/>
                      </a:cubicBezTo>
                      <a:cubicBezTo>
                        <a:pt x="15" y="11"/>
                        <a:pt x="14" y="11"/>
                        <a:pt x="14" y="10"/>
                      </a:cubicBezTo>
                      <a:cubicBezTo>
                        <a:pt x="14" y="11"/>
                        <a:pt x="13" y="11"/>
                        <a:pt x="13" y="12"/>
                      </a:cubicBezTo>
                      <a:cubicBezTo>
                        <a:pt x="13" y="12"/>
                        <a:pt x="13" y="12"/>
                        <a:pt x="14" y="13"/>
                      </a:cubicBezTo>
                      <a:cubicBezTo>
                        <a:pt x="15" y="14"/>
                        <a:pt x="17" y="12"/>
                        <a:pt x="16" y="11"/>
                      </a:cubicBezTo>
                      <a:cubicBezTo>
                        <a:pt x="15" y="9"/>
                        <a:pt x="14" y="9"/>
                        <a:pt x="12" y="9"/>
                      </a:cubicBezTo>
                      <a:cubicBezTo>
                        <a:pt x="11" y="10"/>
                        <a:pt x="11" y="11"/>
                        <a:pt x="11" y="12"/>
                      </a:cubicBezTo>
                      <a:cubicBezTo>
                        <a:pt x="12" y="12"/>
                        <a:pt x="12" y="13"/>
                        <a:pt x="12" y="13"/>
                      </a:cubicBezTo>
                      <a:cubicBezTo>
                        <a:pt x="13" y="13"/>
                        <a:pt x="14" y="12"/>
                        <a:pt x="14" y="11"/>
                      </a:cubicBezTo>
                      <a:cubicBezTo>
                        <a:pt x="14" y="11"/>
                        <a:pt x="13" y="11"/>
                        <a:pt x="12" y="10"/>
                      </a:cubicBezTo>
                      <a:cubicBezTo>
                        <a:pt x="11" y="10"/>
                        <a:pt x="9" y="11"/>
                        <a:pt x="10" y="12"/>
                      </a:cubicBezTo>
                      <a:cubicBezTo>
                        <a:pt x="11" y="14"/>
                        <a:pt x="13" y="16"/>
                        <a:pt x="14" y="18"/>
                      </a:cubicBezTo>
                      <a:cubicBezTo>
                        <a:pt x="15" y="19"/>
                        <a:pt x="16" y="19"/>
                        <a:pt x="17" y="18"/>
                      </a:cubicBezTo>
                      <a:cubicBezTo>
                        <a:pt x="17" y="16"/>
                        <a:pt x="18" y="14"/>
                        <a:pt x="19" y="13"/>
                      </a:cubicBezTo>
                      <a:cubicBezTo>
                        <a:pt x="20" y="12"/>
                        <a:pt x="20" y="11"/>
                        <a:pt x="19" y="11"/>
                      </a:cubicBezTo>
                      <a:cubicBezTo>
                        <a:pt x="15" y="7"/>
                        <a:pt x="10" y="4"/>
                        <a:pt x="5" y="0"/>
                      </a:cubicBezTo>
                      <a:cubicBezTo>
                        <a:pt x="4" y="0"/>
                        <a:pt x="3" y="0"/>
                        <a:pt x="3" y="1"/>
                      </a:cubicBezTo>
                      <a:cubicBezTo>
                        <a:pt x="3" y="3"/>
                        <a:pt x="2" y="4"/>
                        <a:pt x="1" y="5"/>
                      </a:cubicBezTo>
                      <a:cubicBezTo>
                        <a:pt x="0" y="6"/>
                        <a:pt x="2" y="8"/>
                        <a:pt x="3"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6" name="Freeform 221"/>
                <p:cNvSpPr>
                  <a:spLocks/>
                </p:cNvSpPr>
                <p:nvPr/>
              </p:nvSpPr>
              <p:spPr bwMode="auto">
                <a:xfrm>
                  <a:off x="564" y="1622"/>
                  <a:ext cx="3" cy="3"/>
                </a:xfrm>
                <a:custGeom>
                  <a:avLst/>
                  <a:gdLst>
                    <a:gd name="T0" fmla="*/ 3 w 5"/>
                    <a:gd name="T1" fmla="*/ 4 h 5"/>
                    <a:gd name="T2" fmla="*/ 3 w 5"/>
                    <a:gd name="T3" fmla="*/ 3 h 5"/>
                    <a:gd name="T4" fmla="*/ 1 w 5"/>
                    <a:gd name="T5" fmla="*/ 2 h 5"/>
                    <a:gd name="T6" fmla="*/ 1 w 5"/>
                    <a:gd name="T7" fmla="*/ 2 h 5"/>
                    <a:gd name="T8" fmla="*/ 4 w 5"/>
                    <a:gd name="T9" fmla="*/ 3 h 5"/>
                    <a:gd name="T10" fmla="*/ 4 w 5"/>
                    <a:gd name="T11" fmla="*/ 2 h 5"/>
                    <a:gd name="T12" fmla="*/ 2 w 5"/>
                    <a:gd name="T13" fmla="*/ 2 h 5"/>
                    <a:gd name="T14" fmla="*/ 2 w 5"/>
                    <a:gd name="T15" fmla="*/ 2 h 5"/>
                    <a:gd name="T16" fmla="*/ 5 w 5"/>
                    <a:gd name="T17" fmla="*/ 2 h 5"/>
                    <a:gd name="T18" fmla="*/ 5 w 5"/>
                    <a:gd name="T19" fmla="*/ 0 h 5"/>
                    <a:gd name="T20" fmla="*/ 3 w 5"/>
                    <a:gd name="T21" fmla="*/ 0 h 5"/>
                    <a:gd name="T22" fmla="*/ 1 w 5"/>
                    <a:gd name="T23" fmla="*/ 1 h 5"/>
                    <a:gd name="T24" fmla="*/ 4 w 5"/>
                    <a:gd name="T25" fmla="*/ 2 h 5"/>
                    <a:gd name="T26" fmla="*/ 4 w 5"/>
                    <a:gd name="T27" fmla="*/ 1 h 5"/>
                    <a:gd name="T28" fmla="*/ 2 w 5"/>
                    <a:gd name="T29" fmla="*/ 0 h 5"/>
                    <a:gd name="T30" fmla="*/ 0 w 5"/>
                    <a:gd name="T31" fmla="*/ 3 h 5"/>
                    <a:gd name="T32" fmla="*/ 3 w 5"/>
                    <a:gd name="T33"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 h="5">
                      <a:moveTo>
                        <a:pt x="3" y="4"/>
                      </a:moveTo>
                      <a:cubicBezTo>
                        <a:pt x="3" y="3"/>
                        <a:pt x="3" y="3"/>
                        <a:pt x="3" y="3"/>
                      </a:cubicBezTo>
                      <a:cubicBezTo>
                        <a:pt x="2" y="2"/>
                        <a:pt x="2" y="2"/>
                        <a:pt x="1" y="2"/>
                      </a:cubicBezTo>
                      <a:cubicBezTo>
                        <a:pt x="1" y="2"/>
                        <a:pt x="1" y="2"/>
                        <a:pt x="1" y="2"/>
                      </a:cubicBezTo>
                      <a:cubicBezTo>
                        <a:pt x="2" y="4"/>
                        <a:pt x="3" y="4"/>
                        <a:pt x="4" y="3"/>
                      </a:cubicBezTo>
                      <a:cubicBezTo>
                        <a:pt x="4" y="3"/>
                        <a:pt x="4" y="2"/>
                        <a:pt x="4" y="2"/>
                      </a:cubicBezTo>
                      <a:cubicBezTo>
                        <a:pt x="4" y="2"/>
                        <a:pt x="3" y="2"/>
                        <a:pt x="2" y="2"/>
                      </a:cubicBezTo>
                      <a:cubicBezTo>
                        <a:pt x="2" y="2"/>
                        <a:pt x="2" y="2"/>
                        <a:pt x="2" y="2"/>
                      </a:cubicBezTo>
                      <a:cubicBezTo>
                        <a:pt x="3" y="4"/>
                        <a:pt x="5" y="3"/>
                        <a:pt x="5" y="2"/>
                      </a:cubicBezTo>
                      <a:cubicBezTo>
                        <a:pt x="5" y="1"/>
                        <a:pt x="5" y="1"/>
                        <a:pt x="5" y="0"/>
                      </a:cubicBezTo>
                      <a:cubicBezTo>
                        <a:pt x="4" y="0"/>
                        <a:pt x="3" y="0"/>
                        <a:pt x="3" y="0"/>
                      </a:cubicBezTo>
                      <a:cubicBezTo>
                        <a:pt x="2" y="0"/>
                        <a:pt x="2" y="1"/>
                        <a:pt x="1" y="1"/>
                      </a:cubicBezTo>
                      <a:cubicBezTo>
                        <a:pt x="2" y="1"/>
                        <a:pt x="3" y="1"/>
                        <a:pt x="4" y="2"/>
                      </a:cubicBezTo>
                      <a:cubicBezTo>
                        <a:pt x="4" y="1"/>
                        <a:pt x="4" y="1"/>
                        <a:pt x="4" y="1"/>
                      </a:cubicBezTo>
                      <a:cubicBezTo>
                        <a:pt x="4" y="0"/>
                        <a:pt x="3" y="0"/>
                        <a:pt x="2" y="0"/>
                      </a:cubicBezTo>
                      <a:cubicBezTo>
                        <a:pt x="1" y="1"/>
                        <a:pt x="0" y="2"/>
                        <a:pt x="0" y="3"/>
                      </a:cubicBezTo>
                      <a:cubicBezTo>
                        <a:pt x="0" y="5"/>
                        <a:pt x="2" y="5"/>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7" name="Freeform 222"/>
                <p:cNvSpPr>
                  <a:spLocks/>
                </p:cNvSpPr>
                <p:nvPr/>
              </p:nvSpPr>
              <p:spPr bwMode="auto">
                <a:xfrm>
                  <a:off x="553" y="1618"/>
                  <a:ext cx="13" cy="13"/>
                </a:xfrm>
                <a:custGeom>
                  <a:avLst/>
                  <a:gdLst>
                    <a:gd name="T0" fmla="*/ 1 w 20"/>
                    <a:gd name="T1" fmla="*/ 3 h 19"/>
                    <a:gd name="T2" fmla="*/ 17 w 20"/>
                    <a:gd name="T3" fmla="*/ 17 h 19"/>
                    <a:gd name="T4" fmla="*/ 18 w 20"/>
                    <a:gd name="T5" fmla="*/ 15 h 19"/>
                    <a:gd name="T6" fmla="*/ 3 w 20"/>
                    <a:gd name="T7" fmla="*/ 1 h 19"/>
                    <a:gd name="T8" fmla="*/ 1 w 20"/>
                    <a:gd name="T9" fmla="*/ 3 h 19"/>
                  </a:gdLst>
                  <a:ahLst/>
                  <a:cxnLst>
                    <a:cxn ang="0">
                      <a:pos x="T0" y="T1"/>
                    </a:cxn>
                    <a:cxn ang="0">
                      <a:pos x="T2" y="T3"/>
                    </a:cxn>
                    <a:cxn ang="0">
                      <a:pos x="T4" y="T5"/>
                    </a:cxn>
                    <a:cxn ang="0">
                      <a:pos x="T6" y="T7"/>
                    </a:cxn>
                    <a:cxn ang="0">
                      <a:pos x="T8" y="T9"/>
                    </a:cxn>
                  </a:cxnLst>
                  <a:rect l="0" t="0" r="r" b="b"/>
                  <a:pathLst>
                    <a:path w="20" h="19">
                      <a:moveTo>
                        <a:pt x="1" y="3"/>
                      </a:moveTo>
                      <a:cubicBezTo>
                        <a:pt x="6" y="8"/>
                        <a:pt x="11" y="13"/>
                        <a:pt x="17" y="17"/>
                      </a:cubicBezTo>
                      <a:cubicBezTo>
                        <a:pt x="19" y="19"/>
                        <a:pt x="20" y="16"/>
                        <a:pt x="18" y="15"/>
                      </a:cubicBezTo>
                      <a:cubicBezTo>
                        <a:pt x="13" y="11"/>
                        <a:pt x="8" y="6"/>
                        <a:pt x="3" y="1"/>
                      </a:cubicBezTo>
                      <a:cubicBezTo>
                        <a:pt x="2" y="0"/>
                        <a:pt x="0" y="2"/>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8" name="Freeform 223"/>
                <p:cNvSpPr>
                  <a:spLocks/>
                </p:cNvSpPr>
                <p:nvPr/>
              </p:nvSpPr>
              <p:spPr bwMode="auto">
                <a:xfrm>
                  <a:off x="542" y="1585"/>
                  <a:ext cx="6" cy="14"/>
                </a:xfrm>
                <a:custGeom>
                  <a:avLst/>
                  <a:gdLst>
                    <a:gd name="T0" fmla="*/ 8 w 8"/>
                    <a:gd name="T1" fmla="*/ 19 h 21"/>
                    <a:gd name="T2" fmla="*/ 6 w 8"/>
                    <a:gd name="T3" fmla="*/ 11 h 21"/>
                    <a:gd name="T4" fmla="*/ 3 w 8"/>
                    <a:gd name="T5" fmla="*/ 2 h 21"/>
                    <a:gd name="T6" fmla="*/ 0 w 8"/>
                    <a:gd name="T7" fmla="*/ 2 h 21"/>
                    <a:gd name="T8" fmla="*/ 3 w 8"/>
                    <a:gd name="T9" fmla="*/ 10 h 21"/>
                    <a:gd name="T10" fmla="*/ 5 w 8"/>
                    <a:gd name="T11" fmla="*/ 20 h 21"/>
                    <a:gd name="T12" fmla="*/ 8 w 8"/>
                    <a:gd name="T13" fmla="*/ 19 h 21"/>
                  </a:gdLst>
                  <a:ahLst/>
                  <a:cxnLst>
                    <a:cxn ang="0">
                      <a:pos x="T0" y="T1"/>
                    </a:cxn>
                    <a:cxn ang="0">
                      <a:pos x="T2" y="T3"/>
                    </a:cxn>
                    <a:cxn ang="0">
                      <a:pos x="T4" y="T5"/>
                    </a:cxn>
                    <a:cxn ang="0">
                      <a:pos x="T6" y="T7"/>
                    </a:cxn>
                    <a:cxn ang="0">
                      <a:pos x="T8" y="T9"/>
                    </a:cxn>
                    <a:cxn ang="0">
                      <a:pos x="T10" y="T11"/>
                    </a:cxn>
                    <a:cxn ang="0">
                      <a:pos x="T12" y="T13"/>
                    </a:cxn>
                  </a:cxnLst>
                  <a:rect l="0" t="0" r="r" b="b"/>
                  <a:pathLst>
                    <a:path w="8" h="21">
                      <a:moveTo>
                        <a:pt x="8" y="19"/>
                      </a:moveTo>
                      <a:cubicBezTo>
                        <a:pt x="7" y="16"/>
                        <a:pt x="6" y="14"/>
                        <a:pt x="6" y="11"/>
                      </a:cubicBezTo>
                      <a:cubicBezTo>
                        <a:pt x="5" y="8"/>
                        <a:pt x="3" y="5"/>
                        <a:pt x="3" y="2"/>
                      </a:cubicBezTo>
                      <a:cubicBezTo>
                        <a:pt x="3" y="0"/>
                        <a:pt x="0" y="0"/>
                        <a:pt x="0" y="2"/>
                      </a:cubicBezTo>
                      <a:cubicBezTo>
                        <a:pt x="0" y="5"/>
                        <a:pt x="2" y="8"/>
                        <a:pt x="3" y="10"/>
                      </a:cubicBezTo>
                      <a:cubicBezTo>
                        <a:pt x="4" y="13"/>
                        <a:pt x="4" y="17"/>
                        <a:pt x="5" y="20"/>
                      </a:cubicBezTo>
                      <a:cubicBezTo>
                        <a:pt x="6" y="21"/>
                        <a:pt x="8" y="21"/>
                        <a:pt x="8" y="1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9" name="Freeform 224"/>
                <p:cNvSpPr>
                  <a:spLocks/>
                </p:cNvSpPr>
                <p:nvPr/>
              </p:nvSpPr>
              <p:spPr bwMode="auto">
                <a:xfrm>
                  <a:off x="936" y="1544"/>
                  <a:ext cx="43" cy="44"/>
                </a:xfrm>
                <a:custGeom>
                  <a:avLst/>
                  <a:gdLst>
                    <a:gd name="T0" fmla="*/ 42 w 65"/>
                    <a:gd name="T1" fmla="*/ 16 h 65"/>
                    <a:gd name="T2" fmla="*/ 22 w 65"/>
                    <a:gd name="T3" fmla="*/ 24 h 65"/>
                    <a:gd name="T4" fmla="*/ 19 w 65"/>
                    <a:gd name="T5" fmla="*/ 40 h 65"/>
                    <a:gd name="T6" fmla="*/ 32 w 65"/>
                    <a:gd name="T7" fmla="*/ 41 h 65"/>
                    <a:gd name="T8" fmla="*/ 43 w 65"/>
                    <a:gd name="T9" fmla="*/ 16 h 65"/>
                    <a:gd name="T10" fmla="*/ 40 w 65"/>
                    <a:gd name="T11" fmla="*/ 16 h 65"/>
                    <a:gd name="T12" fmla="*/ 50 w 65"/>
                    <a:gd name="T13" fmla="*/ 43 h 65"/>
                    <a:gd name="T14" fmla="*/ 63 w 65"/>
                    <a:gd name="T15" fmla="*/ 22 h 65"/>
                    <a:gd name="T16" fmla="*/ 46 w 65"/>
                    <a:gd name="T17" fmla="*/ 4 h 65"/>
                    <a:gd name="T18" fmla="*/ 4 w 65"/>
                    <a:gd name="T19" fmla="*/ 33 h 65"/>
                    <a:gd name="T20" fmla="*/ 52 w 65"/>
                    <a:gd name="T21" fmla="*/ 49 h 65"/>
                    <a:gd name="T22" fmla="*/ 50 w 65"/>
                    <a:gd name="T23" fmla="*/ 47 h 65"/>
                    <a:gd name="T24" fmla="*/ 10 w 65"/>
                    <a:gd name="T25" fmla="*/ 40 h 65"/>
                    <a:gd name="T26" fmla="*/ 33 w 65"/>
                    <a:gd name="T27" fmla="*/ 6 h 65"/>
                    <a:gd name="T28" fmla="*/ 56 w 65"/>
                    <a:gd name="T29" fmla="*/ 12 h 65"/>
                    <a:gd name="T30" fmla="*/ 49 w 65"/>
                    <a:gd name="T31" fmla="*/ 40 h 65"/>
                    <a:gd name="T32" fmla="*/ 43 w 65"/>
                    <a:gd name="T33" fmla="*/ 16 h 65"/>
                    <a:gd name="T34" fmla="*/ 40 w 65"/>
                    <a:gd name="T35" fmla="*/ 16 h 65"/>
                    <a:gd name="T36" fmla="*/ 32 w 65"/>
                    <a:gd name="T37" fmla="*/ 37 h 65"/>
                    <a:gd name="T38" fmla="*/ 28 w 65"/>
                    <a:gd name="T39" fmla="*/ 40 h 65"/>
                    <a:gd name="T40" fmla="*/ 26 w 65"/>
                    <a:gd name="T41" fmla="*/ 23 h 65"/>
                    <a:gd name="T42" fmla="*/ 42 w 65"/>
                    <a:gd name="T43" fmla="*/ 18 h 65"/>
                    <a:gd name="T44" fmla="*/ 42 w 65"/>
                    <a:gd name="T45" fmla="*/ 16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5" h="65">
                      <a:moveTo>
                        <a:pt x="42" y="16"/>
                      </a:moveTo>
                      <a:cubicBezTo>
                        <a:pt x="33" y="15"/>
                        <a:pt x="27" y="17"/>
                        <a:pt x="22" y="24"/>
                      </a:cubicBezTo>
                      <a:cubicBezTo>
                        <a:pt x="18" y="29"/>
                        <a:pt x="16" y="34"/>
                        <a:pt x="19" y="40"/>
                      </a:cubicBezTo>
                      <a:cubicBezTo>
                        <a:pt x="22" y="45"/>
                        <a:pt x="28" y="43"/>
                        <a:pt x="32" y="41"/>
                      </a:cubicBezTo>
                      <a:cubicBezTo>
                        <a:pt x="39" y="35"/>
                        <a:pt x="39" y="24"/>
                        <a:pt x="43" y="16"/>
                      </a:cubicBezTo>
                      <a:cubicBezTo>
                        <a:pt x="42" y="16"/>
                        <a:pt x="41" y="16"/>
                        <a:pt x="40" y="16"/>
                      </a:cubicBezTo>
                      <a:cubicBezTo>
                        <a:pt x="39" y="23"/>
                        <a:pt x="37" y="46"/>
                        <a:pt x="50" y="43"/>
                      </a:cubicBezTo>
                      <a:cubicBezTo>
                        <a:pt x="59" y="41"/>
                        <a:pt x="63" y="30"/>
                        <a:pt x="63" y="22"/>
                      </a:cubicBezTo>
                      <a:cubicBezTo>
                        <a:pt x="63" y="12"/>
                        <a:pt x="55" y="6"/>
                        <a:pt x="46" y="4"/>
                      </a:cubicBezTo>
                      <a:cubicBezTo>
                        <a:pt x="29" y="0"/>
                        <a:pt x="0" y="14"/>
                        <a:pt x="4" y="33"/>
                      </a:cubicBezTo>
                      <a:cubicBezTo>
                        <a:pt x="9" y="54"/>
                        <a:pt x="36" y="65"/>
                        <a:pt x="52" y="49"/>
                      </a:cubicBezTo>
                      <a:cubicBezTo>
                        <a:pt x="53" y="48"/>
                        <a:pt x="51" y="46"/>
                        <a:pt x="50" y="47"/>
                      </a:cubicBezTo>
                      <a:cubicBezTo>
                        <a:pt x="37" y="60"/>
                        <a:pt x="19" y="54"/>
                        <a:pt x="10" y="40"/>
                      </a:cubicBezTo>
                      <a:cubicBezTo>
                        <a:pt x="0" y="23"/>
                        <a:pt x="19" y="10"/>
                        <a:pt x="33" y="6"/>
                      </a:cubicBezTo>
                      <a:cubicBezTo>
                        <a:pt x="41" y="5"/>
                        <a:pt x="50" y="7"/>
                        <a:pt x="56" y="12"/>
                      </a:cubicBezTo>
                      <a:cubicBezTo>
                        <a:pt x="65" y="20"/>
                        <a:pt x="59" y="36"/>
                        <a:pt x="49" y="40"/>
                      </a:cubicBezTo>
                      <a:cubicBezTo>
                        <a:pt x="40" y="44"/>
                        <a:pt x="42" y="20"/>
                        <a:pt x="43" y="16"/>
                      </a:cubicBezTo>
                      <a:cubicBezTo>
                        <a:pt x="43" y="14"/>
                        <a:pt x="40" y="14"/>
                        <a:pt x="40" y="16"/>
                      </a:cubicBezTo>
                      <a:cubicBezTo>
                        <a:pt x="37" y="23"/>
                        <a:pt x="37" y="30"/>
                        <a:pt x="32" y="37"/>
                      </a:cubicBezTo>
                      <a:cubicBezTo>
                        <a:pt x="30" y="38"/>
                        <a:pt x="29" y="39"/>
                        <a:pt x="28" y="40"/>
                      </a:cubicBezTo>
                      <a:cubicBezTo>
                        <a:pt x="21" y="34"/>
                        <a:pt x="20" y="28"/>
                        <a:pt x="26" y="23"/>
                      </a:cubicBezTo>
                      <a:cubicBezTo>
                        <a:pt x="30" y="18"/>
                        <a:pt x="36" y="18"/>
                        <a:pt x="42" y="18"/>
                      </a:cubicBezTo>
                      <a:cubicBezTo>
                        <a:pt x="44" y="19"/>
                        <a:pt x="44" y="16"/>
                        <a:pt x="42"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0" name="Freeform 225"/>
                <p:cNvSpPr>
                  <a:spLocks/>
                </p:cNvSpPr>
                <p:nvPr/>
              </p:nvSpPr>
              <p:spPr bwMode="auto">
                <a:xfrm>
                  <a:off x="960" y="1515"/>
                  <a:ext cx="35" cy="20"/>
                </a:xfrm>
                <a:custGeom>
                  <a:avLst/>
                  <a:gdLst>
                    <a:gd name="T0" fmla="*/ 4 w 52"/>
                    <a:gd name="T1" fmla="*/ 6 h 30"/>
                    <a:gd name="T2" fmla="*/ 31 w 52"/>
                    <a:gd name="T3" fmla="*/ 6 h 30"/>
                    <a:gd name="T4" fmla="*/ 42 w 52"/>
                    <a:gd name="T5" fmla="*/ 5 h 30"/>
                    <a:gd name="T6" fmla="*/ 40 w 52"/>
                    <a:gd name="T7" fmla="*/ 13 h 30"/>
                    <a:gd name="T8" fmla="*/ 32 w 52"/>
                    <a:gd name="T9" fmla="*/ 22 h 30"/>
                    <a:gd name="T10" fmla="*/ 29 w 52"/>
                    <a:gd name="T11" fmla="*/ 25 h 30"/>
                    <a:gd name="T12" fmla="*/ 19 w 52"/>
                    <a:gd name="T13" fmla="*/ 21 h 30"/>
                    <a:gd name="T14" fmla="*/ 2 w 52"/>
                    <a:gd name="T15" fmla="*/ 6 h 30"/>
                    <a:gd name="T16" fmla="*/ 0 w 52"/>
                    <a:gd name="T17" fmla="*/ 7 h 30"/>
                    <a:gd name="T18" fmla="*/ 24 w 52"/>
                    <a:gd name="T19" fmla="*/ 28 h 30"/>
                    <a:gd name="T20" fmla="*/ 32 w 52"/>
                    <a:gd name="T21" fmla="*/ 25 h 30"/>
                    <a:gd name="T22" fmla="*/ 51 w 52"/>
                    <a:gd name="T23" fmla="*/ 6 h 30"/>
                    <a:gd name="T24" fmla="*/ 50 w 52"/>
                    <a:gd name="T25" fmla="*/ 5 h 30"/>
                    <a:gd name="T26" fmla="*/ 3 w 52"/>
                    <a:gd name="T27" fmla="*/ 5 h 30"/>
                    <a:gd name="T28" fmla="*/ 3 w 52"/>
                    <a:gd name="T29" fmla="*/ 7 h 30"/>
                    <a:gd name="T30" fmla="*/ 4 w 52"/>
                    <a:gd name="T31" fmla="*/ 7 h 30"/>
                    <a:gd name="T32" fmla="*/ 4 w 52"/>
                    <a:gd name="T33" fmla="*/ 6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2" h="30">
                      <a:moveTo>
                        <a:pt x="4" y="6"/>
                      </a:moveTo>
                      <a:cubicBezTo>
                        <a:pt x="12" y="9"/>
                        <a:pt x="23" y="7"/>
                        <a:pt x="31" y="6"/>
                      </a:cubicBezTo>
                      <a:cubicBezTo>
                        <a:pt x="35" y="5"/>
                        <a:pt x="39" y="5"/>
                        <a:pt x="42" y="5"/>
                      </a:cubicBezTo>
                      <a:cubicBezTo>
                        <a:pt x="52" y="5"/>
                        <a:pt x="43" y="10"/>
                        <a:pt x="40" y="13"/>
                      </a:cubicBezTo>
                      <a:cubicBezTo>
                        <a:pt x="37" y="16"/>
                        <a:pt x="35" y="19"/>
                        <a:pt x="32" y="22"/>
                      </a:cubicBezTo>
                      <a:cubicBezTo>
                        <a:pt x="31" y="23"/>
                        <a:pt x="30" y="24"/>
                        <a:pt x="29" y="25"/>
                      </a:cubicBezTo>
                      <a:cubicBezTo>
                        <a:pt x="26" y="28"/>
                        <a:pt x="21" y="23"/>
                        <a:pt x="19" y="21"/>
                      </a:cubicBezTo>
                      <a:cubicBezTo>
                        <a:pt x="13" y="17"/>
                        <a:pt x="5" y="13"/>
                        <a:pt x="2" y="6"/>
                      </a:cubicBezTo>
                      <a:cubicBezTo>
                        <a:pt x="2" y="5"/>
                        <a:pt x="0" y="5"/>
                        <a:pt x="0" y="7"/>
                      </a:cubicBezTo>
                      <a:cubicBezTo>
                        <a:pt x="4" y="16"/>
                        <a:pt x="17" y="23"/>
                        <a:pt x="24" y="28"/>
                      </a:cubicBezTo>
                      <a:cubicBezTo>
                        <a:pt x="28" y="30"/>
                        <a:pt x="30" y="27"/>
                        <a:pt x="32" y="25"/>
                      </a:cubicBezTo>
                      <a:cubicBezTo>
                        <a:pt x="38" y="18"/>
                        <a:pt x="44" y="12"/>
                        <a:pt x="51" y="6"/>
                      </a:cubicBezTo>
                      <a:cubicBezTo>
                        <a:pt x="51" y="6"/>
                        <a:pt x="51" y="5"/>
                        <a:pt x="50" y="5"/>
                      </a:cubicBezTo>
                      <a:cubicBezTo>
                        <a:pt x="36" y="0"/>
                        <a:pt x="18" y="5"/>
                        <a:pt x="3" y="5"/>
                      </a:cubicBezTo>
                      <a:cubicBezTo>
                        <a:pt x="2" y="5"/>
                        <a:pt x="2" y="7"/>
                        <a:pt x="3" y="7"/>
                      </a:cubicBezTo>
                      <a:cubicBezTo>
                        <a:pt x="3" y="7"/>
                        <a:pt x="3" y="7"/>
                        <a:pt x="4" y="7"/>
                      </a:cubicBezTo>
                      <a:cubicBezTo>
                        <a:pt x="5" y="8"/>
                        <a:pt x="5" y="6"/>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1" name="Freeform 226"/>
                <p:cNvSpPr>
                  <a:spLocks/>
                </p:cNvSpPr>
                <p:nvPr/>
              </p:nvSpPr>
              <p:spPr bwMode="auto">
                <a:xfrm>
                  <a:off x="960" y="1516"/>
                  <a:ext cx="37" cy="27"/>
                </a:xfrm>
                <a:custGeom>
                  <a:avLst/>
                  <a:gdLst>
                    <a:gd name="T0" fmla="*/ 3 w 55"/>
                    <a:gd name="T1" fmla="*/ 5 h 40"/>
                    <a:gd name="T2" fmla="*/ 2 w 55"/>
                    <a:gd name="T3" fmla="*/ 4 h 40"/>
                    <a:gd name="T4" fmla="*/ 0 w 55"/>
                    <a:gd name="T5" fmla="*/ 5 h 40"/>
                    <a:gd name="T6" fmla="*/ 2 w 55"/>
                    <a:gd name="T7" fmla="*/ 37 h 40"/>
                    <a:gd name="T8" fmla="*/ 3 w 55"/>
                    <a:gd name="T9" fmla="*/ 38 h 40"/>
                    <a:gd name="T10" fmla="*/ 34 w 55"/>
                    <a:gd name="T11" fmla="*/ 38 h 40"/>
                    <a:gd name="T12" fmla="*/ 51 w 55"/>
                    <a:gd name="T13" fmla="*/ 36 h 40"/>
                    <a:gd name="T14" fmla="*/ 53 w 55"/>
                    <a:gd name="T15" fmla="*/ 23 h 40"/>
                    <a:gd name="T16" fmla="*/ 50 w 55"/>
                    <a:gd name="T17" fmla="*/ 1 h 40"/>
                    <a:gd name="T18" fmla="*/ 48 w 55"/>
                    <a:gd name="T19" fmla="*/ 2 h 40"/>
                    <a:gd name="T20" fmla="*/ 50 w 55"/>
                    <a:gd name="T21" fmla="*/ 13 h 40"/>
                    <a:gd name="T22" fmla="*/ 51 w 55"/>
                    <a:gd name="T23" fmla="*/ 26 h 40"/>
                    <a:gd name="T24" fmla="*/ 47 w 55"/>
                    <a:gd name="T25" fmla="*/ 36 h 40"/>
                    <a:gd name="T26" fmla="*/ 30 w 55"/>
                    <a:gd name="T27" fmla="*/ 36 h 40"/>
                    <a:gd name="T28" fmla="*/ 4 w 55"/>
                    <a:gd name="T29" fmla="*/ 33 h 40"/>
                    <a:gd name="T30" fmla="*/ 3 w 55"/>
                    <a:gd name="T31" fmla="*/ 19 h 40"/>
                    <a:gd name="T32" fmla="*/ 2 w 55"/>
                    <a:gd name="T33" fmla="*/ 6 h 40"/>
                    <a:gd name="T34" fmla="*/ 3 w 55"/>
                    <a:gd name="T35" fmla="*/ 5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5" h="40">
                      <a:moveTo>
                        <a:pt x="3" y="5"/>
                      </a:moveTo>
                      <a:cubicBezTo>
                        <a:pt x="2" y="5"/>
                        <a:pt x="2" y="4"/>
                        <a:pt x="2" y="4"/>
                      </a:cubicBezTo>
                      <a:cubicBezTo>
                        <a:pt x="1" y="4"/>
                        <a:pt x="0" y="4"/>
                        <a:pt x="0" y="5"/>
                      </a:cubicBezTo>
                      <a:cubicBezTo>
                        <a:pt x="0" y="16"/>
                        <a:pt x="2" y="26"/>
                        <a:pt x="2" y="37"/>
                      </a:cubicBezTo>
                      <a:cubicBezTo>
                        <a:pt x="2" y="37"/>
                        <a:pt x="2" y="38"/>
                        <a:pt x="3" y="38"/>
                      </a:cubicBezTo>
                      <a:cubicBezTo>
                        <a:pt x="13" y="37"/>
                        <a:pt x="23" y="37"/>
                        <a:pt x="34" y="38"/>
                      </a:cubicBezTo>
                      <a:cubicBezTo>
                        <a:pt x="38" y="38"/>
                        <a:pt x="47" y="40"/>
                        <a:pt x="51" y="36"/>
                      </a:cubicBezTo>
                      <a:cubicBezTo>
                        <a:pt x="55" y="34"/>
                        <a:pt x="53" y="27"/>
                        <a:pt x="53" y="23"/>
                      </a:cubicBezTo>
                      <a:cubicBezTo>
                        <a:pt x="53" y="17"/>
                        <a:pt x="53" y="6"/>
                        <a:pt x="50" y="1"/>
                      </a:cubicBezTo>
                      <a:cubicBezTo>
                        <a:pt x="49" y="0"/>
                        <a:pt x="48" y="1"/>
                        <a:pt x="48" y="2"/>
                      </a:cubicBezTo>
                      <a:cubicBezTo>
                        <a:pt x="50" y="5"/>
                        <a:pt x="50" y="10"/>
                        <a:pt x="50" y="13"/>
                      </a:cubicBezTo>
                      <a:cubicBezTo>
                        <a:pt x="50" y="17"/>
                        <a:pt x="51" y="22"/>
                        <a:pt x="51" y="26"/>
                      </a:cubicBezTo>
                      <a:cubicBezTo>
                        <a:pt x="51" y="30"/>
                        <a:pt x="52" y="35"/>
                        <a:pt x="47" y="36"/>
                      </a:cubicBezTo>
                      <a:cubicBezTo>
                        <a:pt x="42" y="37"/>
                        <a:pt x="36" y="36"/>
                        <a:pt x="30" y="36"/>
                      </a:cubicBezTo>
                      <a:cubicBezTo>
                        <a:pt x="28" y="35"/>
                        <a:pt x="4" y="36"/>
                        <a:pt x="4" y="33"/>
                      </a:cubicBezTo>
                      <a:cubicBezTo>
                        <a:pt x="4" y="28"/>
                        <a:pt x="4" y="24"/>
                        <a:pt x="3" y="19"/>
                      </a:cubicBezTo>
                      <a:cubicBezTo>
                        <a:pt x="3" y="17"/>
                        <a:pt x="3" y="7"/>
                        <a:pt x="2" y="6"/>
                      </a:cubicBezTo>
                      <a:cubicBezTo>
                        <a:pt x="3" y="7"/>
                        <a:pt x="4" y="5"/>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2" name="Freeform 227"/>
                <p:cNvSpPr>
                  <a:spLocks/>
                </p:cNvSpPr>
                <p:nvPr/>
              </p:nvSpPr>
              <p:spPr bwMode="auto">
                <a:xfrm>
                  <a:off x="959" y="1504"/>
                  <a:ext cx="36" cy="17"/>
                </a:xfrm>
                <a:custGeom>
                  <a:avLst/>
                  <a:gdLst>
                    <a:gd name="T0" fmla="*/ 3 w 53"/>
                    <a:gd name="T1" fmla="*/ 25 h 26"/>
                    <a:gd name="T2" fmla="*/ 11 w 53"/>
                    <a:gd name="T3" fmla="*/ 17 h 26"/>
                    <a:gd name="T4" fmla="*/ 22 w 53"/>
                    <a:gd name="T5" fmla="*/ 7 h 26"/>
                    <a:gd name="T6" fmla="*/ 34 w 53"/>
                    <a:gd name="T7" fmla="*/ 7 h 26"/>
                    <a:gd name="T8" fmla="*/ 51 w 53"/>
                    <a:gd name="T9" fmla="*/ 22 h 26"/>
                    <a:gd name="T10" fmla="*/ 52 w 53"/>
                    <a:gd name="T11" fmla="*/ 21 h 26"/>
                    <a:gd name="T12" fmla="*/ 39 w 53"/>
                    <a:gd name="T13" fmla="*/ 9 h 26"/>
                    <a:gd name="T14" fmla="*/ 26 w 53"/>
                    <a:gd name="T15" fmla="*/ 0 h 26"/>
                    <a:gd name="T16" fmla="*/ 20 w 53"/>
                    <a:gd name="T17" fmla="*/ 6 h 26"/>
                    <a:gd name="T18" fmla="*/ 12 w 53"/>
                    <a:gd name="T19" fmla="*/ 14 h 26"/>
                    <a:gd name="T20" fmla="*/ 2 w 53"/>
                    <a:gd name="T21" fmla="*/ 24 h 26"/>
                    <a:gd name="T22" fmla="*/ 3 w 53"/>
                    <a:gd name="T23" fmla="*/ 25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3" h="26">
                      <a:moveTo>
                        <a:pt x="3" y="25"/>
                      </a:moveTo>
                      <a:cubicBezTo>
                        <a:pt x="6" y="23"/>
                        <a:pt x="8" y="20"/>
                        <a:pt x="11" y="17"/>
                      </a:cubicBezTo>
                      <a:cubicBezTo>
                        <a:pt x="15" y="14"/>
                        <a:pt x="19" y="11"/>
                        <a:pt x="22" y="7"/>
                      </a:cubicBezTo>
                      <a:cubicBezTo>
                        <a:pt x="26" y="1"/>
                        <a:pt x="29" y="4"/>
                        <a:pt x="34" y="7"/>
                      </a:cubicBezTo>
                      <a:cubicBezTo>
                        <a:pt x="40" y="12"/>
                        <a:pt x="47" y="16"/>
                        <a:pt x="51" y="22"/>
                      </a:cubicBezTo>
                      <a:cubicBezTo>
                        <a:pt x="51" y="23"/>
                        <a:pt x="53" y="22"/>
                        <a:pt x="52" y="21"/>
                      </a:cubicBezTo>
                      <a:cubicBezTo>
                        <a:pt x="49" y="16"/>
                        <a:pt x="44" y="12"/>
                        <a:pt x="39" y="9"/>
                      </a:cubicBezTo>
                      <a:cubicBezTo>
                        <a:pt x="36" y="6"/>
                        <a:pt x="31" y="1"/>
                        <a:pt x="26" y="0"/>
                      </a:cubicBezTo>
                      <a:cubicBezTo>
                        <a:pt x="24" y="0"/>
                        <a:pt x="21" y="4"/>
                        <a:pt x="20" y="6"/>
                      </a:cubicBezTo>
                      <a:cubicBezTo>
                        <a:pt x="18" y="9"/>
                        <a:pt x="15" y="11"/>
                        <a:pt x="12" y="14"/>
                      </a:cubicBezTo>
                      <a:cubicBezTo>
                        <a:pt x="8" y="17"/>
                        <a:pt x="6" y="21"/>
                        <a:pt x="2" y="24"/>
                      </a:cubicBezTo>
                      <a:cubicBezTo>
                        <a:pt x="0" y="24"/>
                        <a:pt x="1" y="26"/>
                        <a:pt x="3" y="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3" name="Freeform 228"/>
                <p:cNvSpPr>
                  <a:spLocks/>
                </p:cNvSpPr>
                <p:nvPr/>
              </p:nvSpPr>
              <p:spPr bwMode="auto">
                <a:xfrm>
                  <a:off x="911" y="1456"/>
                  <a:ext cx="8" cy="58"/>
                </a:xfrm>
                <a:custGeom>
                  <a:avLst/>
                  <a:gdLst>
                    <a:gd name="T0" fmla="*/ 3 w 13"/>
                    <a:gd name="T1" fmla="*/ 2 h 87"/>
                    <a:gd name="T2" fmla="*/ 2 w 13"/>
                    <a:gd name="T3" fmla="*/ 40 h 87"/>
                    <a:gd name="T4" fmla="*/ 4 w 13"/>
                    <a:gd name="T5" fmla="*/ 82 h 87"/>
                    <a:gd name="T6" fmla="*/ 6 w 13"/>
                    <a:gd name="T7" fmla="*/ 83 h 87"/>
                    <a:gd name="T8" fmla="*/ 11 w 13"/>
                    <a:gd name="T9" fmla="*/ 76 h 87"/>
                    <a:gd name="T10" fmla="*/ 8 w 13"/>
                    <a:gd name="T11" fmla="*/ 32 h 87"/>
                    <a:gd name="T12" fmla="*/ 2 w 13"/>
                    <a:gd name="T13" fmla="*/ 2 h 87"/>
                    <a:gd name="T14" fmla="*/ 1 w 13"/>
                    <a:gd name="T15" fmla="*/ 4 h 87"/>
                    <a:gd name="T16" fmla="*/ 3 w 13"/>
                    <a:gd name="T17" fmla="*/ 6 h 87"/>
                    <a:gd name="T18" fmla="*/ 5 w 13"/>
                    <a:gd name="T19" fmla="*/ 4 h 87"/>
                    <a:gd name="T20" fmla="*/ 6 w 13"/>
                    <a:gd name="T21" fmla="*/ 32 h 87"/>
                    <a:gd name="T22" fmla="*/ 8 w 13"/>
                    <a:gd name="T23" fmla="*/ 59 h 87"/>
                    <a:gd name="T24" fmla="*/ 8 w 13"/>
                    <a:gd name="T25" fmla="*/ 71 h 87"/>
                    <a:gd name="T26" fmla="*/ 8 w 13"/>
                    <a:gd name="T27" fmla="*/ 69 h 87"/>
                    <a:gd name="T28" fmla="*/ 7 w 13"/>
                    <a:gd name="T29" fmla="*/ 39 h 87"/>
                    <a:gd name="T30" fmla="*/ 4 w 13"/>
                    <a:gd name="T31" fmla="*/ 38 h 87"/>
                    <a:gd name="T32" fmla="*/ 3 w 13"/>
                    <a:gd name="T33" fmla="*/ 63 h 87"/>
                    <a:gd name="T34" fmla="*/ 6 w 13"/>
                    <a:gd name="T35" fmla="*/ 63 h 87"/>
                    <a:gd name="T36" fmla="*/ 6 w 13"/>
                    <a:gd name="T37" fmla="*/ 51 h 87"/>
                    <a:gd name="T38" fmla="*/ 5 w 13"/>
                    <a:gd name="T39" fmla="*/ 49 h 87"/>
                    <a:gd name="T40" fmla="*/ 5 w 13"/>
                    <a:gd name="T41" fmla="*/ 81 h 87"/>
                    <a:gd name="T42" fmla="*/ 8 w 13"/>
                    <a:gd name="T43" fmla="*/ 81 h 87"/>
                    <a:gd name="T44" fmla="*/ 10 w 13"/>
                    <a:gd name="T45" fmla="*/ 52 h 87"/>
                    <a:gd name="T46" fmla="*/ 8 w 13"/>
                    <a:gd name="T47" fmla="*/ 2 h 87"/>
                    <a:gd name="T48" fmla="*/ 6 w 13"/>
                    <a:gd name="T49" fmla="*/ 1 h 87"/>
                    <a:gd name="T50" fmla="*/ 3 w 13"/>
                    <a:gd name="T51" fmla="*/ 1 h 87"/>
                    <a:gd name="T52" fmla="*/ 1 w 13"/>
                    <a:gd name="T53" fmla="*/ 3 h 87"/>
                    <a:gd name="T54" fmla="*/ 7 w 13"/>
                    <a:gd name="T55" fmla="*/ 56 h 87"/>
                    <a:gd name="T56" fmla="*/ 8 w 13"/>
                    <a:gd name="T57" fmla="*/ 76 h 87"/>
                    <a:gd name="T58" fmla="*/ 6 w 13"/>
                    <a:gd name="T59" fmla="*/ 67 h 87"/>
                    <a:gd name="T60" fmla="*/ 6 w 13"/>
                    <a:gd name="T61" fmla="*/ 58 h 87"/>
                    <a:gd name="T62" fmla="*/ 5 w 13"/>
                    <a:gd name="T63" fmla="*/ 3 h 87"/>
                    <a:gd name="T64" fmla="*/ 3 w 13"/>
                    <a:gd name="T65" fmla="*/ 2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3" h="87">
                      <a:moveTo>
                        <a:pt x="3" y="2"/>
                      </a:moveTo>
                      <a:cubicBezTo>
                        <a:pt x="1" y="14"/>
                        <a:pt x="2" y="28"/>
                        <a:pt x="2" y="40"/>
                      </a:cubicBezTo>
                      <a:cubicBezTo>
                        <a:pt x="3" y="54"/>
                        <a:pt x="2" y="69"/>
                        <a:pt x="4" y="82"/>
                      </a:cubicBezTo>
                      <a:cubicBezTo>
                        <a:pt x="4" y="83"/>
                        <a:pt x="5" y="83"/>
                        <a:pt x="6" y="83"/>
                      </a:cubicBezTo>
                      <a:cubicBezTo>
                        <a:pt x="10" y="82"/>
                        <a:pt x="11" y="80"/>
                        <a:pt x="11" y="76"/>
                      </a:cubicBezTo>
                      <a:cubicBezTo>
                        <a:pt x="11" y="61"/>
                        <a:pt x="9" y="46"/>
                        <a:pt x="8" y="32"/>
                      </a:cubicBezTo>
                      <a:cubicBezTo>
                        <a:pt x="7" y="26"/>
                        <a:pt x="10" y="3"/>
                        <a:pt x="2" y="2"/>
                      </a:cubicBezTo>
                      <a:cubicBezTo>
                        <a:pt x="1" y="1"/>
                        <a:pt x="0" y="3"/>
                        <a:pt x="1" y="4"/>
                      </a:cubicBezTo>
                      <a:cubicBezTo>
                        <a:pt x="1" y="5"/>
                        <a:pt x="2" y="5"/>
                        <a:pt x="3" y="6"/>
                      </a:cubicBezTo>
                      <a:cubicBezTo>
                        <a:pt x="4" y="7"/>
                        <a:pt x="6" y="6"/>
                        <a:pt x="5" y="4"/>
                      </a:cubicBezTo>
                      <a:cubicBezTo>
                        <a:pt x="9" y="10"/>
                        <a:pt x="6" y="25"/>
                        <a:pt x="6" y="32"/>
                      </a:cubicBezTo>
                      <a:cubicBezTo>
                        <a:pt x="6" y="41"/>
                        <a:pt x="7" y="50"/>
                        <a:pt x="8" y="59"/>
                      </a:cubicBezTo>
                      <a:cubicBezTo>
                        <a:pt x="8" y="63"/>
                        <a:pt x="8" y="67"/>
                        <a:pt x="8" y="71"/>
                      </a:cubicBezTo>
                      <a:cubicBezTo>
                        <a:pt x="8" y="87"/>
                        <a:pt x="8" y="71"/>
                        <a:pt x="8" y="69"/>
                      </a:cubicBezTo>
                      <a:cubicBezTo>
                        <a:pt x="8" y="59"/>
                        <a:pt x="7" y="49"/>
                        <a:pt x="7" y="39"/>
                      </a:cubicBezTo>
                      <a:cubicBezTo>
                        <a:pt x="7" y="37"/>
                        <a:pt x="4" y="37"/>
                        <a:pt x="4" y="38"/>
                      </a:cubicBezTo>
                      <a:cubicBezTo>
                        <a:pt x="2" y="46"/>
                        <a:pt x="3" y="55"/>
                        <a:pt x="3" y="63"/>
                      </a:cubicBezTo>
                      <a:cubicBezTo>
                        <a:pt x="3" y="65"/>
                        <a:pt x="6" y="65"/>
                        <a:pt x="6" y="63"/>
                      </a:cubicBezTo>
                      <a:cubicBezTo>
                        <a:pt x="6" y="59"/>
                        <a:pt x="6" y="55"/>
                        <a:pt x="6" y="51"/>
                      </a:cubicBezTo>
                      <a:cubicBezTo>
                        <a:pt x="6" y="49"/>
                        <a:pt x="4" y="37"/>
                        <a:pt x="5" y="49"/>
                      </a:cubicBezTo>
                      <a:cubicBezTo>
                        <a:pt x="5" y="59"/>
                        <a:pt x="4" y="70"/>
                        <a:pt x="5" y="81"/>
                      </a:cubicBezTo>
                      <a:cubicBezTo>
                        <a:pt x="5" y="82"/>
                        <a:pt x="7" y="83"/>
                        <a:pt x="8" y="81"/>
                      </a:cubicBezTo>
                      <a:cubicBezTo>
                        <a:pt x="13" y="73"/>
                        <a:pt x="11" y="62"/>
                        <a:pt x="10" y="52"/>
                      </a:cubicBezTo>
                      <a:cubicBezTo>
                        <a:pt x="8" y="36"/>
                        <a:pt x="11" y="18"/>
                        <a:pt x="8" y="2"/>
                      </a:cubicBezTo>
                      <a:cubicBezTo>
                        <a:pt x="8" y="1"/>
                        <a:pt x="7" y="1"/>
                        <a:pt x="6" y="1"/>
                      </a:cubicBezTo>
                      <a:cubicBezTo>
                        <a:pt x="5" y="1"/>
                        <a:pt x="4" y="1"/>
                        <a:pt x="3" y="1"/>
                      </a:cubicBezTo>
                      <a:cubicBezTo>
                        <a:pt x="2" y="1"/>
                        <a:pt x="1" y="2"/>
                        <a:pt x="1" y="3"/>
                      </a:cubicBezTo>
                      <a:cubicBezTo>
                        <a:pt x="4" y="20"/>
                        <a:pt x="6" y="38"/>
                        <a:pt x="7" y="56"/>
                      </a:cubicBezTo>
                      <a:cubicBezTo>
                        <a:pt x="8" y="62"/>
                        <a:pt x="7" y="69"/>
                        <a:pt x="8" y="76"/>
                      </a:cubicBezTo>
                      <a:cubicBezTo>
                        <a:pt x="5" y="74"/>
                        <a:pt x="5" y="71"/>
                        <a:pt x="6" y="67"/>
                      </a:cubicBezTo>
                      <a:cubicBezTo>
                        <a:pt x="6" y="64"/>
                        <a:pt x="6" y="61"/>
                        <a:pt x="6" y="58"/>
                      </a:cubicBezTo>
                      <a:cubicBezTo>
                        <a:pt x="6" y="39"/>
                        <a:pt x="3" y="21"/>
                        <a:pt x="5" y="3"/>
                      </a:cubicBezTo>
                      <a:cubicBezTo>
                        <a:pt x="6" y="1"/>
                        <a:pt x="3" y="0"/>
                        <a:pt x="3"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4" name="Freeform 229"/>
                <p:cNvSpPr>
                  <a:spLocks/>
                </p:cNvSpPr>
                <p:nvPr/>
              </p:nvSpPr>
              <p:spPr bwMode="auto">
                <a:xfrm>
                  <a:off x="913" y="1457"/>
                  <a:ext cx="31" cy="8"/>
                </a:xfrm>
                <a:custGeom>
                  <a:avLst/>
                  <a:gdLst>
                    <a:gd name="T0" fmla="*/ 1 w 47"/>
                    <a:gd name="T1" fmla="*/ 7 h 12"/>
                    <a:gd name="T2" fmla="*/ 15 w 47"/>
                    <a:gd name="T3" fmla="*/ 7 h 12"/>
                    <a:gd name="T4" fmla="*/ 30 w 47"/>
                    <a:gd name="T5" fmla="*/ 11 h 12"/>
                    <a:gd name="T6" fmla="*/ 46 w 47"/>
                    <a:gd name="T7" fmla="*/ 3 h 12"/>
                    <a:gd name="T8" fmla="*/ 44 w 47"/>
                    <a:gd name="T9" fmla="*/ 2 h 12"/>
                    <a:gd name="T10" fmla="*/ 18 w 47"/>
                    <a:gd name="T11" fmla="*/ 5 h 12"/>
                    <a:gd name="T12" fmla="*/ 2 w 47"/>
                    <a:gd name="T13" fmla="*/ 4 h 12"/>
                    <a:gd name="T14" fmla="*/ 1 w 47"/>
                    <a:gd name="T15" fmla="*/ 7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12">
                      <a:moveTo>
                        <a:pt x="1" y="7"/>
                      </a:moveTo>
                      <a:cubicBezTo>
                        <a:pt x="6" y="8"/>
                        <a:pt x="10" y="6"/>
                        <a:pt x="15" y="7"/>
                      </a:cubicBezTo>
                      <a:cubicBezTo>
                        <a:pt x="20" y="8"/>
                        <a:pt x="24" y="11"/>
                        <a:pt x="30" y="11"/>
                      </a:cubicBezTo>
                      <a:cubicBezTo>
                        <a:pt x="36" y="11"/>
                        <a:pt x="44" y="9"/>
                        <a:pt x="46" y="3"/>
                      </a:cubicBezTo>
                      <a:cubicBezTo>
                        <a:pt x="47" y="1"/>
                        <a:pt x="44" y="0"/>
                        <a:pt x="44" y="2"/>
                      </a:cubicBezTo>
                      <a:cubicBezTo>
                        <a:pt x="40" y="12"/>
                        <a:pt x="25" y="8"/>
                        <a:pt x="18" y="5"/>
                      </a:cubicBezTo>
                      <a:cubicBezTo>
                        <a:pt x="12" y="3"/>
                        <a:pt x="8" y="6"/>
                        <a:pt x="2" y="4"/>
                      </a:cubicBezTo>
                      <a:cubicBezTo>
                        <a:pt x="0" y="4"/>
                        <a:pt x="0" y="6"/>
                        <a:pt x="1"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5" name="Freeform 230"/>
                <p:cNvSpPr>
                  <a:spLocks/>
                </p:cNvSpPr>
                <p:nvPr/>
              </p:nvSpPr>
              <p:spPr bwMode="auto">
                <a:xfrm>
                  <a:off x="912" y="1474"/>
                  <a:ext cx="32" cy="8"/>
                </a:xfrm>
                <a:custGeom>
                  <a:avLst/>
                  <a:gdLst>
                    <a:gd name="T0" fmla="*/ 3 w 48"/>
                    <a:gd name="T1" fmla="*/ 10 h 11"/>
                    <a:gd name="T2" fmla="*/ 34 w 48"/>
                    <a:gd name="T3" fmla="*/ 10 h 11"/>
                    <a:gd name="T4" fmla="*/ 47 w 48"/>
                    <a:gd name="T5" fmla="*/ 2 h 11"/>
                    <a:gd name="T6" fmla="*/ 44 w 48"/>
                    <a:gd name="T7" fmla="*/ 2 h 11"/>
                    <a:gd name="T8" fmla="*/ 19 w 48"/>
                    <a:gd name="T9" fmla="*/ 5 h 11"/>
                    <a:gd name="T10" fmla="*/ 2 w 48"/>
                    <a:gd name="T11" fmla="*/ 8 h 11"/>
                    <a:gd name="T12" fmla="*/ 3 w 48"/>
                    <a:gd name="T13" fmla="*/ 10 h 11"/>
                  </a:gdLst>
                  <a:ahLst/>
                  <a:cxnLst>
                    <a:cxn ang="0">
                      <a:pos x="T0" y="T1"/>
                    </a:cxn>
                    <a:cxn ang="0">
                      <a:pos x="T2" y="T3"/>
                    </a:cxn>
                    <a:cxn ang="0">
                      <a:pos x="T4" y="T5"/>
                    </a:cxn>
                    <a:cxn ang="0">
                      <a:pos x="T6" y="T7"/>
                    </a:cxn>
                    <a:cxn ang="0">
                      <a:pos x="T8" y="T9"/>
                    </a:cxn>
                    <a:cxn ang="0">
                      <a:pos x="T10" y="T11"/>
                    </a:cxn>
                    <a:cxn ang="0">
                      <a:pos x="T12" y="T13"/>
                    </a:cxn>
                  </a:cxnLst>
                  <a:rect l="0" t="0" r="r" b="b"/>
                  <a:pathLst>
                    <a:path w="48" h="11">
                      <a:moveTo>
                        <a:pt x="3" y="10"/>
                      </a:moveTo>
                      <a:cubicBezTo>
                        <a:pt x="14" y="3"/>
                        <a:pt x="23" y="11"/>
                        <a:pt x="34" y="10"/>
                      </a:cubicBezTo>
                      <a:cubicBezTo>
                        <a:pt x="39" y="9"/>
                        <a:pt x="45" y="8"/>
                        <a:pt x="47" y="2"/>
                      </a:cubicBezTo>
                      <a:cubicBezTo>
                        <a:pt x="48" y="1"/>
                        <a:pt x="45" y="0"/>
                        <a:pt x="44" y="2"/>
                      </a:cubicBezTo>
                      <a:cubicBezTo>
                        <a:pt x="42" y="10"/>
                        <a:pt x="25" y="7"/>
                        <a:pt x="19" y="5"/>
                      </a:cubicBezTo>
                      <a:cubicBezTo>
                        <a:pt x="13" y="4"/>
                        <a:pt x="8" y="4"/>
                        <a:pt x="2" y="8"/>
                      </a:cubicBezTo>
                      <a:cubicBezTo>
                        <a:pt x="0" y="9"/>
                        <a:pt x="2" y="11"/>
                        <a:pt x="3"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6" name="Freeform 231"/>
                <p:cNvSpPr>
                  <a:spLocks/>
                </p:cNvSpPr>
                <p:nvPr/>
              </p:nvSpPr>
              <p:spPr bwMode="auto">
                <a:xfrm>
                  <a:off x="941" y="1458"/>
                  <a:ext cx="3" cy="20"/>
                </a:xfrm>
                <a:custGeom>
                  <a:avLst/>
                  <a:gdLst>
                    <a:gd name="T0" fmla="*/ 1 w 5"/>
                    <a:gd name="T1" fmla="*/ 2 h 30"/>
                    <a:gd name="T2" fmla="*/ 1 w 5"/>
                    <a:gd name="T3" fmla="*/ 14 h 30"/>
                    <a:gd name="T4" fmla="*/ 1 w 5"/>
                    <a:gd name="T5" fmla="*/ 28 h 30"/>
                    <a:gd name="T6" fmla="*/ 4 w 5"/>
                    <a:gd name="T7" fmla="*/ 28 h 30"/>
                    <a:gd name="T8" fmla="*/ 4 w 5"/>
                    <a:gd name="T9" fmla="*/ 15 h 30"/>
                    <a:gd name="T10" fmla="*/ 4 w 5"/>
                    <a:gd name="T11" fmla="*/ 3 h 30"/>
                    <a:gd name="T12" fmla="*/ 1 w 5"/>
                    <a:gd name="T13" fmla="*/ 2 h 30"/>
                  </a:gdLst>
                  <a:ahLst/>
                  <a:cxnLst>
                    <a:cxn ang="0">
                      <a:pos x="T0" y="T1"/>
                    </a:cxn>
                    <a:cxn ang="0">
                      <a:pos x="T2" y="T3"/>
                    </a:cxn>
                    <a:cxn ang="0">
                      <a:pos x="T4" y="T5"/>
                    </a:cxn>
                    <a:cxn ang="0">
                      <a:pos x="T6" y="T7"/>
                    </a:cxn>
                    <a:cxn ang="0">
                      <a:pos x="T8" y="T9"/>
                    </a:cxn>
                    <a:cxn ang="0">
                      <a:pos x="T10" y="T11"/>
                    </a:cxn>
                    <a:cxn ang="0">
                      <a:pos x="T12" y="T13"/>
                    </a:cxn>
                  </a:cxnLst>
                  <a:rect l="0" t="0" r="r" b="b"/>
                  <a:pathLst>
                    <a:path w="5" h="30">
                      <a:moveTo>
                        <a:pt x="1" y="2"/>
                      </a:moveTo>
                      <a:cubicBezTo>
                        <a:pt x="0" y="6"/>
                        <a:pt x="0" y="10"/>
                        <a:pt x="1" y="14"/>
                      </a:cubicBezTo>
                      <a:cubicBezTo>
                        <a:pt x="1" y="19"/>
                        <a:pt x="1" y="23"/>
                        <a:pt x="1" y="28"/>
                      </a:cubicBezTo>
                      <a:cubicBezTo>
                        <a:pt x="1" y="30"/>
                        <a:pt x="4" y="30"/>
                        <a:pt x="4" y="28"/>
                      </a:cubicBezTo>
                      <a:cubicBezTo>
                        <a:pt x="4" y="24"/>
                        <a:pt x="4" y="19"/>
                        <a:pt x="4" y="15"/>
                      </a:cubicBezTo>
                      <a:cubicBezTo>
                        <a:pt x="3" y="11"/>
                        <a:pt x="3" y="7"/>
                        <a:pt x="4" y="3"/>
                      </a:cubicBezTo>
                      <a:cubicBezTo>
                        <a:pt x="5" y="1"/>
                        <a:pt x="2" y="0"/>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7" name="Freeform 232"/>
                <p:cNvSpPr>
                  <a:spLocks/>
                </p:cNvSpPr>
                <p:nvPr/>
              </p:nvSpPr>
              <p:spPr bwMode="auto">
                <a:xfrm>
                  <a:off x="914" y="1460"/>
                  <a:ext cx="8" cy="4"/>
                </a:xfrm>
                <a:custGeom>
                  <a:avLst/>
                  <a:gdLst>
                    <a:gd name="T0" fmla="*/ 2 w 12"/>
                    <a:gd name="T1" fmla="*/ 6 h 7"/>
                    <a:gd name="T2" fmla="*/ 5 w 12"/>
                    <a:gd name="T3" fmla="*/ 6 h 7"/>
                    <a:gd name="T4" fmla="*/ 10 w 12"/>
                    <a:gd name="T5" fmla="*/ 3 h 7"/>
                    <a:gd name="T6" fmla="*/ 9 w 12"/>
                    <a:gd name="T7" fmla="*/ 1 h 7"/>
                    <a:gd name="T8" fmla="*/ 6 w 12"/>
                    <a:gd name="T9" fmla="*/ 3 h 7"/>
                    <a:gd name="T10" fmla="*/ 4 w 12"/>
                    <a:gd name="T11" fmla="*/ 3 h 7"/>
                    <a:gd name="T12" fmla="*/ 3 w 12"/>
                    <a:gd name="T13" fmla="*/ 4 h 7"/>
                    <a:gd name="T14" fmla="*/ 2 w 12"/>
                    <a:gd name="T15" fmla="*/ 6 h 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7">
                      <a:moveTo>
                        <a:pt x="2" y="6"/>
                      </a:moveTo>
                      <a:cubicBezTo>
                        <a:pt x="3" y="7"/>
                        <a:pt x="4" y="6"/>
                        <a:pt x="5" y="6"/>
                      </a:cubicBezTo>
                      <a:cubicBezTo>
                        <a:pt x="7" y="5"/>
                        <a:pt x="9" y="4"/>
                        <a:pt x="10" y="3"/>
                      </a:cubicBezTo>
                      <a:cubicBezTo>
                        <a:pt x="12" y="3"/>
                        <a:pt x="11" y="0"/>
                        <a:pt x="9" y="1"/>
                      </a:cubicBezTo>
                      <a:cubicBezTo>
                        <a:pt x="8" y="1"/>
                        <a:pt x="7" y="2"/>
                        <a:pt x="6" y="3"/>
                      </a:cubicBezTo>
                      <a:cubicBezTo>
                        <a:pt x="5" y="3"/>
                        <a:pt x="4" y="3"/>
                        <a:pt x="4" y="3"/>
                      </a:cubicBezTo>
                      <a:cubicBezTo>
                        <a:pt x="3" y="3"/>
                        <a:pt x="3" y="3"/>
                        <a:pt x="3" y="4"/>
                      </a:cubicBezTo>
                      <a:cubicBezTo>
                        <a:pt x="2" y="3"/>
                        <a:pt x="0" y="5"/>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8" name="Freeform 233"/>
                <p:cNvSpPr>
                  <a:spLocks/>
                </p:cNvSpPr>
                <p:nvPr/>
              </p:nvSpPr>
              <p:spPr bwMode="auto">
                <a:xfrm>
                  <a:off x="913" y="1462"/>
                  <a:ext cx="10" cy="6"/>
                </a:xfrm>
                <a:custGeom>
                  <a:avLst/>
                  <a:gdLst>
                    <a:gd name="T0" fmla="*/ 3 w 14"/>
                    <a:gd name="T1" fmla="*/ 9 h 9"/>
                    <a:gd name="T2" fmla="*/ 12 w 14"/>
                    <a:gd name="T3" fmla="*/ 3 h 9"/>
                    <a:gd name="T4" fmla="*/ 11 w 14"/>
                    <a:gd name="T5" fmla="*/ 1 h 9"/>
                    <a:gd name="T6" fmla="*/ 1 w 14"/>
                    <a:gd name="T7" fmla="*/ 6 h 9"/>
                    <a:gd name="T8" fmla="*/ 3 w 14"/>
                    <a:gd name="T9" fmla="*/ 9 h 9"/>
                  </a:gdLst>
                  <a:ahLst/>
                  <a:cxnLst>
                    <a:cxn ang="0">
                      <a:pos x="T0" y="T1"/>
                    </a:cxn>
                    <a:cxn ang="0">
                      <a:pos x="T2" y="T3"/>
                    </a:cxn>
                    <a:cxn ang="0">
                      <a:pos x="T4" y="T5"/>
                    </a:cxn>
                    <a:cxn ang="0">
                      <a:pos x="T6" y="T7"/>
                    </a:cxn>
                    <a:cxn ang="0">
                      <a:pos x="T8" y="T9"/>
                    </a:cxn>
                  </a:cxnLst>
                  <a:rect l="0" t="0" r="r" b="b"/>
                  <a:pathLst>
                    <a:path w="14" h="9">
                      <a:moveTo>
                        <a:pt x="3" y="9"/>
                      </a:moveTo>
                      <a:cubicBezTo>
                        <a:pt x="6" y="7"/>
                        <a:pt x="9" y="5"/>
                        <a:pt x="12" y="3"/>
                      </a:cubicBezTo>
                      <a:cubicBezTo>
                        <a:pt x="14" y="2"/>
                        <a:pt x="12" y="0"/>
                        <a:pt x="11" y="1"/>
                      </a:cubicBezTo>
                      <a:cubicBezTo>
                        <a:pt x="7" y="2"/>
                        <a:pt x="4" y="4"/>
                        <a:pt x="1" y="6"/>
                      </a:cubicBezTo>
                      <a:cubicBezTo>
                        <a:pt x="0" y="7"/>
                        <a:pt x="1" y="9"/>
                        <a:pt x="3"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9" name="Freeform 234"/>
                <p:cNvSpPr>
                  <a:spLocks/>
                </p:cNvSpPr>
                <p:nvPr/>
              </p:nvSpPr>
              <p:spPr bwMode="auto">
                <a:xfrm>
                  <a:off x="914" y="1463"/>
                  <a:ext cx="10" cy="5"/>
                </a:xfrm>
                <a:custGeom>
                  <a:avLst/>
                  <a:gdLst>
                    <a:gd name="T0" fmla="*/ 3 w 15"/>
                    <a:gd name="T1" fmla="*/ 8 h 8"/>
                    <a:gd name="T2" fmla="*/ 13 w 15"/>
                    <a:gd name="T3" fmla="*/ 4 h 8"/>
                    <a:gd name="T4" fmla="*/ 12 w 15"/>
                    <a:gd name="T5" fmla="*/ 1 h 8"/>
                    <a:gd name="T6" fmla="*/ 2 w 15"/>
                    <a:gd name="T7" fmla="*/ 5 h 8"/>
                    <a:gd name="T8" fmla="*/ 3 w 15"/>
                    <a:gd name="T9" fmla="*/ 8 h 8"/>
                  </a:gdLst>
                  <a:ahLst/>
                  <a:cxnLst>
                    <a:cxn ang="0">
                      <a:pos x="T0" y="T1"/>
                    </a:cxn>
                    <a:cxn ang="0">
                      <a:pos x="T2" y="T3"/>
                    </a:cxn>
                    <a:cxn ang="0">
                      <a:pos x="T4" y="T5"/>
                    </a:cxn>
                    <a:cxn ang="0">
                      <a:pos x="T6" y="T7"/>
                    </a:cxn>
                    <a:cxn ang="0">
                      <a:pos x="T8" y="T9"/>
                    </a:cxn>
                  </a:cxnLst>
                  <a:rect l="0" t="0" r="r" b="b"/>
                  <a:pathLst>
                    <a:path w="15" h="8">
                      <a:moveTo>
                        <a:pt x="3" y="8"/>
                      </a:moveTo>
                      <a:cubicBezTo>
                        <a:pt x="6" y="7"/>
                        <a:pt x="10" y="5"/>
                        <a:pt x="13" y="4"/>
                      </a:cubicBezTo>
                      <a:cubicBezTo>
                        <a:pt x="15" y="3"/>
                        <a:pt x="14" y="0"/>
                        <a:pt x="12" y="1"/>
                      </a:cubicBezTo>
                      <a:cubicBezTo>
                        <a:pt x="9" y="2"/>
                        <a:pt x="5" y="4"/>
                        <a:pt x="2" y="5"/>
                      </a:cubicBezTo>
                      <a:cubicBezTo>
                        <a:pt x="0" y="6"/>
                        <a:pt x="1" y="8"/>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0" name="Freeform 235"/>
                <p:cNvSpPr>
                  <a:spLocks/>
                </p:cNvSpPr>
                <p:nvPr/>
              </p:nvSpPr>
              <p:spPr bwMode="auto">
                <a:xfrm>
                  <a:off x="913" y="1464"/>
                  <a:ext cx="14" cy="9"/>
                </a:xfrm>
                <a:custGeom>
                  <a:avLst/>
                  <a:gdLst>
                    <a:gd name="T0" fmla="*/ 3 w 21"/>
                    <a:gd name="T1" fmla="*/ 13 h 14"/>
                    <a:gd name="T2" fmla="*/ 19 w 21"/>
                    <a:gd name="T3" fmla="*/ 3 h 14"/>
                    <a:gd name="T4" fmla="*/ 18 w 21"/>
                    <a:gd name="T5" fmla="*/ 1 h 14"/>
                    <a:gd name="T6" fmla="*/ 2 w 21"/>
                    <a:gd name="T7" fmla="*/ 10 h 14"/>
                    <a:gd name="T8" fmla="*/ 3 w 21"/>
                    <a:gd name="T9" fmla="*/ 13 h 14"/>
                  </a:gdLst>
                  <a:ahLst/>
                  <a:cxnLst>
                    <a:cxn ang="0">
                      <a:pos x="T0" y="T1"/>
                    </a:cxn>
                    <a:cxn ang="0">
                      <a:pos x="T2" y="T3"/>
                    </a:cxn>
                    <a:cxn ang="0">
                      <a:pos x="T4" y="T5"/>
                    </a:cxn>
                    <a:cxn ang="0">
                      <a:pos x="T6" y="T7"/>
                    </a:cxn>
                    <a:cxn ang="0">
                      <a:pos x="T8" y="T9"/>
                    </a:cxn>
                  </a:cxnLst>
                  <a:rect l="0" t="0" r="r" b="b"/>
                  <a:pathLst>
                    <a:path w="21" h="14">
                      <a:moveTo>
                        <a:pt x="3" y="13"/>
                      </a:moveTo>
                      <a:cubicBezTo>
                        <a:pt x="8" y="9"/>
                        <a:pt x="14" y="6"/>
                        <a:pt x="19" y="3"/>
                      </a:cubicBezTo>
                      <a:cubicBezTo>
                        <a:pt x="21" y="2"/>
                        <a:pt x="19" y="0"/>
                        <a:pt x="18" y="1"/>
                      </a:cubicBezTo>
                      <a:cubicBezTo>
                        <a:pt x="12" y="4"/>
                        <a:pt x="7" y="7"/>
                        <a:pt x="2" y="10"/>
                      </a:cubicBezTo>
                      <a:cubicBezTo>
                        <a:pt x="0" y="11"/>
                        <a:pt x="2" y="14"/>
                        <a:pt x="3"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1" name="Freeform 236"/>
                <p:cNvSpPr>
                  <a:spLocks/>
                </p:cNvSpPr>
                <p:nvPr/>
              </p:nvSpPr>
              <p:spPr bwMode="auto">
                <a:xfrm>
                  <a:off x="914" y="1464"/>
                  <a:ext cx="15" cy="10"/>
                </a:xfrm>
                <a:custGeom>
                  <a:avLst/>
                  <a:gdLst>
                    <a:gd name="T0" fmla="*/ 3 w 23"/>
                    <a:gd name="T1" fmla="*/ 14 h 15"/>
                    <a:gd name="T2" fmla="*/ 22 w 23"/>
                    <a:gd name="T3" fmla="*/ 4 h 15"/>
                    <a:gd name="T4" fmla="*/ 20 w 23"/>
                    <a:gd name="T5" fmla="*/ 1 h 15"/>
                    <a:gd name="T6" fmla="*/ 2 w 23"/>
                    <a:gd name="T7" fmla="*/ 12 h 15"/>
                    <a:gd name="T8" fmla="*/ 3 w 23"/>
                    <a:gd name="T9" fmla="*/ 14 h 15"/>
                  </a:gdLst>
                  <a:ahLst/>
                  <a:cxnLst>
                    <a:cxn ang="0">
                      <a:pos x="T0" y="T1"/>
                    </a:cxn>
                    <a:cxn ang="0">
                      <a:pos x="T2" y="T3"/>
                    </a:cxn>
                    <a:cxn ang="0">
                      <a:pos x="T4" y="T5"/>
                    </a:cxn>
                    <a:cxn ang="0">
                      <a:pos x="T6" y="T7"/>
                    </a:cxn>
                    <a:cxn ang="0">
                      <a:pos x="T8" y="T9"/>
                    </a:cxn>
                  </a:cxnLst>
                  <a:rect l="0" t="0" r="r" b="b"/>
                  <a:pathLst>
                    <a:path w="23" h="15">
                      <a:moveTo>
                        <a:pt x="3" y="14"/>
                      </a:moveTo>
                      <a:cubicBezTo>
                        <a:pt x="10" y="12"/>
                        <a:pt x="16" y="7"/>
                        <a:pt x="22" y="4"/>
                      </a:cubicBezTo>
                      <a:cubicBezTo>
                        <a:pt x="23" y="3"/>
                        <a:pt x="22" y="0"/>
                        <a:pt x="20" y="1"/>
                      </a:cubicBezTo>
                      <a:cubicBezTo>
                        <a:pt x="14" y="5"/>
                        <a:pt x="8" y="9"/>
                        <a:pt x="2" y="12"/>
                      </a:cubicBezTo>
                      <a:cubicBezTo>
                        <a:pt x="0" y="13"/>
                        <a:pt x="2" y="15"/>
                        <a:pt x="3"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2" name="Freeform 237"/>
                <p:cNvSpPr>
                  <a:spLocks/>
                </p:cNvSpPr>
                <p:nvPr/>
              </p:nvSpPr>
              <p:spPr bwMode="auto">
                <a:xfrm>
                  <a:off x="915" y="1464"/>
                  <a:ext cx="19" cy="12"/>
                </a:xfrm>
                <a:custGeom>
                  <a:avLst/>
                  <a:gdLst>
                    <a:gd name="T0" fmla="*/ 3 w 28"/>
                    <a:gd name="T1" fmla="*/ 16 h 17"/>
                    <a:gd name="T2" fmla="*/ 26 w 28"/>
                    <a:gd name="T3" fmla="*/ 3 h 17"/>
                    <a:gd name="T4" fmla="*/ 24 w 28"/>
                    <a:gd name="T5" fmla="*/ 1 h 17"/>
                    <a:gd name="T6" fmla="*/ 2 w 28"/>
                    <a:gd name="T7" fmla="*/ 14 h 17"/>
                    <a:gd name="T8" fmla="*/ 3 w 28"/>
                    <a:gd name="T9" fmla="*/ 16 h 17"/>
                  </a:gdLst>
                  <a:ahLst/>
                  <a:cxnLst>
                    <a:cxn ang="0">
                      <a:pos x="T0" y="T1"/>
                    </a:cxn>
                    <a:cxn ang="0">
                      <a:pos x="T2" y="T3"/>
                    </a:cxn>
                    <a:cxn ang="0">
                      <a:pos x="T4" y="T5"/>
                    </a:cxn>
                    <a:cxn ang="0">
                      <a:pos x="T6" y="T7"/>
                    </a:cxn>
                    <a:cxn ang="0">
                      <a:pos x="T8" y="T9"/>
                    </a:cxn>
                  </a:cxnLst>
                  <a:rect l="0" t="0" r="r" b="b"/>
                  <a:pathLst>
                    <a:path w="28" h="17">
                      <a:moveTo>
                        <a:pt x="3" y="16"/>
                      </a:moveTo>
                      <a:cubicBezTo>
                        <a:pt x="11" y="12"/>
                        <a:pt x="18" y="7"/>
                        <a:pt x="26" y="3"/>
                      </a:cubicBezTo>
                      <a:cubicBezTo>
                        <a:pt x="28" y="2"/>
                        <a:pt x="26" y="0"/>
                        <a:pt x="24" y="1"/>
                      </a:cubicBezTo>
                      <a:cubicBezTo>
                        <a:pt x="16" y="4"/>
                        <a:pt x="10" y="10"/>
                        <a:pt x="2" y="14"/>
                      </a:cubicBezTo>
                      <a:cubicBezTo>
                        <a:pt x="0" y="15"/>
                        <a:pt x="2" y="17"/>
                        <a:pt x="3"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3" name="Freeform 238"/>
                <p:cNvSpPr>
                  <a:spLocks/>
                </p:cNvSpPr>
                <p:nvPr/>
              </p:nvSpPr>
              <p:spPr bwMode="auto">
                <a:xfrm>
                  <a:off x="915" y="1468"/>
                  <a:ext cx="19" cy="12"/>
                </a:xfrm>
                <a:custGeom>
                  <a:avLst/>
                  <a:gdLst>
                    <a:gd name="T0" fmla="*/ 3 w 29"/>
                    <a:gd name="T1" fmla="*/ 18 h 19"/>
                    <a:gd name="T2" fmla="*/ 27 w 29"/>
                    <a:gd name="T3" fmla="*/ 3 h 19"/>
                    <a:gd name="T4" fmla="*/ 26 w 29"/>
                    <a:gd name="T5" fmla="*/ 1 h 19"/>
                    <a:gd name="T6" fmla="*/ 2 w 29"/>
                    <a:gd name="T7" fmla="*/ 15 h 19"/>
                    <a:gd name="T8" fmla="*/ 3 w 29"/>
                    <a:gd name="T9" fmla="*/ 18 h 19"/>
                  </a:gdLst>
                  <a:ahLst/>
                  <a:cxnLst>
                    <a:cxn ang="0">
                      <a:pos x="T0" y="T1"/>
                    </a:cxn>
                    <a:cxn ang="0">
                      <a:pos x="T2" y="T3"/>
                    </a:cxn>
                    <a:cxn ang="0">
                      <a:pos x="T4" y="T5"/>
                    </a:cxn>
                    <a:cxn ang="0">
                      <a:pos x="T6" y="T7"/>
                    </a:cxn>
                    <a:cxn ang="0">
                      <a:pos x="T8" y="T9"/>
                    </a:cxn>
                  </a:cxnLst>
                  <a:rect l="0" t="0" r="r" b="b"/>
                  <a:pathLst>
                    <a:path w="29" h="19">
                      <a:moveTo>
                        <a:pt x="3" y="18"/>
                      </a:moveTo>
                      <a:cubicBezTo>
                        <a:pt x="11" y="13"/>
                        <a:pt x="19" y="8"/>
                        <a:pt x="27" y="3"/>
                      </a:cubicBezTo>
                      <a:cubicBezTo>
                        <a:pt x="29" y="2"/>
                        <a:pt x="27" y="0"/>
                        <a:pt x="26" y="1"/>
                      </a:cubicBezTo>
                      <a:cubicBezTo>
                        <a:pt x="18" y="6"/>
                        <a:pt x="10" y="11"/>
                        <a:pt x="2" y="15"/>
                      </a:cubicBezTo>
                      <a:cubicBezTo>
                        <a:pt x="0" y="16"/>
                        <a:pt x="1" y="19"/>
                        <a:pt x="3"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4" name="Freeform 239"/>
                <p:cNvSpPr>
                  <a:spLocks/>
                </p:cNvSpPr>
                <p:nvPr/>
              </p:nvSpPr>
              <p:spPr bwMode="auto">
                <a:xfrm>
                  <a:off x="920" y="1468"/>
                  <a:ext cx="16" cy="11"/>
                </a:xfrm>
                <a:custGeom>
                  <a:avLst/>
                  <a:gdLst>
                    <a:gd name="T0" fmla="*/ 3 w 24"/>
                    <a:gd name="T1" fmla="*/ 16 h 17"/>
                    <a:gd name="T2" fmla="*/ 22 w 24"/>
                    <a:gd name="T3" fmla="*/ 3 h 17"/>
                    <a:gd name="T4" fmla="*/ 21 w 24"/>
                    <a:gd name="T5" fmla="*/ 1 h 17"/>
                    <a:gd name="T6" fmla="*/ 2 w 24"/>
                    <a:gd name="T7" fmla="*/ 13 h 17"/>
                    <a:gd name="T8" fmla="*/ 3 w 24"/>
                    <a:gd name="T9" fmla="*/ 16 h 17"/>
                  </a:gdLst>
                  <a:ahLst/>
                  <a:cxnLst>
                    <a:cxn ang="0">
                      <a:pos x="T0" y="T1"/>
                    </a:cxn>
                    <a:cxn ang="0">
                      <a:pos x="T2" y="T3"/>
                    </a:cxn>
                    <a:cxn ang="0">
                      <a:pos x="T4" y="T5"/>
                    </a:cxn>
                    <a:cxn ang="0">
                      <a:pos x="T6" y="T7"/>
                    </a:cxn>
                    <a:cxn ang="0">
                      <a:pos x="T8" y="T9"/>
                    </a:cxn>
                  </a:cxnLst>
                  <a:rect l="0" t="0" r="r" b="b"/>
                  <a:pathLst>
                    <a:path w="24" h="17">
                      <a:moveTo>
                        <a:pt x="3" y="16"/>
                      </a:moveTo>
                      <a:cubicBezTo>
                        <a:pt x="10" y="12"/>
                        <a:pt x="16" y="8"/>
                        <a:pt x="22" y="3"/>
                      </a:cubicBezTo>
                      <a:cubicBezTo>
                        <a:pt x="24" y="2"/>
                        <a:pt x="23" y="0"/>
                        <a:pt x="21" y="1"/>
                      </a:cubicBezTo>
                      <a:cubicBezTo>
                        <a:pt x="15" y="5"/>
                        <a:pt x="8" y="9"/>
                        <a:pt x="2" y="13"/>
                      </a:cubicBezTo>
                      <a:cubicBezTo>
                        <a:pt x="0" y="14"/>
                        <a:pt x="2" y="17"/>
                        <a:pt x="3"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5" name="Freeform 240"/>
                <p:cNvSpPr>
                  <a:spLocks/>
                </p:cNvSpPr>
                <p:nvPr/>
              </p:nvSpPr>
              <p:spPr bwMode="auto">
                <a:xfrm>
                  <a:off x="922" y="1470"/>
                  <a:ext cx="14" cy="10"/>
                </a:xfrm>
                <a:custGeom>
                  <a:avLst/>
                  <a:gdLst>
                    <a:gd name="T0" fmla="*/ 3 w 21"/>
                    <a:gd name="T1" fmla="*/ 14 h 15"/>
                    <a:gd name="T2" fmla="*/ 19 w 21"/>
                    <a:gd name="T3" fmla="*/ 4 h 15"/>
                    <a:gd name="T4" fmla="*/ 18 w 21"/>
                    <a:gd name="T5" fmla="*/ 1 h 15"/>
                    <a:gd name="T6" fmla="*/ 2 w 21"/>
                    <a:gd name="T7" fmla="*/ 12 h 15"/>
                    <a:gd name="T8" fmla="*/ 3 w 21"/>
                    <a:gd name="T9" fmla="*/ 14 h 15"/>
                  </a:gdLst>
                  <a:ahLst/>
                  <a:cxnLst>
                    <a:cxn ang="0">
                      <a:pos x="T0" y="T1"/>
                    </a:cxn>
                    <a:cxn ang="0">
                      <a:pos x="T2" y="T3"/>
                    </a:cxn>
                    <a:cxn ang="0">
                      <a:pos x="T4" y="T5"/>
                    </a:cxn>
                    <a:cxn ang="0">
                      <a:pos x="T6" y="T7"/>
                    </a:cxn>
                    <a:cxn ang="0">
                      <a:pos x="T8" y="T9"/>
                    </a:cxn>
                  </a:cxnLst>
                  <a:rect l="0" t="0" r="r" b="b"/>
                  <a:pathLst>
                    <a:path w="21" h="15">
                      <a:moveTo>
                        <a:pt x="3" y="14"/>
                      </a:moveTo>
                      <a:cubicBezTo>
                        <a:pt x="8" y="11"/>
                        <a:pt x="14" y="7"/>
                        <a:pt x="19" y="4"/>
                      </a:cubicBezTo>
                      <a:cubicBezTo>
                        <a:pt x="21" y="3"/>
                        <a:pt x="19" y="0"/>
                        <a:pt x="18" y="1"/>
                      </a:cubicBezTo>
                      <a:cubicBezTo>
                        <a:pt x="12" y="4"/>
                        <a:pt x="7" y="8"/>
                        <a:pt x="2" y="12"/>
                      </a:cubicBezTo>
                      <a:cubicBezTo>
                        <a:pt x="0" y="13"/>
                        <a:pt x="2" y="15"/>
                        <a:pt x="3"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6" name="Freeform 241"/>
                <p:cNvSpPr>
                  <a:spLocks/>
                </p:cNvSpPr>
                <p:nvPr/>
              </p:nvSpPr>
              <p:spPr bwMode="auto">
                <a:xfrm>
                  <a:off x="926" y="1472"/>
                  <a:ext cx="11" cy="8"/>
                </a:xfrm>
                <a:custGeom>
                  <a:avLst/>
                  <a:gdLst>
                    <a:gd name="T0" fmla="*/ 3 w 17"/>
                    <a:gd name="T1" fmla="*/ 12 h 13"/>
                    <a:gd name="T2" fmla="*/ 15 w 17"/>
                    <a:gd name="T3" fmla="*/ 4 h 13"/>
                    <a:gd name="T4" fmla="*/ 14 w 17"/>
                    <a:gd name="T5" fmla="*/ 1 h 13"/>
                    <a:gd name="T6" fmla="*/ 1 w 17"/>
                    <a:gd name="T7" fmla="*/ 10 h 13"/>
                    <a:gd name="T8" fmla="*/ 3 w 17"/>
                    <a:gd name="T9" fmla="*/ 12 h 13"/>
                  </a:gdLst>
                  <a:ahLst/>
                  <a:cxnLst>
                    <a:cxn ang="0">
                      <a:pos x="T0" y="T1"/>
                    </a:cxn>
                    <a:cxn ang="0">
                      <a:pos x="T2" y="T3"/>
                    </a:cxn>
                    <a:cxn ang="0">
                      <a:pos x="T4" y="T5"/>
                    </a:cxn>
                    <a:cxn ang="0">
                      <a:pos x="T6" y="T7"/>
                    </a:cxn>
                    <a:cxn ang="0">
                      <a:pos x="T8" y="T9"/>
                    </a:cxn>
                  </a:cxnLst>
                  <a:rect l="0" t="0" r="r" b="b"/>
                  <a:pathLst>
                    <a:path w="17" h="13">
                      <a:moveTo>
                        <a:pt x="3" y="12"/>
                      </a:moveTo>
                      <a:cubicBezTo>
                        <a:pt x="7" y="9"/>
                        <a:pt x="11" y="6"/>
                        <a:pt x="15" y="4"/>
                      </a:cubicBezTo>
                      <a:cubicBezTo>
                        <a:pt x="17" y="3"/>
                        <a:pt x="15" y="0"/>
                        <a:pt x="14" y="1"/>
                      </a:cubicBezTo>
                      <a:cubicBezTo>
                        <a:pt x="9" y="4"/>
                        <a:pt x="5" y="6"/>
                        <a:pt x="1" y="10"/>
                      </a:cubicBezTo>
                      <a:cubicBezTo>
                        <a:pt x="0" y="11"/>
                        <a:pt x="2" y="13"/>
                        <a:pt x="3"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7" name="Freeform 242"/>
                <p:cNvSpPr>
                  <a:spLocks/>
                </p:cNvSpPr>
                <p:nvPr/>
              </p:nvSpPr>
              <p:spPr bwMode="auto">
                <a:xfrm>
                  <a:off x="929" y="1472"/>
                  <a:ext cx="11" cy="8"/>
                </a:xfrm>
                <a:custGeom>
                  <a:avLst/>
                  <a:gdLst>
                    <a:gd name="T0" fmla="*/ 3 w 17"/>
                    <a:gd name="T1" fmla="*/ 11 h 11"/>
                    <a:gd name="T2" fmla="*/ 15 w 17"/>
                    <a:gd name="T3" fmla="*/ 3 h 11"/>
                    <a:gd name="T4" fmla="*/ 14 w 17"/>
                    <a:gd name="T5" fmla="*/ 1 h 11"/>
                    <a:gd name="T6" fmla="*/ 2 w 17"/>
                    <a:gd name="T7" fmla="*/ 8 h 11"/>
                    <a:gd name="T8" fmla="*/ 3 w 17"/>
                    <a:gd name="T9" fmla="*/ 11 h 11"/>
                  </a:gdLst>
                  <a:ahLst/>
                  <a:cxnLst>
                    <a:cxn ang="0">
                      <a:pos x="T0" y="T1"/>
                    </a:cxn>
                    <a:cxn ang="0">
                      <a:pos x="T2" y="T3"/>
                    </a:cxn>
                    <a:cxn ang="0">
                      <a:pos x="T4" y="T5"/>
                    </a:cxn>
                    <a:cxn ang="0">
                      <a:pos x="T6" y="T7"/>
                    </a:cxn>
                    <a:cxn ang="0">
                      <a:pos x="T8" y="T9"/>
                    </a:cxn>
                  </a:cxnLst>
                  <a:rect l="0" t="0" r="r" b="b"/>
                  <a:pathLst>
                    <a:path w="17" h="11">
                      <a:moveTo>
                        <a:pt x="3" y="11"/>
                      </a:moveTo>
                      <a:cubicBezTo>
                        <a:pt x="8" y="9"/>
                        <a:pt x="11" y="6"/>
                        <a:pt x="15" y="3"/>
                      </a:cubicBezTo>
                      <a:cubicBezTo>
                        <a:pt x="17" y="2"/>
                        <a:pt x="15" y="0"/>
                        <a:pt x="14" y="1"/>
                      </a:cubicBezTo>
                      <a:cubicBezTo>
                        <a:pt x="10" y="3"/>
                        <a:pt x="6" y="6"/>
                        <a:pt x="2" y="8"/>
                      </a:cubicBezTo>
                      <a:cubicBezTo>
                        <a:pt x="0" y="9"/>
                        <a:pt x="1" y="11"/>
                        <a:pt x="3"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8" name="Freeform 243"/>
                <p:cNvSpPr>
                  <a:spLocks/>
                </p:cNvSpPr>
                <p:nvPr/>
              </p:nvSpPr>
              <p:spPr bwMode="auto">
                <a:xfrm>
                  <a:off x="931" y="1472"/>
                  <a:ext cx="10" cy="8"/>
                </a:xfrm>
                <a:custGeom>
                  <a:avLst/>
                  <a:gdLst>
                    <a:gd name="T0" fmla="*/ 4 w 14"/>
                    <a:gd name="T1" fmla="*/ 10 h 11"/>
                    <a:gd name="T2" fmla="*/ 13 w 14"/>
                    <a:gd name="T3" fmla="*/ 4 h 11"/>
                    <a:gd name="T4" fmla="*/ 11 w 14"/>
                    <a:gd name="T5" fmla="*/ 1 h 11"/>
                    <a:gd name="T6" fmla="*/ 2 w 14"/>
                    <a:gd name="T7" fmla="*/ 8 h 11"/>
                    <a:gd name="T8" fmla="*/ 4 w 14"/>
                    <a:gd name="T9" fmla="*/ 10 h 11"/>
                  </a:gdLst>
                  <a:ahLst/>
                  <a:cxnLst>
                    <a:cxn ang="0">
                      <a:pos x="T0" y="T1"/>
                    </a:cxn>
                    <a:cxn ang="0">
                      <a:pos x="T2" y="T3"/>
                    </a:cxn>
                    <a:cxn ang="0">
                      <a:pos x="T4" y="T5"/>
                    </a:cxn>
                    <a:cxn ang="0">
                      <a:pos x="T6" y="T7"/>
                    </a:cxn>
                    <a:cxn ang="0">
                      <a:pos x="T8" y="T9"/>
                    </a:cxn>
                  </a:cxnLst>
                  <a:rect l="0" t="0" r="r" b="b"/>
                  <a:pathLst>
                    <a:path w="14" h="11">
                      <a:moveTo>
                        <a:pt x="4" y="10"/>
                      </a:moveTo>
                      <a:cubicBezTo>
                        <a:pt x="6" y="7"/>
                        <a:pt x="10" y="6"/>
                        <a:pt x="13" y="4"/>
                      </a:cubicBezTo>
                      <a:cubicBezTo>
                        <a:pt x="14" y="3"/>
                        <a:pt x="13" y="0"/>
                        <a:pt x="11" y="1"/>
                      </a:cubicBezTo>
                      <a:cubicBezTo>
                        <a:pt x="8" y="3"/>
                        <a:pt x="4" y="5"/>
                        <a:pt x="2" y="8"/>
                      </a:cubicBezTo>
                      <a:cubicBezTo>
                        <a:pt x="0" y="9"/>
                        <a:pt x="2" y="11"/>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9" name="Freeform 244"/>
                <p:cNvSpPr>
                  <a:spLocks/>
                </p:cNvSpPr>
                <p:nvPr/>
              </p:nvSpPr>
              <p:spPr bwMode="auto">
                <a:xfrm>
                  <a:off x="932" y="1474"/>
                  <a:ext cx="11" cy="6"/>
                </a:xfrm>
                <a:custGeom>
                  <a:avLst/>
                  <a:gdLst>
                    <a:gd name="T0" fmla="*/ 3 w 16"/>
                    <a:gd name="T1" fmla="*/ 9 h 10"/>
                    <a:gd name="T2" fmla="*/ 15 w 16"/>
                    <a:gd name="T3" fmla="*/ 3 h 10"/>
                    <a:gd name="T4" fmla="*/ 13 w 16"/>
                    <a:gd name="T5" fmla="*/ 1 h 10"/>
                    <a:gd name="T6" fmla="*/ 2 w 16"/>
                    <a:gd name="T7" fmla="*/ 7 h 10"/>
                    <a:gd name="T8" fmla="*/ 3 w 16"/>
                    <a:gd name="T9" fmla="*/ 9 h 10"/>
                  </a:gdLst>
                  <a:ahLst/>
                  <a:cxnLst>
                    <a:cxn ang="0">
                      <a:pos x="T0" y="T1"/>
                    </a:cxn>
                    <a:cxn ang="0">
                      <a:pos x="T2" y="T3"/>
                    </a:cxn>
                    <a:cxn ang="0">
                      <a:pos x="T4" y="T5"/>
                    </a:cxn>
                    <a:cxn ang="0">
                      <a:pos x="T6" y="T7"/>
                    </a:cxn>
                    <a:cxn ang="0">
                      <a:pos x="T8" y="T9"/>
                    </a:cxn>
                  </a:cxnLst>
                  <a:rect l="0" t="0" r="r" b="b"/>
                  <a:pathLst>
                    <a:path w="16" h="10">
                      <a:moveTo>
                        <a:pt x="3" y="9"/>
                      </a:moveTo>
                      <a:cubicBezTo>
                        <a:pt x="7" y="7"/>
                        <a:pt x="11" y="6"/>
                        <a:pt x="15" y="3"/>
                      </a:cubicBezTo>
                      <a:cubicBezTo>
                        <a:pt x="16" y="2"/>
                        <a:pt x="14" y="0"/>
                        <a:pt x="13" y="1"/>
                      </a:cubicBezTo>
                      <a:cubicBezTo>
                        <a:pt x="9" y="3"/>
                        <a:pt x="6" y="5"/>
                        <a:pt x="2" y="7"/>
                      </a:cubicBezTo>
                      <a:cubicBezTo>
                        <a:pt x="0" y="7"/>
                        <a:pt x="2" y="10"/>
                        <a:pt x="3"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0" name="Freeform 245"/>
                <p:cNvSpPr>
                  <a:spLocks/>
                </p:cNvSpPr>
                <p:nvPr/>
              </p:nvSpPr>
              <p:spPr bwMode="auto">
                <a:xfrm>
                  <a:off x="935" y="1476"/>
                  <a:ext cx="5" cy="4"/>
                </a:xfrm>
                <a:custGeom>
                  <a:avLst/>
                  <a:gdLst>
                    <a:gd name="T0" fmla="*/ 3 w 8"/>
                    <a:gd name="T1" fmla="*/ 6 h 7"/>
                    <a:gd name="T2" fmla="*/ 7 w 8"/>
                    <a:gd name="T3" fmla="*/ 3 h 7"/>
                    <a:gd name="T4" fmla="*/ 5 w 8"/>
                    <a:gd name="T5" fmla="*/ 1 h 7"/>
                    <a:gd name="T6" fmla="*/ 2 w 8"/>
                    <a:gd name="T7" fmla="*/ 3 h 7"/>
                    <a:gd name="T8" fmla="*/ 3 w 8"/>
                    <a:gd name="T9" fmla="*/ 6 h 7"/>
                  </a:gdLst>
                  <a:ahLst/>
                  <a:cxnLst>
                    <a:cxn ang="0">
                      <a:pos x="T0" y="T1"/>
                    </a:cxn>
                    <a:cxn ang="0">
                      <a:pos x="T2" y="T3"/>
                    </a:cxn>
                    <a:cxn ang="0">
                      <a:pos x="T4" y="T5"/>
                    </a:cxn>
                    <a:cxn ang="0">
                      <a:pos x="T6" y="T7"/>
                    </a:cxn>
                    <a:cxn ang="0">
                      <a:pos x="T8" y="T9"/>
                    </a:cxn>
                  </a:cxnLst>
                  <a:rect l="0" t="0" r="r" b="b"/>
                  <a:pathLst>
                    <a:path w="8" h="7">
                      <a:moveTo>
                        <a:pt x="3" y="6"/>
                      </a:moveTo>
                      <a:cubicBezTo>
                        <a:pt x="5" y="5"/>
                        <a:pt x="6" y="4"/>
                        <a:pt x="7" y="3"/>
                      </a:cubicBezTo>
                      <a:cubicBezTo>
                        <a:pt x="8" y="2"/>
                        <a:pt x="6" y="0"/>
                        <a:pt x="5" y="1"/>
                      </a:cubicBezTo>
                      <a:cubicBezTo>
                        <a:pt x="4" y="2"/>
                        <a:pt x="3" y="3"/>
                        <a:pt x="2" y="3"/>
                      </a:cubicBezTo>
                      <a:cubicBezTo>
                        <a:pt x="0" y="4"/>
                        <a:pt x="2" y="7"/>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1" name="Freeform 246"/>
                <p:cNvSpPr>
                  <a:spLocks/>
                </p:cNvSpPr>
                <p:nvPr/>
              </p:nvSpPr>
              <p:spPr bwMode="auto">
                <a:xfrm>
                  <a:off x="935" y="1468"/>
                  <a:ext cx="8" cy="8"/>
                </a:xfrm>
                <a:custGeom>
                  <a:avLst/>
                  <a:gdLst>
                    <a:gd name="T0" fmla="*/ 4 w 12"/>
                    <a:gd name="T1" fmla="*/ 10 h 12"/>
                    <a:gd name="T2" fmla="*/ 10 w 12"/>
                    <a:gd name="T3" fmla="*/ 4 h 12"/>
                    <a:gd name="T4" fmla="*/ 9 w 12"/>
                    <a:gd name="T5" fmla="*/ 1 h 12"/>
                    <a:gd name="T6" fmla="*/ 1 w 12"/>
                    <a:gd name="T7" fmla="*/ 9 h 12"/>
                    <a:gd name="T8" fmla="*/ 4 w 12"/>
                    <a:gd name="T9" fmla="*/ 10 h 12"/>
                  </a:gdLst>
                  <a:ahLst/>
                  <a:cxnLst>
                    <a:cxn ang="0">
                      <a:pos x="T0" y="T1"/>
                    </a:cxn>
                    <a:cxn ang="0">
                      <a:pos x="T2" y="T3"/>
                    </a:cxn>
                    <a:cxn ang="0">
                      <a:pos x="T4" y="T5"/>
                    </a:cxn>
                    <a:cxn ang="0">
                      <a:pos x="T6" y="T7"/>
                    </a:cxn>
                    <a:cxn ang="0">
                      <a:pos x="T8" y="T9"/>
                    </a:cxn>
                  </a:cxnLst>
                  <a:rect l="0" t="0" r="r" b="b"/>
                  <a:pathLst>
                    <a:path w="12" h="12">
                      <a:moveTo>
                        <a:pt x="4" y="10"/>
                      </a:moveTo>
                      <a:cubicBezTo>
                        <a:pt x="6" y="8"/>
                        <a:pt x="8" y="5"/>
                        <a:pt x="10" y="4"/>
                      </a:cubicBezTo>
                      <a:cubicBezTo>
                        <a:pt x="12" y="3"/>
                        <a:pt x="10" y="0"/>
                        <a:pt x="9" y="1"/>
                      </a:cubicBezTo>
                      <a:cubicBezTo>
                        <a:pt x="6" y="3"/>
                        <a:pt x="3" y="6"/>
                        <a:pt x="1" y="9"/>
                      </a:cubicBezTo>
                      <a:cubicBezTo>
                        <a:pt x="0" y="10"/>
                        <a:pt x="3" y="12"/>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2" name="Freeform 247"/>
                <p:cNvSpPr>
                  <a:spLocks/>
                </p:cNvSpPr>
                <p:nvPr/>
              </p:nvSpPr>
              <p:spPr bwMode="auto">
                <a:xfrm>
                  <a:off x="933" y="1466"/>
                  <a:ext cx="8" cy="9"/>
                </a:xfrm>
                <a:custGeom>
                  <a:avLst/>
                  <a:gdLst>
                    <a:gd name="T0" fmla="*/ 3 w 13"/>
                    <a:gd name="T1" fmla="*/ 12 h 13"/>
                    <a:gd name="T2" fmla="*/ 12 w 13"/>
                    <a:gd name="T3" fmla="*/ 3 h 13"/>
                    <a:gd name="T4" fmla="*/ 9 w 13"/>
                    <a:gd name="T5" fmla="*/ 2 h 13"/>
                    <a:gd name="T6" fmla="*/ 1 w 13"/>
                    <a:gd name="T7" fmla="*/ 10 h 13"/>
                    <a:gd name="T8" fmla="*/ 3 w 13"/>
                    <a:gd name="T9" fmla="*/ 12 h 13"/>
                  </a:gdLst>
                  <a:ahLst/>
                  <a:cxnLst>
                    <a:cxn ang="0">
                      <a:pos x="T0" y="T1"/>
                    </a:cxn>
                    <a:cxn ang="0">
                      <a:pos x="T2" y="T3"/>
                    </a:cxn>
                    <a:cxn ang="0">
                      <a:pos x="T4" y="T5"/>
                    </a:cxn>
                    <a:cxn ang="0">
                      <a:pos x="T6" y="T7"/>
                    </a:cxn>
                    <a:cxn ang="0">
                      <a:pos x="T8" y="T9"/>
                    </a:cxn>
                  </a:cxnLst>
                  <a:rect l="0" t="0" r="r" b="b"/>
                  <a:pathLst>
                    <a:path w="13" h="13">
                      <a:moveTo>
                        <a:pt x="3" y="12"/>
                      </a:moveTo>
                      <a:cubicBezTo>
                        <a:pt x="6" y="9"/>
                        <a:pt x="10" y="7"/>
                        <a:pt x="12" y="3"/>
                      </a:cubicBezTo>
                      <a:cubicBezTo>
                        <a:pt x="13" y="2"/>
                        <a:pt x="10" y="0"/>
                        <a:pt x="9" y="2"/>
                      </a:cubicBezTo>
                      <a:cubicBezTo>
                        <a:pt x="8" y="5"/>
                        <a:pt x="4" y="7"/>
                        <a:pt x="1" y="10"/>
                      </a:cubicBezTo>
                      <a:cubicBezTo>
                        <a:pt x="0" y="11"/>
                        <a:pt x="2" y="13"/>
                        <a:pt x="3"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3" name="Freeform 248"/>
                <p:cNvSpPr>
                  <a:spLocks/>
                </p:cNvSpPr>
                <p:nvPr/>
              </p:nvSpPr>
              <p:spPr bwMode="auto">
                <a:xfrm>
                  <a:off x="930" y="1465"/>
                  <a:ext cx="9" cy="9"/>
                </a:xfrm>
                <a:custGeom>
                  <a:avLst/>
                  <a:gdLst>
                    <a:gd name="T0" fmla="*/ 4 w 14"/>
                    <a:gd name="T1" fmla="*/ 12 h 13"/>
                    <a:gd name="T2" fmla="*/ 13 w 14"/>
                    <a:gd name="T3" fmla="*/ 3 h 13"/>
                    <a:gd name="T4" fmla="*/ 11 w 14"/>
                    <a:gd name="T5" fmla="*/ 1 h 13"/>
                    <a:gd name="T6" fmla="*/ 1 w 14"/>
                    <a:gd name="T7" fmla="*/ 11 h 13"/>
                    <a:gd name="T8" fmla="*/ 4 w 14"/>
                    <a:gd name="T9" fmla="*/ 12 h 13"/>
                  </a:gdLst>
                  <a:ahLst/>
                  <a:cxnLst>
                    <a:cxn ang="0">
                      <a:pos x="T0" y="T1"/>
                    </a:cxn>
                    <a:cxn ang="0">
                      <a:pos x="T2" y="T3"/>
                    </a:cxn>
                    <a:cxn ang="0">
                      <a:pos x="T4" y="T5"/>
                    </a:cxn>
                    <a:cxn ang="0">
                      <a:pos x="T6" y="T7"/>
                    </a:cxn>
                    <a:cxn ang="0">
                      <a:pos x="T8" y="T9"/>
                    </a:cxn>
                  </a:cxnLst>
                  <a:rect l="0" t="0" r="r" b="b"/>
                  <a:pathLst>
                    <a:path w="14" h="13">
                      <a:moveTo>
                        <a:pt x="4" y="12"/>
                      </a:moveTo>
                      <a:cubicBezTo>
                        <a:pt x="6" y="8"/>
                        <a:pt x="10" y="6"/>
                        <a:pt x="13" y="3"/>
                      </a:cubicBezTo>
                      <a:cubicBezTo>
                        <a:pt x="14" y="2"/>
                        <a:pt x="12" y="0"/>
                        <a:pt x="11" y="1"/>
                      </a:cubicBezTo>
                      <a:cubicBezTo>
                        <a:pt x="8" y="4"/>
                        <a:pt x="4" y="7"/>
                        <a:pt x="1" y="11"/>
                      </a:cubicBezTo>
                      <a:cubicBezTo>
                        <a:pt x="0" y="12"/>
                        <a:pt x="3" y="13"/>
                        <a:pt x="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4" name="Freeform 249"/>
                <p:cNvSpPr>
                  <a:spLocks/>
                </p:cNvSpPr>
                <p:nvPr/>
              </p:nvSpPr>
              <p:spPr bwMode="auto">
                <a:xfrm>
                  <a:off x="931" y="1464"/>
                  <a:ext cx="10" cy="8"/>
                </a:xfrm>
                <a:custGeom>
                  <a:avLst/>
                  <a:gdLst>
                    <a:gd name="T0" fmla="*/ 3 w 15"/>
                    <a:gd name="T1" fmla="*/ 12 h 13"/>
                    <a:gd name="T2" fmla="*/ 14 w 15"/>
                    <a:gd name="T3" fmla="*/ 3 h 13"/>
                    <a:gd name="T4" fmla="*/ 12 w 15"/>
                    <a:gd name="T5" fmla="*/ 1 h 13"/>
                    <a:gd name="T6" fmla="*/ 1 w 15"/>
                    <a:gd name="T7" fmla="*/ 11 h 13"/>
                    <a:gd name="T8" fmla="*/ 3 w 15"/>
                    <a:gd name="T9" fmla="*/ 12 h 13"/>
                  </a:gdLst>
                  <a:ahLst/>
                  <a:cxnLst>
                    <a:cxn ang="0">
                      <a:pos x="T0" y="T1"/>
                    </a:cxn>
                    <a:cxn ang="0">
                      <a:pos x="T2" y="T3"/>
                    </a:cxn>
                    <a:cxn ang="0">
                      <a:pos x="T4" y="T5"/>
                    </a:cxn>
                    <a:cxn ang="0">
                      <a:pos x="T6" y="T7"/>
                    </a:cxn>
                    <a:cxn ang="0">
                      <a:pos x="T8" y="T9"/>
                    </a:cxn>
                  </a:cxnLst>
                  <a:rect l="0" t="0" r="r" b="b"/>
                  <a:pathLst>
                    <a:path w="15" h="13">
                      <a:moveTo>
                        <a:pt x="3" y="12"/>
                      </a:moveTo>
                      <a:cubicBezTo>
                        <a:pt x="6" y="8"/>
                        <a:pt x="11" y="6"/>
                        <a:pt x="14" y="3"/>
                      </a:cubicBezTo>
                      <a:cubicBezTo>
                        <a:pt x="15" y="2"/>
                        <a:pt x="13" y="0"/>
                        <a:pt x="12" y="1"/>
                      </a:cubicBezTo>
                      <a:cubicBezTo>
                        <a:pt x="8" y="5"/>
                        <a:pt x="4" y="7"/>
                        <a:pt x="1" y="11"/>
                      </a:cubicBezTo>
                      <a:cubicBezTo>
                        <a:pt x="0" y="12"/>
                        <a:pt x="2" y="13"/>
                        <a:pt x="3"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5" name="Freeform 250"/>
                <p:cNvSpPr>
                  <a:spLocks/>
                </p:cNvSpPr>
                <p:nvPr/>
              </p:nvSpPr>
              <p:spPr bwMode="auto">
                <a:xfrm>
                  <a:off x="934" y="1463"/>
                  <a:ext cx="6" cy="4"/>
                </a:xfrm>
                <a:custGeom>
                  <a:avLst/>
                  <a:gdLst>
                    <a:gd name="T0" fmla="*/ 3 w 9"/>
                    <a:gd name="T1" fmla="*/ 5 h 6"/>
                    <a:gd name="T2" fmla="*/ 7 w 9"/>
                    <a:gd name="T3" fmla="*/ 3 h 6"/>
                    <a:gd name="T4" fmla="*/ 7 w 9"/>
                    <a:gd name="T5" fmla="*/ 0 h 6"/>
                    <a:gd name="T6" fmla="*/ 2 w 9"/>
                    <a:gd name="T7" fmla="*/ 3 h 6"/>
                    <a:gd name="T8" fmla="*/ 3 w 9"/>
                    <a:gd name="T9" fmla="*/ 5 h 6"/>
                  </a:gdLst>
                  <a:ahLst/>
                  <a:cxnLst>
                    <a:cxn ang="0">
                      <a:pos x="T0" y="T1"/>
                    </a:cxn>
                    <a:cxn ang="0">
                      <a:pos x="T2" y="T3"/>
                    </a:cxn>
                    <a:cxn ang="0">
                      <a:pos x="T4" y="T5"/>
                    </a:cxn>
                    <a:cxn ang="0">
                      <a:pos x="T6" y="T7"/>
                    </a:cxn>
                    <a:cxn ang="0">
                      <a:pos x="T8" y="T9"/>
                    </a:cxn>
                  </a:cxnLst>
                  <a:rect l="0" t="0" r="r" b="b"/>
                  <a:pathLst>
                    <a:path w="9" h="6">
                      <a:moveTo>
                        <a:pt x="3" y="5"/>
                      </a:moveTo>
                      <a:cubicBezTo>
                        <a:pt x="5" y="4"/>
                        <a:pt x="6" y="4"/>
                        <a:pt x="7" y="3"/>
                      </a:cubicBezTo>
                      <a:cubicBezTo>
                        <a:pt x="9" y="3"/>
                        <a:pt x="8" y="0"/>
                        <a:pt x="7" y="0"/>
                      </a:cubicBezTo>
                      <a:cubicBezTo>
                        <a:pt x="5" y="1"/>
                        <a:pt x="4" y="2"/>
                        <a:pt x="2" y="3"/>
                      </a:cubicBezTo>
                      <a:cubicBezTo>
                        <a:pt x="0" y="3"/>
                        <a:pt x="2" y="6"/>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6" name="Freeform 251"/>
                <p:cNvSpPr>
                  <a:spLocks/>
                </p:cNvSpPr>
                <p:nvPr/>
              </p:nvSpPr>
              <p:spPr bwMode="auto">
                <a:xfrm>
                  <a:off x="925" y="1465"/>
                  <a:ext cx="10" cy="8"/>
                </a:xfrm>
                <a:custGeom>
                  <a:avLst/>
                  <a:gdLst>
                    <a:gd name="T0" fmla="*/ 4 w 14"/>
                    <a:gd name="T1" fmla="*/ 10 h 12"/>
                    <a:gd name="T2" fmla="*/ 12 w 14"/>
                    <a:gd name="T3" fmla="*/ 4 h 12"/>
                    <a:gd name="T4" fmla="*/ 11 w 14"/>
                    <a:gd name="T5" fmla="*/ 1 h 12"/>
                    <a:gd name="T6" fmla="*/ 2 w 14"/>
                    <a:gd name="T7" fmla="*/ 8 h 12"/>
                    <a:gd name="T8" fmla="*/ 4 w 14"/>
                    <a:gd name="T9" fmla="*/ 10 h 12"/>
                  </a:gdLst>
                  <a:ahLst/>
                  <a:cxnLst>
                    <a:cxn ang="0">
                      <a:pos x="T0" y="T1"/>
                    </a:cxn>
                    <a:cxn ang="0">
                      <a:pos x="T2" y="T3"/>
                    </a:cxn>
                    <a:cxn ang="0">
                      <a:pos x="T4" y="T5"/>
                    </a:cxn>
                    <a:cxn ang="0">
                      <a:pos x="T6" y="T7"/>
                    </a:cxn>
                    <a:cxn ang="0">
                      <a:pos x="T8" y="T9"/>
                    </a:cxn>
                  </a:cxnLst>
                  <a:rect l="0" t="0" r="r" b="b"/>
                  <a:pathLst>
                    <a:path w="14" h="12">
                      <a:moveTo>
                        <a:pt x="4" y="10"/>
                      </a:moveTo>
                      <a:cubicBezTo>
                        <a:pt x="6" y="8"/>
                        <a:pt x="9" y="6"/>
                        <a:pt x="12" y="4"/>
                      </a:cubicBezTo>
                      <a:cubicBezTo>
                        <a:pt x="14" y="2"/>
                        <a:pt x="13" y="0"/>
                        <a:pt x="11" y="1"/>
                      </a:cubicBezTo>
                      <a:cubicBezTo>
                        <a:pt x="8" y="3"/>
                        <a:pt x="4" y="5"/>
                        <a:pt x="2" y="8"/>
                      </a:cubicBezTo>
                      <a:cubicBezTo>
                        <a:pt x="0" y="10"/>
                        <a:pt x="2" y="12"/>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7" name="Freeform 252"/>
                <p:cNvSpPr>
                  <a:spLocks/>
                </p:cNvSpPr>
                <p:nvPr/>
              </p:nvSpPr>
              <p:spPr bwMode="auto">
                <a:xfrm>
                  <a:off x="922" y="1467"/>
                  <a:ext cx="9" cy="7"/>
                </a:xfrm>
                <a:custGeom>
                  <a:avLst/>
                  <a:gdLst>
                    <a:gd name="T0" fmla="*/ 3 w 14"/>
                    <a:gd name="T1" fmla="*/ 10 h 11"/>
                    <a:gd name="T2" fmla="*/ 13 w 14"/>
                    <a:gd name="T3" fmla="*/ 3 h 11"/>
                    <a:gd name="T4" fmla="*/ 11 w 14"/>
                    <a:gd name="T5" fmla="*/ 1 h 11"/>
                    <a:gd name="T6" fmla="*/ 2 w 14"/>
                    <a:gd name="T7" fmla="*/ 7 h 11"/>
                    <a:gd name="T8" fmla="*/ 3 w 14"/>
                    <a:gd name="T9" fmla="*/ 10 h 11"/>
                  </a:gdLst>
                  <a:ahLst/>
                  <a:cxnLst>
                    <a:cxn ang="0">
                      <a:pos x="T0" y="T1"/>
                    </a:cxn>
                    <a:cxn ang="0">
                      <a:pos x="T2" y="T3"/>
                    </a:cxn>
                    <a:cxn ang="0">
                      <a:pos x="T4" y="T5"/>
                    </a:cxn>
                    <a:cxn ang="0">
                      <a:pos x="T6" y="T7"/>
                    </a:cxn>
                    <a:cxn ang="0">
                      <a:pos x="T8" y="T9"/>
                    </a:cxn>
                  </a:cxnLst>
                  <a:rect l="0" t="0" r="r" b="b"/>
                  <a:pathLst>
                    <a:path w="14" h="11">
                      <a:moveTo>
                        <a:pt x="3" y="10"/>
                      </a:moveTo>
                      <a:cubicBezTo>
                        <a:pt x="6" y="8"/>
                        <a:pt x="10" y="6"/>
                        <a:pt x="13" y="3"/>
                      </a:cubicBezTo>
                      <a:cubicBezTo>
                        <a:pt x="14" y="2"/>
                        <a:pt x="13" y="0"/>
                        <a:pt x="11" y="1"/>
                      </a:cubicBezTo>
                      <a:cubicBezTo>
                        <a:pt x="8" y="3"/>
                        <a:pt x="5" y="5"/>
                        <a:pt x="2" y="7"/>
                      </a:cubicBezTo>
                      <a:cubicBezTo>
                        <a:pt x="0" y="8"/>
                        <a:pt x="2" y="11"/>
                        <a:pt x="3"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8" name="Freeform 253"/>
                <p:cNvSpPr>
                  <a:spLocks/>
                </p:cNvSpPr>
                <p:nvPr/>
              </p:nvSpPr>
              <p:spPr bwMode="auto">
                <a:xfrm>
                  <a:off x="921" y="1461"/>
                  <a:ext cx="6" cy="5"/>
                </a:xfrm>
                <a:custGeom>
                  <a:avLst/>
                  <a:gdLst>
                    <a:gd name="T0" fmla="*/ 3 w 9"/>
                    <a:gd name="T1" fmla="*/ 6 h 7"/>
                    <a:gd name="T2" fmla="*/ 7 w 9"/>
                    <a:gd name="T3" fmla="*/ 4 h 7"/>
                    <a:gd name="T4" fmla="*/ 7 w 9"/>
                    <a:gd name="T5" fmla="*/ 1 h 7"/>
                    <a:gd name="T6" fmla="*/ 1 w 9"/>
                    <a:gd name="T7" fmla="*/ 3 h 7"/>
                    <a:gd name="T8" fmla="*/ 3 w 9"/>
                    <a:gd name="T9" fmla="*/ 6 h 7"/>
                  </a:gdLst>
                  <a:ahLst/>
                  <a:cxnLst>
                    <a:cxn ang="0">
                      <a:pos x="T0" y="T1"/>
                    </a:cxn>
                    <a:cxn ang="0">
                      <a:pos x="T2" y="T3"/>
                    </a:cxn>
                    <a:cxn ang="0">
                      <a:pos x="T4" y="T5"/>
                    </a:cxn>
                    <a:cxn ang="0">
                      <a:pos x="T6" y="T7"/>
                    </a:cxn>
                    <a:cxn ang="0">
                      <a:pos x="T8" y="T9"/>
                    </a:cxn>
                  </a:cxnLst>
                  <a:rect l="0" t="0" r="r" b="b"/>
                  <a:pathLst>
                    <a:path w="9" h="7">
                      <a:moveTo>
                        <a:pt x="3" y="6"/>
                      </a:moveTo>
                      <a:cubicBezTo>
                        <a:pt x="4" y="5"/>
                        <a:pt x="6" y="4"/>
                        <a:pt x="7" y="4"/>
                      </a:cubicBezTo>
                      <a:cubicBezTo>
                        <a:pt x="9" y="3"/>
                        <a:pt x="8" y="0"/>
                        <a:pt x="7" y="1"/>
                      </a:cubicBezTo>
                      <a:cubicBezTo>
                        <a:pt x="5" y="2"/>
                        <a:pt x="3" y="2"/>
                        <a:pt x="1" y="3"/>
                      </a:cubicBezTo>
                      <a:cubicBezTo>
                        <a:pt x="0" y="4"/>
                        <a:pt x="1" y="7"/>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9" name="Freeform 254"/>
                <p:cNvSpPr>
                  <a:spLocks/>
                </p:cNvSpPr>
                <p:nvPr/>
              </p:nvSpPr>
              <p:spPr bwMode="auto">
                <a:xfrm>
                  <a:off x="726" y="1379"/>
                  <a:ext cx="40" cy="25"/>
                </a:xfrm>
                <a:custGeom>
                  <a:avLst/>
                  <a:gdLst>
                    <a:gd name="T0" fmla="*/ 2 w 59"/>
                    <a:gd name="T1" fmla="*/ 5 h 37"/>
                    <a:gd name="T2" fmla="*/ 3 w 59"/>
                    <a:gd name="T3" fmla="*/ 34 h 37"/>
                    <a:gd name="T4" fmla="*/ 4 w 59"/>
                    <a:gd name="T5" fmla="*/ 35 h 37"/>
                    <a:gd name="T6" fmla="*/ 36 w 59"/>
                    <a:gd name="T7" fmla="*/ 34 h 37"/>
                    <a:gd name="T8" fmla="*/ 57 w 59"/>
                    <a:gd name="T9" fmla="*/ 35 h 37"/>
                    <a:gd name="T10" fmla="*/ 58 w 59"/>
                    <a:gd name="T11" fmla="*/ 34 h 37"/>
                    <a:gd name="T12" fmla="*/ 57 w 59"/>
                    <a:gd name="T13" fmla="*/ 7 h 37"/>
                    <a:gd name="T14" fmla="*/ 54 w 59"/>
                    <a:gd name="T15" fmla="*/ 1 h 37"/>
                    <a:gd name="T16" fmla="*/ 33 w 59"/>
                    <a:gd name="T17" fmla="*/ 4 h 37"/>
                    <a:gd name="T18" fmla="*/ 2 w 59"/>
                    <a:gd name="T19" fmla="*/ 2 h 37"/>
                    <a:gd name="T20" fmla="*/ 2 w 59"/>
                    <a:gd name="T21" fmla="*/ 5 h 37"/>
                    <a:gd name="T22" fmla="*/ 41 w 59"/>
                    <a:gd name="T23" fmla="*/ 6 h 37"/>
                    <a:gd name="T24" fmla="*/ 54 w 59"/>
                    <a:gd name="T25" fmla="*/ 7 h 37"/>
                    <a:gd name="T26" fmla="*/ 56 w 59"/>
                    <a:gd name="T27" fmla="*/ 26 h 37"/>
                    <a:gd name="T28" fmla="*/ 24 w 59"/>
                    <a:gd name="T29" fmla="*/ 32 h 37"/>
                    <a:gd name="T30" fmla="*/ 5 w 59"/>
                    <a:gd name="T31" fmla="*/ 30 h 37"/>
                    <a:gd name="T32" fmla="*/ 5 w 59"/>
                    <a:gd name="T33" fmla="*/ 5 h 37"/>
                    <a:gd name="T34" fmla="*/ 2 w 59"/>
                    <a:gd name="T35" fmla="*/ 5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9" h="37">
                      <a:moveTo>
                        <a:pt x="2" y="5"/>
                      </a:moveTo>
                      <a:cubicBezTo>
                        <a:pt x="2" y="15"/>
                        <a:pt x="2" y="24"/>
                        <a:pt x="3" y="34"/>
                      </a:cubicBezTo>
                      <a:cubicBezTo>
                        <a:pt x="3" y="34"/>
                        <a:pt x="3" y="35"/>
                        <a:pt x="4" y="35"/>
                      </a:cubicBezTo>
                      <a:cubicBezTo>
                        <a:pt x="15" y="35"/>
                        <a:pt x="25" y="34"/>
                        <a:pt x="36" y="34"/>
                      </a:cubicBezTo>
                      <a:cubicBezTo>
                        <a:pt x="43" y="35"/>
                        <a:pt x="50" y="36"/>
                        <a:pt x="57" y="35"/>
                      </a:cubicBezTo>
                      <a:cubicBezTo>
                        <a:pt x="58" y="35"/>
                        <a:pt x="58" y="34"/>
                        <a:pt x="58" y="34"/>
                      </a:cubicBezTo>
                      <a:cubicBezTo>
                        <a:pt x="59" y="25"/>
                        <a:pt x="58" y="16"/>
                        <a:pt x="57" y="7"/>
                      </a:cubicBezTo>
                      <a:cubicBezTo>
                        <a:pt x="57" y="5"/>
                        <a:pt x="57" y="2"/>
                        <a:pt x="54" y="1"/>
                      </a:cubicBezTo>
                      <a:cubicBezTo>
                        <a:pt x="48" y="0"/>
                        <a:pt x="39" y="3"/>
                        <a:pt x="33" y="4"/>
                      </a:cubicBezTo>
                      <a:cubicBezTo>
                        <a:pt x="23" y="4"/>
                        <a:pt x="12" y="3"/>
                        <a:pt x="2" y="2"/>
                      </a:cubicBezTo>
                      <a:cubicBezTo>
                        <a:pt x="0" y="2"/>
                        <a:pt x="0" y="5"/>
                        <a:pt x="2" y="5"/>
                      </a:cubicBezTo>
                      <a:cubicBezTo>
                        <a:pt x="15" y="6"/>
                        <a:pt x="28" y="7"/>
                        <a:pt x="41" y="6"/>
                      </a:cubicBezTo>
                      <a:cubicBezTo>
                        <a:pt x="45" y="5"/>
                        <a:pt x="53" y="1"/>
                        <a:pt x="54" y="7"/>
                      </a:cubicBezTo>
                      <a:cubicBezTo>
                        <a:pt x="55" y="14"/>
                        <a:pt x="56" y="20"/>
                        <a:pt x="56" y="26"/>
                      </a:cubicBezTo>
                      <a:cubicBezTo>
                        <a:pt x="56" y="37"/>
                        <a:pt x="32" y="31"/>
                        <a:pt x="24" y="32"/>
                      </a:cubicBezTo>
                      <a:cubicBezTo>
                        <a:pt x="21" y="32"/>
                        <a:pt x="5" y="35"/>
                        <a:pt x="5" y="30"/>
                      </a:cubicBezTo>
                      <a:cubicBezTo>
                        <a:pt x="5" y="22"/>
                        <a:pt x="5" y="14"/>
                        <a:pt x="5" y="5"/>
                      </a:cubicBezTo>
                      <a:cubicBezTo>
                        <a:pt x="5" y="4"/>
                        <a:pt x="2" y="4"/>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0" name="Freeform 255"/>
                <p:cNvSpPr>
                  <a:spLocks/>
                </p:cNvSpPr>
                <p:nvPr/>
              </p:nvSpPr>
              <p:spPr bwMode="auto">
                <a:xfrm>
                  <a:off x="738" y="1400"/>
                  <a:ext cx="4" cy="8"/>
                </a:xfrm>
                <a:custGeom>
                  <a:avLst/>
                  <a:gdLst>
                    <a:gd name="T0" fmla="*/ 3 w 6"/>
                    <a:gd name="T1" fmla="*/ 3 h 12"/>
                    <a:gd name="T2" fmla="*/ 3 w 6"/>
                    <a:gd name="T3" fmla="*/ 4 h 12"/>
                    <a:gd name="T4" fmla="*/ 3 w 6"/>
                    <a:gd name="T5" fmla="*/ 6 h 12"/>
                    <a:gd name="T6" fmla="*/ 2 w 6"/>
                    <a:gd name="T7" fmla="*/ 9 h 12"/>
                    <a:gd name="T8" fmla="*/ 4 w 6"/>
                    <a:gd name="T9" fmla="*/ 11 h 12"/>
                    <a:gd name="T10" fmla="*/ 6 w 6"/>
                    <a:gd name="T11" fmla="*/ 6 h 12"/>
                    <a:gd name="T12" fmla="*/ 4 w 6"/>
                    <a:gd name="T13" fmla="*/ 1 h 12"/>
                    <a:gd name="T14" fmla="*/ 3 w 6"/>
                    <a:gd name="T15" fmla="*/ 3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 h="12">
                      <a:moveTo>
                        <a:pt x="3" y="3"/>
                      </a:moveTo>
                      <a:cubicBezTo>
                        <a:pt x="2" y="3"/>
                        <a:pt x="3" y="3"/>
                        <a:pt x="3" y="4"/>
                      </a:cubicBezTo>
                      <a:cubicBezTo>
                        <a:pt x="3" y="5"/>
                        <a:pt x="3" y="5"/>
                        <a:pt x="3" y="6"/>
                      </a:cubicBezTo>
                      <a:cubicBezTo>
                        <a:pt x="3" y="7"/>
                        <a:pt x="3" y="9"/>
                        <a:pt x="2" y="9"/>
                      </a:cubicBezTo>
                      <a:cubicBezTo>
                        <a:pt x="0" y="10"/>
                        <a:pt x="2" y="12"/>
                        <a:pt x="4" y="11"/>
                      </a:cubicBezTo>
                      <a:cubicBezTo>
                        <a:pt x="6" y="11"/>
                        <a:pt x="6" y="8"/>
                        <a:pt x="6" y="6"/>
                      </a:cubicBezTo>
                      <a:cubicBezTo>
                        <a:pt x="6" y="4"/>
                        <a:pt x="6" y="2"/>
                        <a:pt x="4" y="1"/>
                      </a:cubicBezTo>
                      <a:cubicBezTo>
                        <a:pt x="3" y="0"/>
                        <a:pt x="1" y="2"/>
                        <a:pt x="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1" name="Freeform 256"/>
                <p:cNvSpPr>
                  <a:spLocks/>
                </p:cNvSpPr>
                <p:nvPr/>
              </p:nvSpPr>
              <p:spPr bwMode="auto">
                <a:xfrm>
                  <a:off x="749" y="1400"/>
                  <a:ext cx="5" cy="8"/>
                </a:xfrm>
                <a:custGeom>
                  <a:avLst/>
                  <a:gdLst>
                    <a:gd name="T0" fmla="*/ 1 w 8"/>
                    <a:gd name="T1" fmla="*/ 2 h 12"/>
                    <a:gd name="T2" fmla="*/ 5 w 8"/>
                    <a:gd name="T3" fmla="*/ 11 h 12"/>
                    <a:gd name="T4" fmla="*/ 6 w 8"/>
                    <a:gd name="T5" fmla="*/ 8 h 12"/>
                    <a:gd name="T6" fmla="*/ 4 w 8"/>
                    <a:gd name="T7" fmla="*/ 2 h 12"/>
                    <a:gd name="T8" fmla="*/ 1 w 8"/>
                    <a:gd name="T9" fmla="*/ 2 h 12"/>
                  </a:gdLst>
                  <a:ahLst/>
                  <a:cxnLst>
                    <a:cxn ang="0">
                      <a:pos x="T0" y="T1"/>
                    </a:cxn>
                    <a:cxn ang="0">
                      <a:pos x="T2" y="T3"/>
                    </a:cxn>
                    <a:cxn ang="0">
                      <a:pos x="T4" y="T5"/>
                    </a:cxn>
                    <a:cxn ang="0">
                      <a:pos x="T6" y="T7"/>
                    </a:cxn>
                    <a:cxn ang="0">
                      <a:pos x="T8" y="T9"/>
                    </a:cxn>
                  </a:cxnLst>
                  <a:rect l="0" t="0" r="r" b="b"/>
                  <a:pathLst>
                    <a:path w="8" h="12">
                      <a:moveTo>
                        <a:pt x="1" y="2"/>
                      </a:moveTo>
                      <a:cubicBezTo>
                        <a:pt x="1" y="6"/>
                        <a:pt x="0" y="10"/>
                        <a:pt x="5" y="11"/>
                      </a:cubicBezTo>
                      <a:cubicBezTo>
                        <a:pt x="7" y="12"/>
                        <a:pt x="8" y="9"/>
                        <a:pt x="6" y="8"/>
                      </a:cubicBezTo>
                      <a:cubicBezTo>
                        <a:pt x="3" y="8"/>
                        <a:pt x="4" y="4"/>
                        <a:pt x="4" y="2"/>
                      </a:cubicBezTo>
                      <a:cubicBezTo>
                        <a:pt x="4" y="0"/>
                        <a:pt x="1" y="0"/>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2" name="Freeform 257"/>
                <p:cNvSpPr>
                  <a:spLocks/>
                </p:cNvSpPr>
                <p:nvPr/>
              </p:nvSpPr>
              <p:spPr bwMode="auto">
                <a:xfrm>
                  <a:off x="738" y="1407"/>
                  <a:ext cx="16" cy="3"/>
                </a:xfrm>
                <a:custGeom>
                  <a:avLst/>
                  <a:gdLst>
                    <a:gd name="T0" fmla="*/ 3 w 23"/>
                    <a:gd name="T1" fmla="*/ 4 h 5"/>
                    <a:gd name="T2" fmla="*/ 11 w 23"/>
                    <a:gd name="T3" fmla="*/ 3 h 5"/>
                    <a:gd name="T4" fmla="*/ 21 w 23"/>
                    <a:gd name="T5" fmla="*/ 4 h 5"/>
                    <a:gd name="T6" fmla="*/ 21 w 23"/>
                    <a:gd name="T7" fmla="*/ 1 h 5"/>
                    <a:gd name="T8" fmla="*/ 10 w 23"/>
                    <a:gd name="T9" fmla="*/ 0 h 5"/>
                    <a:gd name="T10" fmla="*/ 1 w 23"/>
                    <a:gd name="T11" fmla="*/ 1 h 5"/>
                    <a:gd name="T12" fmla="*/ 3 w 23"/>
                    <a:gd name="T13" fmla="*/ 4 h 5"/>
                  </a:gdLst>
                  <a:ahLst/>
                  <a:cxnLst>
                    <a:cxn ang="0">
                      <a:pos x="T0" y="T1"/>
                    </a:cxn>
                    <a:cxn ang="0">
                      <a:pos x="T2" y="T3"/>
                    </a:cxn>
                    <a:cxn ang="0">
                      <a:pos x="T4" y="T5"/>
                    </a:cxn>
                    <a:cxn ang="0">
                      <a:pos x="T6" y="T7"/>
                    </a:cxn>
                    <a:cxn ang="0">
                      <a:pos x="T8" y="T9"/>
                    </a:cxn>
                    <a:cxn ang="0">
                      <a:pos x="T10" y="T11"/>
                    </a:cxn>
                    <a:cxn ang="0">
                      <a:pos x="T12" y="T13"/>
                    </a:cxn>
                  </a:cxnLst>
                  <a:rect l="0" t="0" r="r" b="b"/>
                  <a:pathLst>
                    <a:path w="23" h="5">
                      <a:moveTo>
                        <a:pt x="3" y="4"/>
                      </a:moveTo>
                      <a:cubicBezTo>
                        <a:pt x="5" y="2"/>
                        <a:pt x="9" y="3"/>
                        <a:pt x="11" y="3"/>
                      </a:cubicBezTo>
                      <a:cubicBezTo>
                        <a:pt x="15" y="3"/>
                        <a:pt x="18" y="4"/>
                        <a:pt x="21" y="4"/>
                      </a:cubicBezTo>
                      <a:cubicBezTo>
                        <a:pt x="23" y="4"/>
                        <a:pt x="23" y="1"/>
                        <a:pt x="21" y="1"/>
                      </a:cubicBezTo>
                      <a:cubicBezTo>
                        <a:pt x="18" y="1"/>
                        <a:pt x="14" y="0"/>
                        <a:pt x="10" y="0"/>
                      </a:cubicBezTo>
                      <a:cubicBezTo>
                        <a:pt x="7" y="0"/>
                        <a:pt x="4" y="0"/>
                        <a:pt x="1" y="1"/>
                      </a:cubicBezTo>
                      <a:cubicBezTo>
                        <a:pt x="0" y="2"/>
                        <a:pt x="1" y="5"/>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3" name="Freeform 258"/>
                <p:cNvSpPr>
                  <a:spLocks/>
                </p:cNvSpPr>
                <p:nvPr/>
              </p:nvSpPr>
              <p:spPr bwMode="auto">
                <a:xfrm>
                  <a:off x="951" y="1465"/>
                  <a:ext cx="35" cy="35"/>
                </a:xfrm>
                <a:custGeom>
                  <a:avLst/>
                  <a:gdLst>
                    <a:gd name="T0" fmla="*/ 29 w 53"/>
                    <a:gd name="T1" fmla="*/ 8 h 53"/>
                    <a:gd name="T2" fmla="*/ 3 w 53"/>
                    <a:gd name="T3" fmla="*/ 28 h 53"/>
                    <a:gd name="T4" fmla="*/ 30 w 53"/>
                    <a:gd name="T5" fmla="*/ 51 h 53"/>
                    <a:gd name="T6" fmla="*/ 50 w 53"/>
                    <a:gd name="T7" fmla="*/ 25 h 53"/>
                    <a:gd name="T8" fmla="*/ 24 w 53"/>
                    <a:gd name="T9" fmla="*/ 10 h 53"/>
                    <a:gd name="T10" fmla="*/ 25 w 53"/>
                    <a:gd name="T11" fmla="*/ 11 h 53"/>
                    <a:gd name="T12" fmla="*/ 38 w 53"/>
                    <a:gd name="T13" fmla="*/ 12 h 53"/>
                    <a:gd name="T14" fmla="*/ 49 w 53"/>
                    <a:gd name="T15" fmla="*/ 29 h 53"/>
                    <a:gd name="T16" fmla="*/ 27 w 53"/>
                    <a:gd name="T17" fmla="*/ 49 h 53"/>
                    <a:gd name="T18" fmla="*/ 6 w 53"/>
                    <a:gd name="T19" fmla="*/ 23 h 53"/>
                    <a:gd name="T20" fmla="*/ 29 w 53"/>
                    <a:gd name="T21" fmla="*/ 10 h 53"/>
                    <a:gd name="T22" fmla="*/ 29 w 53"/>
                    <a:gd name="T23" fmla="*/ 8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3" h="53">
                      <a:moveTo>
                        <a:pt x="29" y="8"/>
                      </a:moveTo>
                      <a:cubicBezTo>
                        <a:pt x="18" y="9"/>
                        <a:pt x="4" y="17"/>
                        <a:pt x="3" y="28"/>
                      </a:cubicBezTo>
                      <a:cubicBezTo>
                        <a:pt x="2" y="41"/>
                        <a:pt x="17" y="53"/>
                        <a:pt x="30" y="51"/>
                      </a:cubicBezTo>
                      <a:cubicBezTo>
                        <a:pt x="43" y="49"/>
                        <a:pt x="53" y="38"/>
                        <a:pt x="50" y="25"/>
                      </a:cubicBezTo>
                      <a:cubicBezTo>
                        <a:pt x="48" y="17"/>
                        <a:pt x="33" y="0"/>
                        <a:pt x="24" y="10"/>
                      </a:cubicBezTo>
                      <a:cubicBezTo>
                        <a:pt x="23" y="11"/>
                        <a:pt x="25" y="12"/>
                        <a:pt x="25" y="11"/>
                      </a:cubicBezTo>
                      <a:cubicBezTo>
                        <a:pt x="29" y="7"/>
                        <a:pt x="35" y="10"/>
                        <a:pt x="38" y="12"/>
                      </a:cubicBezTo>
                      <a:cubicBezTo>
                        <a:pt x="45" y="15"/>
                        <a:pt x="48" y="23"/>
                        <a:pt x="49" y="29"/>
                      </a:cubicBezTo>
                      <a:cubicBezTo>
                        <a:pt x="50" y="41"/>
                        <a:pt x="37" y="49"/>
                        <a:pt x="27" y="49"/>
                      </a:cubicBezTo>
                      <a:cubicBezTo>
                        <a:pt x="13" y="50"/>
                        <a:pt x="0" y="36"/>
                        <a:pt x="6" y="23"/>
                      </a:cubicBezTo>
                      <a:cubicBezTo>
                        <a:pt x="10" y="15"/>
                        <a:pt x="20" y="11"/>
                        <a:pt x="29" y="10"/>
                      </a:cubicBezTo>
                      <a:cubicBezTo>
                        <a:pt x="30" y="10"/>
                        <a:pt x="30" y="8"/>
                        <a:pt x="29"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4" name="Freeform 259"/>
                <p:cNvSpPr>
                  <a:spLocks/>
                </p:cNvSpPr>
                <p:nvPr/>
              </p:nvSpPr>
              <p:spPr bwMode="auto">
                <a:xfrm>
                  <a:off x="965" y="1474"/>
                  <a:ext cx="4" cy="4"/>
                </a:xfrm>
                <a:custGeom>
                  <a:avLst/>
                  <a:gdLst>
                    <a:gd name="T0" fmla="*/ 4 w 6"/>
                    <a:gd name="T1" fmla="*/ 0 h 6"/>
                    <a:gd name="T2" fmla="*/ 1 w 6"/>
                    <a:gd name="T3" fmla="*/ 4 h 6"/>
                    <a:gd name="T4" fmla="*/ 2 w 6"/>
                    <a:gd name="T5" fmla="*/ 5 h 6"/>
                    <a:gd name="T6" fmla="*/ 5 w 6"/>
                    <a:gd name="T7" fmla="*/ 2 h 6"/>
                    <a:gd name="T8" fmla="*/ 4 w 6"/>
                    <a:gd name="T9" fmla="*/ 0 h 6"/>
                  </a:gdLst>
                  <a:ahLst/>
                  <a:cxnLst>
                    <a:cxn ang="0">
                      <a:pos x="T0" y="T1"/>
                    </a:cxn>
                    <a:cxn ang="0">
                      <a:pos x="T2" y="T3"/>
                    </a:cxn>
                    <a:cxn ang="0">
                      <a:pos x="T4" y="T5"/>
                    </a:cxn>
                    <a:cxn ang="0">
                      <a:pos x="T6" y="T7"/>
                    </a:cxn>
                    <a:cxn ang="0">
                      <a:pos x="T8" y="T9"/>
                    </a:cxn>
                  </a:cxnLst>
                  <a:rect l="0" t="0" r="r" b="b"/>
                  <a:pathLst>
                    <a:path w="6" h="6">
                      <a:moveTo>
                        <a:pt x="4" y="0"/>
                      </a:moveTo>
                      <a:cubicBezTo>
                        <a:pt x="3" y="2"/>
                        <a:pt x="2" y="3"/>
                        <a:pt x="1" y="4"/>
                      </a:cubicBezTo>
                      <a:cubicBezTo>
                        <a:pt x="0" y="5"/>
                        <a:pt x="1" y="6"/>
                        <a:pt x="2" y="5"/>
                      </a:cubicBezTo>
                      <a:cubicBezTo>
                        <a:pt x="3" y="4"/>
                        <a:pt x="4" y="3"/>
                        <a:pt x="5" y="2"/>
                      </a:cubicBezTo>
                      <a:cubicBezTo>
                        <a:pt x="6" y="1"/>
                        <a:pt x="5" y="0"/>
                        <a:pt x="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5" name="Freeform 260"/>
                <p:cNvSpPr>
                  <a:spLocks/>
                </p:cNvSpPr>
                <p:nvPr/>
              </p:nvSpPr>
              <p:spPr bwMode="auto">
                <a:xfrm>
                  <a:off x="965" y="1476"/>
                  <a:ext cx="4" cy="12"/>
                </a:xfrm>
                <a:custGeom>
                  <a:avLst/>
                  <a:gdLst>
                    <a:gd name="T0" fmla="*/ 0 w 6"/>
                    <a:gd name="T1" fmla="*/ 2 h 17"/>
                    <a:gd name="T2" fmla="*/ 3 w 6"/>
                    <a:gd name="T3" fmla="*/ 10 h 17"/>
                    <a:gd name="T4" fmla="*/ 4 w 6"/>
                    <a:gd name="T5" fmla="*/ 16 h 17"/>
                    <a:gd name="T6" fmla="*/ 6 w 6"/>
                    <a:gd name="T7" fmla="*/ 16 h 17"/>
                    <a:gd name="T8" fmla="*/ 5 w 6"/>
                    <a:gd name="T9" fmla="*/ 10 h 17"/>
                    <a:gd name="T10" fmla="*/ 2 w 6"/>
                    <a:gd name="T11" fmla="*/ 1 h 17"/>
                    <a:gd name="T12" fmla="*/ 0 w 6"/>
                    <a:gd name="T13" fmla="*/ 2 h 17"/>
                  </a:gdLst>
                  <a:ahLst/>
                  <a:cxnLst>
                    <a:cxn ang="0">
                      <a:pos x="T0" y="T1"/>
                    </a:cxn>
                    <a:cxn ang="0">
                      <a:pos x="T2" y="T3"/>
                    </a:cxn>
                    <a:cxn ang="0">
                      <a:pos x="T4" y="T5"/>
                    </a:cxn>
                    <a:cxn ang="0">
                      <a:pos x="T6" y="T7"/>
                    </a:cxn>
                    <a:cxn ang="0">
                      <a:pos x="T8" y="T9"/>
                    </a:cxn>
                    <a:cxn ang="0">
                      <a:pos x="T10" y="T11"/>
                    </a:cxn>
                    <a:cxn ang="0">
                      <a:pos x="T12" y="T13"/>
                    </a:cxn>
                  </a:cxnLst>
                  <a:rect l="0" t="0" r="r" b="b"/>
                  <a:pathLst>
                    <a:path w="6" h="17">
                      <a:moveTo>
                        <a:pt x="0" y="2"/>
                      </a:moveTo>
                      <a:cubicBezTo>
                        <a:pt x="1" y="4"/>
                        <a:pt x="2" y="7"/>
                        <a:pt x="3" y="10"/>
                      </a:cubicBezTo>
                      <a:cubicBezTo>
                        <a:pt x="4" y="12"/>
                        <a:pt x="3" y="14"/>
                        <a:pt x="4" y="16"/>
                      </a:cubicBezTo>
                      <a:cubicBezTo>
                        <a:pt x="5" y="17"/>
                        <a:pt x="6" y="17"/>
                        <a:pt x="6" y="16"/>
                      </a:cubicBezTo>
                      <a:cubicBezTo>
                        <a:pt x="5" y="14"/>
                        <a:pt x="5" y="12"/>
                        <a:pt x="5" y="10"/>
                      </a:cubicBezTo>
                      <a:cubicBezTo>
                        <a:pt x="4" y="7"/>
                        <a:pt x="2" y="4"/>
                        <a:pt x="2" y="1"/>
                      </a:cubicBezTo>
                      <a:cubicBezTo>
                        <a:pt x="2"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6" name="Freeform 261"/>
                <p:cNvSpPr>
                  <a:spLocks/>
                </p:cNvSpPr>
                <p:nvPr/>
              </p:nvSpPr>
              <p:spPr bwMode="auto">
                <a:xfrm>
                  <a:off x="967" y="1476"/>
                  <a:ext cx="4" cy="11"/>
                </a:xfrm>
                <a:custGeom>
                  <a:avLst/>
                  <a:gdLst>
                    <a:gd name="T0" fmla="*/ 2 w 5"/>
                    <a:gd name="T1" fmla="*/ 15 h 16"/>
                    <a:gd name="T2" fmla="*/ 4 w 5"/>
                    <a:gd name="T3" fmla="*/ 2 h 16"/>
                    <a:gd name="T4" fmla="*/ 3 w 5"/>
                    <a:gd name="T5" fmla="*/ 1 h 16"/>
                    <a:gd name="T6" fmla="*/ 0 w 5"/>
                    <a:gd name="T7" fmla="*/ 15 h 16"/>
                    <a:gd name="T8" fmla="*/ 2 w 5"/>
                    <a:gd name="T9" fmla="*/ 15 h 16"/>
                  </a:gdLst>
                  <a:ahLst/>
                  <a:cxnLst>
                    <a:cxn ang="0">
                      <a:pos x="T0" y="T1"/>
                    </a:cxn>
                    <a:cxn ang="0">
                      <a:pos x="T2" y="T3"/>
                    </a:cxn>
                    <a:cxn ang="0">
                      <a:pos x="T4" y="T5"/>
                    </a:cxn>
                    <a:cxn ang="0">
                      <a:pos x="T6" y="T7"/>
                    </a:cxn>
                    <a:cxn ang="0">
                      <a:pos x="T8" y="T9"/>
                    </a:cxn>
                  </a:cxnLst>
                  <a:rect l="0" t="0" r="r" b="b"/>
                  <a:pathLst>
                    <a:path w="5" h="16">
                      <a:moveTo>
                        <a:pt x="2" y="15"/>
                      </a:moveTo>
                      <a:cubicBezTo>
                        <a:pt x="4" y="11"/>
                        <a:pt x="3" y="6"/>
                        <a:pt x="4" y="2"/>
                      </a:cubicBezTo>
                      <a:cubicBezTo>
                        <a:pt x="5" y="1"/>
                        <a:pt x="3" y="0"/>
                        <a:pt x="3" y="1"/>
                      </a:cubicBezTo>
                      <a:cubicBezTo>
                        <a:pt x="2" y="6"/>
                        <a:pt x="2" y="11"/>
                        <a:pt x="0" y="15"/>
                      </a:cubicBezTo>
                      <a:cubicBezTo>
                        <a:pt x="0" y="16"/>
                        <a:pt x="2" y="16"/>
                        <a:pt x="2"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7" name="Freeform 262"/>
                <p:cNvSpPr>
                  <a:spLocks/>
                </p:cNvSpPr>
                <p:nvPr/>
              </p:nvSpPr>
              <p:spPr bwMode="auto">
                <a:xfrm>
                  <a:off x="967" y="1474"/>
                  <a:ext cx="4" cy="4"/>
                </a:xfrm>
                <a:custGeom>
                  <a:avLst/>
                  <a:gdLst>
                    <a:gd name="T0" fmla="*/ 2 w 6"/>
                    <a:gd name="T1" fmla="*/ 1 h 7"/>
                    <a:gd name="T2" fmla="*/ 2 w 6"/>
                    <a:gd name="T3" fmla="*/ 1 h 7"/>
                    <a:gd name="T4" fmla="*/ 0 w 6"/>
                    <a:gd name="T5" fmla="*/ 2 h 7"/>
                    <a:gd name="T6" fmla="*/ 4 w 6"/>
                    <a:gd name="T7" fmla="*/ 6 h 7"/>
                    <a:gd name="T8" fmla="*/ 5 w 6"/>
                    <a:gd name="T9" fmla="*/ 5 h 7"/>
                    <a:gd name="T10" fmla="*/ 2 w 6"/>
                    <a:gd name="T11" fmla="*/ 1 h 7"/>
                    <a:gd name="T12" fmla="*/ 0 w 6"/>
                    <a:gd name="T13" fmla="*/ 1 h 7"/>
                    <a:gd name="T14" fmla="*/ 1 w 6"/>
                    <a:gd name="T15" fmla="*/ 2 h 7"/>
                    <a:gd name="T16" fmla="*/ 2 w 6"/>
                    <a:gd name="T17"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7">
                      <a:moveTo>
                        <a:pt x="2" y="1"/>
                      </a:moveTo>
                      <a:cubicBezTo>
                        <a:pt x="2" y="1"/>
                        <a:pt x="2" y="1"/>
                        <a:pt x="2" y="1"/>
                      </a:cubicBezTo>
                      <a:cubicBezTo>
                        <a:pt x="1" y="1"/>
                        <a:pt x="1" y="1"/>
                        <a:pt x="0" y="2"/>
                      </a:cubicBezTo>
                      <a:cubicBezTo>
                        <a:pt x="2" y="3"/>
                        <a:pt x="3" y="5"/>
                        <a:pt x="4" y="6"/>
                      </a:cubicBezTo>
                      <a:cubicBezTo>
                        <a:pt x="5" y="7"/>
                        <a:pt x="6" y="6"/>
                        <a:pt x="5" y="5"/>
                      </a:cubicBezTo>
                      <a:cubicBezTo>
                        <a:pt x="4" y="4"/>
                        <a:pt x="3" y="2"/>
                        <a:pt x="2" y="1"/>
                      </a:cubicBezTo>
                      <a:cubicBezTo>
                        <a:pt x="1" y="0"/>
                        <a:pt x="0" y="1"/>
                        <a:pt x="0" y="1"/>
                      </a:cubicBezTo>
                      <a:cubicBezTo>
                        <a:pt x="0" y="2"/>
                        <a:pt x="1" y="2"/>
                        <a:pt x="1" y="2"/>
                      </a:cubicBezTo>
                      <a:cubicBezTo>
                        <a:pt x="2" y="3"/>
                        <a:pt x="3"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8" name="Freeform 263"/>
                <p:cNvSpPr>
                  <a:spLocks/>
                </p:cNvSpPr>
                <p:nvPr/>
              </p:nvSpPr>
              <p:spPr bwMode="auto">
                <a:xfrm>
                  <a:off x="967" y="1484"/>
                  <a:ext cx="7" cy="4"/>
                </a:xfrm>
                <a:custGeom>
                  <a:avLst/>
                  <a:gdLst>
                    <a:gd name="T0" fmla="*/ 2 w 10"/>
                    <a:gd name="T1" fmla="*/ 5 h 6"/>
                    <a:gd name="T2" fmla="*/ 9 w 10"/>
                    <a:gd name="T3" fmla="*/ 2 h 6"/>
                    <a:gd name="T4" fmla="*/ 8 w 10"/>
                    <a:gd name="T5" fmla="*/ 0 h 6"/>
                    <a:gd name="T6" fmla="*/ 1 w 10"/>
                    <a:gd name="T7" fmla="*/ 3 h 6"/>
                    <a:gd name="T8" fmla="*/ 2 w 10"/>
                    <a:gd name="T9" fmla="*/ 5 h 6"/>
                  </a:gdLst>
                  <a:ahLst/>
                  <a:cxnLst>
                    <a:cxn ang="0">
                      <a:pos x="T0" y="T1"/>
                    </a:cxn>
                    <a:cxn ang="0">
                      <a:pos x="T2" y="T3"/>
                    </a:cxn>
                    <a:cxn ang="0">
                      <a:pos x="T4" y="T5"/>
                    </a:cxn>
                    <a:cxn ang="0">
                      <a:pos x="T6" y="T7"/>
                    </a:cxn>
                    <a:cxn ang="0">
                      <a:pos x="T8" y="T9"/>
                    </a:cxn>
                  </a:cxnLst>
                  <a:rect l="0" t="0" r="r" b="b"/>
                  <a:pathLst>
                    <a:path w="10" h="6">
                      <a:moveTo>
                        <a:pt x="2" y="5"/>
                      </a:moveTo>
                      <a:cubicBezTo>
                        <a:pt x="4" y="3"/>
                        <a:pt x="7" y="3"/>
                        <a:pt x="9" y="2"/>
                      </a:cubicBezTo>
                      <a:cubicBezTo>
                        <a:pt x="10" y="1"/>
                        <a:pt x="9" y="0"/>
                        <a:pt x="8" y="0"/>
                      </a:cubicBezTo>
                      <a:cubicBezTo>
                        <a:pt x="6" y="2"/>
                        <a:pt x="3" y="2"/>
                        <a:pt x="1" y="3"/>
                      </a:cubicBezTo>
                      <a:cubicBezTo>
                        <a:pt x="0" y="4"/>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9" name="Freeform 264"/>
                <p:cNvSpPr>
                  <a:spLocks/>
                </p:cNvSpPr>
                <p:nvPr/>
              </p:nvSpPr>
              <p:spPr bwMode="auto">
                <a:xfrm>
                  <a:off x="972" y="1484"/>
                  <a:ext cx="4" cy="4"/>
                </a:xfrm>
                <a:custGeom>
                  <a:avLst/>
                  <a:gdLst>
                    <a:gd name="T0" fmla="*/ 0 w 6"/>
                    <a:gd name="T1" fmla="*/ 2 h 6"/>
                    <a:gd name="T2" fmla="*/ 4 w 6"/>
                    <a:gd name="T3" fmla="*/ 5 h 6"/>
                    <a:gd name="T4" fmla="*/ 5 w 6"/>
                    <a:gd name="T5" fmla="*/ 4 h 6"/>
                    <a:gd name="T6" fmla="*/ 2 w 6"/>
                    <a:gd name="T7" fmla="*/ 1 h 6"/>
                    <a:gd name="T8" fmla="*/ 0 w 6"/>
                    <a:gd name="T9" fmla="*/ 2 h 6"/>
                  </a:gdLst>
                  <a:ahLst/>
                  <a:cxnLst>
                    <a:cxn ang="0">
                      <a:pos x="T0" y="T1"/>
                    </a:cxn>
                    <a:cxn ang="0">
                      <a:pos x="T2" y="T3"/>
                    </a:cxn>
                    <a:cxn ang="0">
                      <a:pos x="T4" y="T5"/>
                    </a:cxn>
                    <a:cxn ang="0">
                      <a:pos x="T6" y="T7"/>
                    </a:cxn>
                    <a:cxn ang="0">
                      <a:pos x="T8" y="T9"/>
                    </a:cxn>
                  </a:cxnLst>
                  <a:rect l="0" t="0" r="r" b="b"/>
                  <a:pathLst>
                    <a:path w="6" h="6">
                      <a:moveTo>
                        <a:pt x="0" y="2"/>
                      </a:moveTo>
                      <a:cubicBezTo>
                        <a:pt x="1" y="3"/>
                        <a:pt x="3" y="4"/>
                        <a:pt x="4" y="5"/>
                      </a:cubicBezTo>
                      <a:cubicBezTo>
                        <a:pt x="5" y="6"/>
                        <a:pt x="6" y="4"/>
                        <a:pt x="5" y="4"/>
                      </a:cubicBezTo>
                      <a:cubicBezTo>
                        <a:pt x="4" y="3"/>
                        <a:pt x="3" y="2"/>
                        <a:pt x="2" y="1"/>
                      </a:cubicBezTo>
                      <a:cubicBezTo>
                        <a:pt x="1"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0" name="Freeform 265"/>
                <p:cNvSpPr>
                  <a:spLocks/>
                </p:cNvSpPr>
                <p:nvPr/>
              </p:nvSpPr>
              <p:spPr bwMode="auto">
                <a:xfrm>
                  <a:off x="967" y="1487"/>
                  <a:ext cx="6" cy="3"/>
                </a:xfrm>
                <a:custGeom>
                  <a:avLst/>
                  <a:gdLst>
                    <a:gd name="T0" fmla="*/ 1 w 9"/>
                    <a:gd name="T1" fmla="*/ 2 h 4"/>
                    <a:gd name="T2" fmla="*/ 7 w 9"/>
                    <a:gd name="T3" fmla="*/ 4 h 4"/>
                    <a:gd name="T4" fmla="*/ 8 w 9"/>
                    <a:gd name="T5" fmla="*/ 2 h 4"/>
                    <a:gd name="T6" fmla="*/ 1 w 9"/>
                    <a:gd name="T7" fmla="*/ 0 h 4"/>
                    <a:gd name="T8" fmla="*/ 1 w 9"/>
                    <a:gd name="T9" fmla="*/ 2 h 4"/>
                  </a:gdLst>
                  <a:ahLst/>
                  <a:cxnLst>
                    <a:cxn ang="0">
                      <a:pos x="T0" y="T1"/>
                    </a:cxn>
                    <a:cxn ang="0">
                      <a:pos x="T2" y="T3"/>
                    </a:cxn>
                    <a:cxn ang="0">
                      <a:pos x="T4" y="T5"/>
                    </a:cxn>
                    <a:cxn ang="0">
                      <a:pos x="T6" y="T7"/>
                    </a:cxn>
                    <a:cxn ang="0">
                      <a:pos x="T8" y="T9"/>
                    </a:cxn>
                  </a:cxnLst>
                  <a:rect l="0" t="0" r="r" b="b"/>
                  <a:pathLst>
                    <a:path w="9" h="4">
                      <a:moveTo>
                        <a:pt x="1" y="2"/>
                      </a:moveTo>
                      <a:cubicBezTo>
                        <a:pt x="3" y="1"/>
                        <a:pt x="5" y="3"/>
                        <a:pt x="7" y="4"/>
                      </a:cubicBezTo>
                      <a:cubicBezTo>
                        <a:pt x="8" y="4"/>
                        <a:pt x="9" y="2"/>
                        <a:pt x="8" y="2"/>
                      </a:cubicBezTo>
                      <a:cubicBezTo>
                        <a:pt x="6" y="2"/>
                        <a:pt x="4" y="0"/>
                        <a:pt x="1" y="0"/>
                      </a:cubicBezTo>
                      <a:cubicBezTo>
                        <a:pt x="0" y="0"/>
                        <a:pt x="0"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1" name="Freeform 266"/>
                <p:cNvSpPr>
                  <a:spLocks/>
                </p:cNvSpPr>
                <p:nvPr/>
              </p:nvSpPr>
              <p:spPr bwMode="auto">
                <a:xfrm>
                  <a:off x="971" y="1486"/>
                  <a:ext cx="5" cy="4"/>
                </a:xfrm>
                <a:custGeom>
                  <a:avLst/>
                  <a:gdLst>
                    <a:gd name="T0" fmla="*/ 2 w 7"/>
                    <a:gd name="T1" fmla="*/ 5 h 5"/>
                    <a:gd name="T2" fmla="*/ 6 w 7"/>
                    <a:gd name="T3" fmla="*/ 2 h 5"/>
                    <a:gd name="T4" fmla="*/ 5 w 7"/>
                    <a:gd name="T5" fmla="*/ 1 h 5"/>
                    <a:gd name="T6" fmla="*/ 1 w 7"/>
                    <a:gd name="T7" fmla="*/ 3 h 5"/>
                    <a:gd name="T8" fmla="*/ 2 w 7"/>
                    <a:gd name="T9" fmla="*/ 5 h 5"/>
                  </a:gdLst>
                  <a:ahLst/>
                  <a:cxnLst>
                    <a:cxn ang="0">
                      <a:pos x="T0" y="T1"/>
                    </a:cxn>
                    <a:cxn ang="0">
                      <a:pos x="T2" y="T3"/>
                    </a:cxn>
                    <a:cxn ang="0">
                      <a:pos x="T4" y="T5"/>
                    </a:cxn>
                    <a:cxn ang="0">
                      <a:pos x="T6" y="T7"/>
                    </a:cxn>
                    <a:cxn ang="0">
                      <a:pos x="T8" y="T9"/>
                    </a:cxn>
                  </a:cxnLst>
                  <a:rect l="0" t="0" r="r" b="b"/>
                  <a:pathLst>
                    <a:path w="7" h="5">
                      <a:moveTo>
                        <a:pt x="2" y="5"/>
                      </a:moveTo>
                      <a:cubicBezTo>
                        <a:pt x="3" y="4"/>
                        <a:pt x="4" y="3"/>
                        <a:pt x="6" y="2"/>
                      </a:cubicBezTo>
                      <a:cubicBezTo>
                        <a:pt x="7" y="2"/>
                        <a:pt x="6" y="0"/>
                        <a:pt x="5" y="1"/>
                      </a:cubicBezTo>
                      <a:cubicBezTo>
                        <a:pt x="4" y="2"/>
                        <a:pt x="2" y="2"/>
                        <a:pt x="1" y="3"/>
                      </a:cubicBezTo>
                      <a:cubicBezTo>
                        <a:pt x="0" y="4"/>
                        <a:pt x="1" y="5"/>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2" name="Freeform 267"/>
                <p:cNvSpPr>
                  <a:spLocks/>
                </p:cNvSpPr>
                <p:nvPr/>
              </p:nvSpPr>
              <p:spPr bwMode="auto">
                <a:xfrm>
                  <a:off x="965" y="1478"/>
                  <a:ext cx="2" cy="3"/>
                </a:xfrm>
                <a:custGeom>
                  <a:avLst/>
                  <a:gdLst>
                    <a:gd name="T0" fmla="*/ 0 w 3"/>
                    <a:gd name="T1" fmla="*/ 1 h 5"/>
                    <a:gd name="T2" fmla="*/ 1 w 3"/>
                    <a:gd name="T3" fmla="*/ 4 h 5"/>
                    <a:gd name="T4" fmla="*/ 3 w 3"/>
                    <a:gd name="T5" fmla="*/ 3 h 5"/>
                    <a:gd name="T6" fmla="*/ 2 w 3"/>
                    <a:gd name="T7" fmla="*/ 1 h 5"/>
                    <a:gd name="T8" fmla="*/ 0 w 3"/>
                    <a:gd name="T9" fmla="*/ 1 h 5"/>
                  </a:gdLst>
                  <a:ahLst/>
                  <a:cxnLst>
                    <a:cxn ang="0">
                      <a:pos x="T0" y="T1"/>
                    </a:cxn>
                    <a:cxn ang="0">
                      <a:pos x="T2" y="T3"/>
                    </a:cxn>
                    <a:cxn ang="0">
                      <a:pos x="T4" y="T5"/>
                    </a:cxn>
                    <a:cxn ang="0">
                      <a:pos x="T6" y="T7"/>
                    </a:cxn>
                    <a:cxn ang="0">
                      <a:pos x="T8" y="T9"/>
                    </a:cxn>
                  </a:cxnLst>
                  <a:rect l="0" t="0" r="r" b="b"/>
                  <a:pathLst>
                    <a:path w="3" h="5">
                      <a:moveTo>
                        <a:pt x="0" y="1"/>
                      </a:moveTo>
                      <a:cubicBezTo>
                        <a:pt x="0" y="2"/>
                        <a:pt x="1" y="3"/>
                        <a:pt x="1" y="4"/>
                      </a:cubicBezTo>
                      <a:cubicBezTo>
                        <a:pt x="1" y="5"/>
                        <a:pt x="3" y="4"/>
                        <a:pt x="3" y="3"/>
                      </a:cubicBezTo>
                      <a:cubicBezTo>
                        <a:pt x="2" y="2"/>
                        <a:pt x="2" y="2"/>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3" name="Freeform 268"/>
                <p:cNvSpPr>
                  <a:spLocks/>
                </p:cNvSpPr>
                <p:nvPr/>
              </p:nvSpPr>
              <p:spPr bwMode="auto">
                <a:xfrm>
                  <a:off x="965" y="1476"/>
                  <a:ext cx="2" cy="6"/>
                </a:xfrm>
                <a:custGeom>
                  <a:avLst/>
                  <a:gdLst>
                    <a:gd name="T0" fmla="*/ 2 w 3"/>
                    <a:gd name="T1" fmla="*/ 1 h 9"/>
                    <a:gd name="T2" fmla="*/ 2 w 3"/>
                    <a:gd name="T3" fmla="*/ 0 h 9"/>
                    <a:gd name="T4" fmla="*/ 1 w 3"/>
                    <a:gd name="T5" fmla="*/ 2 h 9"/>
                    <a:gd name="T6" fmla="*/ 1 w 3"/>
                    <a:gd name="T7" fmla="*/ 2 h 9"/>
                    <a:gd name="T8" fmla="*/ 1 w 3"/>
                    <a:gd name="T9" fmla="*/ 3 h 9"/>
                    <a:gd name="T10" fmla="*/ 1 w 3"/>
                    <a:gd name="T11" fmla="*/ 5 h 9"/>
                    <a:gd name="T12" fmla="*/ 2 w 3"/>
                    <a:gd name="T13" fmla="*/ 8 h 9"/>
                    <a:gd name="T14" fmla="*/ 3 w 3"/>
                    <a:gd name="T15" fmla="*/ 8 h 9"/>
                    <a:gd name="T16" fmla="*/ 3 w 3"/>
                    <a:gd name="T17" fmla="*/ 3 h 9"/>
                    <a:gd name="T18" fmla="*/ 1 w 3"/>
                    <a:gd name="T19" fmla="*/ 0 h 9"/>
                    <a:gd name="T20" fmla="*/ 0 w 3"/>
                    <a:gd name="T21" fmla="*/ 1 h 9"/>
                    <a:gd name="T22" fmla="*/ 1 w 3"/>
                    <a:gd name="T23" fmla="*/ 2 h 9"/>
                    <a:gd name="T24" fmla="*/ 2 w 3"/>
                    <a:gd name="T25" fmla="*/ 1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 h="9">
                      <a:moveTo>
                        <a:pt x="2" y="1"/>
                      </a:moveTo>
                      <a:cubicBezTo>
                        <a:pt x="2" y="1"/>
                        <a:pt x="2" y="1"/>
                        <a:pt x="2" y="0"/>
                      </a:cubicBezTo>
                      <a:cubicBezTo>
                        <a:pt x="2" y="1"/>
                        <a:pt x="1" y="1"/>
                        <a:pt x="1" y="2"/>
                      </a:cubicBezTo>
                      <a:cubicBezTo>
                        <a:pt x="1" y="2"/>
                        <a:pt x="1" y="2"/>
                        <a:pt x="1" y="2"/>
                      </a:cubicBezTo>
                      <a:cubicBezTo>
                        <a:pt x="1" y="2"/>
                        <a:pt x="1" y="3"/>
                        <a:pt x="1" y="3"/>
                      </a:cubicBezTo>
                      <a:cubicBezTo>
                        <a:pt x="1" y="3"/>
                        <a:pt x="1" y="4"/>
                        <a:pt x="1" y="5"/>
                      </a:cubicBezTo>
                      <a:cubicBezTo>
                        <a:pt x="2" y="6"/>
                        <a:pt x="2" y="7"/>
                        <a:pt x="2" y="8"/>
                      </a:cubicBezTo>
                      <a:cubicBezTo>
                        <a:pt x="2" y="9"/>
                        <a:pt x="3" y="9"/>
                        <a:pt x="3" y="8"/>
                      </a:cubicBezTo>
                      <a:cubicBezTo>
                        <a:pt x="3" y="6"/>
                        <a:pt x="3" y="5"/>
                        <a:pt x="3" y="3"/>
                      </a:cubicBezTo>
                      <a:cubicBezTo>
                        <a:pt x="3" y="2"/>
                        <a:pt x="2" y="0"/>
                        <a:pt x="1" y="0"/>
                      </a:cubicBezTo>
                      <a:cubicBezTo>
                        <a:pt x="1" y="0"/>
                        <a:pt x="0" y="1"/>
                        <a:pt x="0" y="1"/>
                      </a:cubicBezTo>
                      <a:cubicBezTo>
                        <a:pt x="0" y="1"/>
                        <a:pt x="0" y="1"/>
                        <a:pt x="1" y="2"/>
                      </a:cubicBezTo>
                      <a:cubicBezTo>
                        <a:pt x="1" y="3"/>
                        <a:pt x="2"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4" name="Freeform 269"/>
                <p:cNvSpPr>
                  <a:spLocks/>
                </p:cNvSpPr>
                <p:nvPr/>
              </p:nvSpPr>
              <p:spPr bwMode="auto">
                <a:xfrm>
                  <a:off x="967" y="1476"/>
                  <a:ext cx="1" cy="6"/>
                </a:xfrm>
                <a:custGeom>
                  <a:avLst/>
                  <a:gdLst>
                    <a:gd name="T0" fmla="*/ 0 w 2"/>
                    <a:gd name="T1" fmla="*/ 1 h 10"/>
                    <a:gd name="T2" fmla="*/ 0 w 2"/>
                    <a:gd name="T3" fmla="*/ 9 h 10"/>
                    <a:gd name="T4" fmla="*/ 2 w 2"/>
                    <a:gd name="T5" fmla="*/ 9 h 10"/>
                    <a:gd name="T6" fmla="*/ 1 w 2"/>
                    <a:gd name="T7" fmla="*/ 1 h 10"/>
                    <a:gd name="T8" fmla="*/ 0 w 2"/>
                    <a:gd name="T9" fmla="*/ 1 h 10"/>
                  </a:gdLst>
                  <a:ahLst/>
                  <a:cxnLst>
                    <a:cxn ang="0">
                      <a:pos x="T0" y="T1"/>
                    </a:cxn>
                    <a:cxn ang="0">
                      <a:pos x="T2" y="T3"/>
                    </a:cxn>
                    <a:cxn ang="0">
                      <a:pos x="T4" y="T5"/>
                    </a:cxn>
                    <a:cxn ang="0">
                      <a:pos x="T6" y="T7"/>
                    </a:cxn>
                    <a:cxn ang="0">
                      <a:pos x="T8" y="T9"/>
                    </a:cxn>
                  </a:cxnLst>
                  <a:rect l="0" t="0" r="r" b="b"/>
                  <a:pathLst>
                    <a:path w="2" h="10">
                      <a:moveTo>
                        <a:pt x="0" y="1"/>
                      </a:moveTo>
                      <a:cubicBezTo>
                        <a:pt x="0" y="4"/>
                        <a:pt x="0" y="6"/>
                        <a:pt x="0" y="9"/>
                      </a:cubicBezTo>
                      <a:cubicBezTo>
                        <a:pt x="0" y="10"/>
                        <a:pt x="2" y="10"/>
                        <a:pt x="2" y="9"/>
                      </a:cubicBezTo>
                      <a:cubicBezTo>
                        <a:pt x="2" y="6"/>
                        <a:pt x="1" y="4"/>
                        <a:pt x="1" y="1"/>
                      </a:cubicBezTo>
                      <a:cubicBezTo>
                        <a:pt x="1"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5" name="Freeform 270"/>
                <p:cNvSpPr>
                  <a:spLocks/>
                </p:cNvSpPr>
                <p:nvPr/>
              </p:nvSpPr>
              <p:spPr bwMode="auto">
                <a:xfrm>
                  <a:off x="966" y="1476"/>
                  <a:ext cx="3" cy="8"/>
                </a:xfrm>
                <a:custGeom>
                  <a:avLst/>
                  <a:gdLst>
                    <a:gd name="T0" fmla="*/ 1 w 4"/>
                    <a:gd name="T1" fmla="*/ 2 h 13"/>
                    <a:gd name="T2" fmla="*/ 1 w 4"/>
                    <a:gd name="T3" fmla="*/ 2 h 13"/>
                    <a:gd name="T4" fmla="*/ 2 w 4"/>
                    <a:gd name="T5" fmla="*/ 4 h 13"/>
                    <a:gd name="T6" fmla="*/ 2 w 4"/>
                    <a:gd name="T7" fmla="*/ 7 h 13"/>
                    <a:gd name="T8" fmla="*/ 2 w 4"/>
                    <a:gd name="T9" fmla="*/ 11 h 13"/>
                    <a:gd name="T10" fmla="*/ 3 w 4"/>
                    <a:gd name="T11" fmla="*/ 11 h 13"/>
                    <a:gd name="T12" fmla="*/ 3 w 4"/>
                    <a:gd name="T13" fmla="*/ 5 h 13"/>
                    <a:gd name="T14" fmla="*/ 2 w 4"/>
                    <a:gd name="T15" fmla="*/ 0 h 13"/>
                    <a:gd name="T16" fmla="*/ 1 w 4"/>
                    <a:gd name="T17"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3">
                      <a:moveTo>
                        <a:pt x="1" y="2"/>
                      </a:moveTo>
                      <a:cubicBezTo>
                        <a:pt x="1" y="2"/>
                        <a:pt x="1" y="2"/>
                        <a:pt x="1" y="2"/>
                      </a:cubicBezTo>
                      <a:cubicBezTo>
                        <a:pt x="2" y="3"/>
                        <a:pt x="2" y="3"/>
                        <a:pt x="2" y="4"/>
                      </a:cubicBezTo>
                      <a:cubicBezTo>
                        <a:pt x="2" y="5"/>
                        <a:pt x="2" y="6"/>
                        <a:pt x="2" y="7"/>
                      </a:cubicBezTo>
                      <a:cubicBezTo>
                        <a:pt x="2" y="8"/>
                        <a:pt x="2" y="10"/>
                        <a:pt x="2" y="11"/>
                      </a:cubicBezTo>
                      <a:cubicBezTo>
                        <a:pt x="2" y="13"/>
                        <a:pt x="3" y="13"/>
                        <a:pt x="3" y="11"/>
                      </a:cubicBezTo>
                      <a:cubicBezTo>
                        <a:pt x="3" y="9"/>
                        <a:pt x="3" y="7"/>
                        <a:pt x="3" y="5"/>
                      </a:cubicBezTo>
                      <a:cubicBezTo>
                        <a:pt x="3" y="4"/>
                        <a:pt x="4" y="1"/>
                        <a:pt x="2" y="0"/>
                      </a:cubicBezTo>
                      <a:cubicBezTo>
                        <a:pt x="1" y="0"/>
                        <a:pt x="0" y="1"/>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6" name="Freeform 271"/>
                <p:cNvSpPr>
                  <a:spLocks/>
                </p:cNvSpPr>
                <p:nvPr/>
              </p:nvSpPr>
              <p:spPr bwMode="auto">
                <a:xfrm>
                  <a:off x="967" y="1476"/>
                  <a:ext cx="2" cy="7"/>
                </a:xfrm>
                <a:custGeom>
                  <a:avLst/>
                  <a:gdLst>
                    <a:gd name="T0" fmla="*/ 0 w 2"/>
                    <a:gd name="T1" fmla="*/ 1 h 10"/>
                    <a:gd name="T2" fmla="*/ 0 w 2"/>
                    <a:gd name="T3" fmla="*/ 9 h 10"/>
                    <a:gd name="T4" fmla="*/ 2 w 2"/>
                    <a:gd name="T5" fmla="*/ 9 h 10"/>
                    <a:gd name="T6" fmla="*/ 2 w 2"/>
                    <a:gd name="T7" fmla="*/ 1 h 10"/>
                    <a:gd name="T8" fmla="*/ 0 w 2"/>
                    <a:gd name="T9" fmla="*/ 1 h 10"/>
                  </a:gdLst>
                  <a:ahLst/>
                  <a:cxnLst>
                    <a:cxn ang="0">
                      <a:pos x="T0" y="T1"/>
                    </a:cxn>
                    <a:cxn ang="0">
                      <a:pos x="T2" y="T3"/>
                    </a:cxn>
                    <a:cxn ang="0">
                      <a:pos x="T4" y="T5"/>
                    </a:cxn>
                    <a:cxn ang="0">
                      <a:pos x="T6" y="T7"/>
                    </a:cxn>
                    <a:cxn ang="0">
                      <a:pos x="T8" y="T9"/>
                    </a:cxn>
                  </a:cxnLst>
                  <a:rect l="0" t="0" r="r" b="b"/>
                  <a:pathLst>
                    <a:path w="2" h="10">
                      <a:moveTo>
                        <a:pt x="0" y="1"/>
                      </a:moveTo>
                      <a:cubicBezTo>
                        <a:pt x="0" y="4"/>
                        <a:pt x="0" y="7"/>
                        <a:pt x="0" y="9"/>
                      </a:cubicBezTo>
                      <a:cubicBezTo>
                        <a:pt x="0" y="10"/>
                        <a:pt x="2" y="10"/>
                        <a:pt x="2" y="9"/>
                      </a:cubicBezTo>
                      <a:cubicBezTo>
                        <a:pt x="2" y="7"/>
                        <a:pt x="2" y="4"/>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7" name="Freeform 272"/>
                <p:cNvSpPr>
                  <a:spLocks/>
                </p:cNvSpPr>
                <p:nvPr/>
              </p:nvSpPr>
              <p:spPr bwMode="auto">
                <a:xfrm>
                  <a:off x="967" y="1474"/>
                  <a:ext cx="3" cy="6"/>
                </a:xfrm>
                <a:custGeom>
                  <a:avLst/>
                  <a:gdLst>
                    <a:gd name="T0" fmla="*/ 2 w 5"/>
                    <a:gd name="T1" fmla="*/ 3 h 8"/>
                    <a:gd name="T2" fmla="*/ 1 w 5"/>
                    <a:gd name="T3" fmla="*/ 3 h 8"/>
                    <a:gd name="T4" fmla="*/ 1 w 5"/>
                    <a:gd name="T5" fmla="*/ 3 h 8"/>
                    <a:gd name="T6" fmla="*/ 2 w 5"/>
                    <a:gd name="T7" fmla="*/ 5 h 8"/>
                    <a:gd name="T8" fmla="*/ 3 w 5"/>
                    <a:gd name="T9" fmla="*/ 7 h 8"/>
                    <a:gd name="T10" fmla="*/ 4 w 5"/>
                    <a:gd name="T11" fmla="*/ 7 h 8"/>
                    <a:gd name="T12" fmla="*/ 3 w 5"/>
                    <a:gd name="T13" fmla="*/ 3 h 8"/>
                    <a:gd name="T14" fmla="*/ 0 w 5"/>
                    <a:gd name="T15" fmla="*/ 2 h 8"/>
                    <a:gd name="T16" fmla="*/ 2 w 5"/>
                    <a:gd name="T17" fmla="*/ 3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8">
                      <a:moveTo>
                        <a:pt x="2" y="3"/>
                      </a:moveTo>
                      <a:cubicBezTo>
                        <a:pt x="1" y="4"/>
                        <a:pt x="0" y="2"/>
                        <a:pt x="1" y="3"/>
                      </a:cubicBezTo>
                      <a:cubicBezTo>
                        <a:pt x="1" y="3"/>
                        <a:pt x="1" y="3"/>
                        <a:pt x="1" y="3"/>
                      </a:cubicBezTo>
                      <a:cubicBezTo>
                        <a:pt x="1" y="4"/>
                        <a:pt x="2" y="4"/>
                        <a:pt x="2" y="5"/>
                      </a:cubicBezTo>
                      <a:cubicBezTo>
                        <a:pt x="2" y="6"/>
                        <a:pt x="3" y="7"/>
                        <a:pt x="3" y="7"/>
                      </a:cubicBezTo>
                      <a:cubicBezTo>
                        <a:pt x="3" y="8"/>
                        <a:pt x="5" y="8"/>
                        <a:pt x="4" y="7"/>
                      </a:cubicBezTo>
                      <a:cubicBezTo>
                        <a:pt x="4" y="6"/>
                        <a:pt x="3" y="4"/>
                        <a:pt x="3" y="3"/>
                      </a:cubicBezTo>
                      <a:cubicBezTo>
                        <a:pt x="2" y="2"/>
                        <a:pt x="1" y="0"/>
                        <a:pt x="0" y="2"/>
                      </a:cubicBezTo>
                      <a:cubicBezTo>
                        <a:pt x="0" y="3"/>
                        <a:pt x="1"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8" name="Freeform 273"/>
                <p:cNvSpPr>
                  <a:spLocks/>
                </p:cNvSpPr>
                <p:nvPr/>
              </p:nvSpPr>
              <p:spPr bwMode="auto">
                <a:xfrm>
                  <a:off x="968" y="1486"/>
                  <a:ext cx="4" cy="2"/>
                </a:xfrm>
                <a:custGeom>
                  <a:avLst/>
                  <a:gdLst>
                    <a:gd name="T0" fmla="*/ 2 w 6"/>
                    <a:gd name="T1" fmla="*/ 2 h 2"/>
                    <a:gd name="T2" fmla="*/ 5 w 6"/>
                    <a:gd name="T3" fmla="*/ 1 h 2"/>
                    <a:gd name="T4" fmla="*/ 5 w 6"/>
                    <a:gd name="T5" fmla="*/ 0 h 2"/>
                    <a:gd name="T6" fmla="*/ 1 w 6"/>
                    <a:gd name="T7" fmla="*/ 0 h 2"/>
                    <a:gd name="T8" fmla="*/ 2 w 6"/>
                    <a:gd name="T9" fmla="*/ 2 h 2"/>
                  </a:gdLst>
                  <a:ahLst/>
                  <a:cxnLst>
                    <a:cxn ang="0">
                      <a:pos x="T0" y="T1"/>
                    </a:cxn>
                    <a:cxn ang="0">
                      <a:pos x="T2" y="T3"/>
                    </a:cxn>
                    <a:cxn ang="0">
                      <a:pos x="T4" y="T5"/>
                    </a:cxn>
                    <a:cxn ang="0">
                      <a:pos x="T6" y="T7"/>
                    </a:cxn>
                    <a:cxn ang="0">
                      <a:pos x="T8" y="T9"/>
                    </a:cxn>
                  </a:cxnLst>
                  <a:rect l="0" t="0" r="r" b="b"/>
                  <a:pathLst>
                    <a:path w="6" h="2">
                      <a:moveTo>
                        <a:pt x="2" y="2"/>
                      </a:moveTo>
                      <a:cubicBezTo>
                        <a:pt x="3" y="2"/>
                        <a:pt x="4" y="1"/>
                        <a:pt x="5" y="1"/>
                      </a:cubicBezTo>
                      <a:cubicBezTo>
                        <a:pt x="6" y="1"/>
                        <a:pt x="6" y="0"/>
                        <a:pt x="5" y="0"/>
                      </a:cubicBezTo>
                      <a:cubicBezTo>
                        <a:pt x="4" y="0"/>
                        <a:pt x="3" y="0"/>
                        <a:pt x="1" y="0"/>
                      </a:cubicBezTo>
                      <a:cubicBezTo>
                        <a:pt x="0" y="1"/>
                        <a:pt x="1" y="2"/>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9" name="Freeform 274"/>
                <p:cNvSpPr>
                  <a:spLocks/>
                </p:cNvSpPr>
                <p:nvPr/>
              </p:nvSpPr>
              <p:spPr bwMode="auto">
                <a:xfrm>
                  <a:off x="969" y="1486"/>
                  <a:ext cx="4" cy="2"/>
                </a:xfrm>
                <a:custGeom>
                  <a:avLst/>
                  <a:gdLst>
                    <a:gd name="T0" fmla="*/ 1 w 6"/>
                    <a:gd name="T1" fmla="*/ 3 h 3"/>
                    <a:gd name="T2" fmla="*/ 5 w 6"/>
                    <a:gd name="T3" fmla="*/ 2 h 3"/>
                    <a:gd name="T4" fmla="*/ 5 w 6"/>
                    <a:gd name="T5" fmla="*/ 0 h 3"/>
                    <a:gd name="T6" fmla="*/ 1 w 6"/>
                    <a:gd name="T7" fmla="*/ 1 h 3"/>
                    <a:gd name="T8" fmla="*/ 1 w 6"/>
                    <a:gd name="T9" fmla="*/ 3 h 3"/>
                  </a:gdLst>
                  <a:ahLst/>
                  <a:cxnLst>
                    <a:cxn ang="0">
                      <a:pos x="T0" y="T1"/>
                    </a:cxn>
                    <a:cxn ang="0">
                      <a:pos x="T2" y="T3"/>
                    </a:cxn>
                    <a:cxn ang="0">
                      <a:pos x="T4" y="T5"/>
                    </a:cxn>
                    <a:cxn ang="0">
                      <a:pos x="T6" y="T7"/>
                    </a:cxn>
                    <a:cxn ang="0">
                      <a:pos x="T8" y="T9"/>
                    </a:cxn>
                  </a:cxnLst>
                  <a:rect l="0" t="0" r="r" b="b"/>
                  <a:pathLst>
                    <a:path w="6" h="3">
                      <a:moveTo>
                        <a:pt x="1" y="3"/>
                      </a:moveTo>
                      <a:cubicBezTo>
                        <a:pt x="3" y="3"/>
                        <a:pt x="4" y="3"/>
                        <a:pt x="5" y="2"/>
                      </a:cubicBezTo>
                      <a:cubicBezTo>
                        <a:pt x="6" y="2"/>
                        <a:pt x="6" y="0"/>
                        <a:pt x="5" y="0"/>
                      </a:cubicBezTo>
                      <a:cubicBezTo>
                        <a:pt x="3" y="1"/>
                        <a:pt x="2" y="1"/>
                        <a:pt x="1" y="1"/>
                      </a:cubicBezTo>
                      <a:cubicBezTo>
                        <a:pt x="0" y="2"/>
                        <a:pt x="0"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0" name="Freeform 275"/>
                <p:cNvSpPr>
                  <a:spLocks/>
                </p:cNvSpPr>
                <p:nvPr/>
              </p:nvSpPr>
              <p:spPr bwMode="auto">
                <a:xfrm>
                  <a:off x="970" y="1486"/>
                  <a:ext cx="5" cy="2"/>
                </a:xfrm>
                <a:custGeom>
                  <a:avLst/>
                  <a:gdLst>
                    <a:gd name="T0" fmla="*/ 1 w 8"/>
                    <a:gd name="T1" fmla="*/ 2 h 4"/>
                    <a:gd name="T2" fmla="*/ 4 w 8"/>
                    <a:gd name="T3" fmla="*/ 2 h 4"/>
                    <a:gd name="T4" fmla="*/ 4 w 8"/>
                    <a:gd name="T5" fmla="*/ 0 h 4"/>
                    <a:gd name="T6" fmla="*/ 3 w 8"/>
                    <a:gd name="T7" fmla="*/ 0 h 4"/>
                    <a:gd name="T8" fmla="*/ 3 w 8"/>
                    <a:gd name="T9" fmla="*/ 1 h 4"/>
                    <a:gd name="T10" fmla="*/ 2 w 8"/>
                    <a:gd name="T11" fmla="*/ 2 h 4"/>
                    <a:gd name="T12" fmla="*/ 2 w 8"/>
                    <a:gd name="T13" fmla="*/ 4 h 4"/>
                    <a:gd name="T14" fmla="*/ 4 w 8"/>
                    <a:gd name="T15" fmla="*/ 3 h 4"/>
                    <a:gd name="T16" fmla="*/ 4 w 8"/>
                    <a:gd name="T17" fmla="*/ 2 h 4"/>
                    <a:gd name="T18" fmla="*/ 1 w 8"/>
                    <a:gd name="T19" fmla="*/ 2 h 4"/>
                    <a:gd name="T20" fmla="*/ 1 w 8"/>
                    <a:gd name="T21" fmla="*/ 4 h 4"/>
                    <a:gd name="T22" fmla="*/ 3 w 8"/>
                    <a:gd name="T23" fmla="*/ 4 h 4"/>
                    <a:gd name="T24" fmla="*/ 3 w 8"/>
                    <a:gd name="T25" fmla="*/ 3 h 4"/>
                    <a:gd name="T26" fmla="*/ 2 w 8"/>
                    <a:gd name="T27" fmla="*/ 2 h 4"/>
                    <a:gd name="T28" fmla="*/ 1 w 8"/>
                    <a:gd name="T29" fmla="*/ 3 h 4"/>
                    <a:gd name="T30" fmla="*/ 6 w 8"/>
                    <a:gd name="T31" fmla="*/ 1 h 4"/>
                    <a:gd name="T32" fmla="*/ 4 w 8"/>
                    <a:gd name="T33" fmla="*/ 2 h 4"/>
                    <a:gd name="T34" fmla="*/ 5 w 8"/>
                    <a:gd name="T35" fmla="*/ 2 h 4"/>
                    <a:gd name="T36" fmla="*/ 6 w 8"/>
                    <a:gd name="T37" fmla="*/ 2 h 4"/>
                    <a:gd name="T38" fmla="*/ 7 w 8"/>
                    <a:gd name="T39" fmla="*/ 1 h 4"/>
                    <a:gd name="T40" fmla="*/ 6 w 8"/>
                    <a:gd name="T41" fmla="*/ 1 h 4"/>
                    <a:gd name="T42" fmla="*/ 6 w 8"/>
                    <a:gd name="T43" fmla="*/ 1 h 4"/>
                    <a:gd name="T44" fmla="*/ 4 w 8"/>
                    <a:gd name="T45" fmla="*/ 1 h 4"/>
                    <a:gd name="T46" fmla="*/ 2 w 8"/>
                    <a:gd name="T47" fmla="*/ 2 h 4"/>
                    <a:gd name="T48" fmla="*/ 1 w 8"/>
                    <a:gd name="T49" fmla="*/ 3 h 4"/>
                    <a:gd name="T50" fmla="*/ 2 w 8"/>
                    <a:gd name="T51" fmla="*/ 4 h 4"/>
                    <a:gd name="T52" fmla="*/ 3 w 8"/>
                    <a:gd name="T53" fmla="*/ 2 h 4"/>
                    <a:gd name="T54" fmla="*/ 1 w 8"/>
                    <a:gd name="T55" fmla="*/ 2 h 4"/>
                    <a:gd name="T56" fmla="*/ 2 w 8"/>
                    <a:gd name="T57" fmla="*/ 4 h 4"/>
                    <a:gd name="T58" fmla="*/ 4 w 8"/>
                    <a:gd name="T59" fmla="*/ 3 h 4"/>
                    <a:gd name="T60" fmla="*/ 4 w 8"/>
                    <a:gd name="T61" fmla="*/ 2 h 4"/>
                    <a:gd name="T62" fmla="*/ 2 w 8"/>
                    <a:gd name="T63" fmla="*/ 2 h 4"/>
                    <a:gd name="T64" fmla="*/ 3 w 8"/>
                    <a:gd name="T65" fmla="*/ 3 h 4"/>
                    <a:gd name="T66" fmla="*/ 4 w 8"/>
                    <a:gd name="T67" fmla="*/ 0 h 4"/>
                    <a:gd name="T68" fmla="*/ 3 w 8"/>
                    <a:gd name="T69" fmla="*/ 1 h 4"/>
                    <a:gd name="T70" fmla="*/ 4 w 8"/>
                    <a:gd name="T71" fmla="*/ 1 h 4"/>
                    <a:gd name="T72" fmla="*/ 4 w 8"/>
                    <a:gd name="T73" fmla="*/ 0 h 4"/>
                    <a:gd name="T74" fmla="*/ 1 w 8"/>
                    <a:gd name="T75" fmla="*/ 0 h 4"/>
                    <a:gd name="T76" fmla="*/ 1 w 8"/>
                    <a:gd name="T77"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 h="4">
                      <a:moveTo>
                        <a:pt x="1" y="2"/>
                      </a:moveTo>
                      <a:cubicBezTo>
                        <a:pt x="2" y="2"/>
                        <a:pt x="3" y="2"/>
                        <a:pt x="4" y="2"/>
                      </a:cubicBezTo>
                      <a:cubicBezTo>
                        <a:pt x="5" y="1"/>
                        <a:pt x="5" y="0"/>
                        <a:pt x="4" y="0"/>
                      </a:cubicBezTo>
                      <a:cubicBezTo>
                        <a:pt x="4" y="0"/>
                        <a:pt x="4" y="0"/>
                        <a:pt x="3" y="0"/>
                      </a:cubicBezTo>
                      <a:cubicBezTo>
                        <a:pt x="2" y="0"/>
                        <a:pt x="2" y="1"/>
                        <a:pt x="3" y="1"/>
                      </a:cubicBezTo>
                      <a:cubicBezTo>
                        <a:pt x="3" y="1"/>
                        <a:pt x="2" y="2"/>
                        <a:pt x="2" y="2"/>
                      </a:cubicBezTo>
                      <a:cubicBezTo>
                        <a:pt x="1" y="3"/>
                        <a:pt x="2" y="4"/>
                        <a:pt x="2" y="4"/>
                      </a:cubicBezTo>
                      <a:cubicBezTo>
                        <a:pt x="3" y="4"/>
                        <a:pt x="4" y="4"/>
                        <a:pt x="4" y="3"/>
                      </a:cubicBezTo>
                      <a:cubicBezTo>
                        <a:pt x="4" y="3"/>
                        <a:pt x="4" y="2"/>
                        <a:pt x="4" y="2"/>
                      </a:cubicBezTo>
                      <a:cubicBezTo>
                        <a:pt x="3" y="2"/>
                        <a:pt x="2" y="2"/>
                        <a:pt x="1" y="2"/>
                      </a:cubicBezTo>
                      <a:cubicBezTo>
                        <a:pt x="0" y="3"/>
                        <a:pt x="0" y="4"/>
                        <a:pt x="1" y="4"/>
                      </a:cubicBezTo>
                      <a:cubicBezTo>
                        <a:pt x="2" y="4"/>
                        <a:pt x="2" y="4"/>
                        <a:pt x="3" y="4"/>
                      </a:cubicBezTo>
                      <a:cubicBezTo>
                        <a:pt x="4" y="4"/>
                        <a:pt x="4" y="3"/>
                        <a:pt x="3" y="3"/>
                      </a:cubicBezTo>
                      <a:cubicBezTo>
                        <a:pt x="3" y="2"/>
                        <a:pt x="2" y="2"/>
                        <a:pt x="2" y="2"/>
                      </a:cubicBezTo>
                      <a:cubicBezTo>
                        <a:pt x="1" y="2"/>
                        <a:pt x="1" y="3"/>
                        <a:pt x="1" y="3"/>
                      </a:cubicBezTo>
                      <a:cubicBezTo>
                        <a:pt x="3" y="4"/>
                        <a:pt x="6" y="4"/>
                        <a:pt x="6" y="1"/>
                      </a:cubicBezTo>
                      <a:cubicBezTo>
                        <a:pt x="5" y="1"/>
                        <a:pt x="5" y="1"/>
                        <a:pt x="4" y="2"/>
                      </a:cubicBezTo>
                      <a:cubicBezTo>
                        <a:pt x="4" y="2"/>
                        <a:pt x="5" y="2"/>
                        <a:pt x="5" y="2"/>
                      </a:cubicBezTo>
                      <a:cubicBezTo>
                        <a:pt x="5" y="2"/>
                        <a:pt x="6" y="2"/>
                        <a:pt x="6" y="2"/>
                      </a:cubicBezTo>
                      <a:cubicBezTo>
                        <a:pt x="7" y="3"/>
                        <a:pt x="8" y="1"/>
                        <a:pt x="7" y="1"/>
                      </a:cubicBezTo>
                      <a:cubicBezTo>
                        <a:pt x="6" y="1"/>
                        <a:pt x="6" y="1"/>
                        <a:pt x="6" y="1"/>
                      </a:cubicBezTo>
                      <a:cubicBezTo>
                        <a:pt x="6" y="1"/>
                        <a:pt x="6" y="1"/>
                        <a:pt x="6" y="1"/>
                      </a:cubicBezTo>
                      <a:cubicBezTo>
                        <a:pt x="5" y="0"/>
                        <a:pt x="4" y="0"/>
                        <a:pt x="4" y="1"/>
                      </a:cubicBezTo>
                      <a:cubicBezTo>
                        <a:pt x="4" y="2"/>
                        <a:pt x="2" y="2"/>
                        <a:pt x="2" y="2"/>
                      </a:cubicBezTo>
                      <a:cubicBezTo>
                        <a:pt x="0" y="2"/>
                        <a:pt x="0" y="3"/>
                        <a:pt x="1" y="3"/>
                      </a:cubicBezTo>
                      <a:cubicBezTo>
                        <a:pt x="2" y="4"/>
                        <a:pt x="2" y="4"/>
                        <a:pt x="2" y="4"/>
                      </a:cubicBezTo>
                      <a:cubicBezTo>
                        <a:pt x="2" y="3"/>
                        <a:pt x="3" y="3"/>
                        <a:pt x="3" y="2"/>
                      </a:cubicBezTo>
                      <a:cubicBezTo>
                        <a:pt x="2" y="2"/>
                        <a:pt x="2" y="2"/>
                        <a:pt x="1" y="2"/>
                      </a:cubicBezTo>
                      <a:cubicBezTo>
                        <a:pt x="2" y="3"/>
                        <a:pt x="2" y="4"/>
                        <a:pt x="2" y="4"/>
                      </a:cubicBezTo>
                      <a:cubicBezTo>
                        <a:pt x="2" y="4"/>
                        <a:pt x="3" y="4"/>
                        <a:pt x="4" y="3"/>
                      </a:cubicBezTo>
                      <a:cubicBezTo>
                        <a:pt x="5" y="3"/>
                        <a:pt x="5" y="2"/>
                        <a:pt x="4" y="2"/>
                      </a:cubicBezTo>
                      <a:cubicBezTo>
                        <a:pt x="3" y="2"/>
                        <a:pt x="3" y="2"/>
                        <a:pt x="2" y="2"/>
                      </a:cubicBezTo>
                      <a:cubicBezTo>
                        <a:pt x="3" y="2"/>
                        <a:pt x="3" y="3"/>
                        <a:pt x="3" y="3"/>
                      </a:cubicBezTo>
                      <a:cubicBezTo>
                        <a:pt x="4" y="2"/>
                        <a:pt x="5" y="1"/>
                        <a:pt x="4" y="0"/>
                      </a:cubicBezTo>
                      <a:cubicBezTo>
                        <a:pt x="4" y="0"/>
                        <a:pt x="3" y="1"/>
                        <a:pt x="3" y="1"/>
                      </a:cubicBezTo>
                      <a:cubicBezTo>
                        <a:pt x="3" y="1"/>
                        <a:pt x="4" y="1"/>
                        <a:pt x="4" y="1"/>
                      </a:cubicBezTo>
                      <a:cubicBezTo>
                        <a:pt x="4" y="1"/>
                        <a:pt x="4" y="0"/>
                        <a:pt x="4" y="0"/>
                      </a:cubicBezTo>
                      <a:cubicBezTo>
                        <a:pt x="3" y="0"/>
                        <a:pt x="2" y="0"/>
                        <a:pt x="1" y="0"/>
                      </a:cubicBezTo>
                      <a:cubicBezTo>
                        <a:pt x="0" y="0"/>
                        <a:pt x="0"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1" name="Freeform 276"/>
                <p:cNvSpPr>
                  <a:spLocks/>
                </p:cNvSpPr>
                <p:nvPr/>
              </p:nvSpPr>
              <p:spPr bwMode="auto">
                <a:xfrm>
                  <a:off x="843" y="1328"/>
                  <a:ext cx="58" cy="40"/>
                </a:xfrm>
                <a:custGeom>
                  <a:avLst/>
                  <a:gdLst>
                    <a:gd name="T0" fmla="*/ 13 w 88"/>
                    <a:gd name="T1" fmla="*/ 57 h 60"/>
                    <a:gd name="T2" fmla="*/ 42 w 88"/>
                    <a:gd name="T3" fmla="*/ 7 h 60"/>
                    <a:gd name="T4" fmla="*/ 75 w 88"/>
                    <a:gd name="T5" fmla="*/ 54 h 60"/>
                    <a:gd name="T6" fmla="*/ 78 w 88"/>
                    <a:gd name="T7" fmla="*/ 55 h 60"/>
                    <a:gd name="T8" fmla="*/ 49 w 88"/>
                    <a:gd name="T9" fmla="*/ 4 h 60"/>
                    <a:gd name="T10" fmla="*/ 11 w 88"/>
                    <a:gd name="T11" fmla="*/ 58 h 60"/>
                    <a:gd name="T12" fmla="*/ 13 w 88"/>
                    <a:gd name="T13" fmla="*/ 57 h 60"/>
                  </a:gdLst>
                  <a:ahLst/>
                  <a:cxnLst>
                    <a:cxn ang="0">
                      <a:pos x="T0" y="T1"/>
                    </a:cxn>
                    <a:cxn ang="0">
                      <a:pos x="T2" y="T3"/>
                    </a:cxn>
                    <a:cxn ang="0">
                      <a:pos x="T4" y="T5"/>
                    </a:cxn>
                    <a:cxn ang="0">
                      <a:pos x="T6" y="T7"/>
                    </a:cxn>
                    <a:cxn ang="0">
                      <a:pos x="T8" y="T9"/>
                    </a:cxn>
                    <a:cxn ang="0">
                      <a:pos x="T10" y="T11"/>
                    </a:cxn>
                    <a:cxn ang="0">
                      <a:pos x="T12" y="T13"/>
                    </a:cxn>
                  </a:cxnLst>
                  <a:rect l="0" t="0" r="r" b="b"/>
                  <a:pathLst>
                    <a:path w="88" h="60">
                      <a:moveTo>
                        <a:pt x="13" y="57"/>
                      </a:moveTo>
                      <a:cubicBezTo>
                        <a:pt x="4" y="37"/>
                        <a:pt x="23" y="13"/>
                        <a:pt x="42" y="7"/>
                      </a:cubicBezTo>
                      <a:cubicBezTo>
                        <a:pt x="65" y="0"/>
                        <a:pt x="86" y="36"/>
                        <a:pt x="75" y="54"/>
                      </a:cubicBezTo>
                      <a:cubicBezTo>
                        <a:pt x="74" y="55"/>
                        <a:pt x="77" y="57"/>
                        <a:pt x="78" y="55"/>
                      </a:cubicBezTo>
                      <a:cubicBezTo>
                        <a:pt x="88" y="38"/>
                        <a:pt x="71" y="4"/>
                        <a:pt x="49" y="4"/>
                      </a:cubicBezTo>
                      <a:cubicBezTo>
                        <a:pt x="24" y="4"/>
                        <a:pt x="0" y="35"/>
                        <a:pt x="11" y="58"/>
                      </a:cubicBezTo>
                      <a:cubicBezTo>
                        <a:pt x="11" y="60"/>
                        <a:pt x="14" y="58"/>
                        <a:pt x="13" y="5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2" name="Freeform 277"/>
                <p:cNvSpPr>
                  <a:spLocks/>
                </p:cNvSpPr>
                <p:nvPr/>
              </p:nvSpPr>
              <p:spPr bwMode="auto">
                <a:xfrm>
                  <a:off x="849" y="1346"/>
                  <a:ext cx="10" cy="27"/>
                </a:xfrm>
                <a:custGeom>
                  <a:avLst/>
                  <a:gdLst>
                    <a:gd name="T0" fmla="*/ 4 w 15"/>
                    <a:gd name="T1" fmla="*/ 10 h 40"/>
                    <a:gd name="T2" fmla="*/ 10 w 15"/>
                    <a:gd name="T3" fmla="*/ 20 h 40"/>
                    <a:gd name="T4" fmla="*/ 11 w 15"/>
                    <a:gd name="T5" fmla="*/ 26 h 40"/>
                    <a:gd name="T6" fmla="*/ 10 w 15"/>
                    <a:gd name="T7" fmla="*/ 32 h 40"/>
                    <a:gd name="T8" fmla="*/ 5 w 15"/>
                    <a:gd name="T9" fmla="*/ 33 h 40"/>
                    <a:gd name="T10" fmla="*/ 4 w 15"/>
                    <a:gd name="T11" fmla="*/ 30 h 40"/>
                    <a:gd name="T12" fmla="*/ 1 w 15"/>
                    <a:gd name="T13" fmla="*/ 31 h 40"/>
                    <a:gd name="T14" fmla="*/ 11 w 15"/>
                    <a:gd name="T15" fmla="*/ 37 h 40"/>
                    <a:gd name="T16" fmla="*/ 13 w 15"/>
                    <a:gd name="T17" fmla="*/ 23 h 40"/>
                    <a:gd name="T18" fmla="*/ 2 w 15"/>
                    <a:gd name="T19" fmla="*/ 8 h 40"/>
                    <a:gd name="T20" fmla="*/ 4 w 15"/>
                    <a:gd name="T21" fmla="*/ 1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40">
                      <a:moveTo>
                        <a:pt x="4" y="10"/>
                      </a:moveTo>
                      <a:cubicBezTo>
                        <a:pt x="8" y="6"/>
                        <a:pt x="10" y="18"/>
                        <a:pt x="10" y="20"/>
                      </a:cubicBezTo>
                      <a:cubicBezTo>
                        <a:pt x="10" y="22"/>
                        <a:pt x="11" y="24"/>
                        <a:pt x="11" y="26"/>
                      </a:cubicBezTo>
                      <a:cubicBezTo>
                        <a:pt x="11" y="28"/>
                        <a:pt x="11" y="30"/>
                        <a:pt x="10" y="32"/>
                      </a:cubicBezTo>
                      <a:cubicBezTo>
                        <a:pt x="8" y="35"/>
                        <a:pt x="6" y="36"/>
                        <a:pt x="5" y="33"/>
                      </a:cubicBezTo>
                      <a:cubicBezTo>
                        <a:pt x="4" y="32"/>
                        <a:pt x="4" y="31"/>
                        <a:pt x="4" y="30"/>
                      </a:cubicBezTo>
                      <a:cubicBezTo>
                        <a:pt x="3" y="28"/>
                        <a:pt x="0" y="29"/>
                        <a:pt x="1" y="31"/>
                      </a:cubicBezTo>
                      <a:cubicBezTo>
                        <a:pt x="2" y="35"/>
                        <a:pt x="6" y="40"/>
                        <a:pt x="11" y="37"/>
                      </a:cubicBezTo>
                      <a:cubicBezTo>
                        <a:pt x="15" y="34"/>
                        <a:pt x="14" y="27"/>
                        <a:pt x="13" y="23"/>
                      </a:cubicBezTo>
                      <a:cubicBezTo>
                        <a:pt x="13" y="18"/>
                        <a:pt x="10" y="0"/>
                        <a:pt x="2" y="8"/>
                      </a:cubicBezTo>
                      <a:cubicBezTo>
                        <a:pt x="0" y="9"/>
                        <a:pt x="2" y="11"/>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3" name="Freeform 278"/>
                <p:cNvSpPr>
                  <a:spLocks/>
                </p:cNvSpPr>
                <p:nvPr/>
              </p:nvSpPr>
              <p:spPr bwMode="auto">
                <a:xfrm>
                  <a:off x="886" y="1346"/>
                  <a:ext cx="10" cy="21"/>
                </a:xfrm>
                <a:custGeom>
                  <a:avLst/>
                  <a:gdLst>
                    <a:gd name="T0" fmla="*/ 14 w 15"/>
                    <a:gd name="T1" fmla="*/ 3 h 32"/>
                    <a:gd name="T2" fmla="*/ 5 w 15"/>
                    <a:gd name="T3" fmla="*/ 4 h 32"/>
                    <a:gd name="T4" fmla="*/ 0 w 15"/>
                    <a:gd name="T5" fmla="*/ 18 h 32"/>
                    <a:gd name="T6" fmla="*/ 6 w 15"/>
                    <a:gd name="T7" fmla="*/ 30 h 32"/>
                    <a:gd name="T8" fmla="*/ 14 w 15"/>
                    <a:gd name="T9" fmla="*/ 26 h 32"/>
                    <a:gd name="T10" fmla="*/ 11 w 15"/>
                    <a:gd name="T11" fmla="*/ 25 h 32"/>
                    <a:gd name="T12" fmla="*/ 3 w 15"/>
                    <a:gd name="T13" fmla="*/ 22 h 32"/>
                    <a:gd name="T14" fmla="*/ 3 w 15"/>
                    <a:gd name="T15" fmla="*/ 17 h 32"/>
                    <a:gd name="T16" fmla="*/ 4 w 15"/>
                    <a:gd name="T17" fmla="*/ 11 h 32"/>
                    <a:gd name="T18" fmla="*/ 11 w 15"/>
                    <a:gd name="T19" fmla="*/ 5 h 32"/>
                    <a:gd name="T20" fmla="*/ 14 w 15"/>
                    <a:gd name="T21" fmla="*/ 3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32">
                      <a:moveTo>
                        <a:pt x="14" y="3"/>
                      </a:moveTo>
                      <a:cubicBezTo>
                        <a:pt x="11" y="0"/>
                        <a:pt x="8" y="1"/>
                        <a:pt x="5" y="4"/>
                      </a:cubicBezTo>
                      <a:cubicBezTo>
                        <a:pt x="1" y="7"/>
                        <a:pt x="1" y="13"/>
                        <a:pt x="0" y="18"/>
                      </a:cubicBezTo>
                      <a:cubicBezTo>
                        <a:pt x="0" y="23"/>
                        <a:pt x="1" y="28"/>
                        <a:pt x="6" y="30"/>
                      </a:cubicBezTo>
                      <a:cubicBezTo>
                        <a:pt x="9" y="32"/>
                        <a:pt x="13" y="29"/>
                        <a:pt x="14" y="26"/>
                      </a:cubicBezTo>
                      <a:cubicBezTo>
                        <a:pt x="15" y="24"/>
                        <a:pt x="12" y="24"/>
                        <a:pt x="11" y="25"/>
                      </a:cubicBezTo>
                      <a:cubicBezTo>
                        <a:pt x="9" y="32"/>
                        <a:pt x="4" y="26"/>
                        <a:pt x="3" y="22"/>
                      </a:cubicBezTo>
                      <a:cubicBezTo>
                        <a:pt x="3" y="20"/>
                        <a:pt x="3" y="18"/>
                        <a:pt x="3" y="17"/>
                      </a:cubicBezTo>
                      <a:cubicBezTo>
                        <a:pt x="3" y="15"/>
                        <a:pt x="4" y="13"/>
                        <a:pt x="4" y="11"/>
                      </a:cubicBezTo>
                      <a:cubicBezTo>
                        <a:pt x="5" y="9"/>
                        <a:pt x="8" y="1"/>
                        <a:pt x="11" y="5"/>
                      </a:cubicBezTo>
                      <a:cubicBezTo>
                        <a:pt x="12" y="6"/>
                        <a:pt x="15" y="5"/>
                        <a:pt x="14"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4" name="Freeform 279"/>
                <p:cNvSpPr>
                  <a:spLocks/>
                </p:cNvSpPr>
                <p:nvPr/>
              </p:nvSpPr>
              <p:spPr bwMode="auto">
                <a:xfrm>
                  <a:off x="850" y="1353"/>
                  <a:ext cx="4" cy="16"/>
                </a:xfrm>
                <a:custGeom>
                  <a:avLst/>
                  <a:gdLst>
                    <a:gd name="T0" fmla="*/ 3 w 6"/>
                    <a:gd name="T1" fmla="*/ 0 h 24"/>
                    <a:gd name="T2" fmla="*/ 1 w 6"/>
                    <a:gd name="T3" fmla="*/ 9 h 24"/>
                    <a:gd name="T4" fmla="*/ 3 w 6"/>
                    <a:gd name="T5" fmla="*/ 22 h 24"/>
                    <a:gd name="T6" fmla="*/ 6 w 6"/>
                    <a:gd name="T7" fmla="*/ 21 h 24"/>
                    <a:gd name="T8" fmla="*/ 4 w 6"/>
                    <a:gd name="T9" fmla="*/ 12 h 24"/>
                    <a:gd name="T10" fmla="*/ 4 w 6"/>
                    <a:gd name="T11" fmla="*/ 3 h 24"/>
                    <a:gd name="T12" fmla="*/ 3 w 6"/>
                    <a:gd name="T13" fmla="*/ 0 h 24"/>
                  </a:gdLst>
                  <a:ahLst/>
                  <a:cxnLst>
                    <a:cxn ang="0">
                      <a:pos x="T0" y="T1"/>
                    </a:cxn>
                    <a:cxn ang="0">
                      <a:pos x="T2" y="T3"/>
                    </a:cxn>
                    <a:cxn ang="0">
                      <a:pos x="T4" y="T5"/>
                    </a:cxn>
                    <a:cxn ang="0">
                      <a:pos x="T6" y="T7"/>
                    </a:cxn>
                    <a:cxn ang="0">
                      <a:pos x="T8" y="T9"/>
                    </a:cxn>
                    <a:cxn ang="0">
                      <a:pos x="T10" y="T11"/>
                    </a:cxn>
                    <a:cxn ang="0">
                      <a:pos x="T12" y="T13"/>
                    </a:cxn>
                  </a:cxnLst>
                  <a:rect l="0" t="0" r="r" b="b"/>
                  <a:pathLst>
                    <a:path w="6" h="24">
                      <a:moveTo>
                        <a:pt x="3" y="0"/>
                      </a:moveTo>
                      <a:cubicBezTo>
                        <a:pt x="0" y="1"/>
                        <a:pt x="1" y="6"/>
                        <a:pt x="1" y="9"/>
                      </a:cubicBezTo>
                      <a:cubicBezTo>
                        <a:pt x="1" y="13"/>
                        <a:pt x="2" y="18"/>
                        <a:pt x="3" y="22"/>
                      </a:cubicBezTo>
                      <a:cubicBezTo>
                        <a:pt x="4" y="24"/>
                        <a:pt x="6" y="23"/>
                        <a:pt x="6" y="21"/>
                      </a:cubicBezTo>
                      <a:cubicBezTo>
                        <a:pt x="5" y="18"/>
                        <a:pt x="5" y="15"/>
                        <a:pt x="4" y="12"/>
                      </a:cubicBezTo>
                      <a:cubicBezTo>
                        <a:pt x="4" y="11"/>
                        <a:pt x="3" y="3"/>
                        <a:pt x="4" y="3"/>
                      </a:cubicBezTo>
                      <a:cubicBezTo>
                        <a:pt x="6" y="2"/>
                        <a:pt x="5" y="0"/>
                        <a:pt x="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5" name="Freeform 280"/>
                <p:cNvSpPr>
                  <a:spLocks/>
                </p:cNvSpPr>
                <p:nvPr/>
              </p:nvSpPr>
              <p:spPr bwMode="auto">
                <a:xfrm>
                  <a:off x="849" y="1352"/>
                  <a:ext cx="5" cy="16"/>
                </a:xfrm>
                <a:custGeom>
                  <a:avLst/>
                  <a:gdLst>
                    <a:gd name="T0" fmla="*/ 3 w 7"/>
                    <a:gd name="T1" fmla="*/ 1 h 24"/>
                    <a:gd name="T2" fmla="*/ 4 w 7"/>
                    <a:gd name="T3" fmla="*/ 22 h 24"/>
                    <a:gd name="T4" fmla="*/ 6 w 7"/>
                    <a:gd name="T5" fmla="*/ 22 h 24"/>
                    <a:gd name="T6" fmla="*/ 7 w 7"/>
                    <a:gd name="T7" fmla="*/ 20 h 24"/>
                    <a:gd name="T8" fmla="*/ 4 w 7"/>
                    <a:gd name="T9" fmla="*/ 20 h 24"/>
                    <a:gd name="T10" fmla="*/ 4 w 7"/>
                    <a:gd name="T11" fmla="*/ 22 h 24"/>
                    <a:gd name="T12" fmla="*/ 6 w 7"/>
                    <a:gd name="T13" fmla="*/ 22 h 24"/>
                    <a:gd name="T14" fmla="*/ 6 w 7"/>
                    <a:gd name="T15" fmla="*/ 3 h 24"/>
                    <a:gd name="T16" fmla="*/ 3 w 7"/>
                    <a:gd name="T17" fmla="*/ 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24">
                      <a:moveTo>
                        <a:pt x="3" y="1"/>
                      </a:moveTo>
                      <a:cubicBezTo>
                        <a:pt x="0" y="8"/>
                        <a:pt x="2" y="16"/>
                        <a:pt x="4" y="22"/>
                      </a:cubicBezTo>
                      <a:cubicBezTo>
                        <a:pt x="4" y="24"/>
                        <a:pt x="6" y="24"/>
                        <a:pt x="6" y="22"/>
                      </a:cubicBezTo>
                      <a:cubicBezTo>
                        <a:pt x="7" y="22"/>
                        <a:pt x="7" y="21"/>
                        <a:pt x="7" y="20"/>
                      </a:cubicBezTo>
                      <a:cubicBezTo>
                        <a:pt x="7" y="19"/>
                        <a:pt x="4" y="18"/>
                        <a:pt x="4" y="20"/>
                      </a:cubicBezTo>
                      <a:cubicBezTo>
                        <a:pt x="4" y="20"/>
                        <a:pt x="4" y="21"/>
                        <a:pt x="4" y="22"/>
                      </a:cubicBezTo>
                      <a:cubicBezTo>
                        <a:pt x="5" y="22"/>
                        <a:pt x="6" y="22"/>
                        <a:pt x="6" y="22"/>
                      </a:cubicBezTo>
                      <a:cubicBezTo>
                        <a:pt x="5" y="16"/>
                        <a:pt x="3" y="8"/>
                        <a:pt x="6" y="3"/>
                      </a:cubicBezTo>
                      <a:cubicBezTo>
                        <a:pt x="6" y="1"/>
                        <a:pt x="4"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6" name="Freeform 281"/>
                <p:cNvSpPr>
                  <a:spLocks/>
                </p:cNvSpPr>
                <p:nvPr/>
              </p:nvSpPr>
              <p:spPr bwMode="auto">
                <a:xfrm>
                  <a:off x="848" y="1353"/>
                  <a:ext cx="11" cy="16"/>
                </a:xfrm>
                <a:custGeom>
                  <a:avLst/>
                  <a:gdLst>
                    <a:gd name="T0" fmla="*/ 7 w 17"/>
                    <a:gd name="T1" fmla="*/ 5 h 24"/>
                    <a:gd name="T2" fmla="*/ 6 w 17"/>
                    <a:gd name="T3" fmla="*/ 4 h 24"/>
                    <a:gd name="T4" fmla="*/ 4 w 17"/>
                    <a:gd name="T5" fmla="*/ 3 h 24"/>
                    <a:gd name="T6" fmla="*/ 3 w 17"/>
                    <a:gd name="T7" fmla="*/ 22 h 24"/>
                    <a:gd name="T8" fmla="*/ 6 w 17"/>
                    <a:gd name="T9" fmla="*/ 23 h 24"/>
                    <a:gd name="T10" fmla="*/ 6 w 17"/>
                    <a:gd name="T11" fmla="*/ 2 h 24"/>
                    <a:gd name="T12" fmla="*/ 4 w 17"/>
                    <a:gd name="T13" fmla="*/ 2 h 24"/>
                    <a:gd name="T14" fmla="*/ 6 w 17"/>
                    <a:gd name="T15" fmla="*/ 22 h 24"/>
                    <a:gd name="T16" fmla="*/ 9 w 17"/>
                    <a:gd name="T17" fmla="*/ 21 h 24"/>
                    <a:gd name="T18" fmla="*/ 9 w 17"/>
                    <a:gd name="T19" fmla="*/ 3 h 24"/>
                    <a:gd name="T20" fmla="*/ 6 w 17"/>
                    <a:gd name="T21" fmla="*/ 3 h 24"/>
                    <a:gd name="T22" fmla="*/ 7 w 17"/>
                    <a:gd name="T23" fmla="*/ 21 h 24"/>
                    <a:gd name="T24" fmla="*/ 10 w 17"/>
                    <a:gd name="T25" fmla="*/ 20 h 24"/>
                    <a:gd name="T26" fmla="*/ 9 w 17"/>
                    <a:gd name="T27" fmla="*/ 3 h 24"/>
                    <a:gd name="T28" fmla="*/ 7 w 17"/>
                    <a:gd name="T29" fmla="*/ 4 h 24"/>
                    <a:gd name="T30" fmla="*/ 8 w 17"/>
                    <a:gd name="T31" fmla="*/ 20 h 24"/>
                    <a:gd name="T32" fmla="*/ 10 w 17"/>
                    <a:gd name="T33" fmla="*/ 19 h 24"/>
                    <a:gd name="T34" fmla="*/ 7 w 17"/>
                    <a:gd name="T35" fmla="*/ 5 h 24"/>
                    <a:gd name="T36" fmla="*/ 5 w 17"/>
                    <a:gd name="T37" fmla="*/ 20 h 24"/>
                    <a:gd name="T38" fmla="*/ 5 w 17"/>
                    <a:gd name="T39" fmla="*/ 23 h 24"/>
                    <a:gd name="T40" fmla="*/ 8 w 17"/>
                    <a:gd name="T41" fmla="*/ 2 h 24"/>
                    <a:gd name="T42" fmla="*/ 9 w 17"/>
                    <a:gd name="T43" fmla="*/ 22 h 24"/>
                    <a:gd name="T44" fmla="*/ 11 w 17"/>
                    <a:gd name="T45" fmla="*/ 21 h 24"/>
                    <a:gd name="T46" fmla="*/ 8 w 17"/>
                    <a:gd name="T47" fmla="*/ 2 h 24"/>
                    <a:gd name="T48" fmla="*/ 6 w 17"/>
                    <a:gd name="T49" fmla="*/ 3 h 24"/>
                    <a:gd name="T50" fmla="*/ 7 w 17"/>
                    <a:gd name="T51" fmla="*/ 21 h 24"/>
                    <a:gd name="T52" fmla="*/ 10 w 17"/>
                    <a:gd name="T53" fmla="*/ 21 h 24"/>
                    <a:gd name="T54" fmla="*/ 9 w 17"/>
                    <a:gd name="T55" fmla="*/ 2 h 24"/>
                    <a:gd name="T56" fmla="*/ 6 w 17"/>
                    <a:gd name="T57" fmla="*/ 2 h 24"/>
                    <a:gd name="T58" fmla="*/ 6 w 17"/>
                    <a:gd name="T59" fmla="*/ 21 h 24"/>
                    <a:gd name="T60" fmla="*/ 9 w 17"/>
                    <a:gd name="T61" fmla="*/ 21 h 24"/>
                    <a:gd name="T62" fmla="*/ 6 w 17"/>
                    <a:gd name="T63" fmla="*/ 1 h 24"/>
                    <a:gd name="T64" fmla="*/ 4 w 17"/>
                    <a:gd name="T65" fmla="*/ 1 h 24"/>
                    <a:gd name="T66" fmla="*/ 3 w 17"/>
                    <a:gd name="T67" fmla="*/ 21 h 24"/>
                    <a:gd name="T68" fmla="*/ 6 w 17"/>
                    <a:gd name="T69" fmla="*/ 22 h 24"/>
                    <a:gd name="T70" fmla="*/ 6 w 17"/>
                    <a:gd name="T71" fmla="*/ 5 h 24"/>
                    <a:gd name="T72" fmla="*/ 4 w 17"/>
                    <a:gd name="T73" fmla="*/ 5 h 24"/>
                    <a:gd name="T74" fmla="*/ 4 w 17"/>
                    <a:gd name="T75" fmla="*/ 6 h 24"/>
                    <a:gd name="T76" fmla="*/ 7 w 17"/>
                    <a:gd name="T77" fmla="*/ 5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7" h="24">
                      <a:moveTo>
                        <a:pt x="7" y="5"/>
                      </a:moveTo>
                      <a:cubicBezTo>
                        <a:pt x="7" y="4"/>
                        <a:pt x="7" y="4"/>
                        <a:pt x="6" y="4"/>
                      </a:cubicBezTo>
                      <a:cubicBezTo>
                        <a:pt x="6" y="3"/>
                        <a:pt x="4" y="2"/>
                        <a:pt x="4" y="3"/>
                      </a:cubicBezTo>
                      <a:cubicBezTo>
                        <a:pt x="1" y="9"/>
                        <a:pt x="1" y="16"/>
                        <a:pt x="3" y="22"/>
                      </a:cubicBezTo>
                      <a:cubicBezTo>
                        <a:pt x="3" y="23"/>
                        <a:pt x="5" y="24"/>
                        <a:pt x="6" y="23"/>
                      </a:cubicBezTo>
                      <a:cubicBezTo>
                        <a:pt x="10" y="16"/>
                        <a:pt x="3" y="9"/>
                        <a:pt x="6" y="2"/>
                      </a:cubicBezTo>
                      <a:cubicBezTo>
                        <a:pt x="6" y="2"/>
                        <a:pt x="5" y="2"/>
                        <a:pt x="4" y="2"/>
                      </a:cubicBezTo>
                      <a:cubicBezTo>
                        <a:pt x="7" y="8"/>
                        <a:pt x="5" y="15"/>
                        <a:pt x="6" y="22"/>
                      </a:cubicBezTo>
                      <a:cubicBezTo>
                        <a:pt x="7" y="23"/>
                        <a:pt x="9" y="23"/>
                        <a:pt x="9" y="21"/>
                      </a:cubicBezTo>
                      <a:cubicBezTo>
                        <a:pt x="10" y="15"/>
                        <a:pt x="8" y="9"/>
                        <a:pt x="9" y="3"/>
                      </a:cubicBezTo>
                      <a:cubicBezTo>
                        <a:pt x="8" y="3"/>
                        <a:pt x="7" y="3"/>
                        <a:pt x="6" y="3"/>
                      </a:cubicBezTo>
                      <a:cubicBezTo>
                        <a:pt x="9" y="8"/>
                        <a:pt x="8" y="15"/>
                        <a:pt x="7" y="21"/>
                      </a:cubicBezTo>
                      <a:cubicBezTo>
                        <a:pt x="8" y="20"/>
                        <a:pt x="9" y="20"/>
                        <a:pt x="10" y="20"/>
                      </a:cubicBezTo>
                      <a:cubicBezTo>
                        <a:pt x="8" y="15"/>
                        <a:pt x="7" y="9"/>
                        <a:pt x="9" y="3"/>
                      </a:cubicBezTo>
                      <a:cubicBezTo>
                        <a:pt x="8" y="4"/>
                        <a:pt x="8" y="4"/>
                        <a:pt x="7" y="4"/>
                      </a:cubicBezTo>
                      <a:cubicBezTo>
                        <a:pt x="11" y="7"/>
                        <a:pt x="9" y="17"/>
                        <a:pt x="8" y="20"/>
                      </a:cubicBezTo>
                      <a:cubicBezTo>
                        <a:pt x="9" y="20"/>
                        <a:pt x="9" y="20"/>
                        <a:pt x="10" y="19"/>
                      </a:cubicBezTo>
                      <a:cubicBezTo>
                        <a:pt x="7" y="18"/>
                        <a:pt x="4" y="5"/>
                        <a:pt x="7" y="5"/>
                      </a:cubicBezTo>
                      <a:cubicBezTo>
                        <a:pt x="13" y="6"/>
                        <a:pt x="11" y="20"/>
                        <a:pt x="5" y="20"/>
                      </a:cubicBezTo>
                      <a:cubicBezTo>
                        <a:pt x="3" y="20"/>
                        <a:pt x="3" y="23"/>
                        <a:pt x="5" y="23"/>
                      </a:cubicBezTo>
                      <a:cubicBezTo>
                        <a:pt x="14" y="23"/>
                        <a:pt x="17" y="5"/>
                        <a:pt x="8" y="2"/>
                      </a:cubicBezTo>
                      <a:cubicBezTo>
                        <a:pt x="0" y="0"/>
                        <a:pt x="3" y="20"/>
                        <a:pt x="9" y="22"/>
                      </a:cubicBezTo>
                      <a:cubicBezTo>
                        <a:pt x="10" y="22"/>
                        <a:pt x="11" y="22"/>
                        <a:pt x="11" y="21"/>
                      </a:cubicBezTo>
                      <a:cubicBezTo>
                        <a:pt x="13" y="16"/>
                        <a:pt x="13" y="5"/>
                        <a:pt x="8" y="2"/>
                      </a:cubicBezTo>
                      <a:cubicBezTo>
                        <a:pt x="7" y="1"/>
                        <a:pt x="7" y="2"/>
                        <a:pt x="6" y="3"/>
                      </a:cubicBezTo>
                      <a:cubicBezTo>
                        <a:pt x="4" y="9"/>
                        <a:pt x="5" y="16"/>
                        <a:pt x="7" y="21"/>
                      </a:cubicBezTo>
                      <a:cubicBezTo>
                        <a:pt x="8" y="23"/>
                        <a:pt x="10" y="22"/>
                        <a:pt x="10" y="21"/>
                      </a:cubicBezTo>
                      <a:cubicBezTo>
                        <a:pt x="11" y="15"/>
                        <a:pt x="12" y="8"/>
                        <a:pt x="9" y="2"/>
                      </a:cubicBezTo>
                      <a:cubicBezTo>
                        <a:pt x="8" y="1"/>
                        <a:pt x="6" y="1"/>
                        <a:pt x="6" y="2"/>
                      </a:cubicBezTo>
                      <a:cubicBezTo>
                        <a:pt x="5" y="9"/>
                        <a:pt x="7" y="15"/>
                        <a:pt x="6" y="21"/>
                      </a:cubicBezTo>
                      <a:cubicBezTo>
                        <a:pt x="7" y="21"/>
                        <a:pt x="8" y="21"/>
                        <a:pt x="9" y="21"/>
                      </a:cubicBezTo>
                      <a:cubicBezTo>
                        <a:pt x="8" y="14"/>
                        <a:pt x="10" y="7"/>
                        <a:pt x="6" y="1"/>
                      </a:cubicBezTo>
                      <a:cubicBezTo>
                        <a:pt x="6" y="0"/>
                        <a:pt x="4" y="0"/>
                        <a:pt x="4" y="1"/>
                      </a:cubicBezTo>
                      <a:cubicBezTo>
                        <a:pt x="1" y="7"/>
                        <a:pt x="7" y="15"/>
                        <a:pt x="3" y="21"/>
                      </a:cubicBezTo>
                      <a:cubicBezTo>
                        <a:pt x="4" y="21"/>
                        <a:pt x="5" y="21"/>
                        <a:pt x="6" y="22"/>
                      </a:cubicBezTo>
                      <a:cubicBezTo>
                        <a:pt x="4" y="16"/>
                        <a:pt x="4" y="10"/>
                        <a:pt x="6" y="5"/>
                      </a:cubicBezTo>
                      <a:cubicBezTo>
                        <a:pt x="5" y="5"/>
                        <a:pt x="5" y="5"/>
                        <a:pt x="4" y="5"/>
                      </a:cubicBezTo>
                      <a:cubicBezTo>
                        <a:pt x="4" y="5"/>
                        <a:pt x="4" y="6"/>
                        <a:pt x="4" y="6"/>
                      </a:cubicBezTo>
                      <a:cubicBezTo>
                        <a:pt x="5" y="8"/>
                        <a:pt x="8" y="6"/>
                        <a:pt x="7"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7" name="Freeform 282"/>
                <p:cNvSpPr>
                  <a:spLocks/>
                </p:cNvSpPr>
                <p:nvPr/>
              </p:nvSpPr>
              <p:spPr bwMode="auto">
                <a:xfrm>
                  <a:off x="886" y="1349"/>
                  <a:ext cx="11" cy="17"/>
                </a:xfrm>
                <a:custGeom>
                  <a:avLst/>
                  <a:gdLst>
                    <a:gd name="T0" fmla="*/ 7 w 17"/>
                    <a:gd name="T1" fmla="*/ 8 h 26"/>
                    <a:gd name="T2" fmla="*/ 3 w 17"/>
                    <a:gd name="T3" fmla="*/ 20 h 26"/>
                    <a:gd name="T4" fmla="*/ 7 w 17"/>
                    <a:gd name="T5" fmla="*/ 7 h 26"/>
                    <a:gd name="T6" fmla="*/ 6 w 17"/>
                    <a:gd name="T7" fmla="*/ 17 h 26"/>
                    <a:gd name="T8" fmla="*/ 8 w 17"/>
                    <a:gd name="T9" fmla="*/ 3 h 26"/>
                    <a:gd name="T10" fmla="*/ 6 w 17"/>
                    <a:gd name="T11" fmla="*/ 21 h 26"/>
                    <a:gd name="T12" fmla="*/ 10 w 17"/>
                    <a:gd name="T13" fmla="*/ 3 h 26"/>
                    <a:gd name="T14" fmla="*/ 7 w 17"/>
                    <a:gd name="T15" fmla="*/ 20 h 26"/>
                    <a:gd name="T16" fmla="*/ 8 w 17"/>
                    <a:gd name="T17" fmla="*/ 6 h 26"/>
                    <a:gd name="T18" fmla="*/ 11 w 17"/>
                    <a:gd name="T19" fmla="*/ 11 h 26"/>
                    <a:gd name="T20" fmla="*/ 10 w 17"/>
                    <a:gd name="T21" fmla="*/ 19 h 26"/>
                    <a:gd name="T22" fmla="*/ 8 w 17"/>
                    <a:gd name="T23" fmla="*/ 2 h 26"/>
                    <a:gd name="T24" fmla="*/ 9 w 17"/>
                    <a:gd name="T25" fmla="*/ 20 h 26"/>
                    <a:gd name="T26" fmla="*/ 7 w 17"/>
                    <a:gd name="T27" fmla="*/ 5 h 26"/>
                    <a:gd name="T28" fmla="*/ 9 w 17"/>
                    <a:gd name="T29" fmla="*/ 18 h 26"/>
                    <a:gd name="T30" fmla="*/ 9 w 17"/>
                    <a:gd name="T31" fmla="*/ 26 h 26"/>
                    <a:gd name="T32" fmla="*/ 10 w 17"/>
                    <a:gd name="T33" fmla="*/ 23 h 26"/>
                    <a:gd name="T34" fmla="*/ 12 w 17"/>
                    <a:gd name="T35" fmla="*/ 23 h 26"/>
                    <a:gd name="T36" fmla="*/ 8 w 17"/>
                    <a:gd name="T37" fmla="*/ 23 h 26"/>
                    <a:gd name="T38" fmla="*/ 8 w 17"/>
                    <a:gd name="T39" fmla="*/ 26 h 26"/>
                    <a:gd name="T40" fmla="*/ 9 w 17"/>
                    <a:gd name="T41" fmla="*/ 23 h 26"/>
                    <a:gd name="T42" fmla="*/ 12 w 17"/>
                    <a:gd name="T43" fmla="*/ 15 h 26"/>
                    <a:gd name="T44" fmla="*/ 10 w 17"/>
                    <a:gd name="T45" fmla="*/ 0 h 26"/>
                    <a:gd name="T46" fmla="*/ 8 w 17"/>
                    <a:gd name="T47" fmla="*/ 23 h 26"/>
                    <a:gd name="T48" fmla="*/ 8 w 17"/>
                    <a:gd name="T49" fmla="*/ 0 h 26"/>
                    <a:gd name="T50" fmla="*/ 10 w 17"/>
                    <a:gd name="T51" fmla="*/ 21 h 26"/>
                    <a:gd name="T52" fmla="*/ 7 w 17"/>
                    <a:gd name="T53" fmla="*/ 21 h 26"/>
                    <a:gd name="T54" fmla="*/ 11 w 17"/>
                    <a:gd name="T55" fmla="*/ 2 h 26"/>
                    <a:gd name="T56" fmla="*/ 7 w 17"/>
                    <a:gd name="T57" fmla="*/ 23 h 26"/>
                    <a:gd name="T58" fmla="*/ 9 w 17"/>
                    <a:gd name="T59" fmla="*/ 1 h 26"/>
                    <a:gd name="T60" fmla="*/ 6 w 17"/>
                    <a:gd name="T61" fmla="*/ 19 h 26"/>
                    <a:gd name="T62" fmla="*/ 7 w 17"/>
                    <a:gd name="T63" fmla="*/ 5 h 26"/>
                    <a:gd name="T64" fmla="*/ 3 w 17"/>
                    <a:gd name="T65" fmla="*/ 21 h 26"/>
                    <a:gd name="T66" fmla="*/ 7 w 17"/>
                    <a:gd name="T67" fmla="*/ 7 h 26"/>
                    <a:gd name="T68" fmla="*/ 4 w 17"/>
                    <a:gd name="T69" fmla="*/ 1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7" h="26">
                      <a:moveTo>
                        <a:pt x="6" y="15"/>
                      </a:moveTo>
                      <a:cubicBezTo>
                        <a:pt x="5" y="13"/>
                        <a:pt x="5" y="11"/>
                        <a:pt x="7" y="8"/>
                      </a:cubicBezTo>
                      <a:cubicBezTo>
                        <a:pt x="6" y="8"/>
                        <a:pt x="5" y="8"/>
                        <a:pt x="4" y="8"/>
                      </a:cubicBezTo>
                      <a:cubicBezTo>
                        <a:pt x="5" y="11"/>
                        <a:pt x="6" y="18"/>
                        <a:pt x="3" y="20"/>
                      </a:cubicBezTo>
                      <a:cubicBezTo>
                        <a:pt x="4" y="20"/>
                        <a:pt x="5" y="20"/>
                        <a:pt x="5" y="20"/>
                      </a:cubicBezTo>
                      <a:cubicBezTo>
                        <a:pt x="4" y="16"/>
                        <a:pt x="4" y="10"/>
                        <a:pt x="7" y="7"/>
                      </a:cubicBezTo>
                      <a:cubicBezTo>
                        <a:pt x="6" y="7"/>
                        <a:pt x="6" y="7"/>
                        <a:pt x="5" y="7"/>
                      </a:cubicBezTo>
                      <a:cubicBezTo>
                        <a:pt x="7" y="9"/>
                        <a:pt x="8" y="15"/>
                        <a:pt x="6" y="17"/>
                      </a:cubicBezTo>
                      <a:cubicBezTo>
                        <a:pt x="7" y="17"/>
                        <a:pt x="7" y="17"/>
                        <a:pt x="8" y="17"/>
                      </a:cubicBezTo>
                      <a:cubicBezTo>
                        <a:pt x="6" y="13"/>
                        <a:pt x="5" y="7"/>
                        <a:pt x="8" y="3"/>
                      </a:cubicBezTo>
                      <a:cubicBezTo>
                        <a:pt x="8" y="3"/>
                        <a:pt x="7" y="3"/>
                        <a:pt x="6" y="3"/>
                      </a:cubicBezTo>
                      <a:cubicBezTo>
                        <a:pt x="10" y="8"/>
                        <a:pt x="9" y="16"/>
                        <a:pt x="6" y="21"/>
                      </a:cubicBezTo>
                      <a:cubicBezTo>
                        <a:pt x="7" y="21"/>
                        <a:pt x="7" y="20"/>
                        <a:pt x="8" y="20"/>
                      </a:cubicBezTo>
                      <a:cubicBezTo>
                        <a:pt x="4" y="18"/>
                        <a:pt x="7" y="5"/>
                        <a:pt x="10" y="3"/>
                      </a:cubicBezTo>
                      <a:cubicBezTo>
                        <a:pt x="10" y="3"/>
                        <a:pt x="9" y="3"/>
                        <a:pt x="8" y="3"/>
                      </a:cubicBezTo>
                      <a:cubicBezTo>
                        <a:pt x="11" y="7"/>
                        <a:pt x="10" y="15"/>
                        <a:pt x="7" y="20"/>
                      </a:cubicBezTo>
                      <a:cubicBezTo>
                        <a:pt x="8" y="20"/>
                        <a:pt x="9" y="20"/>
                        <a:pt x="10" y="20"/>
                      </a:cubicBezTo>
                      <a:cubicBezTo>
                        <a:pt x="7" y="16"/>
                        <a:pt x="7" y="10"/>
                        <a:pt x="8" y="6"/>
                      </a:cubicBezTo>
                      <a:cubicBezTo>
                        <a:pt x="8" y="4"/>
                        <a:pt x="10" y="6"/>
                        <a:pt x="11" y="7"/>
                      </a:cubicBezTo>
                      <a:cubicBezTo>
                        <a:pt x="11" y="8"/>
                        <a:pt x="11" y="10"/>
                        <a:pt x="11" y="11"/>
                      </a:cubicBezTo>
                      <a:cubicBezTo>
                        <a:pt x="11" y="14"/>
                        <a:pt x="10" y="17"/>
                        <a:pt x="8" y="19"/>
                      </a:cubicBezTo>
                      <a:cubicBezTo>
                        <a:pt x="9" y="19"/>
                        <a:pt x="10" y="19"/>
                        <a:pt x="10" y="19"/>
                      </a:cubicBezTo>
                      <a:cubicBezTo>
                        <a:pt x="7" y="16"/>
                        <a:pt x="7" y="6"/>
                        <a:pt x="10" y="2"/>
                      </a:cubicBezTo>
                      <a:cubicBezTo>
                        <a:pt x="10" y="2"/>
                        <a:pt x="9" y="2"/>
                        <a:pt x="8" y="2"/>
                      </a:cubicBezTo>
                      <a:cubicBezTo>
                        <a:pt x="11" y="5"/>
                        <a:pt x="13" y="18"/>
                        <a:pt x="8" y="20"/>
                      </a:cubicBezTo>
                      <a:cubicBezTo>
                        <a:pt x="8" y="20"/>
                        <a:pt x="9" y="20"/>
                        <a:pt x="9" y="20"/>
                      </a:cubicBezTo>
                      <a:cubicBezTo>
                        <a:pt x="7" y="18"/>
                        <a:pt x="7" y="14"/>
                        <a:pt x="7" y="10"/>
                      </a:cubicBezTo>
                      <a:cubicBezTo>
                        <a:pt x="7" y="9"/>
                        <a:pt x="7" y="7"/>
                        <a:pt x="7" y="5"/>
                      </a:cubicBezTo>
                      <a:cubicBezTo>
                        <a:pt x="9" y="0"/>
                        <a:pt x="10" y="8"/>
                        <a:pt x="10" y="9"/>
                      </a:cubicBezTo>
                      <a:cubicBezTo>
                        <a:pt x="10" y="12"/>
                        <a:pt x="10" y="15"/>
                        <a:pt x="9" y="18"/>
                      </a:cubicBezTo>
                      <a:cubicBezTo>
                        <a:pt x="8" y="20"/>
                        <a:pt x="8" y="20"/>
                        <a:pt x="6" y="22"/>
                      </a:cubicBezTo>
                      <a:cubicBezTo>
                        <a:pt x="4" y="24"/>
                        <a:pt x="7" y="26"/>
                        <a:pt x="9" y="26"/>
                      </a:cubicBezTo>
                      <a:cubicBezTo>
                        <a:pt x="10" y="26"/>
                        <a:pt x="11" y="25"/>
                        <a:pt x="10" y="24"/>
                      </a:cubicBezTo>
                      <a:cubicBezTo>
                        <a:pt x="10" y="24"/>
                        <a:pt x="10" y="23"/>
                        <a:pt x="10" y="23"/>
                      </a:cubicBezTo>
                      <a:cubicBezTo>
                        <a:pt x="10" y="24"/>
                        <a:pt x="10" y="25"/>
                        <a:pt x="10" y="25"/>
                      </a:cubicBezTo>
                      <a:cubicBezTo>
                        <a:pt x="11" y="24"/>
                        <a:pt x="11" y="24"/>
                        <a:pt x="12" y="23"/>
                      </a:cubicBezTo>
                      <a:cubicBezTo>
                        <a:pt x="13" y="21"/>
                        <a:pt x="10" y="20"/>
                        <a:pt x="9" y="21"/>
                      </a:cubicBezTo>
                      <a:cubicBezTo>
                        <a:pt x="9" y="22"/>
                        <a:pt x="8" y="23"/>
                        <a:pt x="8" y="23"/>
                      </a:cubicBezTo>
                      <a:cubicBezTo>
                        <a:pt x="7" y="24"/>
                        <a:pt x="7" y="25"/>
                        <a:pt x="8" y="25"/>
                      </a:cubicBezTo>
                      <a:cubicBezTo>
                        <a:pt x="8" y="25"/>
                        <a:pt x="8" y="26"/>
                        <a:pt x="8" y="26"/>
                      </a:cubicBezTo>
                      <a:cubicBezTo>
                        <a:pt x="9" y="25"/>
                        <a:pt x="9" y="24"/>
                        <a:pt x="10" y="23"/>
                      </a:cubicBezTo>
                      <a:cubicBezTo>
                        <a:pt x="8" y="23"/>
                        <a:pt x="8" y="24"/>
                        <a:pt x="9" y="23"/>
                      </a:cubicBezTo>
                      <a:cubicBezTo>
                        <a:pt x="10" y="23"/>
                        <a:pt x="10" y="22"/>
                        <a:pt x="11" y="22"/>
                      </a:cubicBezTo>
                      <a:cubicBezTo>
                        <a:pt x="12" y="19"/>
                        <a:pt x="12" y="17"/>
                        <a:pt x="12" y="15"/>
                      </a:cubicBezTo>
                      <a:cubicBezTo>
                        <a:pt x="13" y="10"/>
                        <a:pt x="13" y="5"/>
                        <a:pt x="11" y="0"/>
                      </a:cubicBezTo>
                      <a:cubicBezTo>
                        <a:pt x="11" y="0"/>
                        <a:pt x="10" y="0"/>
                        <a:pt x="10" y="0"/>
                      </a:cubicBezTo>
                      <a:cubicBezTo>
                        <a:pt x="1" y="1"/>
                        <a:pt x="3" y="17"/>
                        <a:pt x="7" y="22"/>
                      </a:cubicBezTo>
                      <a:cubicBezTo>
                        <a:pt x="7" y="22"/>
                        <a:pt x="8" y="23"/>
                        <a:pt x="8" y="23"/>
                      </a:cubicBezTo>
                      <a:cubicBezTo>
                        <a:pt x="16" y="20"/>
                        <a:pt x="15" y="5"/>
                        <a:pt x="10" y="0"/>
                      </a:cubicBezTo>
                      <a:cubicBezTo>
                        <a:pt x="10" y="0"/>
                        <a:pt x="9" y="0"/>
                        <a:pt x="8" y="0"/>
                      </a:cubicBezTo>
                      <a:cubicBezTo>
                        <a:pt x="4" y="5"/>
                        <a:pt x="3" y="17"/>
                        <a:pt x="8" y="21"/>
                      </a:cubicBezTo>
                      <a:cubicBezTo>
                        <a:pt x="9" y="21"/>
                        <a:pt x="10" y="21"/>
                        <a:pt x="10" y="21"/>
                      </a:cubicBezTo>
                      <a:cubicBezTo>
                        <a:pt x="14" y="18"/>
                        <a:pt x="17" y="2"/>
                        <a:pt x="9" y="2"/>
                      </a:cubicBezTo>
                      <a:cubicBezTo>
                        <a:pt x="1" y="2"/>
                        <a:pt x="4" y="17"/>
                        <a:pt x="7" y="21"/>
                      </a:cubicBezTo>
                      <a:cubicBezTo>
                        <a:pt x="8" y="22"/>
                        <a:pt x="9" y="22"/>
                        <a:pt x="10" y="21"/>
                      </a:cubicBezTo>
                      <a:cubicBezTo>
                        <a:pt x="13" y="16"/>
                        <a:pt x="14" y="7"/>
                        <a:pt x="11" y="2"/>
                      </a:cubicBezTo>
                      <a:cubicBezTo>
                        <a:pt x="10" y="1"/>
                        <a:pt x="10" y="1"/>
                        <a:pt x="9" y="1"/>
                      </a:cubicBezTo>
                      <a:cubicBezTo>
                        <a:pt x="3" y="4"/>
                        <a:pt x="0" y="20"/>
                        <a:pt x="7" y="23"/>
                      </a:cubicBezTo>
                      <a:cubicBezTo>
                        <a:pt x="7" y="23"/>
                        <a:pt x="8" y="23"/>
                        <a:pt x="9" y="22"/>
                      </a:cubicBezTo>
                      <a:cubicBezTo>
                        <a:pt x="12" y="16"/>
                        <a:pt x="13" y="7"/>
                        <a:pt x="9" y="1"/>
                      </a:cubicBezTo>
                      <a:cubicBezTo>
                        <a:pt x="8" y="1"/>
                        <a:pt x="7" y="1"/>
                        <a:pt x="6" y="1"/>
                      </a:cubicBezTo>
                      <a:cubicBezTo>
                        <a:pt x="2" y="6"/>
                        <a:pt x="3" y="14"/>
                        <a:pt x="6" y="19"/>
                      </a:cubicBezTo>
                      <a:cubicBezTo>
                        <a:pt x="6" y="19"/>
                        <a:pt x="7" y="20"/>
                        <a:pt x="8" y="19"/>
                      </a:cubicBezTo>
                      <a:cubicBezTo>
                        <a:pt x="11" y="15"/>
                        <a:pt x="10" y="9"/>
                        <a:pt x="7" y="5"/>
                      </a:cubicBezTo>
                      <a:cubicBezTo>
                        <a:pt x="7" y="4"/>
                        <a:pt x="6" y="5"/>
                        <a:pt x="5" y="5"/>
                      </a:cubicBezTo>
                      <a:cubicBezTo>
                        <a:pt x="1" y="9"/>
                        <a:pt x="0" y="16"/>
                        <a:pt x="3" y="21"/>
                      </a:cubicBezTo>
                      <a:cubicBezTo>
                        <a:pt x="3" y="22"/>
                        <a:pt x="4" y="23"/>
                        <a:pt x="5" y="22"/>
                      </a:cubicBezTo>
                      <a:cubicBezTo>
                        <a:pt x="9" y="19"/>
                        <a:pt x="8" y="12"/>
                        <a:pt x="7" y="7"/>
                      </a:cubicBezTo>
                      <a:cubicBezTo>
                        <a:pt x="6" y="6"/>
                        <a:pt x="5" y="6"/>
                        <a:pt x="4" y="7"/>
                      </a:cubicBezTo>
                      <a:cubicBezTo>
                        <a:pt x="2" y="10"/>
                        <a:pt x="2" y="13"/>
                        <a:pt x="4" y="16"/>
                      </a:cubicBezTo>
                      <a:cubicBezTo>
                        <a:pt x="4" y="18"/>
                        <a:pt x="7" y="17"/>
                        <a:pt x="6"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8" name="Freeform 283"/>
                <p:cNvSpPr>
                  <a:spLocks/>
                </p:cNvSpPr>
                <p:nvPr/>
              </p:nvSpPr>
              <p:spPr bwMode="auto">
                <a:xfrm>
                  <a:off x="852" y="1366"/>
                  <a:ext cx="4" cy="4"/>
                </a:xfrm>
                <a:custGeom>
                  <a:avLst/>
                  <a:gdLst>
                    <a:gd name="T0" fmla="*/ 3 w 6"/>
                    <a:gd name="T1" fmla="*/ 5 h 6"/>
                    <a:gd name="T2" fmla="*/ 2 w 6"/>
                    <a:gd name="T3" fmla="*/ 5 h 6"/>
                    <a:gd name="T4" fmla="*/ 3 w 6"/>
                    <a:gd name="T5" fmla="*/ 5 h 6"/>
                    <a:gd name="T6" fmla="*/ 5 w 6"/>
                    <a:gd name="T7" fmla="*/ 5 h 6"/>
                    <a:gd name="T8" fmla="*/ 6 w 6"/>
                    <a:gd name="T9" fmla="*/ 3 h 6"/>
                    <a:gd name="T10" fmla="*/ 5 w 6"/>
                    <a:gd name="T11" fmla="*/ 1 h 6"/>
                    <a:gd name="T12" fmla="*/ 2 w 6"/>
                    <a:gd name="T13" fmla="*/ 3 h 6"/>
                    <a:gd name="T14" fmla="*/ 3 w 6"/>
                    <a:gd name="T15" fmla="*/ 4 h 6"/>
                    <a:gd name="T16" fmla="*/ 4 w 6"/>
                    <a:gd name="T17" fmla="*/ 2 h 6"/>
                    <a:gd name="T18" fmla="*/ 0 w 6"/>
                    <a:gd name="T19" fmla="*/ 5 h 6"/>
                    <a:gd name="T20" fmla="*/ 3 w 6"/>
                    <a:gd name="T21"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 h="6">
                      <a:moveTo>
                        <a:pt x="3" y="5"/>
                      </a:moveTo>
                      <a:cubicBezTo>
                        <a:pt x="2" y="5"/>
                        <a:pt x="2" y="5"/>
                        <a:pt x="2" y="5"/>
                      </a:cubicBezTo>
                      <a:cubicBezTo>
                        <a:pt x="3" y="5"/>
                        <a:pt x="3" y="5"/>
                        <a:pt x="3" y="5"/>
                      </a:cubicBezTo>
                      <a:cubicBezTo>
                        <a:pt x="4" y="5"/>
                        <a:pt x="4" y="5"/>
                        <a:pt x="5" y="5"/>
                      </a:cubicBezTo>
                      <a:cubicBezTo>
                        <a:pt x="5" y="4"/>
                        <a:pt x="6" y="4"/>
                        <a:pt x="6" y="3"/>
                      </a:cubicBezTo>
                      <a:cubicBezTo>
                        <a:pt x="5" y="2"/>
                        <a:pt x="5" y="2"/>
                        <a:pt x="5" y="1"/>
                      </a:cubicBezTo>
                      <a:cubicBezTo>
                        <a:pt x="3" y="0"/>
                        <a:pt x="1" y="2"/>
                        <a:pt x="2" y="3"/>
                      </a:cubicBezTo>
                      <a:cubicBezTo>
                        <a:pt x="3" y="3"/>
                        <a:pt x="3" y="3"/>
                        <a:pt x="3" y="4"/>
                      </a:cubicBezTo>
                      <a:cubicBezTo>
                        <a:pt x="3" y="3"/>
                        <a:pt x="3" y="2"/>
                        <a:pt x="4" y="2"/>
                      </a:cubicBezTo>
                      <a:cubicBezTo>
                        <a:pt x="2" y="2"/>
                        <a:pt x="0" y="2"/>
                        <a:pt x="0" y="5"/>
                      </a:cubicBezTo>
                      <a:cubicBezTo>
                        <a:pt x="0" y="6"/>
                        <a:pt x="3" y="6"/>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9" name="Freeform 284"/>
                <p:cNvSpPr>
                  <a:spLocks/>
                </p:cNvSpPr>
                <p:nvPr/>
              </p:nvSpPr>
              <p:spPr bwMode="auto">
                <a:xfrm>
                  <a:off x="849" y="1350"/>
                  <a:ext cx="8" cy="7"/>
                </a:xfrm>
                <a:custGeom>
                  <a:avLst/>
                  <a:gdLst>
                    <a:gd name="T0" fmla="*/ 3 w 12"/>
                    <a:gd name="T1" fmla="*/ 6 h 11"/>
                    <a:gd name="T2" fmla="*/ 9 w 12"/>
                    <a:gd name="T3" fmla="*/ 9 h 11"/>
                    <a:gd name="T4" fmla="*/ 11 w 12"/>
                    <a:gd name="T5" fmla="*/ 8 h 11"/>
                    <a:gd name="T6" fmla="*/ 1 w 12"/>
                    <a:gd name="T7" fmla="*/ 5 h 11"/>
                    <a:gd name="T8" fmla="*/ 3 w 12"/>
                    <a:gd name="T9" fmla="*/ 6 h 11"/>
                  </a:gdLst>
                  <a:ahLst/>
                  <a:cxnLst>
                    <a:cxn ang="0">
                      <a:pos x="T0" y="T1"/>
                    </a:cxn>
                    <a:cxn ang="0">
                      <a:pos x="T2" y="T3"/>
                    </a:cxn>
                    <a:cxn ang="0">
                      <a:pos x="T4" y="T5"/>
                    </a:cxn>
                    <a:cxn ang="0">
                      <a:pos x="T6" y="T7"/>
                    </a:cxn>
                    <a:cxn ang="0">
                      <a:pos x="T8" y="T9"/>
                    </a:cxn>
                  </a:cxnLst>
                  <a:rect l="0" t="0" r="r" b="b"/>
                  <a:pathLst>
                    <a:path w="12" h="11">
                      <a:moveTo>
                        <a:pt x="3" y="6"/>
                      </a:moveTo>
                      <a:cubicBezTo>
                        <a:pt x="5" y="3"/>
                        <a:pt x="8" y="7"/>
                        <a:pt x="9" y="9"/>
                      </a:cubicBezTo>
                      <a:cubicBezTo>
                        <a:pt x="10" y="11"/>
                        <a:pt x="12" y="9"/>
                        <a:pt x="11" y="8"/>
                      </a:cubicBezTo>
                      <a:cubicBezTo>
                        <a:pt x="9" y="4"/>
                        <a:pt x="3" y="0"/>
                        <a:pt x="1" y="5"/>
                      </a:cubicBezTo>
                      <a:cubicBezTo>
                        <a:pt x="0" y="7"/>
                        <a:pt x="2" y="8"/>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0" name="Freeform 285"/>
                <p:cNvSpPr>
                  <a:spLocks/>
                </p:cNvSpPr>
                <p:nvPr/>
              </p:nvSpPr>
              <p:spPr bwMode="auto">
                <a:xfrm>
                  <a:off x="901" y="1608"/>
                  <a:ext cx="54" cy="49"/>
                </a:xfrm>
                <a:custGeom>
                  <a:avLst/>
                  <a:gdLst>
                    <a:gd name="T0" fmla="*/ 44 w 80"/>
                    <a:gd name="T1" fmla="*/ 67 h 74"/>
                    <a:gd name="T2" fmla="*/ 6 w 80"/>
                    <a:gd name="T3" fmla="*/ 44 h 74"/>
                    <a:gd name="T4" fmla="*/ 27 w 80"/>
                    <a:gd name="T5" fmla="*/ 11 h 74"/>
                    <a:gd name="T6" fmla="*/ 39 w 80"/>
                    <a:gd name="T7" fmla="*/ 66 h 74"/>
                    <a:gd name="T8" fmla="*/ 39 w 80"/>
                    <a:gd name="T9" fmla="*/ 69 h 74"/>
                    <a:gd name="T10" fmla="*/ 66 w 80"/>
                    <a:gd name="T11" fmla="*/ 34 h 74"/>
                    <a:gd name="T12" fmla="*/ 32 w 80"/>
                    <a:gd name="T13" fmla="*/ 8 h 74"/>
                    <a:gd name="T14" fmla="*/ 3 w 80"/>
                    <a:gd name="T15" fmla="*/ 42 h 74"/>
                    <a:gd name="T16" fmla="*/ 44 w 80"/>
                    <a:gd name="T17" fmla="*/ 69 h 74"/>
                    <a:gd name="T18" fmla="*/ 44 w 80"/>
                    <a:gd name="T19" fmla="*/ 6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 h="74">
                      <a:moveTo>
                        <a:pt x="44" y="67"/>
                      </a:moveTo>
                      <a:cubicBezTo>
                        <a:pt x="29" y="71"/>
                        <a:pt x="11" y="57"/>
                        <a:pt x="6" y="44"/>
                      </a:cubicBezTo>
                      <a:cubicBezTo>
                        <a:pt x="0" y="29"/>
                        <a:pt x="13" y="16"/>
                        <a:pt x="27" y="11"/>
                      </a:cubicBezTo>
                      <a:cubicBezTo>
                        <a:pt x="66" y="0"/>
                        <a:pt x="80" y="63"/>
                        <a:pt x="39" y="66"/>
                      </a:cubicBezTo>
                      <a:cubicBezTo>
                        <a:pt x="37" y="66"/>
                        <a:pt x="37" y="69"/>
                        <a:pt x="39" y="69"/>
                      </a:cubicBezTo>
                      <a:cubicBezTo>
                        <a:pt x="58" y="67"/>
                        <a:pt x="69" y="51"/>
                        <a:pt x="66" y="34"/>
                      </a:cubicBezTo>
                      <a:cubicBezTo>
                        <a:pt x="63" y="17"/>
                        <a:pt x="49" y="5"/>
                        <a:pt x="32" y="8"/>
                      </a:cubicBezTo>
                      <a:cubicBezTo>
                        <a:pt x="14" y="11"/>
                        <a:pt x="1" y="24"/>
                        <a:pt x="3" y="42"/>
                      </a:cubicBezTo>
                      <a:cubicBezTo>
                        <a:pt x="6" y="58"/>
                        <a:pt x="28" y="74"/>
                        <a:pt x="44" y="69"/>
                      </a:cubicBezTo>
                      <a:cubicBezTo>
                        <a:pt x="46" y="68"/>
                        <a:pt x="45" y="66"/>
                        <a:pt x="44" y="6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1" name="Freeform 286"/>
                <p:cNvSpPr>
                  <a:spLocks/>
                </p:cNvSpPr>
                <p:nvPr/>
              </p:nvSpPr>
              <p:spPr bwMode="auto">
                <a:xfrm>
                  <a:off x="929" y="1652"/>
                  <a:ext cx="12" cy="8"/>
                </a:xfrm>
                <a:custGeom>
                  <a:avLst/>
                  <a:gdLst>
                    <a:gd name="T0" fmla="*/ 1 w 18"/>
                    <a:gd name="T1" fmla="*/ 2 h 12"/>
                    <a:gd name="T2" fmla="*/ 16 w 18"/>
                    <a:gd name="T3" fmla="*/ 11 h 12"/>
                    <a:gd name="T4" fmla="*/ 16 w 18"/>
                    <a:gd name="T5" fmla="*/ 9 h 12"/>
                    <a:gd name="T6" fmla="*/ 3 w 18"/>
                    <a:gd name="T7" fmla="*/ 1 h 12"/>
                    <a:gd name="T8" fmla="*/ 1 w 18"/>
                    <a:gd name="T9" fmla="*/ 2 h 12"/>
                  </a:gdLst>
                  <a:ahLst/>
                  <a:cxnLst>
                    <a:cxn ang="0">
                      <a:pos x="T0" y="T1"/>
                    </a:cxn>
                    <a:cxn ang="0">
                      <a:pos x="T2" y="T3"/>
                    </a:cxn>
                    <a:cxn ang="0">
                      <a:pos x="T4" y="T5"/>
                    </a:cxn>
                    <a:cxn ang="0">
                      <a:pos x="T6" y="T7"/>
                    </a:cxn>
                    <a:cxn ang="0">
                      <a:pos x="T8" y="T9"/>
                    </a:cxn>
                  </a:cxnLst>
                  <a:rect l="0" t="0" r="r" b="b"/>
                  <a:pathLst>
                    <a:path w="18" h="12">
                      <a:moveTo>
                        <a:pt x="1" y="2"/>
                      </a:moveTo>
                      <a:cubicBezTo>
                        <a:pt x="4" y="8"/>
                        <a:pt x="10" y="12"/>
                        <a:pt x="16" y="11"/>
                      </a:cubicBezTo>
                      <a:cubicBezTo>
                        <a:pt x="18" y="11"/>
                        <a:pt x="18" y="9"/>
                        <a:pt x="16" y="9"/>
                      </a:cubicBezTo>
                      <a:cubicBezTo>
                        <a:pt x="10" y="9"/>
                        <a:pt x="6" y="6"/>
                        <a:pt x="3" y="1"/>
                      </a:cubicBezTo>
                      <a:cubicBezTo>
                        <a:pt x="2" y="0"/>
                        <a:pt x="0" y="1"/>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2" name="Freeform 287"/>
                <p:cNvSpPr>
                  <a:spLocks/>
                </p:cNvSpPr>
                <p:nvPr/>
              </p:nvSpPr>
              <p:spPr bwMode="auto">
                <a:xfrm>
                  <a:off x="933" y="1651"/>
                  <a:ext cx="8" cy="8"/>
                </a:xfrm>
                <a:custGeom>
                  <a:avLst/>
                  <a:gdLst>
                    <a:gd name="T0" fmla="*/ 0 w 12"/>
                    <a:gd name="T1" fmla="*/ 2 h 12"/>
                    <a:gd name="T2" fmla="*/ 10 w 12"/>
                    <a:gd name="T3" fmla="*/ 12 h 12"/>
                    <a:gd name="T4" fmla="*/ 10 w 12"/>
                    <a:gd name="T5" fmla="*/ 10 h 12"/>
                    <a:gd name="T6" fmla="*/ 2 w 12"/>
                    <a:gd name="T7" fmla="*/ 2 h 12"/>
                    <a:gd name="T8" fmla="*/ 0 w 12"/>
                    <a:gd name="T9" fmla="*/ 2 h 12"/>
                  </a:gdLst>
                  <a:ahLst/>
                  <a:cxnLst>
                    <a:cxn ang="0">
                      <a:pos x="T0" y="T1"/>
                    </a:cxn>
                    <a:cxn ang="0">
                      <a:pos x="T2" y="T3"/>
                    </a:cxn>
                    <a:cxn ang="0">
                      <a:pos x="T4" y="T5"/>
                    </a:cxn>
                    <a:cxn ang="0">
                      <a:pos x="T6" y="T7"/>
                    </a:cxn>
                    <a:cxn ang="0">
                      <a:pos x="T8" y="T9"/>
                    </a:cxn>
                  </a:cxnLst>
                  <a:rect l="0" t="0" r="r" b="b"/>
                  <a:pathLst>
                    <a:path w="12" h="12">
                      <a:moveTo>
                        <a:pt x="0" y="2"/>
                      </a:moveTo>
                      <a:cubicBezTo>
                        <a:pt x="0" y="7"/>
                        <a:pt x="4" y="12"/>
                        <a:pt x="10" y="12"/>
                      </a:cubicBezTo>
                      <a:cubicBezTo>
                        <a:pt x="12" y="12"/>
                        <a:pt x="12" y="10"/>
                        <a:pt x="10" y="10"/>
                      </a:cubicBezTo>
                      <a:cubicBezTo>
                        <a:pt x="6" y="10"/>
                        <a:pt x="2" y="6"/>
                        <a:pt x="2" y="2"/>
                      </a:cubicBezTo>
                      <a:cubicBezTo>
                        <a:pt x="2" y="0"/>
                        <a:pt x="0" y="0"/>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3" name="Freeform 288"/>
                <p:cNvSpPr>
                  <a:spLocks/>
                </p:cNvSpPr>
                <p:nvPr/>
              </p:nvSpPr>
              <p:spPr bwMode="auto">
                <a:xfrm>
                  <a:off x="930" y="1651"/>
                  <a:ext cx="7" cy="7"/>
                </a:xfrm>
                <a:custGeom>
                  <a:avLst/>
                  <a:gdLst>
                    <a:gd name="T0" fmla="*/ 2 w 10"/>
                    <a:gd name="T1" fmla="*/ 3 h 10"/>
                    <a:gd name="T2" fmla="*/ 7 w 10"/>
                    <a:gd name="T3" fmla="*/ 7 h 10"/>
                    <a:gd name="T4" fmla="*/ 8 w 10"/>
                    <a:gd name="T5" fmla="*/ 6 h 10"/>
                    <a:gd name="T6" fmla="*/ 5 w 10"/>
                    <a:gd name="T7" fmla="*/ 3 h 10"/>
                    <a:gd name="T8" fmla="*/ 3 w 10"/>
                    <a:gd name="T9" fmla="*/ 5 h 10"/>
                    <a:gd name="T10" fmla="*/ 8 w 10"/>
                    <a:gd name="T11" fmla="*/ 9 h 10"/>
                    <a:gd name="T12" fmla="*/ 9 w 10"/>
                    <a:gd name="T13" fmla="*/ 7 h 10"/>
                    <a:gd name="T14" fmla="*/ 5 w 10"/>
                    <a:gd name="T15" fmla="*/ 4 h 10"/>
                    <a:gd name="T16" fmla="*/ 3 w 10"/>
                    <a:gd name="T17" fmla="*/ 6 h 10"/>
                    <a:gd name="T18" fmla="*/ 8 w 10"/>
                    <a:gd name="T19" fmla="*/ 10 h 10"/>
                    <a:gd name="T20" fmla="*/ 9 w 10"/>
                    <a:gd name="T21" fmla="*/ 8 h 10"/>
                    <a:gd name="T22" fmla="*/ 2 w 10"/>
                    <a:gd name="T23" fmla="*/ 2 h 10"/>
                    <a:gd name="T24" fmla="*/ 2 w 10"/>
                    <a:gd name="T25" fmla="*/ 3 h 10"/>
                    <a:gd name="T26" fmla="*/ 5 w 10"/>
                    <a:gd name="T27" fmla="*/ 4 h 10"/>
                    <a:gd name="T28" fmla="*/ 6 w 10"/>
                    <a:gd name="T29" fmla="*/ 3 h 10"/>
                    <a:gd name="T30" fmla="*/ 6 w 10"/>
                    <a:gd name="T31" fmla="*/ 1 h 10"/>
                    <a:gd name="T32" fmla="*/ 4 w 10"/>
                    <a:gd name="T33" fmla="*/ 2 h 10"/>
                    <a:gd name="T34" fmla="*/ 4 w 10"/>
                    <a:gd name="T35" fmla="*/ 3 h 10"/>
                    <a:gd name="T36" fmla="*/ 6 w 10"/>
                    <a:gd name="T37" fmla="*/ 2 h 10"/>
                    <a:gd name="T38" fmla="*/ 1 w 10"/>
                    <a:gd name="T39" fmla="*/ 1 h 10"/>
                    <a:gd name="T40" fmla="*/ 0 w 10"/>
                    <a:gd name="T41" fmla="*/ 3 h 10"/>
                    <a:gd name="T42" fmla="*/ 8 w 10"/>
                    <a:gd name="T43" fmla="*/ 10 h 10"/>
                    <a:gd name="T44" fmla="*/ 9 w 10"/>
                    <a:gd name="T45" fmla="*/ 8 h 10"/>
                    <a:gd name="T46" fmla="*/ 5 w 10"/>
                    <a:gd name="T47" fmla="*/ 4 h 10"/>
                    <a:gd name="T48" fmla="*/ 3 w 10"/>
                    <a:gd name="T49" fmla="*/ 6 h 10"/>
                    <a:gd name="T50" fmla="*/ 8 w 10"/>
                    <a:gd name="T51" fmla="*/ 9 h 10"/>
                    <a:gd name="T52" fmla="*/ 9 w 10"/>
                    <a:gd name="T53" fmla="*/ 8 h 10"/>
                    <a:gd name="T54" fmla="*/ 5 w 10"/>
                    <a:gd name="T55" fmla="*/ 4 h 10"/>
                    <a:gd name="T56" fmla="*/ 4 w 10"/>
                    <a:gd name="T57" fmla="*/ 5 h 10"/>
                    <a:gd name="T58" fmla="*/ 7 w 10"/>
                    <a:gd name="T59" fmla="*/ 8 h 10"/>
                    <a:gd name="T60" fmla="*/ 9 w 10"/>
                    <a:gd name="T61" fmla="*/ 6 h 10"/>
                    <a:gd name="T62" fmla="*/ 4 w 10"/>
                    <a:gd name="T63" fmla="*/ 1 h 10"/>
                    <a:gd name="T64" fmla="*/ 2 w 10"/>
                    <a:gd name="T65" fmla="*/ 3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 h="10">
                      <a:moveTo>
                        <a:pt x="2" y="3"/>
                      </a:moveTo>
                      <a:cubicBezTo>
                        <a:pt x="4" y="5"/>
                        <a:pt x="5" y="6"/>
                        <a:pt x="7" y="7"/>
                      </a:cubicBezTo>
                      <a:cubicBezTo>
                        <a:pt x="8" y="7"/>
                        <a:pt x="8" y="6"/>
                        <a:pt x="8" y="6"/>
                      </a:cubicBezTo>
                      <a:cubicBezTo>
                        <a:pt x="7" y="5"/>
                        <a:pt x="6" y="4"/>
                        <a:pt x="5" y="3"/>
                      </a:cubicBezTo>
                      <a:cubicBezTo>
                        <a:pt x="4" y="3"/>
                        <a:pt x="2" y="4"/>
                        <a:pt x="3" y="5"/>
                      </a:cubicBezTo>
                      <a:cubicBezTo>
                        <a:pt x="4" y="7"/>
                        <a:pt x="6" y="8"/>
                        <a:pt x="8" y="9"/>
                      </a:cubicBezTo>
                      <a:cubicBezTo>
                        <a:pt x="8" y="9"/>
                        <a:pt x="9" y="8"/>
                        <a:pt x="9" y="7"/>
                      </a:cubicBezTo>
                      <a:cubicBezTo>
                        <a:pt x="7" y="7"/>
                        <a:pt x="6" y="5"/>
                        <a:pt x="5" y="4"/>
                      </a:cubicBezTo>
                      <a:cubicBezTo>
                        <a:pt x="4" y="5"/>
                        <a:pt x="4" y="5"/>
                        <a:pt x="3" y="6"/>
                      </a:cubicBezTo>
                      <a:cubicBezTo>
                        <a:pt x="5" y="7"/>
                        <a:pt x="6" y="8"/>
                        <a:pt x="8" y="10"/>
                      </a:cubicBezTo>
                      <a:cubicBezTo>
                        <a:pt x="8" y="9"/>
                        <a:pt x="9" y="9"/>
                        <a:pt x="9" y="8"/>
                      </a:cubicBezTo>
                      <a:cubicBezTo>
                        <a:pt x="6" y="7"/>
                        <a:pt x="4" y="4"/>
                        <a:pt x="2" y="2"/>
                      </a:cubicBezTo>
                      <a:cubicBezTo>
                        <a:pt x="2" y="2"/>
                        <a:pt x="2" y="3"/>
                        <a:pt x="2" y="3"/>
                      </a:cubicBezTo>
                      <a:cubicBezTo>
                        <a:pt x="3" y="3"/>
                        <a:pt x="4" y="3"/>
                        <a:pt x="5" y="4"/>
                      </a:cubicBezTo>
                      <a:cubicBezTo>
                        <a:pt x="5" y="4"/>
                        <a:pt x="6" y="3"/>
                        <a:pt x="6" y="3"/>
                      </a:cubicBezTo>
                      <a:cubicBezTo>
                        <a:pt x="6" y="2"/>
                        <a:pt x="6" y="2"/>
                        <a:pt x="6" y="1"/>
                      </a:cubicBezTo>
                      <a:cubicBezTo>
                        <a:pt x="6" y="0"/>
                        <a:pt x="4" y="0"/>
                        <a:pt x="4" y="2"/>
                      </a:cubicBezTo>
                      <a:cubicBezTo>
                        <a:pt x="4" y="2"/>
                        <a:pt x="4" y="2"/>
                        <a:pt x="4" y="3"/>
                      </a:cubicBezTo>
                      <a:cubicBezTo>
                        <a:pt x="5" y="2"/>
                        <a:pt x="5" y="2"/>
                        <a:pt x="6" y="2"/>
                      </a:cubicBezTo>
                      <a:cubicBezTo>
                        <a:pt x="4" y="1"/>
                        <a:pt x="3" y="1"/>
                        <a:pt x="1" y="1"/>
                      </a:cubicBezTo>
                      <a:cubicBezTo>
                        <a:pt x="0" y="2"/>
                        <a:pt x="0" y="2"/>
                        <a:pt x="0" y="3"/>
                      </a:cubicBezTo>
                      <a:cubicBezTo>
                        <a:pt x="2" y="6"/>
                        <a:pt x="5" y="9"/>
                        <a:pt x="8" y="10"/>
                      </a:cubicBezTo>
                      <a:cubicBezTo>
                        <a:pt x="9" y="10"/>
                        <a:pt x="10" y="9"/>
                        <a:pt x="9" y="8"/>
                      </a:cubicBezTo>
                      <a:cubicBezTo>
                        <a:pt x="8" y="7"/>
                        <a:pt x="6" y="5"/>
                        <a:pt x="5" y="4"/>
                      </a:cubicBezTo>
                      <a:cubicBezTo>
                        <a:pt x="4" y="3"/>
                        <a:pt x="2" y="5"/>
                        <a:pt x="3" y="6"/>
                      </a:cubicBezTo>
                      <a:cubicBezTo>
                        <a:pt x="5" y="7"/>
                        <a:pt x="6" y="9"/>
                        <a:pt x="8" y="9"/>
                      </a:cubicBezTo>
                      <a:cubicBezTo>
                        <a:pt x="9" y="10"/>
                        <a:pt x="10" y="9"/>
                        <a:pt x="9" y="8"/>
                      </a:cubicBezTo>
                      <a:cubicBezTo>
                        <a:pt x="8" y="6"/>
                        <a:pt x="6" y="5"/>
                        <a:pt x="5" y="4"/>
                      </a:cubicBezTo>
                      <a:cubicBezTo>
                        <a:pt x="5" y="4"/>
                        <a:pt x="4" y="5"/>
                        <a:pt x="4" y="5"/>
                      </a:cubicBezTo>
                      <a:cubicBezTo>
                        <a:pt x="5" y="6"/>
                        <a:pt x="6" y="7"/>
                        <a:pt x="7" y="8"/>
                      </a:cubicBezTo>
                      <a:cubicBezTo>
                        <a:pt x="8" y="8"/>
                        <a:pt x="10" y="7"/>
                        <a:pt x="9" y="6"/>
                      </a:cubicBezTo>
                      <a:cubicBezTo>
                        <a:pt x="7" y="4"/>
                        <a:pt x="5" y="3"/>
                        <a:pt x="4" y="1"/>
                      </a:cubicBezTo>
                      <a:cubicBezTo>
                        <a:pt x="3" y="0"/>
                        <a:pt x="1" y="2"/>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4" name="Freeform 289"/>
                <p:cNvSpPr>
                  <a:spLocks/>
                </p:cNvSpPr>
                <p:nvPr/>
              </p:nvSpPr>
              <p:spPr bwMode="auto">
                <a:xfrm>
                  <a:off x="905" y="1627"/>
                  <a:ext cx="4" cy="7"/>
                </a:xfrm>
                <a:custGeom>
                  <a:avLst/>
                  <a:gdLst>
                    <a:gd name="T0" fmla="*/ 3 w 6"/>
                    <a:gd name="T1" fmla="*/ 1 h 11"/>
                    <a:gd name="T2" fmla="*/ 1 w 6"/>
                    <a:gd name="T3" fmla="*/ 10 h 11"/>
                    <a:gd name="T4" fmla="*/ 3 w 6"/>
                    <a:gd name="T5" fmla="*/ 11 h 11"/>
                    <a:gd name="T6" fmla="*/ 5 w 6"/>
                    <a:gd name="T7" fmla="*/ 5 h 11"/>
                    <a:gd name="T8" fmla="*/ 3 w 6"/>
                    <a:gd name="T9" fmla="*/ 5 h 11"/>
                    <a:gd name="T10" fmla="*/ 1 w 6"/>
                    <a:gd name="T11" fmla="*/ 9 h 11"/>
                    <a:gd name="T12" fmla="*/ 3 w 6"/>
                    <a:gd name="T13" fmla="*/ 10 h 11"/>
                    <a:gd name="T14" fmla="*/ 5 w 6"/>
                    <a:gd name="T15" fmla="*/ 2 h 11"/>
                    <a:gd name="T16" fmla="*/ 3 w 6"/>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1">
                      <a:moveTo>
                        <a:pt x="3" y="1"/>
                      </a:moveTo>
                      <a:cubicBezTo>
                        <a:pt x="2" y="4"/>
                        <a:pt x="0" y="7"/>
                        <a:pt x="1" y="10"/>
                      </a:cubicBezTo>
                      <a:cubicBezTo>
                        <a:pt x="1" y="11"/>
                        <a:pt x="2" y="11"/>
                        <a:pt x="3" y="11"/>
                      </a:cubicBezTo>
                      <a:cubicBezTo>
                        <a:pt x="4" y="9"/>
                        <a:pt x="5" y="7"/>
                        <a:pt x="5" y="5"/>
                      </a:cubicBezTo>
                      <a:cubicBezTo>
                        <a:pt x="6" y="4"/>
                        <a:pt x="3" y="3"/>
                        <a:pt x="3" y="5"/>
                      </a:cubicBezTo>
                      <a:cubicBezTo>
                        <a:pt x="2" y="6"/>
                        <a:pt x="2" y="8"/>
                        <a:pt x="1" y="9"/>
                      </a:cubicBezTo>
                      <a:cubicBezTo>
                        <a:pt x="2" y="10"/>
                        <a:pt x="2" y="10"/>
                        <a:pt x="3" y="10"/>
                      </a:cubicBezTo>
                      <a:cubicBezTo>
                        <a:pt x="2" y="7"/>
                        <a:pt x="4" y="4"/>
                        <a:pt x="5" y="2"/>
                      </a:cubicBezTo>
                      <a:cubicBezTo>
                        <a:pt x="6" y="0"/>
                        <a:pt x="3"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5" name="Freeform 290"/>
                <p:cNvSpPr>
                  <a:spLocks/>
                </p:cNvSpPr>
                <p:nvPr/>
              </p:nvSpPr>
              <p:spPr bwMode="auto">
                <a:xfrm>
                  <a:off x="905" y="1623"/>
                  <a:ext cx="4" cy="11"/>
                </a:xfrm>
                <a:custGeom>
                  <a:avLst/>
                  <a:gdLst>
                    <a:gd name="T0" fmla="*/ 3 w 6"/>
                    <a:gd name="T1" fmla="*/ 2 h 17"/>
                    <a:gd name="T2" fmla="*/ 1 w 6"/>
                    <a:gd name="T3" fmla="*/ 15 h 17"/>
                    <a:gd name="T4" fmla="*/ 3 w 6"/>
                    <a:gd name="T5" fmla="*/ 15 h 17"/>
                    <a:gd name="T6" fmla="*/ 3 w 6"/>
                    <a:gd name="T7" fmla="*/ 12 h 17"/>
                    <a:gd name="T8" fmla="*/ 1 w 6"/>
                    <a:gd name="T9" fmla="*/ 12 h 17"/>
                    <a:gd name="T10" fmla="*/ 0 w 6"/>
                    <a:gd name="T11" fmla="*/ 15 h 17"/>
                    <a:gd name="T12" fmla="*/ 3 w 6"/>
                    <a:gd name="T13" fmla="*/ 15 h 17"/>
                    <a:gd name="T14" fmla="*/ 5 w 6"/>
                    <a:gd name="T15" fmla="*/ 3 h 17"/>
                    <a:gd name="T16" fmla="*/ 3 w 6"/>
                    <a:gd name="T17" fmla="*/ 2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7">
                      <a:moveTo>
                        <a:pt x="3" y="2"/>
                      </a:moveTo>
                      <a:cubicBezTo>
                        <a:pt x="1" y="6"/>
                        <a:pt x="1" y="10"/>
                        <a:pt x="1" y="15"/>
                      </a:cubicBezTo>
                      <a:cubicBezTo>
                        <a:pt x="1" y="15"/>
                        <a:pt x="2" y="15"/>
                        <a:pt x="3" y="15"/>
                      </a:cubicBezTo>
                      <a:cubicBezTo>
                        <a:pt x="3" y="14"/>
                        <a:pt x="3" y="13"/>
                        <a:pt x="3" y="12"/>
                      </a:cubicBezTo>
                      <a:cubicBezTo>
                        <a:pt x="3" y="11"/>
                        <a:pt x="1" y="10"/>
                        <a:pt x="1" y="12"/>
                      </a:cubicBezTo>
                      <a:cubicBezTo>
                        <a:pt x="1" y="13"/>
                        <a:pt x="0" y="14"/>
                        <a:pt x="0" y="15"/>
                      </a:cubicBezTo>
                      <a:cubicBezTo>
                        <a:pt x="1" y="16"/>
                        <a:pt x="3" y="17"/>
                        <a:pt x="3" y="15"/>
                      </a:cubicBezTo>
                      <a:cubicBezTo>
                        <a:pt x="4" y="11"/>
                        <a:pt x="3" y="7"/>
                        <a:pt x="5" y="3"/>
                      </a:cubicBezTo>
                      <a:cubicBezTo>
                        <a:pt x="6" y="2"/>
                        <a:pt x="4" y="0"/>
                        <a:pt x="3"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6" name="Freeform 291"/>
                <p:cNvSpPr>
                  <a:spLocks/>
                </p:cNvSpPr>
                <p:nvPr/>
              </p:nvSpPr>
              <p:spPr bwMode="auto">
                <a:xfrm>
                  <a:off x="905" y="1625"/>
                  <a:ext cx="3" cy="11"/>
                </a:xfrm>
                <a:custGeom>
                  <a:avLst/>
                  <a:gdLst>
                    <a:gd name="T0" fmla="*/ 2 w 5"/>
                    <a:gd name="T1" fmla="*/ 1 h 16"/>
                    <a:gd name="T2" fmla="*/ 0 w 5"/>
                    <a:gd name="T3" fmla="*/ 15 h 16"/>
                    <a:gd name="T4" fmla="*/ 2 w 5"/>
                    <a:gd name="T5" fmla="*/ 15 h 16"/>
                    <a:gd name="T6" fmla="*/ 3 w 5"/>
                    <a:gd name="T7" fmla="*/ 10 h 16"/>
                    <a:gd name="T8" fmla="*/ 0 w 5"/>
                    <a:gd name="T9" fmla="*/ 10 h 16"/>
                    <a:gd name="T10" fmla="*/ 0 w 5"/>
                    <a:gd name="T11" fmla="*/ 15 h 16"/>
                    <a:gd name="T12" fmla="*/ 2 w 5"/>
                    <a:gd name="T13" fmla="*/ 15 h 16"/>
                    <a:gd name="T14" fmla="*/ 4 w 5"/>
                    <a:gd name="T15" fmla="*/ 2 h 16"/>
                    <a:gd name="T16" fmla="*/ 2 w 5"/>
                    <a:gd name="T17" fmla="*/ 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6">
                      <a:moveTo>
                        <a:pt x="2" y="1"/>
                      </a:moveTo>
                      <a:cubicBezTo>
                        <a:pt x="0" y="5"/>
                        <a:pt x="0" y="10"/>
                        <a:pt x="0" y="15"/>
                      </a:cubicBezTo>
                      <a:cubicBezTo>
                        <a:pt x="0" y="16"/>
                        <a:pt x="2" y="16"/>
                        <a:pt x="2" y="15"/>
                      </a:cubicBezTo>
                      <a:cubicBezTo>
                        <a:pt x="2" y="13"/>
                        <a:pt x="2" y="11"/>
                        <a:pt x="3" y="10"/>
                      </a:cubicBezTo>
                      <a:cubicBezTo>
                        <a:pt x="3" y="8"/>
                        <a:pt x="0" y="8"/>
                        <a:pt x="0" y="10"/>
                      </a:cubicBezTo>
                      <a:cubicBezTo>
                        <a:pt x="0" y="11"/>
                        <a:pt x="0" y="13"/>
                        <a:pt x="0" y="15"/>
                      </a:cubicBezTo>
                      <a:cubicBezTo>
                        <a:pt x="1" y="15"/>
                        <a:pt x="1" y="15"/>
                        <a:pt x="2" y="15"/>
                      </a:cubicBezTo>
                      <a:cubicBezTo>
                        <a:pt x="2" y="10"/>
                        <a:pt x="2" y="6"/>
                        <a:pt x="4" y="2"/>
                      </a:cubicBezTo>
                      <a:cubicBezTo>
                        <a:pt x="5" y="1"/>
                        <a:pt x="3"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7" name="Freeform 292"/>
                <p:cNvSpPr>
                  <a:spLocks/>
                </p:cNvSpPr>
                <p:nvPr/>
              </p:nvSpPr>
              <p:spPr bwMode="auto">
                <a:xfrm>
                  <a:off x="903" y="1627"/>
                  <a:ext cx="4" cy="8"/>
                </a:xfrm>
                <a:custGeom>
                  <a:avLst/>
                  <a:gdLst>
                    <a:gd name="T0" fmla="*/ 2 w 5"/>
                    <a:gd name="T1" fmla="*/ 1 h 11"/>
                    <a:gd name="T2" fmla="*/ 2 w 5"/>
                    <a:gd name="T3" fmla="*/ 11 h 11"/>
                    <a:gd name="T4" fmla="*/ 4 w 5"/>
                    <a:gd name="T5" fmla="*/ 11 h 11"/>
                    <a:gd name="T6" fmla="*/ 4 w 5"/>
                    <a:gd name="T7" fmla="*/ 10 h 11"/>
                    <a:gd name="T8" fmla="*/ 2 w 5"/>
                    <a:gd name="T9" fmla="*/ 9 h 11"/>
                    <a:gd name="T10" fmla="*/ 2 w 5"/>
                    <a:gd name="T11" fmla="*/ 9 h 11"/>
                    <a:gd name="T12" fmla="*/ 4 w 5"/>
                    <a:gd name="T13" fmla="*/ 9 h 11"/>
                    <a:gd name="T14" fmla="*/ 4 w 5"/>
                    <a:gd name="T15" fmla="*/ 2 h 11"/>
                    <a:gd name="T16" fmla="*/ 2 w 5"/>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1">
                      <a:moveTo>
                        <a:pt x="2" y="1"/>
                      </a:moveTo>
                      <a:cubicBezTo>
                        <a:pt x="1" y="4"/>
                        <a:pt x="0" y="8"/>
                        <a:pt x="2" y="11"/>
                      </a:cubicBezTo>
                      <a:cubicBezTo>
                        <a:pt x="2" y="11"/>
                        <a:pt x="3" y="11"/>
                        <a:pt x="4" y="11"/>
                      </a:cubicBezTo>
                      <a:cubicBezTo>
                        <a:pt x="4" y="10"/>
                        <a:pt x="4" y="10"/>
                        <a:pt x="4" y="10"/>
                      </a:cubicBezTo>
                      <a:cubicBezTo>
                        <a:pt x="5" y="8"/>
                        <a:pt x="3" y="7"/>
                        <a:pt x="2" y="9"/>
                      </a:cubicBezTo>
                      <a:cubicBezTo>
                        <a:pt x="2" y="9"/>
                        <a:pt x="2" y="9"/>
                        <a:pt x="2" y="9"/>
                      </a:cubicBezTo>
                      <a:cubicBezTo>
                        <a:pt x="3" y="9"/>
                        <a:pt x="3" y="9"/>
                        <a:pt x="4" y="9"/>
                      </a:cubicBezTo>
                      <a:cubicBezTo>
                        <a:pt x="2" y="7"/>
                        <a:pt x="3" y="4"/>
                        <a:pt x="4" y="2"/>
                      </a:cubicBezTo>
                      <a:cubicBezTo>
                        <a:pt x="4" y="0"/>
                        <a:pt x="2"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8" name="Freeform 293"/>
                <p:cNvSpPr>
                  <a:spLocks/>
                </p:cNvSpPr>
                <p:nvPr/>
              </p:nvSpPr>
              <p:spPr bwMode="auto">
                <a:xfrm>
                  <a:off x="905" y="1627"/>
                  <a:ext cx="3" cy="10"/>
                </a:xfrm>
                <a:custGeom>
                  <a:avLst/>
                  <a:gdLst>
                    <a:gd name="T0" fmla="*/ 1 w 4"/>
                    <a:gd name="T1" fmla="*/ 1 h 16"/>
                    <a:gd name="T2" fmla="*/ 0 w 4"/>
                    <a:gd name="T3" fmla="*/ 14 h 16"/>
                    <a:gd name="T4" fmla="*/ 2 w 4"/>
                    <a:gd name="T5" fmla="*/ 14 h 16"/>
                    <a:gd name="T6" fmla="*/ 4 w 4"/>
                    <a:gd name="T7" fmla="*/ 7 h 16"/>
                    <a:gd name="T8" fmla="*/ 2 w 4"/>
                    <a:gd name="T9" fmla="*/ 6 h 16"/>
                    <a:gd name="T10" fmla="*/ 0 w 4"/>
                    <a:gd name="T11" fmla="*/ 14 h 16"/>
                    <a:gd name="T12" fmla="*/ 2 w 4"/>
                    <a:gd name="T13" fmla="*/ 14 h 16"/>
                    <a:gd name="T14" fmla="*/ 4 w 4"/>
                    <a:gd name="T15" fmla="*/ 1 h 16"/>
                    <a:gd name="T16" fmla="*/ 1 w 4"/>
                    <a:gd name="T17" fmla="*/ 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6">
                      <a:moveTo>
                        <a:pt x="1" y="1"/>
                      </a:moveTo>
                      <a:cubicBezTo>
                        <a:pt x="2" y="5"/>
                        <a:pt x="1" y="10"/>
                        <a:pt x="0" y="14"/>
                      </a:cubicBezTo>
                      <a:cubicBezTo>
                        <a:pt x="0" y="15"/>
                        <a:pt x="2" y="16"/>
                        <a:pt x="2" y="14"/>
                      </a:cubicBezTo>
                      <a:cubicBezTo>
                        <a:pt x="3" y="12"/>
                        <a:pt x="4" y="9"/>
                        <a:pt x="4" y="7"/>
                      </a:cubicBezTo>
                      <a:cubicBezTo>
                        <a:pt x="4" y="6"/>
                        <a:pt x="2" y="5"/>
                        <a:pt x="2" y="6"/>
                      </a:cubicBezTo>
                      <a:cubicBezTo>
                        <a:pt x="1" y="9"/>
                        <a:pt x="1" y="11"/>
                        <a:pt x="0" y="14"/>
                      </a:cubicBezTo>
                      <a:cubicBezTo>
                        <a:pt x="1" y="14"/>
                        <a:pt x="2" y="14"/>
                        <a:pt x="2" y="14"/>
                      </a:cubicBezTo>
                      <a:cubicBezTo>
                        <a:pt x="3" y="10"/>
                        <a:pt x="4" y="5"/>
                        <a:pt x="4" y="1"/>
                      </a:cubicBezTo>
                      <a:cubicBezTo>
                        <a:pt x="4"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9" name="Freeform 294"/>
                <p:cNvSpPr>
                  <a:spLocks/>
                </p:cNvSpPr>
                <p:nvPr/>
              </p:nvSpPr>
              <p:spPr bwMode="auto">
                <a:xfrm>
                  <a:off x="905" y="1626"/>
                  <a:ext cx="3" cy="13"/>
                </a:xfrm>
                <a:custGeom>
                  <a:avLst/>
                  <a:gdLst>
                    <a:gd name="T0" fmla="*/ 2 w 5"/>
                    <a:gd name="T1" fmla="*/ 2 h 20"/>
                    <a:gd name="T2" fmla="*/ 2 w 5"/>
                    <a:gd name="T3" fmla="*/ 18 h 20"/>
                    <a:gd name="T4" fmla="*/ 4 w 5"/>
                    <a:gd name="T5" fmla="*/ 18 h 20"/>
                    <a:gd name="T6" fmla="*/ 5 w 5"/>
                    <a:gd name="T7" fmla="*/ 10 h 20"/>
                    <a:gd name="T8" fmla="*/ 3 w 5"/>
                    <a:gd name="T9" fmla="*/ 9 h 20"/>
                    <a:gd name="T10" fmla="*/ 2 w 5"/>
                    <a:gd name="T11" fmla="*/ 18 h 20"/>
                    <a:gd name="T12" fmla="*/ 4 w 5"/>
                    <a:gd name="T13" fmla="*/ 18 h 20"/>
                    <a:gd name="T14" fmla="*/ 4 w 5"/>
                    <a:gd name="T15" fmla="*/ 15 h 20"/>
                    <a:gd name="T16" fmla="*/ 2 w 5"/>
                    <a:gd name="T17" fmla="*/ 15 h 20"/>
                    <a:gd name="T18" fmla="*/ 2 w 5"/>
                    <a:gd name="T19" fmla="*/ 18 h 20"/>
                    <a:gd name="T20" fmla="*/ 4 w 5"/>
                    <a:gd name="T21" fmla="*/ 18 h 20"/>
                    <a:gd name="T22" fmla="*/ 5 w 5"/>
                    <a:gd name="T23" fmla="*/ 10 h 20"/>
                    <a:gd name="T24" fmla="*/ 3 w 5"/>
                    <a:gd name="T25" fmla="*/ 10 h 20"/>
                    <a:gd name="T26" fmla="*/ 2 w 5"/>
                    <a:gd name="T27" fmla="*/ 17 h 20"/>
                    <a:gd name="T28" fmla="*/ 4 w 5"/>
                    <a:gd name="T29" fmla="*/ 17 h 20"/>
                    <a:gd name="T30" fmla="*/ 5 w 5"/>
                    <a:gd name="T31" fmla="*/ 2 h 20"/>
                    <a:gd name="T32" fmla="*/ 2 w 5"/>
                    <a:gd name="T33" fmla="*/ 2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 h="20">
                      <a:moveTo>
                        <a:pt x="2" y="2"/>
                      </a:moveTo>
                      <a:cubicBezTo>
                        <a:pt x="3" y="7"/>
                        <a:pt x="0" y="13"/>
                        <a:pt x="2" y="18"/>
                      </a:cubicBezTo>
                      <a:cubicBezTo>
                        <a:pt x="3" y="19"/>
                        <a:pt x="4" y="18"/>
                        <a:pt x="4" y="18"/>
                      </a:cubicBezTo>
                      <a:cubicBezTo>
                        <a:pt x="5" y="15"/>
                        <a:pt x="5" y="12"/>
                        <a:pt x="5" y="10"/>
                      </a:cubicBezTo>
                      <a:cubicBezTo>
                        <a:pt x="5" y="9"/>
                        <a:pt x="3" y="8"/>
                        <a:pt x="3" y="9"/>
                      </a:cubicBezTo>
                      <a:cubicBezTo>
                        <a:pt x="3" y="12"/>
                        <a:pt x="2" y="15"/>
                        <a:pt x="2" y="18"/>
                      </a:cubicBezTo>
                      <a:cubicBezTo>
                        <a:pt x="2" y="18"/>
                        <a:pt x="3" y="18"/>
                        <a:pt x="4" y="18"/>
                      </a:cubicBezTo>
                      <a:cubicBezTo>
                        <a:pt x="4" y="17"/>
                        <a:pt x="4" y="16"/>
                        <a:pt x="4" y="15"/>
                      </a:cubicBezTo>
                      <a:cubicBezTo>
                        <a:pt x="4" y="14"/>
                        <a:pt x="2" y="14"/>
                        <a:pt x="2" y="15"/>
                      </a:cubicBezTo>
                      <a:cubicBezTo>
                        <a:pt x="1" y="16"/>
                        <a:pt x="2" y="17"/>
                        <a:pt x="2" y="18"/>
                      </a:cubicBezTo>
                      <a:cubicBezTo>
                        <a:pt x="2" y="19"/>
                        <a:pt x="4" y="20"/>
                        <a:pt x="4" y="18"/>
                      </a:cubicBezTo>
                      <a:cubicBezTo>
                        <a:pt x="4" y="15"/>
                        <a:pt x="5" y="13"/>
                        <a:pt x="5" y="10"/>
                      </a:cubicBezTo>
                      <a:cubicBezTo>
                        <a:pt x="5" y="10"/>
                        <a:pt x="4" y="10"/>
                        <a:pt x="3" y="10"/>
                      </a:cubicBezTo>
                      <a:cubicBezTo>
                        <a:pt x="3" y="12"/>
                        <a:pt x="3" y="15"/>
                        <a:pt x="2" y="17"/>
                      </a:cubicBezTo>
                      <a:cubicBezTo>
                        <a:pt x="3" y="17"/>
                        <a:pt x="4" y="17"/>
                        <a:pt x="4" y="17"/>
                      </a:cubicBezTo>
                      <a:cubicBezTo>
                        <a:pt x="2" y="12"/>
                        <a:pt x="5" y="6"/>
                        <a:pt x="5" y="2"/>
                      </a:cubicBezTo>
                      <a:cubicBezTo>
                        <a:pt x="5" y="0"/>
                        <a:pt x="2" y="0"/>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0" name="Freeform 295"/>
                <p:cNvSpPr>
                  <a:spLocks/>
                </p:cNvSpPr>
                <p:nvPr/>
              </p:nvSpPr>
              <p:spPr bwMode="auto">
                <a:xfrm>
                  <a:off x="905" y="1632"/>
                  <a:ext cx="2" cy="7"/>
                </a:xfrm>
                <a:custGeom>
                  <a:avLst/>
                  <a:gdLst>
                    <a:gd name="T0" fmla="*/ 1 w 4"/>
                    <a:gd name="T1" fmla="*/ 1 h 11"/>
                    <a:gd name="T2" fmla="*/ 1 w 4"/>
                    <a:gd name="T3" fmla="*/ 9 h 11"/>
                    <a:gd name="T4" fmla="*/ 3 w 4"/>
                    <a:gd name="T5" fmla="*/ 10 h 11"/>
                    <a:gd name="T6" fmla="*/ 4 w 4"/>
                    <a:gd name="T7" fmla="*/ 4 h 11"/>
                    <a:gd name="T8" fmla="*/ 2 w 4"/>
                    <a:gd name="T9" fmla="*/ 3 h 11"/>
                    <a:gd name="T10" fmla="*/ 1 w 4"/>
                    <a:gd name="T11" fmla="*/ 8 h 11"/>
                    <a:gd name="T12" fmla="*/ 3 w 4"/>
                    <a:gd name="T13" fmla="*/ 9 h 11"/>
                    <a:gd name="T14" fmla="*/ 3 w 4"/>
                    <a:gd name="T15" fmla="*/ 2 h 11"/>
                    <a:gd name="T16" fmla="*/ 1 w 4"/>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1">
                      <a:moveTo>
                        <a:pt x="1" y="1"/>
                      </a:moveTo>
                      <a:cubicBezTo>
                        <a:pt x="0" y="4"/>
                        <a:pt x="0" y="7"/>
                        <a:pt x="1" y="9"/>
                      </a:cubicBezTo>
                      <a:cubicBezTo>
                        <a:pt x="1" y="10"/>
                        <a:pt x="2" y="11"/>
                        <a:pt x="3" y="10"/>
                      </a:cubicBezTo>
                      <a:cubicBezTo>
                        <a:pt x="4" y="8"/>
                        <a:pt x="4" y="6"/>
                        <a:pt x="4" y="4"/>
                      </a:cubicBezTo>
                      <a:cubicBezTo>
                        <a:pt x="4" y="3"/>
                        <a:pt x="2" y="2"/>
                        <a:pt x="2" y="3"/>
                      </a:cubicBezTo>
                      <a:cubicBezTo>
                        <a:pt x="2" y="5"/>
                        <a:pt x="1" y="7"/>
                        <a:pt x="1" y="8"/>
                      </a:cubicBezTo>
                      <a:cubicBezTo>
                        <a:pt x="1" y="9"/>
                        <a:pt x="2" y="9"/>
                        <a:pt x="3" y="9"/>
                      </a:cubicBezTo>
                      <a:cubicBezTo>
                        <a:pt x="2" y="6"/>
                        <a:pt x="2" y="4"/>
                        <a:pt x="3" y="2"/>
                      </a:cubicBezTo>
                      <a:cubicBezTo>
                        <a:pt x="3"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1" name="Freeform 296"/>
                <p:cNvSpPr>
                  <a:spLocks/>
                </p:cNvSpPr>
                <p:nvPr/>
              </p:nvSpPr>
              <p:spPr bwMode="auto">
                <a:xfrm>
                  <a:off x="905" y="1616"/>
                  <a:ext cx="32" cy="38"/>
                </a:xfrm>
                <a:custGeom>
                  <a:avLst/>
                  <a:gdLst>
                    <a:gd name="T0" fmla="*/ 15 w 48"/>
                    <a:gd name="T1" fmla="*/ 44 h 57"/>
                    <a:gd name="T2" fmla="*/ 3 w 48"/>
                    <a:gd name="T3" fmla="*/ 35 h 57"/>
                    <a:gd name="T4" fmla="*/ 26 w 48"/>
                    <a:gd name="T5" fmla="*/ 53 h 57"/>
                    <a:gd name="T6" fmla="*/ 22 w 48"/>
                    <a:gd name="T7" fmla="*/ 51 h 57"/>
                    <a:gd name="T8" fmla="*/ 20 w 48"/>
                    <a:gd name="T9" fmla="*/ 48 h 57"/>
                    <a:gd name="T10" fmla="*/ 12 w 48"/>
                    <a:gd name="T11" fmla="*/ 15 h 57"/>
                    <a:gd name="T12" fmla="*/ 10 w 48"/>
                    <a:gd name="T13" fmla="*/ 26 h 57"/>
                    <a:gd name="T14" fmla="*/ 18 w 48"/>
                    <a:gd name="T15" fmla="*/ 44 h 57"/>
                    <a:gd name="T16" fmla="*/ 6 w 48"/>
                    <a:gd name="T17" fmla="*/ 34 h 57"/>
                    <a:gd name="T18" fmla="*/ 13 w 48"/>
                    <a:gd name="T19" fmla="*/ 10 h 57"/>
                    <a:gd name="T20" fmla="*/ 19 w 48"/>
                    <a:gd name="T21" fmla="*/ 14 h 57"/>
                    <a:gd name="T22" fmla="*/ 10 w 48"/>
                    <a:gd name="T23" fmla="*/ 21 h 57"/>
                    <a:gd name="T24" fmla="*/ 20 w 48"/>
                    <a:gd name="T25" fmla="*/ 17 h 57"/>
                    <a:gd name="T26" fmla="*/ 31 w 48"/>
                    <a:gd name="T27" fmla="*/ 22 h 57"/>
                    <a:gd name="T28" fmla="*/ 33 w 48"/>
                    <a:gd name="T29" fmla="*/ 17 h 57"/>
                    <a:gd name="T30" fmla="*/ 19 w 48"/>
                    <a:gd name="T31" fmla="*/ 38 h 57"/>
                    <a:gd name="T32" fmla="*/ 15 w 48"/>
                    <a:gd name="T33" fmla="*/ 22 h 57"/>
                    <a:gd name="T34" fmla="*/ 24 w 48"/>
                    <a:gd name="T35" fmla="*/ 44 h 57"/>
                    <a:gd name="T36" fmla="*/ 32 w 48"/>
                    <a:gd name="T37" fmla="*/ 37 h 57"/>
                    <a:gd name="T38" fmla="*/ 35 w 48"/>
                    <a:gd name="T39" fmla="*/ 53 h 57"/>
                    <a:gd name="T40" fmla="*/ 34 w 48"/>
                    <a:gd name="T41" fmla="*/ 52 h 57"/>
                    <a:gd name="T42" fmla="*/ 42 w 48"/>
                    <a:gd name="T43" fmla="*/ 35 h 57"/>
                    <a:gd name="T44" fmla="*/ 40 w 48"/>
                    <a:gd name="T45" fmla="*/ 52 h 57"/>
                    <a:gd name="T46" fmla="*/ 43 w 48"/>
                    <a:gd name="T47" fmla="*/ 28 h 57"/>
                    <a:gd name="T48" fmla="*/ 37 w 48"/>
                    <a:gd name="T49" fmla="*/ 35 h 57"/>
                    <a:gd name="T50" fmla="*/ 37 w 48"/>
                    <a:gd name="T51" fmla="*/ 10 h 57"/>
                    <a:gd name="T52" fmla="*/ 26 w 48"/>
                    <a:gd name="T53" fmla="*/ 27 h 57"/>
                    <a:gd name="T54" fmla="*/ 23 w 48"/>
                    <a:gd name="T55" fmla="*/ 7 h 57"/>
                    <a:gd name="T56" fmla="*/ 21 w 48"/>
                    <a:gd name="T57" fmla="*/ 24 h 57"/>
                    <a:gd name="T58" fmla="*/ 32 w 48"/>
                    <a:gd name="T59" fmla="*/ 13 h 57"/>
                    <a:gd name="T60" fmla="*/ 35 w 48"/>
                    <a:gd name="T61" fmla="*/ 32 h 57"/>
                    <a:gd name="T62" fmla="*/ 43 w 48"/>
                    <a:gd name="T63" fmla="*/ 19 h 57"/>
                    <a:gd name="T64" fmla="*/ 44 w 48"/>
                    <a:gd name="T65" fmla="*/ 49 h 57"/>
                    <a:gd name="T66" fmla="*/ 44 w 48"/>
                    <a:gd name="T67" fmla="*/ 37 h 57"/>
                    <a:gd name="T68" fmla="*/ 39 w 48"/>
                    <a:gd name="T69" fmla="*/ 44 h 57"/>
                    <a:gd name="T70" fmla="*/ 25 w 48"/>
                    <a:gd name="T71" fmla="*/ 44 h 57"/>
                    <a:gd name="T72" fmla="*/ 35 w 48"/>
                    <a:gd name="T73" fmla="*/ 37 h 57"/>
                    <a:gd name="T74" fmla="*/ 27 w 48"/>
                    <a:gd name="T75" fmla="*/ 37 h 57"/>
                    <a:gd name="T76" fmla="*/ 20 w 48"/>
                    <a:gd name="T77" fmla="*/ 21 h 57"/>
                    <a:gd name="T78" fmla="*/ 24 w 48"/>
                    <a:gd name="T79" fmla="*/ 15 h 57"/>
                    <a:gd name="T80" fmla="*/ 32 w 48"/>
                    <a:gd name="T81" fmla="*/ 17 h 57"/>
                    <a:gd name="T82" fmla="*/ 23 w 48"/>
                    <a:gd name="T83" fmla="*/ 38 h 57"/>
                    <a:gd name="T84" fmla="*/ 20 w 48"/>
                    <a:gd name="T85" fmla="*/ 28 h 57"/>
                    <a:gd name="T86" fmla="*/ 20 w 48"/>
                    <a:gd name="T87" fmla="*/ 19 h 57"/>
                    <a:gd name="T88" fmla="*/ 17 w 48"/>
                    <a:gd name="T89" fmla="*/ 8 h 57"/>
                    <a:gd name="T90" fmla="*/ 16 w 48"/>
                    <a:gd name="T91" fmla="*/ 35 h 57"/>
                    <a:gd name="T92" fmla="*/ 20 w 48"/>
                    <a:gd name="T93" fmla="*/ 3 h 57"/>
                    <a:gd name="T94" fmla="*/ 5 w 48"/>
                    <a:gd name="T95" fmla="*/ 20 h 57"/>
                    <a:gd name="T96" fmla="*/ 8 w 48"/>
                    <a:gd name="T97" fmla="*/ 33 h 57"/>
                    <a:gd name="T98" fmla="*/ 16 w 48"/>
                    <a:gd name="T99" fmla="*/ 46 h 57"/>
                    <a:gd name="T100" fmla="*/ 7 w 48"/>
                    <a:gd name="T101" fmla="*/ 19 h 57"/>
                    <a:gd name="T102" fmla="*/ 7 w 48"/>
                    <a:gd name="T103" fmla="*/ 31 h 57"/>
                    <a:gd name="T104" fmla="*/ 16 w 48"/>
                    <a:gd name="T105" fmla="*/ 25 h 57"/>
                    <a:gd name="T106" fmla="*/ 23 w 48"/>
                    <a:gd name="T107" fmla="*/ 48 h 57"/>
                    <a:gd name="T108" fmla="*/ 27 w 48"/>
                    <a:gd name="T109" fmla="*/ 52 h 57"/>
                    <a:gd name="T110" fmla="*/ 15 w 48"/>
                    <a:gd name="T111" fmla="*/ 48 h 57"/>
                    <a:gd name="T112" fmla="*/ 16 w 48"/>
                    <a:gd name="T113" fmla="*/ 45 h 57"/>
                    <a:gd name="T114" fmla="*/ 3 w 48"/>
                    <a:gd name="T115" fmla="*/ 37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 h="57">
                      <a:moveTo>
                        <a:pt x="1" y="26"/>
                      </a:moveTo>
                      <a:cubicBezTo>
                        <a:pt x="1" y="30"/>
                        <a:pt x="1" y="33"/>
                        <a:pt x="3" y="37"/>
                      </a:cubicBezTo>
                      <a:cubicBezTo>
                        <a:pt x="3" y="39"/>
                        <a:pt x="5" y="38"/>
                        <a:pt x="5" y="37"/>
                      </a:cubicBezTo>
                      <a:cubicBezTo>
                        <a:pt x="5" y="35"/>
                        <a:pt x="5" y="33"/>
                        <a:pt x="5" y="31"/>
                      </a:cubicBezTo>
                      <a:cubicBezTo>
                        <a:pt x="4" y="31"/>
                        <a:pt x="4" y="31"/>
                        <a:pt x="3" y="31"/>
                      </a:cubicBezTo>
                      <a:cubicBezTo>
                        <a:pt x="4" y="34"/>
                        <a:pt x="5" y="37"/>
                        <a:pt x="7" y="40"/>
                      </a:cubicBezTo>
                      <a:cubicBezTo>
                        <a:pt x="8" y="41"/>
                        <a:pt x="10" y="40"/>
                        <a:pt x="9" y="39"/>
                      </a:cubicBezTo>
                      <a:cubicBezTo>
                        <a:pt x="8" y="37"/>
                        <a:pt x="7" y="35"/>
                        <a:pt x="7" y="33"/>
                      </a:cubicBezTo>
                      <a:cubicBezTo>
                        <a:pt x="6" y="33"/>
                        <a:pt x="5" y="34"/>
                        <a:pt x="5" y="34"/>
                      </a:cubicBezTo>
                      <a:cubicBezTo>
                        <a:pt x="8" y="37"/>
                        <a:pt x="11" y="41"/>
                        <a:pt x="15" y="44"/>
                      </a:cubicBezTo>
                      <a:cubicBezTo>
                        <a:pt x="16" y="45"/>
                        <a:pt x="17" y="44"/>
                        <a:pt x="16" y="43"/>
                      </a:cubicBezTo>
                      <a:cubicBezTo>
                        <a:pt x="14" y="40"/>
                        <a:pt x="12" y="38"/>
                        <a:pt x="8" y="36"/>
                      </a:cubicBezTo>
                      <a:cubicBezTo>
                        <a:pt x="7" y="36"/>
                        <a:pt x="6" y="37"/>
                        <a:pt x="7" y="38"/>
                      </a:cubicBezTo>
                      <a:cubicBezTo>
                        <a:pt x="8" y="42"/>
                        <a:pt x="12" y="44"/>
                        <a:pt x="15" y="47"/>
                      </a:cubicBezTo>
                      <a:cubicBezTo>
                        <a:pt x="16" y="46"/>
                        <a:pt x="16" y="45"/>
                        <a:pt x="16" y="45"/>
                      </a:cubicBezTo>
                      <a:cubicBezTo>
                        <a:pt x="13" y="43"/>
                        <a:pt x="11" y="41"/>
                        <a:pt x="8" y="39"/>
                      </a:cubicBezTo>
                      <a:cubicBezTo>
                        <a:pt x="8" y="39"/>
                        <a:pt x="7" y="40"/>
                        <a:pt x="7" y="41"/>
                      </a:cubicBezTo>
                      <a:cubicBezTo>
                        <a:pt x="10" y="42"/>
                        <a:pt x="13" y="44"/>
                        <a:pt x="15" y="47"/>
                      </a:cubicBezTo>
                      <a:cubicBezTo>
                        <a:pt x="16" y="46"/>
                        <a:pt x="16" y="45"/>
                        <a:pt x="17" y="45"/>
                      </a:cubicBezTo>
                      <a:cubicBezTo>
                        <a:pt x="11" y="43"/>
                        <a:pt x="8" y="38"/>
                        <a:pt x="3" y="35"/>
                      </a:cubicBezTo>
                      <a:cubicBezTo>
                        <a:pt x="2" y="34"/>
                        <a:pt x="1" y="36"/>
                        <a:pt x="2" y="37"/>
                      </a:cubicBezTo>
                      <a:cubicBezTo>
                        <a:pt x="7" y="45"/>
                        <a:pt x="14" y="49"/>
                        <a:pt x="23" y="52"/>
                      </a:cubicBezTo>
                      <a:cubicBezTo>
                        <a:pt x="25" y="52"/>
                        <a:pt x="26" y="51"/>
                        <a:pt x="24" y="50"/>
                      </a:cubicBezTo>
                      <a:cubicBezTo>
                        <a:pt x="22" y="49"/>
                        <a:pt x="19" y="48"/>
                        <a:pt x="17" y="46"/>
                      </a:cubicBezTo>
                      <a:cubicBezTo>
                        <a:pt x="16" y="47"/>
                        <a:pt x="16" y="47"/>
                        <a:pt x="16" y="48"/>
                      </a:cubicBezTo>
                      <a:cubicBezTo>
                        <a:pt x="20" y="49"/>
                        <a:pt x="23" y="51"/>
                        <a:pt x="27" y="53"/>
                      </a:cubicBezTo>
                      <a:cubicBezTo>
                        <a:pt x="27" y="52"/>
                        <a:pt x="28" y="52"/>
                        <a:pt x="28" y="51"/>
                      </a:cubicBezTo>
                      <a:cubicBezTo>
                        <a:pt x="25" y="51"/>
                        <a:pt x="22" y="50"/>
                        <a:pt x="19" y="48"/>
                      </a:cubicBezTo>
                      <a:cubicBezTo>
                        <a:pt x="19" y="48"/>
                        <a:pt x="18" y="49"/>
                        <a:pt x="18" y="50"/>
                      </a:cubicBezTo>
                      <a:cubicBezTo>
                        <a:pt x="21" y="51"/>
                        <a:pt x="23" y="52"/>
                        <a:pt x="26" y="53"/>
                      </a:cubicBezTo>
                      <a:cubicBezTo>
                        <a:pt x="28" y="54"/>
                        <a:pt x="28" y="52"/>
                        <a:pt x="27" y="51"/>
                      </a:cubicBezTo>
                      <a:cubicBezTo>
                        <a:pt x="25" y="50"/>
                        <a:pt x="26" y="50"/>
                        <a:pt x="23" y="49"/>
                      </a:cubicBezTo>
                      <a:cubicBezTo>
                        <a:pt x="21" y="49"/>
                        <a:pt x="21" y="51"/>
                        <a:pt x="22" y="52"/>
                      </a:cubicBezTo>
                      <a:cubicBezTo>
                        <a:pt x="23" y="53"/>
                        <a:pt x="24" y="53"/>
                        <a:pt x="26" y="54"/>
                      </a:cubicBezTo>
                      <a:cubicBezTo>
                        <a:pt x="26" y="53"/>
                        <a:pt x="27" y="53"/>
                        <a:pt x="27" y="52"/>
                      </a:cubicBezTo>
                      <a:cubicBezTo>
                        <a:pt x="23" y="51"/>
                        <a:pt x="24" y="51"/>
                        <a:pt x="21" y="51"/>
                      </a:cubicBezTo>
                      <a:cubicBezTo>
                        <a:pt x="20" y="51"/>
                        <a:pt x="19" y="52"/>
                        <a:pt x="20" y="53"/>
                      </a:cubicBezTo>
                      <a:cubicBezTo>
                        <a:pt x="22" y="55"/>
                        <a:pt x="23" y="55"/>
                        <a:pt x="25" y="55"/>
                      </a:cubicBezTo>
                      <a:cubicBezTo>
                        <a:pt x="27" y="55"/>
                        <a:pt x="27" y="54"/>
                        <a:pt x="26" y="53"/>
                      </a:cubicBezTo>
                      <a:cubicBezTo>
                        <a:pt x="24" y="52"/>
                        <a:pt x="24" y="52"/>
                        <a:pt x="22" y="51"/>
                      </a:cubicBezTo>
                      <a:cubicBezTo>
                        <a:pt x="21" y="52"/>
                        <a:pt x="21" y="53"/>
                        <a:pt x="21" y="54"/>
                      </a:cubicBezTo>
                      <a:cubicBezTo>
                        <a:pt x="26" y="54"/>
                        <a:pt x="29" y="55"/>
                        <a:pt x="33" y="56"/>
                      </a:cubicBezTo>
                      <a:cubicBezTo>
                        <a:pt x="35" y="56"/>
                        <a:pt x="35" y="54"/>
                        <a:pt x="34" y="54"/>
                      </a:cubicBezTo>
                      <a:cubicBezTo>
                        <a:pt x="31" y="52"/>
                        <a:pt x="29" y="52"/>
                        <a:pt x="26" y="52"/>
                      </a:cubicBezTo>
                      <a:cubicBezTo>
                        <a:pt x="25" y="52"/>
                        <a:pt x="24" y="54"/>
                        <a:pt x="26" y="54"/>
                      </a:cubicBezTo>
                      <a:cubicBezTo>
                        <a:pt x="29" y="56"/>
                        <a:pt x="28" y="55"/>
                        <a:pt x="32" y="56"/>
                      </a:cubicBezTo>
                      <a:cubicBezTo>
                        <a:pt x="33" y="56"/>
                        <a:pt x="34" y="55"/>
                        <a:pt x="33" y="54"/>
                      </a:cubicBezTo>
                      <a:cubicBezTo>
                        <a:pt x="30" y="49"/>
                        <a:pt x="23" y="47"/>
                        <a:pt x="20" y="41"/>
                      </a:cubicBezTo>
                      <a:cubicBezTo>
                        <a:pt x="19" y="40"/>
                        <a:pt x="17" y="41"/>
                        <a:pt x="18" y="42"/>
                      </a:cubicBezTo>
                      <a:cubicBezTo>
                        <a:pt x="19" y="44"/>
                        <a:pt x="19" y="46"/>
                        <a:pt x="20" y="48"/>
                      </a:cubicBezTo>
                      <a:cubicBezTo>
                        <a:pt x="21" y="49"/>
                        <a:pt x="23" y="49"/>
                        <a:pt x="23" y="47"/>
                      </a:cubicBezTo>
                      <a:cubicBezTo>
                        <a:pt x="21" y="42"/>
                        <a:pt x="19" y="38"/>
                        <a:pt x="18" y="33"/>
                      </a:cubicBezTo>
                      <a:cubicBezTo>
                        <a:pt x="17" y="33"/>
                        <a:pt x="16" y="33"/>
                        <a:pt x="16" y="34"/>
                      </a:cubicBezTo>
                      <a:cubicBezTo>
                        <a:pt x="18" y="39"/>
                        <a:pt x="18" y="39"/>
                        <a:pt x="16" y="36"/>
                      </a:cubicBezTo>
                      <a:cubicBezTo>
                        <a:pt x="15" y="32"/>
                        <a:pt x="15" y="29"/>
                        <a:pt x="16" y="25"/>
                      </a:cubicBezTo>
                      <a:cubicBezTo>
                        <a:pt x="16" y="24"/>
                        <a:pt x="14" y="23"/>
                        <a:pt x="13" y="25"/>
                      </a:cubicBezTo>
                      <a:cubicBezTo>
                        <a:pt x="10" y="28"/>
                        <a:pt x="9" y="27"/>
                        <a:pt x="10" y="22"/>
                      </a:cubicBezTo>
                      <a:cubicBezTo>
                        <a:pt x="12" y="20"/>
                        <a:pt x="13" y="21"/>
                        <a:pt x="11" y="25"/>
                      </a:cubicBezTo>
                      <a:cubicBezTo>
                        <a:pt x="10" y="28"/>
                        <a:pt x="9" y="28"/>
                        <a:pt x="10" y="25"/>
                      </a:cubicBezTo>
                      <a:cubicBezTo>
                        <a:pt x="10" y="21"/>
                        <a:pt x="10" y="18"/>
                        <a:pt x="12" y="15"/>
                      </a:cubicBezTo>
                      <a:cubicBezTo>
                        <a:pt x="11" y="14"/>
                        <a:pt x="10" y="14"/>
                        <a:pt x="10" y="14"/>
                      </a:cubicBezTo>
                      <a:cubicBezTo>
                        <a:pt x="9" y="20"/>
                        <a:pt x="9" y="25"/>
                        <a:pt x="7" y="30"/>
                      </a:cubicBezTo>
                      <a:cubicBezTo>
                        <a:pt x="8" y="30"/>
                        <a:pt x="9" y="30"/>
                        <a:pt x="10" y="31"/>
                      </a:cubicBezTo>
                      <a:cubicBezTo>
                        <a:pt x="10" y="26"/>
                        <a:pt x="11" y="21"/>
                        <a:pt x="11" y="16"/>
                      </a:cubicBezTo>
                      <a:cubicBezTo>
                        <a:pt x="11" y="15"/>
                        <a:pt x="9" y="14"/>
                        <a:pt x="8" y="16"/>
                      </a:cubicBezTo>
                      <a:cubicBezTo>
                        <a:pt x="7" y="21"/>
                        <a:pt x="7" y="26"/>
                        <a:pt x="6" y="31"/>
                      </a:cubicBezTo>
                      <a:cubicBezTo>
                        <a:pt x="7" y="31"/>
                        <a:pt x="7" y="31"/>
                        <a:pt x="8" y="31"/>
                      </a:cubicBezTo>
                      <a:cubicBezTo>
                        <a:pt x="8" y="29"/>
                        <a:pt x="7" y="26"/>
                        <a:pt x="7" y="23"/>
                      </a:cubicBezTo>
                      <a:cubicBezTo>
                        <a:pt x="7" y="21"/>
                        <a:pt x="9" y="12"/>
                        <a:pt x="9" y="22"/>
                      </a:cubicBezTo>
                      <a:cubicBezTo>
                        <a:pt x="9" y="35"/>
                        <a:pt x="2" y="13"/>
                        <a:pt x="10" y="26"/>
                      </a:cubicBezTo>
                      <a:cubicBezTo>
                        <a:pt x="13" y="30"/>
                        <a:pt x="14" y="35"/>
                        <a:pt x="15" y="39"/>
                      </a:cubicBezTo>
                      <a:cubicBezTo>
                        <a:pt x="16" y="39"/>
                        <a:pt x="17" y="38"/>
                        <a:pt x="17" y="38"/>
                      </a:cubicBezTo>
                      <a:cubicBezTo>
                        <a:pt x="14" y="35"/>
                        <a:pt x="12" y="31"/>
                        <a:pt x="10" y="27"/>
                      </a:cubicBezTo>
                      <a:cubicBezTo>
                        <a:pt x="9" y="27"/>
                        <a:pt x="8" y="28"/>
                        <a:pt x="8" y="28"/>
                      </a:cubicBezTo>
                      <a:cubicBezTo>
                        <a:pt x="11" y="32"/>
                        <a:pt x="16" y="37"/>
                        <a:pt x="18" y="41"/>
                      </a:cubicBezTo>
                      <a:cubicBezTo>
                        <a:pt x="19" y="41"/>
                        <a:pt x="19" y="40"/>
                        <a:pt x="20" y="39"/>
                      </a:cubicBezTo>
                      <a:cubicBezTo>
                        <a:pt x="16" y="36"/>
                        <a:pt x="13" y="33"/>
                        <a:pt x="10" y="29"/>
                      </a:cubicBezTo>
                      <a:cubicBezTo>
                        <a:pt x="9" y="28"/>
                        <a:pt x="7" y="29"/>
                        <a:pt x="8" y="30"/>
                      </a:cubicBezTo>
                      <a:cubicBezTo>
                        <a:pt x="10" y="35"/>
                        <a:pt x="14" y="40"/>
                        <a:pt x="16" y="46"/>
                      </a:cubicBezTo>
                      <a:cubicBezTo>
                        <a:pt x="17" y="45"/>
                        <a:pt x="17" y="45"/>
                        <a:pt x="18" y="44"/>
                      </a:cubicBezTo>
                      <a:cubicBezTo>
                        <a:pt x="14" y="41"/>
                        <a:pt x="12" y="37"/>
                        <a:pt x="10" y="33"/>
                      </a:cubicBezTo>
                      <a:cubicBezTo>
                        <a:pt x="9" y="33"/>
                        <a:pt x="9" y="34"/>
                        <a:pt x="8" y="34"/>
                      </a:cubicBezTo>
                      <a:cubicBezTo>
                        <a:pt x="14" y="38"/>
                        <a:pt x="17" y="43"/>
                        <a:pt x="21" y="48"/>
                      </a:cubicBezTo>
                      <a:cubicBezTo>
                        <a:pt x="21" y="47"/>
                        <a:pt x="22" y="47"/>
                        <a:pt x="22" y="47"/>
                      </a:cubicBezTo>
                      <a:cubicBezTo>
                        <a:pt x="17" y="42"/>
                        <a:pt x="13" y="37"/>
                        <a:pt x="9" y="31"/>
                      </a:cubicBezTo>
                      <a:cubicBezTo>
                        <a:pt x="8" y="31"/>
                        <a:pt x="8" y="32"/>
                        <a:pt x="7" y="32"/>
                      </a:cubicBezTo>
                      <a:cubicBezTo>
                        <a:pt x="10" y="36"/>
                        <a:pt x="14" y="39"/>
                        <a:pt x="16" y="44"/>
                      </a:cubicBezTo>
                      <a:cubicBezTo>
                        <a:pt x="17" y="43"/>
                        <a:pt x="17" y="43"/>
                        <a:pt x="18" y="42"/>
                      </a:cubicBezTo>
                      <a:cubicBezTo>
                        <a:pt x="14" y="40"/>
                        <a:pt x="11" y="36"/>
                        <a:pt x="8" y="33"/>
                      </a:cubicBezTo>
                      <a:cubicBezTo>
                        <a:pt x="8" y="31"/>
                        <a:pt x="6" y="32"/>
                        <a:pt x="6" y="34"/>
                      </a:cubicBezTo>
                      <a:cubicBezTo>
                        <a:pt x="8" y="35"/>
                        <a:pt x="9" y="37"/>
                        <a:pt x="10" y="40"/>
                      </a:cubicBezTo>
                      <a:cubicBezTo>
                        <a:pt x="10" y="39"/>
                        <a:pt x="11" y="39"/>
                        <a:pt x="12" y="38"/>
                      </a:cubicBezTo>
                      <a:cubicBezTo>
                        <a:pt x="5" y="33"/>
                        <a:pt x="5" y="25"/>
                        <a:pt x="7" y="18"/>
                      </a:cubicBezTo>
                      <a:cubicBezTo>
                        <a:pt x="7" y="18"/>
                        <a:pt x="6" y="17"/>
                        <a:pt x="5" y="17"/>
                      </a:cubicBezTo>
                      <a:cubicBezTo>
                        <a:pt x="5" y="21"/>
                        <a:pt x="4" y="24"/>
                        <a:pt x="3" y="27"/>
                      </a:cubicBezTo>
                      <a:cubicBezTo>
                        <a:pt x="3" y="27"/>
                        <a:pt x="4" y="27"/>
                        <a:pt x="5" y="27"/>
                      </a:cubicBezTo>
                      <a:cubicBezTo>
                        <a:pt x="5" y="26"/>
                        <a:pt x="5" y="24"/>
                        <a:pt x="5" y="22"/>
                      </a:cubicBezTo>
                      <a:cubicBezTo>
                        <a:pt x="5" y="18"/>
                        <a:pt x="9" y="11"/>
                        <a:pt x="5" y="20"/>
                      </a:cubicBezTo>
                      <a:cubicBezTo>
                        <a:pt x="6" y="20"/>
                        <a:pt x="7" y="20"/>
                        <a:pt x="7" y="21"/>
                      </a:cubicBezTo>
                      <a:cubicBezTo>
                        <a:pt x="9" y="17"/>
                        <a:pt x="9" y="12"/>
                        <a:pt x="13" y="10"/>
                      </a:cubicBezTo>
                      <a:cubicBezTo>
                        <a:pt x="12" y="10"/>
                        <a:pt x="12" y="9"/>
                        <a:pt x="11" y="9"/>
                      </a:cubicBezTo>
                      <a:cubicBezTo>
                        <a:pt x="9" y="11"/>
                        <a:pt x="7" y="13"/>
                        <a:pt x="5" y="15"/>
                      </a:cubicBezTo>
                      <a:cubicBezTo>
                        <a:pt x="9" y="9"/>
                        <a:pt x="11" y="5"/>
                        <a:pt x="19" y="3"/>
                      </a:cubicBezTo>
                      <a:cubicBezTo>
                        <a:pt x="19" y="3"/>
                        <a:pt x="19" y="2"/>
                        <a:pt x="18" y="1"/>
                      </a:cubicBezTo>
                      <a:cubicBezTo>
                        <a:pt x="12" y="4"/>
                        <a:pt x="6" y="10"/>
                        <a:pt x="7" y="18"/>
                      </a:cubicBezTo>
                      <a:cubicBezTo>
                        <a:pt x="7" y="19"/>
                        <a:pt x="9" y="19"/>
                        <a:pt x="9" y="19"/>
                      </a:cubicBezTo>
                      <a:cubicBezTo>
                        <a:pt x="12" y="16"/>
                        <a:pt x="23" y="0"/>
                        <a:pt x="17" y="13"/>
                      </a:cubicBezTo>
                      <a:cubicBezTo>
                        <a:pt x="14" y="18"/>
                        <a:pt x="13" y="23"/>
                        <a:pt x="12" y="29"/>
                      </a:cubicBezTo>
                      <a:cubicBezTo>
                        <a:pt x="12" y="30"/>
                        <a:pt x="14" y="30"/>
                        <a:pt x="15" y="29"/>
                      </a:cubicBezTo>
                      <a:cubicBezTo>
                        <a:pt x="18" y="25"/>
                        <a:pt x="18" y="19"/>
                        <a:pt x="19" y="14"/>
                      </a:cubicBezTo>
                      <a:cubicBezTo>
                        <a:pt x="19" y="12"/>
                        <a:pt x="17" y="12"/>
                        <a:pt x="17" y="13"/>
                      </a:cubicBezTo>
                      <a:cubicBezTo>
                        <a:pt x="14" y="21"/>
                        <a:pt x="12" y="28"/>
                        <a:pt x="14" y="36"/>
                      </a:cubicBezTo>
                      <a:cubicBezTo>
                        <a:pt x="14" y="37"/>
                        <a:pt x="15" y="37"/>
                        <a:pt x="16" y="36"/>
                      </a:cubicBezTo>
                      <a:cubicBezTo>
                        <a:pt x="19" y="29"/>
                        <a:pt x="18" y="19"/>
                        <a:pt x="18" y="12"/>
                      </a:cubicBezTo>
                      <a:cubicBezTo>
                        <a:pt x="18" y="11"/>
                        <a:pt x="17" y="11"/>
                        <a:pt x="17" y="11"/>
                      </a:cubicBezTo>
                      <a:cubicBezTo>
                        <a:pt x="12" y="11"/>
                        <a:pt x="11" y="15"/>
                        <a:pt x="10" y="19"/>
                      </a:cubicBezTo>
                      <a:cubicBezTo>
                        <a:pt x="9" y="20"/>
                        <a:pt x="11" y="21"/>
                        <a:pt x="12" y="20"/>
                      </a:cubicBezTo>
                      <a:cubicBezTo>
                        <a:pt x="15" y="17"/>
                        <a:pt x="17" y="13"/>
                        <a:pt x="19" y="9"/>
                      </a:cubicBezTo>
                      <a:cubicBezTo>
                        <a:pt x="19" y="9"/>
                        <a:pt x="18" y="9"/>
                        <a:pt x="17" y="8"/>
                      </a:cubicBezTo>
                      <a:cubicBezTo>
                        <a:pt x="15" y="12"/>
                        <a:pt x="12" y="17"/>
                        <a:pt x="10" y="21"/>
                      </a:cubicBezTo>
                      <a:cubicBezTo>
                        <a:pt x="11" y="21"/>
                        <a:pt x="11" y="22"/>
                        <a:pt x="12" y="22"/>
                      </a:cubicBezTo>
                      <a:cubicBezTo>
                        <a:pt x="14" y="18"/>
                        <a:pt x="16" y="13"/>
                        <a:pt x="19" y="9"/>
                      </a:cubicBezTo>
                      <a:cubicBezTo>
                        <a:pt x="19" y="9"/>
                        <a:pt x="18" y="8"/>
                        <a:pt x="17" y="8"/>
                      </a:cubicBezTo>
                      <a:cubicBezTo>
                        <a:pt x="17" y="16"/>
                        <a:pt x="14" y="22"/>
                        <a:pt x="13" y="29"/>
                      </a:cubicBezTo>
                      <a:cubicBezTo>
                        <a:pt x="13" y="30"/>
                        <a:pt x="14" y="31"/>
                        <a:pt x="15" y="30"/>
                      </a:cubicBezTo>
                      <a:cubicBezTo>
                        <a:pt x="17" y="26"/>
                        <a:pt x="18" y="23"/>
                        <a:pt x="18" y="19"/>
                      </a:cubicBezTo>
                      <a:cubicBezTo>
                        <a:pt x="18" y="21"/>
                        <a:pt x="17" y="25"/>
                        <a:pt x="17" y="29"/>
                      </a:cubicBezTo>
                      <a:cubicBezTo>
                        <a:pt x="17" y="33"/>
                        <a:pt x="17" y="38"/>
                        <a:pt x="21" y="39"/>
                      </a:cubicBezTo>
                      <a:cubicBezTo>
                        <a:pt x="30" y="42"/>
                        <a:pt x="24" y="19"/>
                        <a:pt x="22" y="17"/>
                      </a:cubicBezTo>
                      <a:cubicBezTo>
                        <a:pt x="22" y="16"/>
                        <a:pt x="20" y="16"/>
                        <a:pt x="20" y="17"/>
                      </a:cubicBezTo>
                      <a:cubicBezTo>
                        <a:pt x="17" y="23"/>
                        <a:pt x="20" y="41"/>
                        <a:pt x="28" y="43"/>
                      </a:cubicBezTo>
                      <a:cubicBezTo>
                        <a:pt x="28" y="44"/>
                        <a:pt x="29" y="43"/>
                        <a:pt x="29" y="43"/>
                      </a:cubicBezTo>
                      <a:cubicBezTo>
                        <a:pt x="33" y="36"/>
                        <a:pt x="29" y="25"/>
                        <a:pt x="24" y="19"/>
                      </a:cubicBezTo>
                      <a:cubicBezTo>
                        <a:pt x="24" y="18"/>
                        <a:pt x="23" y="18"/>
                        <a:pt x="22" y="19"/>
                      </a:cubicBezTo>
                      <a:cubicBezTo>
                        <a:pt x="19" y="25"/>
                        <a:pt x="19" y="41"/>
                        <a:pt x="28" y="44"/>
                      </a:cubicBezTo>
                      <a:cubicBezTo>
                        <a:pt x="28" y="44"/>
                        <a:pt x="29" y="44"/>
                        <a:pt x="29" y="43"/>
                      </a:cubicBezTo>
                      <a:cubicBezTo>
                        <a:pt x="34" y="38"/>
                        <a:pt x="32" y="16"/>
                        <a:pt x="22" y="19"/>
                      </a:cubicBezTo>
                      <a:cubicBezTo>
                        <a:pt x="12" y="21"/>
                        <a:pt x="21" y="39"/>
                        <a:pt x="24" y="43"/>
                      </a:cubicBezTo>
                      <a:cubicBezTo>
                        <a:pt x="26" y="45"/>
                        <a:pt x="29" y="45"/>
                        <a:pt x="31" y="43"/>
                      </a:cubicBezTo>
                      <a:cubicBezTo>
                        <a:pt x="36" y="39"/>
                        <a:pt x="34" y="27"/>
                        <a:pt x="31" y="22"/>
                      </a:cubicBezTo>
                      <a:cubicBezTo>
                        <a:pt x="30" y="20"/>
                        <a:pt x="25" y="13"/>
                        <a:pt x="21" y="18"/>
                      </a:cubicBezTo>
                      <a:cubicBezTo>
                        <a:pt x="17" y="23"/>
                        <a:pt x="17" y="31"/>
                        <a:pt x="20" y="37"/>
                      </a:cubicBezTo>
                      <a:cubicBezTo>
                        <a:pt x="22" y="40"/>
                        <a:pt x="26" y="48"/>
                        <a:pt x="31" y="46"/>
                      </a:cubicBezTo>
                      <a:cubicBezTo>
                        <a:pt x="37" y="43"/>
                        <a:pt x="37" y="35"/>
                        <a:pt x="37" y="29"/>
                      </a:cubicBezTo>
                      <a:cubicBezTo>
                        <a:pt x="36" y="16"/>
                        <a:pt x="20" y="14"/>
                        <a:pt x="19" y="28"/>
                      </a:cubicBezTo>
                      <a:cubicBezTo>
                        <a:pt x="18" y="38"/>
                        <a:pt x="30" y="57"/>
                        <a:pt x="38" y="42"/>
                      </a:cubicBezTo>
                      <a:cubicBezTo>
                        <a:pt x="42" y="36"/>
                        <a:pt x="41" y="27"/>
                        <a:pt x="37" y="22"/>
                      </a:cubicBezTo>
                      <a:cubicBezTo>
                        <a:pt x="33" y="17"/>
                        <a:pt x="27" y="16"/>
                        <a:pt x="23" y="20"/>
                      </a:cubicBezTo>
                      <a:cubicBezTo>
                        <a:pt x="19" y="25"/>
                        <a:pt x="26" y="45"/>
                        <a:pt x="34" y="43"/>
                      </a:cubicBezTo>
                      <a:cubicBezTo>
                        <a:pt x="41" y="41"/>
                        <a:pt x="35" y="21"/>
                        <a:pt x="33" y="17"/>
                      </a:cubicBezTo>
                      <a:cubicBezTo>
                        <a:pt x="33" y="16"/>
                        <a:pt x="31" y="16"/>
                        <a:pt x="31" y="17"/>
                      </a:cubicBezTo>
                      <a:cubicBezTo>
                        <a:pt x="32" y="24"/>
                        <a:pt x="32" y="30"/>
                        <a:pt x="33" y="37"/>
                      </a:cubicBezTo>
                      <a:cubicBezTo>
                        <a:pt x="33" y="39"/>
                        <a:pt x="35" y="39"/>
                        <a:pt x="35" y="37"/>
                      </a:cubicBezTo>
                      <a:cubicBezTo>
                        <a:pt x="35" y="30"/>
                        <a:pt x="35" y="24"/>
                        <a:pt x="34" y="17"/>
                      </a:cubicBezTo>
                      <a:cubicBezTo>
                        <a:pt x="34" y="16"/>
                        <a:pt x="32" y="15"/>
                        <a:pt x="32" y="16"/>
                      </a:cubicBezTo>
                      <a:cubicBezTo>
                        <a:pt x="31" y="22"/>
                        <a:pt x="31" y="27"/>
                        <a:pt x="30" y="33"/>
                      </a:cubicBezTo>
                      <a:cubicBezTo>
                        <a:pt x="30" y="41"/>
                        <a:pt x="29" y="28"/>
                        <a:pt x="28" y="26"/>
                      </a:cubicBezTo>
                      <a:cubicBezTo>
                        <a:pt x="28" y="22"/>
                        <a:pt x="28" y="16"/>
                        <a:pt x="24" y="14"/>
                      </a:cubicBezTo>
                      <a:cubicBezTo>
                        <a:pt x="23" y="14"/>
                        <a:pt x="23" y="14"/>
                        <a:pt x="22" y="15"/>
                      </a:cubicBezTo>
                      <a:cubicBezTo>
                        <a:pt x="20" y="23"/>
                        <a:pt x="19" y="30"/>
                        <a:pt x="19" y="38"/>
                      </a:cubicBezTo>
                      <a:cubicBezTo>
                        <a:pt x="19" y="39"/>
                        <a:pt x="21" y="40"/>
                        <a:pt x="21" y="38"/>
                      </a:cubicBezTo>
                      <a:cubicBezTo>
                        <a:pt x="23" y="30"/>
                        <a:pt x="23" y="22"/>
                        <a:pt x="24" y="15"/>
                      </a:cubicBezTo>
                      <a:cubicBezTo>
                        <a:pt x="24" y="13"/>
                        <a:pt x="22" y="13"/>
                        <a:pt x="22" y="14"/>
                      </a:cubicBezTo>
                      <a:cubicBezTo>
                        <a:pt x="20" y="20"/>
                        <a:pt x="20" y="26"/>
                        <a:pt x="17" y="31"/>
                      </a:cubicBezTo>
                      <a:cubicBezTo>
                        <a:pt x="17" y="31"/>
                        <a:pt x="18" y="31"/>
                        <a:pt x="19" y="31"/>
                      </a:cubicBezTo>
                      <a:cubicBezTo>
                        <a:pt x="18" y="24"/>
                        <a:pt x="20" y="17"/>
                        <a:pt x="21" y="10"/>
                      </a:cubicBezTo>
                      <a:cubicBezTo>
                        <a:pt x="22" y="9"/>
                        <a:pt x="20" y="8"/>
                        <a:pt x="19" y="9"/>
                      </a:cubicBezTo>
                      <a:cubicBezTo>
                        <a:pt x="18" y="11"/>
                        <a:pt x="17" y="14"/>
                        <a:pt x="16" y="16"/>
                      </a:cubicBezTo>
                      <a:cubicBezTo>
                        <a:pt x="15" y="20"/>
                        <a:pt x="14" y="23"/>
                        <a:pt x="13" y="27"/>
                      </a:cubicBezTo>
                      <a:cubicBezTo>
                        <a:pt x="14" y="25"/>
                        <a:pt x="15" y="23"/>
                        <a:pt x="15" y="22"/>
                      </a:cubicBezTo>
                      <a:cubicBezTo>
                        <a:pt x="16" y="19"/>
                        <a:pt x="17" y="17"/>
                        <a:pt x="18" y="14"/>
                      </a:cubicBezTo>
                      <a:cubicBezTo>
                        <a:pt x="20" y="11"/>
                        <a:pt x="19" y="9"/>
                        <a:pt x="18" y="15"/>
                      </a:cubicBezTo>
                      <a:cubicBezTo>
                        <a:pt x="17" y="21"/>
                        <a:pt x="15" y="25"/>
                        <a:pt x="15" y="31"/>
                      </a:cubicBezTo>
                      <a:cubicBezTo>
                        <a:pt x="15" y="32"/>
                        <a:pt x="16" y="32"/>
                        <a:pt x="17" y="32"/>
                      </a:cubicBezTo>
                      <a:cubicBezTo>
                        <a:pt x="20" y="30"/>
                        <a:pt x="20" y="28"/>
                        <a:pt x="21" y="25"/>
                      </a:cubicBezTo>
                      <a:cubicBezTo>
                        <a:pt x="19" y="31"/>
                        <a:pt x="21" y="39"/>
                        <a:pt x="22" y="46"/>
                      </a:cubicBezTo>
                      <a:cubicBezTo>
                        <a:pt x="22" y="46"/>
                        <a:pt x="23" y="47"/>
                        <a:pt x="24" y="46"/>
                      </a:cubicBezTo>
                      <a:cubicBezTo>
                        <a:pt x="28" y="43"/>
                        <a:pt x="27" y="35"/>
                        <a:pt x="27" y="31"/>
                      </a:cubicBezTo>
                      <a:cubicBezTo>
                        <a:pt x="27" y="30"/>
                        <a:pt x="25" y="29"/>
                        <a:pt x="25" y="30"/>
                      </a:cubicBezTo>
                      <a:cubicBezTo>
                        <a:pt x="24" y="35"/>
                        <a:pt x="24" y="39"/>
                        <a:pt x="24" y="44"/>
                      </a:cubicBezTo>
                      <a:cubicBezTo>
                        <a:pt x="24" y="45"/>
                        <a:pt x="26" y="45"/>
                        <a:pt x="26" y="44"/>
                      </a:cubicBezTo>
                      <a:cubicBezTo>
                        <a:pt x="27" y="40"/>
                        <a:pt x="28" y="36"/>
                        <a:pt x="26" y="32"/>
                      </a:cubicBezTo>
                      <a:cubicBezTo>
                        <a:pt x="25" y="31"/>
                        <a:pt x="24" y="31"/>
                        <a:pt x="24" y="32"/>
                      </a:cubicBezTo>
                      <a:cubicBezTo>
                        <a:pt x="22" y="37"/>
                        <a:pt x="22" y="42"/>
                        <a:pt x="24" y="47"/>
                      </a:cubicBezTo>
                      <a:cubicBezTo>
                        <a:pt x="24" y="48"/>
                        <a:pt x="25" y="48"/>
                        <a:pt x="26" y="48"/>
                      </a:cubicBezTo>
                      <a:cubicBezTo>
                        <a:pt x="29" y="45"/>
                        <a:pt x="29" y="40"/>
                        <a:pt x="30" y="35"/>
                      </a:cubicBezTo>
                      <a:cubicBezTo>
                        <a:pt x="29" y="35"/>
                        <a:pt x="29" y="35"/>
                        <a:pt x="28" y="35"/>
                      </a:cubicBezTo>
                      <a:cubicBezTo>
                        <a:pt x="28" y="40"/>
                        <a:pt x="28" y="46"/>
                        <a:pt x="28" y="51"/>
                      </a:cubicBezTo>
                      <a:cubicBezTo>
                        <a:pt x="29" y="52"/>
                        <a:pt x="30" y="52"/>
                        <a:pt x="31" y="51"/>
                      </a:cubicBezTo>
                      <a:cubicBezTo>
                        <a:pt x="32" y="47"/>
                        <a:pt x="32" y="42"/>
                        <a:pt x="32" y="37"/>
                      </a:cubicBezTo>
                      <a:cubicBezTo>
                        <a:pt x="32" y="37"/>
                        <a:pt x="31" y="37"/>
                        <a:pt x="30" y="37"/>
                      </a:cubicBezTo>
                      <a:cubicBezTo>
                        <a:pt x="30" y="42"/>
                        <a:pt x="30" y="46"/>
                        <a:pt x="31" y="51"/>
                      </a:cubicBezTo>
                      <a:cubicBezTo>
                        <a:pt x="31" y="52"/>
                        <a:pt x="33" y="52"/>
                        <a:pt x="33" y="51"/>
                      </a:cubicBezTo>
                      <a:cubicBezTo>
                        <a:pt x="34" y="46"/>
                        <a:pt x="34" y="42"/>
                        <a:pt x="35" y="38"/>
                      </a:cubicBezTo>
                      <a:cubicBezTo>
                        <a:pt x="34" y="38"/>
                        <a:pt x="33" y="37"/>
                        <a:pt x="32" y="37"/>
                      </a:cubicBezTo>
                      <a:cubicBezTo>
                        <a:pt x="33" y="42"/>
                        <a:pt x="32" y="47"/>
                        <a:pt x="33" y="52"/>
                      </a:cubicBezTo>
                      <a:cubicBezTo>
                        <a:pt x="34" y="54"/>
                        <a:pt x="35" y="54"/>
                        <a:pt x="36" y="52"/>
                      </a:cubicBezTo>
                      <a:cubicBezTo>
                        <a:pt x="36" y="48"/>
                        <a:pt x="36" y="44"/>
                        <a:pt x="36" y="40"/>
                      </a:cubicBezTo>
                      <a:cubicBezTo>
                        <a:pt x="36" y="38"/>
                        <a:pt x="34" y="38"/>
                        <a:pt x="34" y="40"/>
                      </a:cubicBezTo>
                      <a:cubicBezTo>
                        <a:pt x="34" y="44"/>
                        <a:pt x="34" y="48"/>
                        <a:pt x="35" y="53"/>
                      </a:cubicBezTo>
                      <a:cubicBezTo>
                        <a:pt x="35" y="54"/>
                        <a:pt x="37" y="54"/>
                        <a:pt x="37" y="53"/>
                      </a:cubicBezTo>
                      <a:cubicBezTo>
                        <a:pt x="38" y="49"/>
                        <a:pt x="38" y="46"/>
                        <a:pt x="37" y="42"/>
                      </a:cubicBezTo>
                      <a:cubicBezTo>
                        <a:pt x="37" y="41"/>
                        <a:pt x="36" y="41"/>
                        <a:pt x="35" y="41"/>
                      </a:cubicBezTo>
                      <a:cubicBezTo>
                        <a:pt x="33" y="43"/>
                        <a:pt x="30" y="46"/>
                        <a:pt x="27" y="47"/>
                      </a:cubicBezTo>
                      <a:cubicBezTo>
                        <a:pt x="26" y="47"/>
                        <a:pt x="31" y="50"/>
                        <a:pt x="32" y="51"/>
                      </a:cubicBezTo>
                      <a:cubicBezTo>
                        <a:pt x="32" y="50"/>
                        <a:pt x="33" y="50"/>
                        <a:pt x="33" y="49"/>
                      </a:cubicBezTo>
                      <a:cubicBezTo>
                        <a:pt x="31" y="47"/>
                        <a:pt x="29" y="45"/>
                        <a:pt x="27" y="43"/>
                      </a:cubicBezTo>
                      <a:cubicBezTo>
                        <a:pt x="26" y="43"/>
                        <a:pt x="26" y="44"/>
                        <a:pt x="25" y="44"/>
                      </a:cubicBezTo>
                      <a:cubicBezTo>
                        <a:pt x="28" y="47"/>
                        <a:pt x="30" y="50"/>
                        <a:pt x="32" y="53"/>
                      </a:cubicBezTo>
                      <a:cubicBezTo>
                        <a:pt x="33" y="53"/>
                        <a:pt x="34" y="52"/>
                        <a:pt x="34" y="52"/>
                      </a:cubicBezTo>
                      <a:cubicBezTo>
                        <a:pt x="29" y="47"/>
                        <a:pt x="24" y="42"/>
                        <a:pt x="18" y="38"/>
                      </a:cubicBezTo>
                      <a:cubicBezTo>
                        <a:pt x="17" y="37"/>
                        <a:pt x="16" y="38"/>
                        <a:pt x="16" y="39"/>
                      </a:cubicBezTo>
                      <a:cubicBezTo>
                        <a:pt x="20" y="45"/>
                        <a:pt x="26" y="49"/>
                        <a:pt x="32" y="52"/>
                      </a:cubicBezTo>
                      <a:cubicBezTo>
                        <a:pt x="32" y="53"/>
                        <a:pt x="34" y="52"/>
                        <a:pt x="33" y="51"/>
                      </a:cubicBezTo>
                      <a:cubicBezTo>
                        <a:pt x="34" y="54"/>
                        <a:pt x="38" y="50"/>
                        <a:pt x="39" y="50"/>
                      </a:cubicBezTo>
                      <a:cubicBezTo>
                        <a:pt x="41" y="48"/>
                        <a:pt x="40" y="44"/>
                        <a:pt x="39" y="42"/>
                      </a:cubicBezTo>
                      <a:cubicBezTo>
                        <a:pt x="38" y="42"/>
                        <a:pt x="38" y="42"/>
                        <a:pt x="37" y="42"/>
                      </a:cubicBezTo>
                      <a:cubicBezTo>
                        <a:pt x="32" y="44"/>
                        <a:pt x="33" y="52"/>
                        <a:pt x="36" y="56"/>
                      </a:cubicBezTo>
                      <a:cubicBezTo>
                        <a:pt x="36" y="56"/>
                        <a:pt x="37" y="56"/>
                        <a:pt x="37" y="56"/>
                      </a:cubicBezTo>
                      <a:cubicBezTo>
                        <a:pt x="43" y="52"/>
                        <a:pt x="42" y="41"/>
                        <a:pt x="42" y="35"/>
                      </a:cubicBezTo>
                      <a:cubicBezTo>
                        <a:pt x="41" y="34"/>
                        <a:pt x="39" y="33"/>
                        <a:pt x="39" y="35"/>
                      </a:cubicBezTo>
                      <a:cubicBezTo>
                        <a:pt x="38" y="41"/>
                        <a:pt x="36" y="47"/>
                        <a:pt x="37" y="53"/>
                      </a:cubicBezTo>
                      <a:cubicBezTo>
                        <a:pt x="38" y="54"/>
                        <a:pt x="39" y="54"/>
                        <a:pt x="40" y="53"/>
                      </a:cubicBezTo>
                      <a:cubicBezTo>
                        <a:pt x="41" y="46"/>
                        <a:pt x="41" y="39"/>
                        <a:pt x="42" y="32"/>
                      </a:cubicBezTo>
                      <a:cubicBezTo>
                        <a:pt x="42" y="32"/>
                        <a:pt x="41" y="32"/>
                        <a:pt x="40" y="32"/>
                      </a:cubicBezTo>
                      <a:cubicBezTo>
                        <a:pt x="42" y="39"/>
                        <a:pt x="39" y="46"/>
                        <a:pt x="39" y="53"/>
                      </a:cubicBezTo>
                      <a:cubicBezTo>
                        <a:pt x="39" y="55"/>
                        <a:pt x="41" y="55"/>
                        <a:pt x="41" y="54"/>
                      </a:cubicBezTo>
                      <a:cubicBezTo>
                        <a:pt x="42" y="48"/>
                        <a:pt x="43" y="42"/>
                        <a:pt x="44" y="37"/>
                      </a:cubicBezTo>
                      <a:cubicBezTo>
                        <a:pt x="43" y="37"/>
                        <a:pt x="42" y="37"/>
                        <a:pt x="42" y="37"/>
                      </a:cubicBezTo>
                      <a:cubicBezTo>
                        <a:pt x="41" y="42"/>
                        <a:pt x="41" y="47"/>
                        <a:pt x="40" y="52"/>
                      </a:cubicBezTo>
                      <a:cubicBezTo>
                        <a:pt x="40" y="54"/>
                        <a:pt x="42" y="54"/>
                        <a:pt x="43" y="53"/>
                      </a:cubicBezTo>
                      <a:cubicBezTo>
                        <a:pt x="44" y="47"/>
                        <a:pt x="44" y="42"/>
                        <a:pt x="46" y="37"/>
                      </a:cubicBezTo>
                      <a:cubicBezTo>
                        <a:pt x="45" y="37"/>
                        <a:pt x="44" y="37"/>
                        <a:pt x="44" y="36"/>
                      </a:cubicBezTo>
                      <a:cubicBezTo>
                        <a:pt x="43" y="41"/>
                        <a:pt x="43" y="46"/>
                        <a:pt x="42" y="50"/>
                      </a:cubicBezTo>
                      <a:cubicBezTo>
                        <a:pt x="43" y="50"/>
                        <a:pt x="44" y="50"/>
                        <a:pt x="45" y="50"/>
                      </a:cubicBezTo>
                      <a:cubicBezTo>
                        <a:pt x="45" y="45"/>
                        <a:pt x="45" y="40"/>
                        <a:pt x="47" y="35"/>
                      </a:cubicBezTo>
                      <a:cubicBezTo>
                        <a:pt x="46" y="35"/>
                        <a:pt x="46" y="35"/>
                        <a:pt x="45" y="34"/>
                      </a:cubicBezTo>
                      <a:cubicBezTo>
                        <a:pt x="45" y="39"/>
                        <a:pt x="44" y="44"/>
                        <a:pt x="44" y="49"/>
                      </a:cubicBezTo>
                      <a:cubicBezTo>
                        <a:pt x="44" y="49"/>
                        <a:pt x="45" y="49"/>
                        <a:pt x="46" y="49"/>
                      </a:cubicBezTo>
                      <a:cubicBezTo>
                        <a:pt x="47" y="44"/>
                        <a:pt x="48" y="32"/>
                        <a:pt x="43" y="28"/>
                      </a:cubicBezTo>
                      <a:cubicBezTo>
                        <a:pt x="42" y="28"/>
                        <a:pt x="42" y="28"/>
                        <a:pt x="41" y="29"/>
                      </a:cubicBezTo>
                      <a:cubicBezTo>
                        <a:pt x="39" y="32"/>
                        <a:pt x="38" y="35"/>
                        <a:pt x="38" y="39"/>
                      </a:cubicBezTo>
                      <a:cubicBezTo>
                        <a:pt x="38" y="41"/>
                        <a:pt x="40" y="41"/>
                        <a:pt x="40" y="40"/>
                      </a:cubicBezTo>
                      <a:cubicBezTo>
                        <a:pt x="42" y="34"/>
                        <a:pt x="42" y="29"/>
                        <a:pt x="43" y="24"/>
                      </a:cubicBezTo>
                      <a:cubicBezTo>
                        <a:pt x="42" y="24"/>
                        <a:pt x="41" y="24"/>
                        <a:pt x="40" y="24"/>
                      </a:cubicBezTo>
                      <a:cubicBezTo>
                        <a:pt x="41" y="30"/>
                        <a:pt x="39" y="36"/>
                        <a:pt x="38" y="42"/>
                      </a:cubicBezTo>
                      <a:cubicBezTo>
                        <a:pt x="38" y="44"/>
                        <a:pt x="40" y="44"/>
                        <a:pt x="41" y="43"/>
                      </a:cubicBezTo>
                      <a:cubicBezTo>
                        <a:pt x="43" y="35"/>
                        <a:pt x="43" y="27"/>
                        <a:pt x="43" y="19"/>
                      </a:cubicBezTo>
                      <a:cubicBezTo>
                        <a:pt x="43" y="17"/>
                        <a:pt x="40" y="17"/>
                        <a:pt x="40" y="19"/>
                      </a:cubicBezTo>
                      <a:cubicBezTo>
                        <a:pt x="40" y="24"/>
                        <a:pt x="39" y="29"/>
                        <a:pt x="37" y="35"/>
                      </a:cubicBezTo>
                      <a:cubicBezTo>
                        <a:pt x="38" y="35"/>
                        <a:pt x="39" y="35"/>
                        <a:pt x="40" y="35"/>
                      </a:cubicBezTo>
                      <a:cubicBezTo>
                        <a:pt x="40" y="29"/>
                        <a:pt x="39" y="22"/>
                        <a:pt x="41" y="16"/>
                      </a:cubicBezTo>
                      <a:cubicBezTo>
                        <a:pt x="40" y="16"/>
                        <a:pt x="39" y="16"/>
                        <a:pt x="39" y="16"/>
                      </a:cubicBezTo>
                      <a:cubicBezTo>
                        <a:pt x="39" y="22"/>
                        <a:pt x="38" y="27"/>
                        <a:pt x="37" y="33"/>
                      </a:cubicBezTo>
                      <a:cubicBezTo>
                        <a:pt x="38" y="33"/>
                        <a:pt x="38" y="33"/>
                        <a:pt x="39" y="33"/>
                      </a:cubicBezTo>
                      <a:cubicBezTo>
                        <a:pt x="39" y="26"/>
                        <a:pt x="40" y="20"/>
                        <a:pt x="40" y="13"/>
                      </a:cubicBezTo>
                      <a:cubicBezTo>
                        <a:pt x="40" y="11"/>
                        <a:pt x="38" y="11"/>
                        <a:pt x="38" y="12"/>
                      </a:cubicBezTo>
                      <a:cubicBezTo>
                        <a:pt x="37" y="19"/>
                        <a:pt x="36" y="25"/>
                        <a:pt x="35" y="32"/>
                      </a:cubicBezTo>
                      <a:cubicBezTo>
                        <a:pt x="36" y="32"/>
                        <a:pt x="37" y="32"/>
                        <a:pt x="38" y="32"/>
                      </a:cubicBezTo>
                      <a:cubicBezTo>
                        <a:pt x="37" y="25"/>
                        <a:pt x="37" y="17"/>
                        <a:pt x="37" y="10"/>
                      </a:cubicBezTo>
                      <a:cubicBezTo>
                        <a:pt x="37" y="9"/>
                        <a:pt x="35" y="9"/>
                        <a:pt x="34" y="10"/>
                      </a:cubicBezTo>
                      <a:cubicBezTo>
                        <a:pt x="34" y="17"/>
                        <a:pt x="33" y="24"/>
                        <a:pt x="32" y="31"/>
                      </a:cubicBezTo>
                      <a:cubicBezTo>
                        <a:pt x="32" y="31"/>
                        <a:pt x="33" y="31"/>
                        <a:pt x="34" y="31"/>
                      </a:cubicBezTo>
                      <a:cubicBezTo>
                        <a:pt x="33" y="25"/>
                        <a:pt x="34" y="18"/>
                        <a:pt x="34" y="12"/>
                      </a:cubicBezTo>
                      <a:cubicBezTo>
                        <a:pt x="34" y="10"/>
                        <a:pt x="32" y="10"/>
                        <a:pt x="32" y="12"/>
                      </a:cubicBezTo>
                      <a:cubicBezTo>
                        <a:pt x="31" y="18"/>
                        <a:pt x="30" y="24"/>
                        <a:pt x="29" y="31"/>
                      </a:cubicBezTo>
                      <a:cubicBezTo>
                        <a:pt x="30" y="31"/>
                        <a:pt x="30" y="31"/>
                        <a:pt x="31" y="31"/>
                      </a:cubicBezTo>
                      <a:cubicBezTo>
                        <a:pt x="31" y="25"/>
                        <a:pt x="32" y="19"/>
                        <a:pt x="32" y="13"/>
                      </a:cubicBezTo>
                      <a:cubicBezTo>
                        <a:pt x="32" y="11"/>
                        <a:pt x="30" y="11"/>
                        <a:pt x="30" y="12"/>
                      </a:cubicBezTo>
                      <a:cubicBezTo>
                        <a:pt x="29" y="17"/>
                        <a:pt x="28" y="23"/>
                        <a:pt x="26" y="27"/>
                      </a:cubicBezTo>
                      <a:cubicBezTo>
                        <a:pt x="27" y="28"/>
                        <a:pt x="28" y="28"/>
                        <a:pt x="29" y="28"/>
                      </a:cubicBezTo>
                      <a:cubicBezTo>
                        <a:pt x="29" y="22"/>
                        <a:pt x="29" y="17"/>
                        <a:pt x="30" y="11"/>
                      </a:cubicBezTo>
                      <a:cubicBezTo>
                        <a:pt x="30" y="10"/>
                        <a:pt x="28" y="10"/>
                        <a:pt x="28" y="11"/>
                      </a:cubicBezTo>
                      <a:cubicBezTo>
                        <a:pt x="27" y="17"/>
                        <a:pt x="26" y="22"/>
                        <a:pt x="25" y="28"/>
                      </a:cubicBezTo>
                      <a:cubicBezTo>
                        <a:pt x="25" y="28"/>
                        <a:pt x="26" y="28"/>
                        <a:pt x="27" y="28"/>
                      </a:cubicBezTo>
                      <a:cubicBezTo>
                        <a:pt x="27" y="22"/>
                        <a:pt x="27" y="17"/>
                        <a:pt x="27" y="11"/>
                      </a:cubicBezTo>
                      <a:cubicBezTo>
                        <a:pt x="27" y="10"/>
                        <a:pt x="25" y="9"/>
                        <a:pt x="25" y="10"/>
                      </a:cubicBezTo>
                      <a:cubicBezTo>
                        <a:pt x="23" y="14"/>
                        <a:pt x="22" y="19"/>
                        <a:pt x="21" y="23"/>
                      </a:cubicBezTo>
                      <a:cubicBezTo>
                        <a:pt x="22" y="23"/>
                        <a:pt x="23" y="23"/>
                        <a:pt x="23" y="23"/>
                      </a:cubicBezTo>
                      <a:cubicBezTo>
                        <a:pt x="22" y="18"/>
                        <a:pt x="24" y="13"/>
                        <a:pt x="23" y="7"/>
                      </a:cubicBezTo>
                      <a:cubicBezTo>
                        <a:pt x="22" y="6"/>
                        <a:pt x="21" y="6"/>
                        <a:pt x="20" y="7"/>
                      </a:cubicBezTo>
                      <a:cubicBezTo>
                        <a:pt x="19" y="12"/>
                        <a:pt x="18" y="16"/>
                        <a:pt x="17" y="21"/>
                      </a:cubicBezTo>
                      <a:cubicBezTo>
                        <a:pt x="17" y="22"/>
                        <a:pt x="19" y="23"/>
                        <a:pt x="19" y="22"/>
                      </a:cubicBezTo>
                      <a:cubicBezTo>
                        <a:pt x="20" y="20"/>
                        <a:pt x="20" y="19"/>
                        <a:pt x="20" y="18"/>
                      </a:cubicBezTo>
                      <a:cubicBezTo>
                        <a:pt x="21" y="16"/>
                        <a:pt x="18" y="16"/>
                        <a:pt x="18" y="17"/>
                      </a:cubicBezTo>
                      <a:cubicBezTo>
                        <a:pt x="18" y="18"/>
                        <a:pt x="17" y="20"/>
                        <a:pt x="17" y="21"/>
                      </a:cubicBezTo>
                      <a:cubicBezTo>
                        <a:pt x="18" y="21"/>
                        <a:pt x="19" y="21"/>
                        <a:pt x="19" y="22"/>
                      </a:cubicBezTo>
                      <a:cubicBezTo>
                        <a:pt x="20" y="17"/>
                        <a:pt x="21" y="12"/>
                        <a:pt x="23" y="8"/>
                      </a:cubicBezTo>
                      <a:cubicBezTo>
                        <a:pt x="22" y="8"/>
                        <a:pt x="21" y="8"/>
                        <a:pt x="20" y="8"/>
                      </a:cubicBezTo>
                      <a:cubicBezTo>
                        <a:pt x="22" y="13"/>
                        <a:pt x="20" y="19"/>
                        <a:pt x="21" y="24"/>
                      </a:cubicBezTo>
                      <a:cubicBezTo>
                        <a:pt x="21" y="25"/>
                        <a:pt x="23" y="25"/>
                        <a:pt x="23" y="24"/>
                      </a:cubicBezTo>
                      <a:cubicBezTo>
                        <a:pt x="24" y="20"/>
                        <a:pt x="25" y="15"/>
                        <a:pt x="27" y="11"/>
                      </a:cubicBezTo>
                      <a:cubicBezTo>
                        <a:pt x="26" y="11"/>
                        <a:pt x="25" y="11"/>
                        <a:pt x="25" y="11"/>
                      </a:cubicBezTo>
                      <a:cubicBezTo>
                        <a:pt x="25" y="17"/>
                        <a:pt x="25" y="22"/>
                        <a:pt x="25" y="28"/>
                      </a:cubicBezTo>
                      <a:cubicBezTo>
                        <a:pt x="25" y="29"/>
                        <a:pt x="27" y="30"/>
                        <a:pt x="27" y="28"/>
                      </a:cubicBezTo>
                      <a:cubicBezTo>
                        <a:pt x="28" y="23"/>
                        <a:pt x="29" y="17"/>
                        <a:pt x="30" y="12"/>
                      </a:cubicBezTo>
                      <a:cubicBezTo>
                        <a:pt x="29" y="12"/>
                        <a:pt x="28" y="12"/>
                        <a:pt x="28" y="11"/>
                      </a:cubicBezTo>
                      <a:cubicBezTo>
                        <a:pt x="27" y="17"/>
                        <a:pt x="26" y="22"/>
                        <a:pt x="26" y="28"/>
                      </a:cubicBezTo>
                      <a:cubicBezTo>
                        <a:pt x="26" y="29"/>
                        <a:pt x="28" y="29"/>
                        <a:pt x="29" y="28"/>
                      </a:cubicBezTo>
                      <a:cubicBezTo>
                        <a:pt x="31" y="23"/>
                        <a:pt x="31" y="18"/>
                        <a:pt x="32" y="13"/>
                      </a:cubicBezTo>
                      <a:cubicBezTo>
                        <a:pt x="32" y="13"/>
                        <a:pt x="31" y="13"/>
                        <a:pt x="30" y="13"/>
                      </a:cubicBezTo>
                      <a:cubicBezTo>
                        <a:pt x="30" y="19"/>
                        <a:pt x="29" y="25"/>
                        <a:pt x="29" y="31"/>
                      </a:cubicBezTo>
                      <a:cubicBezTo>
                        <a:pt x="29" y="32"/>
                        <a:pt x="31" y="32"/>
                        <a:pt x="31" y="31"/>
                      </a:cubicBezTo>
                      <a:cubicBezTo>
                        <a:pt x="33" y="25"/>
                        <a:pt x="34" y="18"/>
                        <a:pt x="34" y="12"/>
                      </a:cubicBezTo>
                      <a:cubicBezTo>
                        <a:pt x="33" y="12"/>
                        <a:pt x="32" y="12"/>
                        <a:pt x="32" y="12"/>
                      </a:cubicBezTo>
                      <a:cubicBezTo>
                        <a:pt x="32" y="18"/>
                        <a:pt x="31" y="25"/>
                        <a:pt x="32" y="31"/>
                      </a:cubicBezTo>
                      <a:cubicBezTo>
                        <a:pt x="32" y="32"/>
                        <a:pt x="34" y="33"/>
                        <a:pt x="34" y="31"/>
                      </a:cubicBezTo>
                      <a:cubicBezTo>
                        <a:pt x="35" y="24"/>
                        <a:pt x="36" y="17"/>
                        <a:pt x="37" y="10"/>
                      </a:cubicBezTo>
                      <a:cubicBezTo>
                        <a:pt x="36" y="10"/>
                        <a:pt x="35" y="10"/>
                        <a:pt x="34" y="10"/>
                      </a:cubicBezTo>
                      <a:cubicBezTo>
                        <a:pt x="35" y="17"/>
                        <a:pt x="35" y="25"/>
                        <a:pt x="35" y="32"/>
                      </a:cubicBezTo>
                      <a:cubicBezTo>
                        <a:pt x="35" y="33"/>
                        <a:pt x="37" y="34"/>
                        <a:pt x="38" y="32"/>
                      </a:cubicBezTo>
                      <a:cubicBezTo>
                        <a:pt x="39" y="26"/>
                        <a:pt x="39" y="19"/>
                        <a:pt x="40" y="13"/>
                      </a:cubicBezTo>
                      <a:cubicBezTo>
                        <a:pt x="39" y="13"/>
                        <a:pt x="38" y="13"/>
                        <a:pt x="38" y="13"/>
                      </a:cubicBezTo>
                      <a:cubicBezTo>
                        <a:pt x="37" y="20"/>
                        <a:pt x="37" y="26"/>
                        <a:pt x="37" y="33"/>
                      </a:cubicBezTo>
                      <a:cubicBezTo>
                        <a:pt x="37" y="35"/>
                        <a:pt x="39" y="35"/>
                        <a:pt x="39" y="34"/>
                      </a:cubicBezTo>
                      <a:cubicBezTo>
                        <a:pt x="40" y="28"/>
                        <a:pt x="41" y="22"/>
                        <a:pt x="41" y="16"/>
                      </a:cubicBezTo>
                      <a:cubicBezTo>
                        <a:pt x="41" y="14"/>
                        <a:pt x="39" y="14"/>
                        <a:pt x="39" y="15"/>
                      </a:cubicBezTo>
                      <a:cubicBezTo>
                        <a:pt x="37" y="22"/>
                        <a:pt x="38" y="29"/>
                        <a:pt x="37" y="35"/>
                      </a:cubicBezTo>
                      <a:cubicBezTo>
                        <a:pt x="37" y="36"/>
                        <a:pt x="39" y="37"/>
                        <a:pt x="40" y="35"/>
                      </a:cubicBezTo>
                      <a:cubicBezTo>
                        <a:pt x="41" y="30"/>
                        <a:pt x="42" y="24"/>
                        <a:pt x="43" y="19"/>
                      </a:cubicBezTo>
                      <a:cubicBezTo>
                        <a:pt x="42" y="19"/>
                        <a:pt x="41" y="19"/>
                        <a:pt x="40" y="19"/>
                      </a:cubicBezTo>
                      <a:cubicBezTo>
                        <a:pt x="40" y="27"/>
                        <a:pt x="41" y="35"/>
                        <a:pt x="38" y="42"/>
                      </a:cubicBezTo>
                      <a:cubicBezTo>
                        <a:pt x="39" y="43"/>
                        <a:pt x="40" y="43"/>
                        <a:pt x="41" y="43"/>
                      </a:cubicBezTo>
                      <a:cubicBezTo>
                        <a:pt x="42" y="36"/>
                        <a:pt x="43" y="30"/>
                        <a:pt x="43" y="24"/>
                      </a:cubicBezTo>
                      <a:cubicBezTo>
                        <a:pt x="43" y="22"/>
                        <a:pt x="40" y="22"/>
                        <a:pt x="40" y="24"/>
                      </a:cubicBezTo>
                      <a:cubicBezTo>
                        <a:pt x="40" y="29"/>
                        <a:pt x="40" y="34"/>
                        <a:pt x="38" y="39"/>
                      </a:cubicBezTo>
                      <a:cubicBezTo>
                        <a:pt x="39" y="39"/>
                        <a:pt x="39" y="39"/>
                        <a:pt x="40" y="39"/>
                      </a:cubicBezTo>
                      <a:cubicBezTo>
                        <a:pt x="40" y="36"/>
                        <a:pt x="41" y="34"/>
                        <a:pt x="43" y="32"/>
                      </a:cubicBezTo>
                      <a:cubicBezTo>
                        <a:pt x="44" y="35"/>
                        <a:pt x="44" y="38"/>
                        <a:pt x="44" y="40"/>
                      </a:cubicBezTo>
                      <a:cubicBezTo>
                        <a:pt x="44" y="43"/>
                        <a:pt x="44" y="46"/>
                        <a:pt x="44" y="49"/>
                      </a:cubicBezTo>
                      <a:cubicBezTo>
                        <a:pt x="44" y="50"/>
                        <a:pt x="46" y="51"/>
                        <a:pt x="46" y="49"/>
                      </a:cubicBezTo>
                      <a:cubicBezTo>
                        <a:pt x="47" y="44"/>
                        <a:pt x="47" y="40"/>
                        <a:pt x="47" y="34"/>
                      </a:cubicBezTo>
                      <a:cubicBezTo>
                        <a:pt x="47" y="33"/>
                        <a:pt x="45" y="33"/>
                        <a:pt x="45" y="34"/>
                      </a:cubicBezTo>
                      <a:cubicBezTo>
                        <a:pt x="42" y="39"/>
                        <a:pt x="42" y="45"/>
                        <a:pt x="42" y="50"/>
                      </a:cubicBezTo>
                      <a:cubicBezTo>
                        <a:pt x="42" y="52"/>
                        <a:pt x="44" y="52"/>
                        <a:pt x="45" y="50"/>
                      </a:cubicBezTo>
                      <a:cubicBezTo>
                        <a:pt x="45" y="46"/>
                        <a:pt x="46" y="41"/>
                        <a:pt x="46" y="36"/>
                      </a:cubicBezTo>
                      <a:cubicBezTo>
                        <a:pt x="46" y="35"/>
                        <a:pt x="44" y="35"/>
                        <a:pt x="44" y="36"/>
                      </a:cubicBezTo>
                      <a:cubicBezTo>
                        <a:pt x="42" y="41"/>
                        <a:pt x="42" y="47"/>
                        <a:pt x="40" y="52"/>
                      </a:cubicBezTo>
                      <a:cubicBezTo>
                        <a:pt x="41" y="52"/>
                        <a:pt x="42" y="52"/>
                        <a:pt x="43" y="52"/>
                      </a:cubicBezTo>
                      <a:cubicBezTo>
                        <a:pt x="43" y="47"/>
                        <a:pt x="44" y="42"/>
                        <a:pt x="44" y="37"/>
                      </a:cubicBezTo>
                      <a:cubicBezTo>
                        <a:pt x="44" y="35"/>
                        <a:pt x="42" y="35"/>
                        <a:pt x="42" y="36"/>
                      </a:cubicBezTo>
                      <a:cubicBezTo>
                        <a:pt x="40" y="42"/>
                        <a:pt x="40" y="48"/>
                        <a:pt x="39" y="53"/>
                      </a:cubicBezTo>
                      <a:cubicBezTo>
                        <a:pt x="40" y="53"/>
                        <a:pt x="40" y="53"/>
                        <a:pt x="41" y="53"/>
                      </a:cubicBezTo>
                      <a:cubicBezTo>
                        <a:pt x="42" y="46"/>
                        <a:pt x="44" y="39"/>
                        <a:pt x="42" y="32"/>
                      </a:cubicBezTo>
                      <a:cubicBezTo>
                        <a:pt x="42" y="31"/>
                        <a:pt x="40" y="31"/>
                        <a:pt x="40" y="32"/>
                      </a:cubicBezTo>
                      <a:cubicBezTo>
                        <a:pt x="39" y="39"/>
                        <a:pt x="39" y="46"/>
                        <a:pt x="37" y="52"/>
                      </a:cubicBezTo>
                      <a:cubicBezTo>
                        <a:pt x="38" y="52"/>
                        <a:pt x="39" y="52"/>
                        <a:pt x="40" y="52"/>
                      </a:cubicBezTo>
                      <a:cubicBezTo>
                        <a:pt x="38" y="47"/>
                        <a:pt x="40" y="41"/>
                        <a:pt x="41" y="35"/>
                      </a:cubicBezTo>
                      <a:cubicBezTo>
                        <a:pt x="41" y="35"/>
                        <a:pt x="40" y="35"/>
                        <a:pt x="39" y="35"/>
                      </a:cubicBezTo>
                      <a:cubicBezTo>
                        <a:pt x="39" y="38"/>
                        <a:pt x="39" y="41"/>
                        <a:pt x="39" y="44"/>
                      </a:cubicBezTo>
                      <a:cubicBezTo>
                        <a:pt x="39" y="46"/>
                        <a:pt x="39" y="48"/>
                        <a:pt x="39" y="50"/>
                      </a:cubicBezTo>
                      <a:cubicBezTo>
                        <a:pt x="38" y="50"/>
                        <a:pt x="37" y="50"/>
                        <a:pt x="36" y="51"/>
                      </a:cubicBezTo>
                      <a:cubicBezTo>
                        <a:pt x="37" y="46"/>
                        <a:pt x="36" y="45"/>
                        <a:pt x="33" y="50"/>
                      </a:cubicBezTo>
                      <a:cubicBezTo>
                        <a:pt x="32" y="49"/>
                        <a:pt x="31" y="50"/>
                        <a:pt x="31" y="51"/>
                      </a:cubicBezTo>
                      <a:cubicBezTo>
                        <a:pt x="31" y="47"/>
                        <a:pt x="21" y="42"/>
                        <a:pt x="18" y="38"/>
                      </a:cubicBezTo>
                      <a:cubicBezTo>
                        <a:pt x="18" y="38"/>
                        <a:pt x="17" y="39"/>
                        <a:pt x="17" y="39"/>
                      </a:cubicBezTo>
                      <a:cubicBezTo>
                        <a:pt x="22" y="44"/>
                        <a:pt x="27" y="49"/>
                        <a:pt x="33" y="53"/>
                      </a:cubicBezTo>
                      <a:cubicBezTo>
                        <a:pt x="34" y="54"/>
                        <a:pt x="35" y="53"/>
                        <a:pt x="34" y="52"/>
                      </a:cubicBezTo>
                      <a:cubicBezTo>
                        <a:pt x="32" y="49"/>
                        <a:pt x="30" y="46"/>
                        <a:pt x="27" y="43"/>
                      </a:cubicBezTo>
                      <a:cubicBezTo>
                        <a:pt x="26" y="42"/>
                        <a:pt x="24" y="43"/>
                        <a:pt x="25" y="44"/>
                      </a:cubicBezTo>
                      <a:cubicBezTo>
                        <a:pt x="27" y="47"/>
                        <a:pt x="29" y="49"/>
                        <a:pt x="32" y="51"/>
                      </a:cubicBezTo>
                      <a:cubicBezTo>
                        <a:pt x="33" y="52"/>
                        <a:pt x="34" y="50"/>
                        <a:pt x="33" y="49"/>
                      </a:cubicBezTo>
                      <a:cubicBezTo>
                        <a:pt x="31" y="47"/>
                        <a:pt x="23" y="40"/>
                        <a:pt x="23" y="47"/>
                      </a:cubicBezTo>
                      <a:cubicBezTo>
                        <a:pt x="23" y="55"/>
                        <a:pt x="39" y="37"/>
                        <a:pt x="35" y="52"/>
                      </a:cubicBezTo>
                      <a:cubicBezTo>
                        <a:pt x="36" y="52"/>
                        <a:pt x="36" y="52"/>
                        <a:pt x="37" y="52"/>
                      </a:cubicBezTo>
                      <a:cubicBezTo>
                        <a:pt x="36" y="48"/>
                        <a:pt x="36" y="44"/>
                        <a:pt x="36" y="40"/>
                      </a:cubicBezTo>
                      <a:cubicBezTo>
                        <a:pt x="35" y="40"/>
                        <a:pt x="35" y="40"/>
                        <a:pt x="34" y="40"/>
                      </a:cubicBezTo>
                      <a:cubicBezTo>
                        <a:pt x="34" y="44"/>
                        <a:pt x="34" y="48"/>
                        <a:pt x="33" y="52"/>
                      </a:cubicBezTo>
                      <a:cubicBezTo>
                        <a:pt x="34" y="52"/>
                        <a:pt x="35" y="52"/>
                        <a:pt x="36" y="52"/>
                      </a:cubicBezTo>
                      <a:cubicBezTo>
                        <a:pt x="34" y="47"/>
                        <a:pt x="35" y="42"/>
                        <a:pt x="35" y="37"/>
                      </a:cubicBezTo>
                      <a:cubicBezTo>
                        <a:pt x="34" y="36"/>
                        <a:pt x="32" y="36"/>
                        <a:pt x="32" y="37"/>
                      </a:cubicBezTo>
                      <a:cubicBezTo>
                        <a:pt x="32" y="41"/>
                        <a:pt x="32" y="46"/>
                        <a:pt x="31" y="50"/>
                      </a:cubicBezTo>
                      <a:cubicBezTo>
                        <a:pt x="32" y="50"/>
                        <a:pt x="32" y="50"/>
                        <a:pt x="33" y="51"/>
                      </a:cubicBezTo>
                      <a:cubicBezTo>
                        <a:pt x="33" y="46"/>
                        <a:pt x="33" y="42"/>
                        <a:pt x="32" y="37"/>
                      </a:cubicBezTo>
                      <a:cubicBezTo>
                        <a:pt x="32" y="36"/>
                        <a:pt x="30" y="36"/>
                        <a:pt x="30" y="37"/>
                      </a:cubicBezTo>
                      <a:cubicBezTo>
                        <a:pt x="30" y="42"/>
                        <a:pt x="29" y="46"/>
                        <a:pt x="28" y="50"/>
                      </a:cubicBezTo>
                      <a:cubicBezTo>
                        <a:pt x="29" y="51"/>
                        <a:pt x="30" y="51"/>
                        <a:pt x="31" y="51"/>
                      </a:cubicBezTo>
                      <a:cubicBezTo>
                        <a:pt x="30" y="46"/>
                        <a:pt x="30" y="40"/>
                        <a:pt x="30" y="35"/>
                      </a:cubicBezTo>
                      <a:cubicBezTo>
                        <a:pt x="30" y="34"/>
                        <a:pt x="28" y="34"/>
                        <a:pt x="28" y="35"/>
                      </a:cubicBezTo>
                      <a:cubicBezTo>
                        <a:pt x="28" y="36"/>
                        <a:pt x="28" y="36"/>
                        <a:pt x="27" y="37"/>
                      </a:cubicBezTo>
                      <a:cubicBezTo>
                        <a:pt x="28" y="41"/>
                        <a:pt x="27" y="42"/>
                        <a:pt x="25" y="41"/>
                      </a:cubicBezTo>
                      <a:cubicBezTo>
                        <a:pt x="26" y="35"/>
                        <a:pt x="26" y="33"/>
                        <a:pt x="25" y="38"/>
                      </a:cubicBezTo>
                      <a:cubicBezTo>
                        <a:pt x="24" y="40"/>
                        <a:pt x="24" y="42"/>
                        <a:pt x="24" y="44"/>
                      </a:cubicBezTo>
                      <a:cubicBezTo>
                        <a:pt x="25" y="44"/>
                        <a:pt x="25" y="44"/>
                        <a:pt x="26" y="44"/>
                      </a:cubicBezTo>
                      <a:cubicBezTo>
                        <a:pt x="26" y="39"/>
                        <a:pt x="26" y="35"/>
                        <a:pt x="27" y="31"/>
                      </a:cubicBezTo>
                      <a:cubicBezTo>
                        <a:pt x="26" y="31"/>
                        <a:pt x="26" y="31"/>
                        <a:pt x="25" y="31"/>
                      </a:cubicBezTo>
                      <a:cubicBezTo>
                        <a:pt x="25" y="34"/>
                        <a:pt x="25" y="38"/>
                        <a:pt x="24" y="42"/>
                      </a:cubicBezTo>
                      <a:cubicBezTo>
                        <a:pt x="23" y="39"/>
                        <a:pt x="23" y="36"/>
                        <a:pt x="23" y="33"/>
                      </a:cubicBezTo>
                      <a:cubicBezTo>
                        <a:pt x="23" y="29"/>
                        <a:pt x="23" y="25"/>
                        <a:pt x="22" y="21"/>
                      </a:cubicBezTo>
                      <a:cubicBezTo>
                        <a:pt x="22" y="21"/>
                        <a:pt x="21" y="20"/>
                        <a:pt x="20" y="21"/>
                      </a:cubicBezTo>
                      <a:cubicBezTo>
                        <a:pt x="19" y="22"/>
                        <a:pt x="18" y="27"/>
                        <a:pt x="18" y="25"/>
                      </a:cubicBezTo>
                      <a:cubicBezTo>
                        <a:pt x="19" y="20"/>
                        <a:pt x="21" y="15"/>
                        <a:pt x="21" y="10"/>
                      </a:cubicBezTo>
                      <a:cubicBezTo>
                        <a:pt x="21" y="9"/>
                        <a:pt x="20" y="8"/>
                        <a:pt x="19" y="9"/>
                      </a:cubicBezTo>
                      <a:cubicBezTo>
                        <a:pt x="15" y="12"/>
                        <a:pt x="9" y="25"/>
                        <a:pt x="11" y="30"/>
                      </a:cubicBezTo>
                      <a:cubicBezTo>
                        <a:pt x="11" y="30"/>
                        <a:pt x="13" y="31"/>
                        <a:pt x="13" y="30"/>
                      </a:cubicBezTo>
                      <a:cubicBezTo>
                        <a:pt x="16" y="23"/>
                        <a:pt x="18" y="16"/>
                        <a:pt x="21" y="10"/>
                      </a:cubicBezTo>
                      <a:cubicBezTo>
                        <a:pt x="21" y="10"/>
                        <a:pt x="20" y="9"/>
                        <a:pt x="19" y="9"/>
                      </a:cubicBezTo>
                      <a:cubicBezTo>
                        <a:pt x="18" y="17"/>
                        <a:pt x="16" y="24"/>
                        <a:pt x="17" y="31"/>
                      </a:cubicBezTo>
                      <a:cubicBezTo>
                        <a:pt x="17" y="32"/>
                        <a:pt x="18" y="33"/>
                        <a:pt x="19" y="32"/>
                      </a:cubicBezTo>
                      <a:cubicBezTo>
                        <a:pt x="22" y="27"/>
                        <a:pt x="23" y="21"/>
                        <a:pt x="24" y="15"/>
                      </a:cubicBezTo>
                      <a:cubicBezTo>
                        <a:pt x="23" y="15"/>
                        <a:pt x="22" y="15"/>
                        <a:pt x="22" y="15"/>
                      </a:cubicBezTo>
                      <a:cubicBezTo>
                        <a:pt x="21" y="22"/>
                        <a:pt x="20" y="30"/>
                        <a:pt x="19" y="38"/>
                      </a:cubicBezTo>
                      <a:cubicBezTo>
                        <a:pt x="20" y="38"/>
                        <a:pt x="21" y="38"/>
                        <a:pt x="22" y="38"/>
                      </a:cubicBezTo>
                      <a:cubicBezTo>
                        <a:pt x="21" y="34"/>
                        <a:pt x="22" y="29"/>
                        <a:pt x="22" y="25"/>
                      </a:cubicBezTo>
                      <a:cubicBezTo>
                        <a:pt x="22" y="25"/>
                        <a:pt x="24" y="16"/>
                        <a:pt x="25" y="19"/>
                      </a:cubicBezTo>
                      <a:cubicBezTo>
                        <a:pt x="26" y="23"/>
                        <a:pt x="26" y="27"/>
                        <a:pt x="27" y="32"/>
                      </a:cubicBezTo>
                      <a:cubicBezTo>
                        <a:pt x="27" y="34"/>
                        <a:pt x="27" y="40"/>
                        <a:pt x="31" y="41"/>
                      </a:cubicBezTo>
                      <a:cubicBezTo>
                        <a:pt x="31" y="41"/>
                        <a:pt x="32" y="40"/>
                        <a:pt x="32" y="40"/>
                      </a:cubicBezTo>
                      <a:cubicBezTo>
                        <a:pt x="33" y="32"/>
                        <a:pt x="33" y="25"/>
                        <a:pt x="34" y="17"/>
                      </a:cubicBezTo>
                      <a:cubicBezTo>
                        <a:pt x="33" y="17"/>
                        <a:pt x="33" y="17"/>
                        <a:pt x="32" y="17"/>
                      </a:cubicBezTo>
                      <a:cubicBezTo>
                        <a:pt x="32" y="24"/>
                        <a:pt x="33" y="30"/>
                        <a:pt x="33" y="37"/>
                      </a:cubicBezTo>
                      <a:cubicBezTo>
                        <a:pt x="34" y="37"/>
                        <a:pt x="34" y="37"/>
                        <a:pt x="35" y="37"/>
                      </a:cubicBezTo>
                      <a:cubicBezTo>
                        <a:pt x="34" y="30"/>
                        <a:pt x="34" y="24"/>
                        <a:pt x="34" y="17"/>
                      </a:cubicBezTo>
                      <a:cubicBezTo>
                        <a:pt x="33" y="17"/>
                        <a:pt x="32" y="17"/>
                        <a:pt x="31" y="17"/>
                      </a:cubicBezTo>
                      <a:cubicBezTo>
                        <a:pt x="34" y="24"/>
                        <a:pt x="36" y="33"/>
                        <a:pt x="34" y="40"/>
                      </a:cubicBezTo>
                      <a:cubicBezTo>
                        <a:pt x="33" y="46"/>
                        <a:pt x="25" y="29"/>
                        <a:pt x="26" y="31"/>
                      </a:cubicBezTo>
                      <a:cubicBezTo>
                        <a:pt x="25" y="30"/>
                        <a:pt x="25" y="30"/>
                        <a:pt x="25" y="29"/>
                      </a:cubicBezTo>
                      <a:cubicBezTo>
                        <a:pt x="22" y="22"/>
                        <a:pt x="26" y="21"/>
                        <a:pt x="37" y="26"/>
                      </a:cubicBezTo>
                      <a:cubicBezTo>
                        <a:pt x="38" y="30"/>
                        <a:pt x="38" y="35"/>
                        <a:pt x="37" y="39"/>
                      </a:cubicBezTo>
                      <a:cubicBezTo>
                        <a:pt x="30" y="43"/>
                        <a:pt x="25" y="43"/>
                        <a:pt x="23" y="38"/>
                      </a:cubicBezTo>
                      <a:cubicBezTo>
                        <a:pt x="23" y="37"/>
                        <a:pt x="22" y="35"/>
                        <a:pt x="22" y="33"/>
                      </a:cubicBezTo>
                      <a:cubicBezTo>
                        <a:pt x="21" y="32"/>
                        <a:pt x="21" y="31"/>
                        <a:pt x="21" y="30"/>
                      </a:cubicBezTo>
                      <a:cubicBezTo>
                        <a:pt x="20" y="24"/>
                        <a:pt x="24" y="22"/>
                        <a:pt x="33" y="24"/>
                      </a:cubicBezTo>
                      <a:cubicBezTo>
                        <a:pt x="35" y="26"/>
                        <a:pt x="35" y="30"/>
                        <a:pt x="35" y="33"/>
                      </a:cubicBezTo>
                      <a:cubicBezTo>
                        <a:pt x="35" y="36"/>
                        <a:pt x="33" y="47"/>
                        <a:pt x="26" y="42"/>
                      </a:cubicBezTo>
                      <a:cubicBezTo>
                        <a:pt x="22" y="39"/>
                        <a:pt x="21" y="31"/>
                        <a:pt x="20" y="27"/>
                      </a:cubicBezTo>
                      <a:cubicBezTo>
                        <a:pt x="20" y="26"/>
                        <a:pt x="20" y="25"/>
                        <a:pt x="20" y="25"/>
                      </a:cubicBezTo>
                      <a:cubicBezTo>
                        <a:pt x="28" y="22"/>
                        <a:pt x="32" y="25"/>
                        <a:pt x="31" y="31"/>
                      </a:cubicBezTo>
                      <a:cubicBezTo>
                        <a:pt x="31" y="32"/>
                        <a:pt x="31" y="46"/>
                        <a:pt x="26" y="41"/>
                      </a:cubicBezTo>
                      <a:cubicBezTo>
                        <a:pt x="22" y="38"/>
                        <a:pt x="21" y="32"/>
                        <a:pt x="20" y="28"/>
                      </a:cubicBezTo>
                      <a:cubicBezTo>
                        <a:pt x="20" y="27"/>
                        <a:pt x="20" y="26"/>
                        <a:pt x="20" y="26"/>
                      </a:cubicBezTo>
                      <a:cubicBezTo>
                        <a:pt x="20" y="22"/>
                        <a:pt x="22" y="22"/>
                        <a:pt x="27" y="24"/>
                      </a:cubicBezTo>
                      <a:cubicBezTo>
                        <a:pt x="28" y="26"/>
                        <a:pt x="29" y="29"/>
                        <a:pt x="29" y="32"/>
                      </a:cubicBezTo>
                      <a:cubicBezTo>
                        <a:pt x="29" y="32"/>
                        <a:pt x="29" y="33"/>
                        <a:pt x="30" y="34"/>
                      </a:cubicBezTo>
                      <a:cubicBezTo>
                        <a:pt x="30" y="37"/>
                        <a:pt x="29" y="38"/>
                        <a:pt x="24" y="37"/>
                      </a:cubicBezTo>
                      <a:cubicBezTo>
                        <a:pt x="23" y="34"/>
                        <a:pt x="23" y="30"/>
                        <a:pt x="23" y="27"/>
                      </a:cubicBezTo>
                      <a:cubicBezTo>
                        <a:pt x="23" y="18"/>
                        <a:pt x="25" y="23"/>
                        <a:pt x="26" y="28"/>
                      </a:cubicBezTo>
                      <a:cubicBezTo>
                        <a:pt x="27" y="31"/>
                        <a:pt x="28" y="34"/>
                        <a:pt x="28" y="37"/>
                      </a:cubicBezTo>
                      <a:cubicBezTo>
                        <a:pt x="28" y="43"/>
                        <a:pt x="24" y="34"/>
                        <a:pt x="23" y="33"/>
                      </a:cubicBezTo>
                      <a:cubicBezTo>
                        <a:pt x="22" y="28"/>
                        <a:pt x="23" y="22"/>
                        <a:pt x="20" y="19"/>
                      </a:cubicBezTo>
                      <a:cubicBezTo>
                        <a:pt x="23" y="22"/>
                        <a:pt x="24" y="29"/>
                        <a:pt x="23" y="34"/>
                      </a:cubicBezTo>
                      <a:cubicBezTo>
                        <a:pt x="22" y="33"/>
                        <a:pt x="21" y="33"/>
                        <a:pt x="19" y="33"/>
                      </a:cubicBezTo>
                      <a:cubicBezTo>
                        <a:pt x="19" y="31"/>
                        <a:pt x="19" y="30"/>
                        <a:pt x="19" y="29"/>
                      </a:cubicBezTo>
                      <a:cubicBezTo>
                        <a:pt x="19" y="27"/>
                        <a:pt x="20" y="25"/>
                        <a:pt x="20" y="22"/>
                      </a:cubicBezTo>
                      <a:cubicBezTo>
                        <a:pt x="20" y="20"/>
                        <a:pt x="21" y="17"/>
                        <a:pt x="19" y="15"/>
                      </a:cubicBezTo>
                      <a:cubicBezTo>
                        <a:pt x="19" y="14"/>
                        <a:pt x="17" y="14"/>
                        <a:pt x="17" y="15"/>
                      </a:cubicBezTo>
                      <a:cubicBezTo>
                        <a:pt x="16" y="20"/>
                        <a:pt x="15" y="25"/>
                        <a:pt x="13" y="29"/>
                      </a:cubicBezTo>
                      <a:cubicBezTo>
                        <a:pt x="14" y="29"/>
                        <a:pt x="14" y="30"/>
                        <a:pt x="15" y="30"/>
                      </a:cubicBezTo>
                      <a:cubicBezTo>
                        <a:pt x="16" y="22"/>
                        <a:pt x="20" y="16"/>
                        <a:pt x="20" y="8"/>
                      </a:cubicBezTo>
                      <a:cubicBezTo>
                        <a:pt x="20" y="7"/>
                        <a:pt x="18" y="7"/>
                        <a:pt x="17" y="8"/>
                      </a:cubicBezTo>
                      <a:cubicBezTo>
                        <a:pt x="14" y="12"/>
                        <a:pt x="12" y="16"/>
                        <a:pt x="10" y="21"/>
                      </a:cubicBezTo>
                      <a:cubicBezTo>
                        <a:pt x="9" y="22"/>
                        <a:pt x="11" y="23"/>
                        <a:pt x="12" y="22"/>
                      </a:cubicBezTo>
                      <a:cubicBezTo>
                        <a:pt x="14" y="18"/>
                        <a:pt x="17" y="14"/>
                        <a:pt x="19" y="9"/>
                      </a:cubicBezTo>
                      <a:cubicBezTo>
                        <a:pt x="20" y="8"/>
                        <a:pt x="18" y="7"/>
                        <a:pt x="17" y="8"/>
                      </a:cubicBezTo>
                      <a:cubicBezTo>
                        <a:pt x="15" y="12"/>
                        <a:pt x="13" y="15"/>
                        <a:pt x="10" y="18"/>
                      </a:cubicBezTo>
                      <a:cubicBezTo>
                        <a:pt x="11" y="18"/>
                        <a:pt x="11" y="19"/>
                        <a:pt x="12" y="19"/>
                      </a:cubicBezTo>
                      <a:cubicBezTo>
                        <a:pt x="12" y="16"/>
                        <a:pt x="13" y="15"/>
                        <a:pt x="16" y="15"/>
                      </a:cubicBezTo>
                      <a:cubicBezTo>
                        <a:pt x="16" y="17"/>
                        <a:pt x="16" y="19"/>
                        <a:pt x="15" y="21"/>
                      </a:cubicBezTo>
                      <a:cubicBezTo>
                        <a:pt x="15" y="26"/>
                        <a:pt x="15" y="31"/>
                        <a:pt x="14" y="35"/>
                      </a:cubicBezTo>
                      <a:cubicBezTo>
                        <a:pt x="14" y="35"/>
                        <a:pt x="15" y="35"/>
                        <a:pt x="16" y="35"/>
                      </a:cubicBezTo>
                      <a:cubicBezTo>
                        <a:pt x="15" y="28"/>
                        <a:pt x="17" y="21"/>
                        <a:pt x="19" y="14"/>
                      </a:cubicBezTo>
                      <a:cubicBezTo>
                        <a:pt x="18" y="14"/>
                        <a:pt x="17" y="14"/>
                        <a:pt x="17" y="14"/>
                      </a:cubicBezTo>
                      <a:cubicBezTo>
                        <a:pt x="16" y="19"/>
                        <a:pt x="16" y="24"/>
                        <a:pt x="13" y="28"/>
                      </a:cubicBezTo>
                      <a:cubicBezTo>
                        <a:pt x="13" y="29"/>
                        <a:pt x="14" y="29"/>
                        <a:pt x="15" y="29"/>
                      </a:cubicBezTo>
                      <a:cubicBezTo>
                        <a:pt x="15" y="20"/>
                        <a:pt x="20" y="14"/>
                        <a:pt x="22" y="6"/>
                      </a:cubicBezTo>
                      <a:cubicBezTo>
                        <a:pt x="22" y="5"/>
                        <a:pt x="21" y="4"/>
                        <a:pt x="21" y="4"/>
                      </a:cubicBezTo>
                      <a:cubicBezTo>
                        <a:pt x="18" y="5"/>
                        <a:pt x="16" y="5"/>
                        <a:pt x="14" y="7"/>
                      </a:cubicBezTo>
                      <a:cubicBezTo>
                        <a:pt x="13" y="8"/>
                        <a:pt x="12" y="10"/>
                        <a:pt x="11" y="12"/>
                      </a:cubicBezTo>
                      <a:cubicBezTo>
                        <a:pt x="9" y="16"/>
                        <a:pt x="9" y="14"/>
                        <a:pt x="13" y="7"/>
                      </a:cubicBezTo>
                      <a:cubicBezTo>
                        <a:pt x="15" y="5"/>
                        <a:pt x="17" y="4"/>
                        <a:pt x="20" y="3"/>
                      </a:cubicBezTo>
                      <a:cubicBezTo>
                        <a:pt x="21" y="3"/>
                        <a:pt x="20" y="1"/>
                        <a:pt x="19" y="1"/>
                      </a:cubicBezTo>
                      <a:cubicBezTo>
                        <a:pt x="11" y="2"/>
                        <a:pt x="0" y="10"/>
                        <a:pt x="3" y="19"/>
                      </a:cubicBezTo>
                      <a:cubicBezTo>
                        <a:pt x="3" y="20"/>
                        <a:pt x="4" y="20"/>
                        <a:pt x="5" y="19"/>
                      </a:cubicBezTo>
                      <a:cubicBezTo>
                        <a:pt x="7" y="16"/>
                        <a:pt x="10" y="13"/>
                        <a:pt x="13" y="10"/>
                      </a:cubicBezTo>
                      <a:cubicBezTo>
                        <a:pt x="14" y="9"/>
                        <a:pt x="13" y="8"/>
                        <a:pt x="12" y="8"/>
                      </a:cubicBezTo>
                      <a:cubicBezTo>
                        <a:pt x="8" y="10"/>
                        <a:pt x="7" y="12"/>
                        <a:pt x="5" y="15"/>
                      </a:cubicBezTo>
                      <a:cubicBezTo>
                        <a:pt x="5" y="16"/>
                        <a:pt x="5" y="17"/>
                        <a:pt x="6" y="17"/>
                      </a:cubicBezTo>
                      <a:cubicBezTo>
                        <a:pt x="10" y="17"/>
                        <a:pt x="13" y="14"/>
                        <a:pt x="16" y="11"/>
                      </a:cubicBezTo>
                      <a:cubicBezTo>
                        <a:pt x="16" y="10"/>
                        <a:pt x="15" y="9"/>
                        <a:pt x="15" y="9"/>
                      </a:cubicBezTo>
                      <a:cubicBezTo>
                        <a:pt x="9" y="8"/>
                        <a:pt x="7" y="16"/>
                        <a:pt x="5" y="20"/>
                      </a:cubicBezTo>
                      <a:cubicBezTo>
                        <a:pt x="4" y="21"/>
                        <a:pt x="7" y="22"/>
                        <a:pt x="7" y="21"/>
                      </a:cubicBezTo>
                      <a:cubicBezTo>
                        <a:pt x="9" y="17"/>
                        <a:pt x="10" y="14"/>
                        <a:pt x="9" y="11"/>
                      </a:cubicBezTo>
                      <a:cubicBezTo>
                        <a:pt x="9" y="10"/>
                        <a:pt x="8" y="9"/>
                        <a:pt x="8" y="10"/>
                      </a:cubicBezTo>
                      <a:cubicBezTo>
                        <a:pt x="2" y="12"/>
                        <a:pt x="2" y="22"/>
                        <a:pt x="3" y="27"/>
                      </a:cubicBezTo>
                      <a:cubicBezTo>
                        <a:pt x="3" y="28"/>
                        <a:pt x="4" y="29"/>
                        <a:pt x="5" y="28"/>
                      </a:cubicBezTo>
                      <a:cubicBezTo>
                        <a:pt x="6" y="24"/>
                        <a:pt x="7" y="21"/>
                        <a:pt x="7" y="17"/>
                      </a:cubicBezTo>
                      <a:cubicBezTo>
                        <a:pt x="8" y="16"/>
                        <a:pt x="5" y="16"/>
                        <a:pt x="5" y="17"/>
                      </a:cubicBezTo>
                      <a:cubicBezTo>
                        <a:pt x="3" y="25"/>
                        <a:pt x="3" y="34"/>
                        <a:pt x="10" y="40"/>
                      </a:cubicBezTo>
                      <a:cubicBezTo>
                        <a:pt x="11" y="41"/>
                        <a:pt x="12" y="40"/>
                        <a:pt x="12" y="39"/>
                      </a:cubicBezTo>
                      <a:cubicBezTo>
                        <a:pt x="11" y="36"/>
                        <a:pt x="10" y="35"/>
                        <a:pt x="8" y="33"/>
                      </a:cubicBezTo>
                      <a:cubicBezTo>
                        <a:pt x="8" y="33"/>
                        <a:pt x="7" y="33"/>
                        <a:pt x="6" y="34"/>
                      </a:cubicBezTo>
                      <a:cubicBezTo>
                        <a:pt x="9" y="38"/>
                        <a:pt x="12" y="41"/>
                        <a:pt x="17" y="44"/>
                      </a:cubicBezTo>
                      <a:cubicBezTo>
                        <a:pt x="18" y="45"/>
                        <a:pt x="19" y="43"/>
                        <a:pt x="18" y="42"/>
                      </a:cubicBezTo>
                      <a:cubicBezTo>
                        <a:pt x="16" y="38"/>
                        <a:pt x="12" y="35"/>
                        <a:pt x="9" y="31"/>
                      </a:cubicBezTo>
                      <a:cubicBezTo>
                        <a:pt x="8" y="30"/>
                        <a:pt x="6" y="31"/>
                        <a:pt x="7" y="32"/>
                      </a:cubicBezTo>
                      <a:cubicBezTo>
                        <a:pt x="11" y="38"/>
                        <a:pt x="15" y="44"/>
                        <a:pt x="21" y="48"/>
                      </a:cubicBezTo>
                      <a:cubicBezTo>
                        <a:pt x="22" y="49"/>
                        <a:pt x="23" y="48"/>
                        <a:pt x="23" y="47"/>
                      </a:cubicBezTo>
                      <a:cubicBezTo>
                        <a:pt x="19" y="41"/>
                        <a:pt x="15" y="36"/>
                        <a:pt x="10" y="32"/>
                      </a:cubicBezTo>
                      <a:cubicBezTo>
                        <a:pt x="9" y="32"/>
                        <a:pt x="7" y="33"/>
                        <a:pt x="8" y="34"/>
                      </a:cubicBezTo>
                      <a:cubicBezTo>
                        <a:pt x="10" y="38"/>
                        <a:pt x="12" y="42"/>
                        <a:pt x="16" y="46"/>
                      </a:cubicBezTo>
                      <a:cubicBezTo>
                        <a:pt x="17" y="47"/>
                        <a:pt x="19" y="46"/>
                        <a:pt x="18" y="44"/>
                      </a:cubicBezTo>
                      <a:cubicBezTo>
                        <a:pt x="16" y="39"/>
                        <a:pt x="12" y="34"/>
                        <a:pt x="10" y="29"/>
                      </a:cubicBezTo>
                      <a:cubicBezTo>
                        <a:pt x="9" y="29"/>
                        <a:pt x="9" y="30"/>
                        <a:pt x="8" y="30"/>
                      </a:cubicBezTo>
                      <a:cubicBezTo>
                        <a:pt x="11" y="34"/>
                        <a:pt x="14" y="38"/>
                        <a:pt x="18" y="41"/>
                      </a:cubicBezTo>
                      <a:cubicBezTo>
                        <a:pt x="19" y="42"/>
                        <a:pt x="21" y="41"/>
                        <a:pt x="20" y="40"/>
                      </a:cubicBezTo>
                      <a:cubicBezTo>
                        <a:pt x="17" y="35"/>
                        <a:pt x="13" y="31"/>
                        <a:pt x="9" y="27"/>
                      </a:cubicBezTo>
                      <a:cubicBezTo>
                        <a:pt x="8" y="26"/>
                        <a:pt x="7" y="27"/>
                        <a:pt x="8" y="28"/>
                      </a:cubicBezTo>
                      <a:cubicBezTo>
                        <a:pt x="10" y="32"/>
                        <a:pt x="12" y="36"/>
                        <a:pt x="16" y="40"/>
                      </a:cubicBezTo>
                      <a:cubicBezTo>
                        <a:pt x="16" y="41"/>
                        <a:pt x="18" y="40"/>
                        <a:pt x="18" y="39"/>
                      </a:cubicBezTo>
                      <a:cubicBezTo>
                        <a:pt x="16" y="31"/>
                        <a:pt x="13" y="24"/>
                        <a:pt x="7" y="19"/>
                      </a:cubicBezTo>
                      <a:cubicBezTo>
                        <a:pt x="6" y="18"/>
                        <a:pt x="5" y="18"/>
                        <a:pt x="5" y="19"/>
                      </a:cubicBezTo>
                      <a:cubicBezTo>
                        <a:pt x="4" y="23"/>
                        <a:pt x="5" y="26"/>
                        <a:pt x="6" y="29"/>
                      </a:cubicBezTo>
                      <a:cubicBezTo>
                        <a:pt x="7" y="30"/>
                        <a:pt x="8" y="30"/>
                        <a:pt x="8" y="30"/>
                      </a:cubicBezTo>
                      <a:cubicBezTo>
                        <a:pt x="13" y="26"/>
                        <a:pt x="13" y="18"/>
                        <a:pt x="9" y="13"/>
                      </a:cubicBezTo>
                      <a:cubicBezTo>
                        <a:pt x="9" y="13"/>
                        <a:pt x="8" y="13"/>
                        <a:pt x="7" y="13"/>
                      </a:cubicBezTo>
                      <a:cubicBezTo>
                        <a:pt x="2" y="18"/>
                        <a:pt x="5" y="26"/>
                        <a:pt x="6" y="32"/>
                      </a:cubicBezTo>
                      <a:cubicBezTo>
                        <a:pt x="6" y="33"/>
                        <a:pt x="8" y="33"/>
                        <a:pt x="8" y="32"/>
                      </a:cubicBezTo>
                      <a:cubicBezTo>
                        <a:pt x="9" y="27"/>
                        <a:pt x="9" y="21"/>
                        <a:pt x="11" y="16"/>
                      </a:cubicBezTo>
                      <a:cubicBezTo>
                        <a:pt x="10" y="16"/>
                        <a:pt x="9" y="16"/>
                        <a:pt x="8" y="16"/>
                      </a:cubicBezTo>
                      <a:cubicBezTo>
                        <a:pt x="8" y="21"/>
                        <a:pt x="8" y="26"/>
                        <a:pt x="7" y="31"/>
                      </a:cubicBezTo>
                      <a:cubicBezTo>
                        <a:pt x="7" y="32"/>
                        <a:pt x="9" y="32"/>
                        <a:pt x="10" y="31"/>
                      </a:cubicBezTo>
                      <a:cubicBezTo>
                        <a:pt x="11" y="25"/>
                        <a:pt x="12" y="20"/>
                        <a:pt x="12" y="14"/>
                      </a:cubicBezTo>
                      <a:cubicBezTo>
                        <a:pt x="12" y="13"/>
                        <a:pt x="10" y="13"/>
                        <a:pt x="10" y="14"/>
                      </a:cubicBezTo>
                      <a:cubicBezTo>
                        <a:pt x="7" y="19"/>
                        <a:pt x="7" y="24"/>
                        <a:pt x="8" y="30"/>
                      </a:cubicBezTo>
                      <a:cubicBezTo>
                        <a:pt x="8" y="31"/>
                        <a:pt x="9" y="31"/>
                        <a:pt x="9" y="31"/>
                      </a:cubicBezTo>
                      <a:cubicBezTo>
                        <a:pt x="14" y="28"/>
                        <a:pt x="14" y="22"/>
                        <a:pt x="14" y="17"/>
                      </a:cubicBezTo>
                      <a:cubicBezTo>
                        <a:pt x="14" y="17"/>
                        <a:pt x="13" y="16"/>
                        <a:pt x="12" y="17"/>
                      </a:cubicBezTo>
                      <a:cubicBezTo>
                        <a:pt x="7" y="20"/>
                        <a:pt x="6" y="28"/>
                        <a:pt x="9" y="33"/>
                      </a:cubicBezTo>
                      <a:cubicBezTo>
                        <a:pt x="10" y="33"/>
                        <a:pt x="11" y="33"/>
                        <a:pt x="11" y="33"/>
                      </a:cubicBezTo>
                      <a:cubicBezTo>
                        <a:pt x="14" y="31"/>
                        <a:pt x="15" y="29"/>
                        <a:pt x="16" y="25"/>
                      </a:cubicBezTo>
                      <a:cubicBezTo>
                        <a:pt x="15" y="25"/>
                        <a:pt x="14" y="25"/>
                        <a:pt x="13" y="25"/>
                      </a:cubicBezTo>
                      <a:cubicBezTo>
                        <a:pt x="12" y="32"/>
                        <a:pt x="14" y="38"/>
                        <a:pt x="19" y="43"/>
                      </a:cubicBezTo>
                      <a:cubicBezTo>
                        <a:pt x="19" y="44"/>
                        <a:pt x="21" y="44"/>
                        <a:pt x="21" y="43"/>
                      </a:cubicBezTo>
                      <a:cubicBezTo>
                        <a:pt x="20" y="39"/>
                        <a:pt x="20" y="36"/>
                        <a:pt x="18" y="32"/>
                      </a:cubicBezTo>
                      <a:cubicBezTo>
                        <a:pt x="17" y="31"/>
                        <a:pt x="15" y="32"/>
                        <a:pt x="15" y="33"/>
                      </a:cubicBezTo>
                      <a:cubicBezTo>
                        <a:pt x="17" y="38"/>
                        <a:pt x="18" y="43"/>
                        <a:pt x="20" y="48"/>
                      </a:cubicBezTo>
                      <a:cubicBezTo>
                        <a:pt x="21" y="48"/>
                        <a:pt x="22" y="47"/>
                        <a:pt x="23" y="47"/>
                      </a:cubicBezTo>
                      <a:cubicBezTo>
                        <a:pt x="21" y="44"/>
                        <a:pt x="21" y="44"/>
                        <a:pt x="20" y="41"/>
                      </a:cubicBezTo>
                      <a:cubicBezTo>
                        <a:pt x="19" y="41"/>
                        <a:pt x="18" y="42"/>
                        <a:pt x="18" y="42"/>
                      </a:cubicBezTo>
                      <a:cubicBezTo>
                        <a:pt x="19" y="44"/>
                        <a:pt x="20" y="46"/>
                        <a:pt x="23" y="48"/>
                      </a:cubicBezTo>
                      <a:cubicBezTo>
                        <a:pt x="23" y="48"/>
                        <a:pt x="33" y="54"/>
                        <a:pt x="26" y="52"/>
                      </a:cubicBezTo>
                      <a:cubicBezTo>
                        <a:pt x="26" y="53"/>
                        <a:pt x="26" y="54"/>
                        <a:pt x="26" y="55"/>
                      </a:cubicBezTo>
                      <a:cubicBezTo>
                        <a:pt x="28" y="55"/>
                        <a:pt x="31" y="55"/>
                        <a:pt x="33" y="56"/>
                      </a:cubicBezTo>
                      <a:cubicBezTo>
                        <a:pt x="33" y="55"/>
                        <a:pt x="34" y="54"/>
                        <a:pt x="34" y="54"/>
                      </a:cubicBezTo>
                      <a:cubicBezTo>
                        <a:pt x="30" y="53"/>
                        <a:pt x="26" y="52"/>
                        <a:pt x="21" y="51"/>
                      </a:cubicBezTo>
                      <a:cubicBezTo>
                        <a:pt x="20" y="51"/>
                        <a:pt x="20" y="53"/>
                        <a:pt x="21" y="54"/>
                      </a:cubicBezTo>
                      <a:cubicBezTo>
                        <a:pt x="22" y="54"/>
                        <a:pt x="24" y="55"/>
                        <a:pt x="25" y="55"/>
                      </a:cubicBezTo>
                      <a:cubicBezTo>
                        <a:pt x="25" y="54"/>
                        <a:pt x="25" y="54"/>
                        <a:pt x="25" y="53"/>
                      </a:cubicBezTo>
                      <a:cubicBezTo>
                        <a:pt x="26" y="53"/>
                        <a:pt x="26" y="54"/>
                        <a:pt x="26" y="54"/>
                      </a:cubicBezTo>
                      <a:cubicBezTo>
                        <a:pt x="28" y="54"/>
                        <a:pt x="28" y="53"/>
                        <a:pt x="27" y="52"/>
                      </a:cubicBezTo>
                      <a:cubicBezTo>
                        <a:pt x="26" y="51"/>
                        <a:pt x="24" y="51"/>
                        <a:pt x="23" y="50"/>
                      </a:cubicBezTo>
                      <a:cubicBezTo>
                        <a:pt x="23" y="50"/>
                        <a:pt x="22" y="51"/>
                        <a:pt x="22" y="52"/>
                      </a:cubicBezTo>
                      <a:cubicBezTo>
                        <a:pt x="23" y="52"/>
                        <a:pt x="25" y="53"/>
                        <a:pt x="26" y="53"/>
                      </a:cubicBezTo>
                      <a:cubicBezTo>
                        <a:pt x="26" y="52"/>
                        <a:pt x="27" y="52"/>
                        <a:pt x="27" y="51"/>
                      </a:cubicBezTo>
                      <a:cubicBezTo>
                        <a:pt x="24" y="50"/>
                        <a:pt x="22" y="49"/>
                        <a:pt x="19" y="48"/>
                      </a:cubicBezTo>
                      <a:cubicBezTo>
                        <a:pt x="18" y="47"/>
                        <a:pt x="17" y="49"/>
                        <a:pt x="18" y="50"/>
                      </a:cubicBezTo>
                      <a:cubicBezTo>
                        <a:pt x="21" y="52"/>
                        <a:pt x="24" y="52"/>
                        <a:pt x="27" y="53"/>
                      </a:cubicBezTo>
                      <a:cubicBezTo>
                        <a:pt x="29" y="53"/>
                        <a:pt x="30" y="52"/>
                        <a:pt x="28" y="51"/>
                      </a:cubicBezTo>
                      <a:cubicBezTo>
                        <a:pt x="24" y="49"/>
                        <a:pt x="21" y="47"/>
                        <a:pt x="16" y="46"/>
                      </a:cubicBezTo>
                      <a:cubicBezTo>
                        <a:pt x="15" y="45"/>
                        <a:pt x="14" y="47"/>
                        <a:pt x="15" y="48"/>
                      </a:cubicBezTo>
                      <a:cubicBezTo>
                        <a:pt x="18" y="49"/>
                        <a:pt x="21" y="51"/>
                        <a:pt x="23" y="52"/>
                      </a:cubicBezTo>
                      <a:cubicBezTo>
                        <a:pt x="23" y="51"/>
                        <a:pt x="24" y="51"/>
                        <a:pt x="24" y="50"/>
                      </a:cubicBezTo>
                      <a:cubicBezTo>
                        <a:pt x="15" y="47"/>
                        <a:pt x="9" y="43"/>
                        <a:pt x="4" y="36"/>
                      </a:cubicBezTo>
                      <a:cubicBezTo>
                        <a:pt x="3" y="36"/>
                        <a:pt x="3" y="37"/>
                        <a:pt x="2" y="37"/>
                      </a:cubicBezTo>
                      <a:cubicBezTo>
                        <a:pt x="7" y="41"/>
                        <a:pt x="10" y="45"/>
                        <a:pt x="16" y="47"/>
                      </a:cubicBezTo>
                      <a:cubicBezTo>
                        <a:pt x="17" y="47"/>
                        <a:pt x="18" y="46"/>
                        <a:pt x="17" y="45"/>
                      </a:cubicBezTo>
                      <a:cubicBezTo>
                        <a:pt x="14" y="42"/>
                        <a:pt x="12" y="41"/>
                        <a:pt x="8" y="39"/>
                      </a:cubicBezTo>
                      <a:cubicBezTo>
                        <a:pt x="7" y="38"/>
                        <a:pt x="6" y="40"/>
                        <a:pt x="7" y="41"/>
                      </a:cubicBezTo>
                      <a:cubicBezTo>
                        <a:pt x="10" y="43"/>
                        <a:pt x="12" y="45"/>
                        <a:pt x="15" y="47"/>
                      </a:cubicBezTo>
                      <a:cubicBezTo>
                        <a:pt x="16" y="47"/>
                        <a:pt x="18" y="45"/>
                        <a:pt x="16" y="45"/>
                      </a:cubicBezTo>
                      <a:cubicBezTo>
                        <a:pt x="14" y="43"/>
                        <a:pt x="13" y="42"/>
                        <a:pt x="11" y="40"/>
                      </a:cubicBezTo>
                      <a:cubicBezTo>
                        <a:pt x="8" y="38"/>
                        <a:pt x="9" y="39"/>
                        <a:pt x="14" y="44"/>
                      </a:cubicBezTo>
                      <a:cubicBezTo>
                        <a:pt x="15" y="43"/>
                        <a:pt x="16" y="43"/>
                        <a:pt x="16" y="42"/>
                      </a:cubicBezTo>
                      <a:cubicBezTo>
                        <a:pt x="13" y="39"/>
                        <a:pt x="10" y="35"/>
                        <a:pt x="6" y="32"/>
                      </a:cubicBezTo>
                      <a:cubicBezTo>
                        <a:pt x="5" y="32"/>
                        <a:pt x="4" y="32"/>
                        <a:pt x="4" y="33"/>
                      </a:cubicBezTo>
                      <a:cubicBezTo>
                        <a:pt x="6" y="37"/>
                        <a:pt x="5" y="37"/>
                        <a:pt x="7" y="40"/>
                      </a:cubicBezTo>
                      <a:cubicBezTo>
                        <a:pt x="8" y="40"/>
                        <a:pt x="8" y="39"/>
                        <a:pt x="9" y="39"/>
                      </a:cubicBezTo>
                      <a:cubicBezTo>
                        <a:pt x="7" y="36"/>
                        <a:pt x="6" y="34"/>
                        <a:pt x="5" y="31"/>
                      </a:cubicBezTo>
                      <a:cubicBezTo>
                        <a:pt x="5" y="30"/>
                        <a:pt x="3" y="30"/>
                        <a:pt x="3" y="31"/>
                      </a:cubicBezTo>
                      <a:cubicBezTo>
                        <a:pt x="3" y="33"/>
                        <a:pt x="3" y="35"/>
                        <a:pt x="3" y="37"/>
                      </a:cubicBezTo>
                      <a:cubicBezTo>
                        <a:pt x="4" y="37"/>
                        <a:pt x="4" y="37"/>
                        <a:pt x="5" y="37"/>
                      </a:cubicBezTo>
                      <a:cubicBezTo>
                        <a:pt x="4" y="33"/>
                        <a:pt x="4" y="29"/>
                        <a:pt x="3" y="25"/>
                      </a:cubicBezTo>
                      <a:cubicBezTo>
                        <a:pt x="3" y="24"/>
                        <a:pt x="0" y="24"/>
                        <a:pt x="1" y="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2" name="Freeform 297"/>
                <p:cNvSpPr>
                  <a:spLocks/>
                </p:cNvSpPr>
                <p:nvPr/>
              </p:nvSpPr>
              <p:spPr bwMode="auto">
                <a:xfrm>
                  <a:off x="911" y="1613"/>
                  <a:ext cx="35" cy="39"/>
                </a:xfrm>
                <a:custGeom>
                  <a:avLst/>
                  <a:gdLst>
                    <a:gd name="T0" fmla="*/ 11 w 52"/>
                    <a:gd name="T1" fmla="*/ 10 h 59"/>
                    <a:gd name="T2" fmla="*/ 1 w 52"/>
                    <a:gd name="T3" fmla="*/ 13 h 59"/>
                    <a:gd name="T4" fmla="*/ 20 w 52"/>
                    <a:gd name="T5" fmla="*/ 9 h 59"/>
                    <a:gd name="T6" fmla="*/ 12 w 52"/>
                    <a:gd name="T7" fmla="*/ 8 h 59"/>
                    <a:gd name="T8" fmla="*/ 15 w 52"/>
                    <a:gd name="T9" fmla="*/ 4 h 59"/>
                    <a:gd name="T10" fmla="*/ 18 w 52"/>
                    <a:gd name="T11" fmla="*/ 18 h 59"/>
                    <a:gd name="T12" fmla="*/ 15 w 52"/>
                    <a:gd name="T13" fmla="*/ 7 h 59"/>
                    <a:gd name="T14" fmla="*/ 18 w 52"/>
                    <a:gd name="T15" fmla="*/ 7 h 59"/>
                    <a:gd name="T16" fmla="*/ 18 w 52"/>
                    <a:gd name="T17" fmla="*/ 15 h 59"/>
                    <a:gd name="T18" fmla="*/ 22 w 52"/>
                    <a:gd name="T19" fmla="*/ 17 h 59"/>
                    <a:gd name="T20" fmla="*/ 31 w 52"/>
                    <a:gd name="T21" fmla="*/ 18 h 59"/>
                    <a:gd name="T22" fmla="*/ 33 w 52"/>
                    <a:gd name="T23" fmla="*/ 22 h 59"/>
                    <a:gd name="T24" fmla="*/ 34 w 52"/>
                    <a:gd name="T25" fmla="*/ 38 h 59"/>
                    <a:gd name="T26" fmla="*/ 35 w 52"/>
                    <a:gd name="T27" fmla="*/ 48 h 59"/>
                    <a:gd name="T28" fmla="*/ 38 w 52"/>
                    <a:gd name="T29" fmla="*/ 49 h 59"/>
                    <a:gd name="T30" fmla="*/ 38 w 52"/>
                    <a:gd name="T31" fmla="*/ 54 h 59"/>
                    <a:gd name="T32" fmla="*/ 30 w 52"/>
                    <a:gd name="T33" fmla="*/ 16 h 59"/>
                    <a:gd name="T34" fmla="*/ 37 w 52"/>
                    <a:gd name="T35" fmla="*/ 38 h 59"/>
                    <a:gd name="T36" fmla="*/ 38 w 52"/>
                    <a:gd name="T37" fmla="*/ 33 h 59"/>
                    <a:gd name="T38" fmla="*/ 32 w 52"/>
                    <a:gd name="T39" fmla="*/ 10 h 59"/>
                    <a:gd name="T40" fmla="*/ 38 w 52"/>
                    <a:gd name="T41" fmla="*/ 15 h 59"/>
                    <a:gd name="T42" fmla="*/ 45 w 52"/>
                    <a:gd name="T43" fmla="*/ 39 h 59"/>
                    <a:gd name="T44" fmla="*/ 40 w 52"/>
                    <a:gd name="T45" fmla="*/ 15 h 59"/>
                    <a:gd name="T46" fmla="*/ 45 w 52"/>
                    <a:gd name="T47" fmla="*/ 35 h 59"/>
                    <a:gd name="T48" fmla="*/ 43 w 52"/>
                    <a:gd name="T49" fmla="*/ 41 h 59"/>
                    <a:gd name="T50" fmla="*/ 44 w 52"/>
                    <a:gd name="T51" fmla="*/ 44 h 59"/>
                    <a:gd name="T52" fmla="*/ 48 w 52"/>
                    <a:gd name="T53" fmla="*/ 38 h 59"/>
                    <a:gd name="T54" fmla="*/ 45 w 52"/>
                    <a:gd name="T55" fmla="*/ 43 h 59"/>
                    <a:gd name="T56" fmla="*/ 47 w 52"/>
                    <a:gd name="T57" fmla="*/ 38 h 59"/>
                    <a:gd name="T58" fmla="*/ 43 w 52"/>
                    <a:gd name="T59" fmla="*/ 41 h 59"/>
                    <a:gd name="T60" fmla="*/ 45 w 52"/>
                    <a:gd name="T61" fmla="*/ 35 h 59"/>
                    <a:gd name="T62" fmla="*/ 47 w 52"/>
                    <a:gd name="T63" fmla="*/ 36 h 59"/>
                    <a:gd name="T64" fmla="*/ 40 w 52"/>
                    <a:gd name="T65" fmla="*/ 15 h 59"/>
                    <a:gd name="T66" fmla="*/ 43 w 52"/>
                    <a:gd name="T67" fmla="*/ 40 h 59"/>
                    <a:gd name="T68" fmla="*/ 44 w 52"/>
                    <a:gd name="T69" fmla="*/ 42 h 59"/>
                    <a:gd name="T70" fmla="*/ 36 w 52"/>
                    <a:gd name="T71" fmla="*/ 16 h 59"/>
                    <a:gd name="T72" fmla="*/ 30 w 52"/>
                    <a:gd name="T73" fmla="*/ 13 h 59"/>
                    <a:gd name="T74" fmla="*/ 42 w 52"/>
                    <a:gd name="T75" fmla="*/ 40 h 59"/>
                    <a:gd name="T76" fmla="*/ 36 w 52"/>
                    <a:gd name="T77" fmla="*/ 24 h 59"/>
                    <a:gd name="T78" fmla="*/ 38 w 52"/>
                    <a:gd name="T79" fmla="*/ 29 h 59"/>
                    <a:gd name="T80" fmla="*/ 40 w 52"/>
                    <a:gd name="T81" fmla="*/ 48 h 59"/>
                    <a:gd name="T82" fmla="*/ 31 w 52"/>
                    <a:gd name="T83" fmla="*/ 58 h 59"/>
                    <a:gd name="T84" fmla="*/ 38 w 52"/>
                    <a:gd name="T85" fmla="*/ 39 h 59"/>
                    <a:gd name="T86" fmla="*/ 35 w 52"/>
                    <a:gd name="T87" fmla="*/ 47 h 59"/>
                    <a:gd name="T88" fmla="*/ 34 w 52"/>
                    <a:gd name="T89" fmla="*/ 24 h 59"/>
                    <a:gd name="T90" fmla="*/ 34 w 52"/>
                    <a:gd name="T91" fmla="*/ 37 h 59"/>
                    <a:gd name="T92" fmla="*/ 28 w 52"/>
                    <a:gd name="T93" fmla="*/ 11 h 59"/>
                    <a:gd name="T94" fmla="*/ 27 w 52"/>
                    <a:gd name="T95" fmla="*/ 5 h 59"/>
                    <a:gd name="T96" fmla="*/ 27 w 52"/>
                    <a:gd name="T97" fmla="*/ 8 h 59"/>
                    <a:gd name="T98" fmla="*/ 22 w 52"/>
                    <a:gd name="T99" fmla="*/ 20 h 59"/>
                    <a:gd name="T100" fmla="*/ 16 w 52"/>
                    <a:gd name="T101" fmla="*/ 14 h 59"/>
                    <a:gd name="T102" fmla="*/ 21 w 52"/>
                    <a:gd name="T103" fmla="*/ 7 h 59"/>
                    <a:gd name="T104" fmla="*/ 9 w 52"/>
                    <a:gd name="T105" fmla="*/ 18 h 59"/>
                    <a:gd name="T106" fmla="*/ 16 w 52"/>
                    <a:gd name="T107" fmla="*/ 17 h 59"/>
                    <a:gd name="T108" fmla="*/ 15 w 52"/>
                    <a:gd name="T109" fmla="*/ 7 h 59"/>
                    <a:gd name="T110" fmla="*/ 8 w 52"/>
                    <a:gd name="T111" fmla="*/ 8 h 59"/>
                    <a:gd name="T112" fmla="*/ 20 w 52"/>
                    <a:gd name="T113" fmla="*/ 9 h 59"/>
                    <a:gd name="T114" fmla="*/ 0 w 52"/>
                    <a:gd name="T115" fmla="*/ 13 h 59"/>
                    <a:gd name="T116" fmla="*/ 11 w 52"/>
                    <a:gd name="T117" fmla="*/ 10 h 59"/>
                    <a:gd name="T118" fmla="*/ 3 w 52"/>
                    <a:gd name="T119" fmla="*/ 15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2" h="59">
                      <a:moveTo>
                        <a:pt x="4" y="17"/>
                      </a:moveTo>
                      <a:cubicBezTo>
                        <a:pt x="8" y="15"/>
                        <a:pt x="11" y="14"/>
                        <a:pt x="16" y="13"/>
                      </a:cubicBezTo>
                      <a:cubicBezTo>
                        <a:pt x="17" y="12"/>
                        <a:pt x="16" y="10"/>
                        <a:pt x="15" y="11"/>
                      </a:cubicBezTo>
                      <a:cubicBezTo>
                        <a:pt x="10" y="12"/>
                        <a:pt x="6" y="13"/>
                        <a:pt x="2" y="15"/>
                      </a:cubicBezTo>
                      <a:cubicBezTo>
                        <a:pt x="2" y="15"/>
                        <a:pt x="3" y="16"/>
                        <a:pt x="3" y="16"/>
                      </a:cubicBezTo>
                      <a:cubicBezTo>
                        <a:pt x="6" y="14"/>
                        <a:pt x="8" y="12"/>
                        <a:pt x="11" y="10"/>
                      </a:cubicBezTo>
                      <a:cubicBezTo>
                        <a:pt x="12" y="9"/>
                        <a:pt x="11" y="7"/>
                        <a:pt x="9" y="8"/>
                      </a:cubicBezTo>
                      <a:cubicBezTo>
                        <a:pt x="6" y="10"/>
                        <a:pt x="3" y="12"/>
                        <a:pt x="1" y="15"/>
                      </a:cubicBezTo>
                      <a:cubicBezTo>
                        <a:pt x="0" y="16"/>
                        <a:pt x="1" y="18"/>
                        <a:pt x="2" y="17"/>
                      </a:cubicBezTo>
                      <a:cubicBezTo>
                        <a:pt x="5" y="14"/>
                        <a:pt x="8" y="11"/>
                        <a:pt x="11" y="8"/>
                      </a:cubicBezTo>
                      <a:cubicBezTo>
                        <a:pt x="12" y="7"/>
                        <a:pt x="11" y="6"/>
                        <a:pt x="10" y="7"/>
                      </a:cubicBezTo>
                      <a:cubicBezTo>
                        <a:pt x="7" y="9"/>
                        <a:pt x="4" y="11"/>
                        <a:pt x="1" y="13"/>
                      </a:cubicBezTo>
                      <a:cubicBezTo>
                        <a:pt x="1" y="14"/>
                        <a:pt x="2" y="14"/>
                        <a:pt x="2" y="15"/>
                      </a:cubicBezTo>
                      <a:cubicBezTo>
                        <a:pt x="6" y="12"/>
                        <a:pt x="10" y="10"/>
                        <a:pt x="14" y="8"/>
                      </a:cubicBezTo>
                      <a:cubicBezTo>
                        <a:pt x="16" y="7"/>
                        <a:pt x="15" y="6"/>
                        <a:pt x="13" y="6"/>
                      </a:cubicBezTo>
                      <a:cubicBezTo>
                        <a:pt x="10" y="7"/>
                        <a:pt x="6" y="8"/>
                        <a:pt x="3" y="9"/>
                      </a:cubicBezTo>
                      <a:cubicBezTo>
                        <a:pt x="1" y="9"/>
                        <a:pt x="2" y="11"/>
                        <a:pt x="3" y="11"/>
                      </a:cubicBezTo>
                      <a:cubicBezTo>
                        <a:pt x="9" y="12"/>
                        <a:pt x="14" y="10"/>
                        <a:pt x="20" y="9"/>
                      </a:cubicBezTo>
                      <a:cubicBezTo>
                        <a:pt x="21" y="9"/>
                        <a:pt x="21" y="7"/>
                        <a:pt x="19" y="7"/>
                      </a:cubicBezTo>
                      <a:cubicBezTo>
                        <a:pt x="16" y="8"/>
                        <a:pt x="12" y="8"/>
                        <a:pt x="8" y="8"/>
                      </a:cubicBezTo>
                      <a:cubicBezTo>
                        <a:pt x="7" y="8"/>
                        <a:pt x="7" y="10"/>
                        <a:pt x="8" y="10"/>
                      </a:cubicBezTo>
                      <a:cubicBezTo>
                        <a:pt x="12" y="10"/>
                        <a:pt x="15" y="10"/>
                        <a:pt x="19" y="10"/>
                      </a:cubicBezTo>
                      <a:cubicBezTo>
                        <a:pt x="19" y="9"/>
                        <a:pt x="19" y="8"/>
                        <a:pt x="19" y="8"/>
                      </a:cubicBezTo>
                      <a:cubicBezTo>
                        <a:pt x="17" y="8"/>
                        <a:pt x="14" y="8"/>
                        <a:pt x="12" y="8"/>
                      </a:cubicBezTo>
                      <a:cubicBezTo>
                        <a:pt x="14" y="7"/>
                        <a:pt x="16" y="6"/>
                        <a:pt x="19" y="6"/>
                      </a:cubicBezTo>
                      <a:cubicBezTo>
                        <a:pt x="19" y="6"/>
                        <a:pt x="19" y="5"/>
                        <a:pt x="18" y="4"/>
                      </a:cubicBezTo>
                      <a:cubicBezTo>
                        <a:pt x="15" y="6"/>
                        <a:pt x="12" y="7"/>
                        <a:pt x="9" y="6"/>
                      </a:cubicBezTo>
                      <a:cubicBezTo>
                        <a:pt x="9" y="7"/>
                        <a:pt x="9" y="8"/>
                        <a:pt x="9" y="8"/>
                      </a:cubicBezTo>
                      <a:cubicBezTo>
                        <a:pt x="11" y="8"/>
                        <a:pt x="13" y="7"/>
                        <a:pt x="15" y="7"/>
                      </a:cubicBezTo>
                      <a:cubicBezTo>
                        <a:pt x="17" y="6"/>
                        <a:pt x="16" y="4"/>
                        <a:pt x="15" y="4"/>
                      </a:cubicBezTo>
                      <a:cubicBezTo>
                        <a:pt x="12" y="5"/>
                        <a:pt x="10" y="5"/>
                        <a:pt x="7" y="6"/>
                      </a:cubicBezTo>
                      <a:cubicBezTo>
                        <a:pt x="7" y="7"/>
                        <a:pt x="8" y="7"/>
                        <a:pt x="8" y="8"/>
                      </a:cubicBezTo>
                      <a:cubicBezTo>
                        <a:pt x="13" y="5"/>
                        <a:pt x="19" y="5"/>
                        <a:pt x="25" y="3"/>
                      </a:cubicBezTo>
                      <a:cubicBezTo>
                        <a:pt x="24" y="4"/>
                        <a:pt x="23" y="5"/>
                        <a:pt x="22" y="6"/>
                      </a:cubicBezTo>
                      <a:cubicBezTo>
                        <a:pt x="19" y="9"/>
                        <a:pt x="17" y="13"/>
                        <a:pt x="16" y="17"/>
                      </a:cubicBezTo>
                      <a:cubicBezTo>
                        <a:pt x="15" y="19"/>
                        <a:pt x="17" y="19"/>
                        <a:pt x="18" y="18"/>
                      </a:cubicBezTo>
                      <a:cubicBezTo>
                        <a:pt x="20" y="15"/>
                        <a:pt x="21" y="12"/>
                        <a:pt x="20" y="8"/>
                      </a:cubicBezTo>
                      <a:cubicBezTo>
                        <a:pt x="19" y="8"/>
                        <a:pt x="19" y="7"/>
                        <a:pt x="18" y="8"/>
                      </a:cubicBezTo>
                      <a:cubicBezTo>
                        <a:pt x="15" y="9"/>
                        <a:pt x="13" y="11"/>
                        <a:pt x="11" y="13"/>
                      </a:cubicBezTo>
                      <a:cubicBezTo>
                        <a:pt x="11" y="14"/>
                        <a:pt x="12" y="14"/>
                        <a:pt x="12" y="15"/>
                      </a:cubicBezTo>
                      <a:cubicBezTo>
                        <a:pt x="14" y="13"/>
                        <a:pt x="16" y="10"/>
                        <a:pt x="17" y="8"/>
                      </a:cubicBezTo>
                      <a:cubicBezTo>
                        <a:pt x="17" y="8"/>
                        <a:pt x="16" y="7"/>
                        <a:pt x="15" y="7"/>
                      </a:cubicBezTo>
                      <a:cubicBezTo>
                        <a:pt x="13" y="11"/>
                        <a:pt x="11" y="14"/>
                        <a:pt x="9" y="17"/>
                      </a:cubicBezTo>
                      <a:cubicBezTo>
                        <a:pt x="10" y="18"/>
                        <a:pt x="10" y="18"/>
                        <a:pt x="11" y="18"/>
                      </a:cubicBezTo>
                      <a:cubicBezTo>
                        <a:pt x="11" y="10"/>
                        <a:pt x="13" y="17"/>
                        <a:pt x="13" y="19"/>
                      </a:cubicBezTo>
                      <a:cubicBezTo>
                        <a:pt x="13" y="20"/>
                        <a:pt x="14" y="21"/>
                        <a:pt x="15" y="20"/>
                      </a:cubicBezTo>
                      <a:cubicBezTo>
                        <a:pt x="17" y="16"/>
                        <a:pt x="19" y="12"/>
                        <a:pt x="21" y="8"/>
                      </a:cubicBezTo>
                      <a:cubicBezTo>
                        <a:pt x="20" y="7"/>
                        <a:pt x="19" y="7"/>
                        <a:pt x="18" y="7"/>
                      </a:cubicBezTo>
                      <a:cubicBezTo>
                        <a:pt x="17" y="11"/>
                        <a:pt x="14" y="16"/>
                        <a:pt x="13" y="20"/>
                      </a:cubicBezTo>
                      <a:cubicBezTo>
                        <a:pt x="13" y="20"/>
                        <a:pt x="14" y="21"/>
                        <a:pt x="15" y="21"/>
                      </a:cubicBezTo>
                      <a:cubicBezTo>
                        <a:pt x="17" y="16"/>
                        <a:pt x="18" y="11"/>
                        <a:pt x="22" y="8"/>
                      </a:cubicBezTo>
                      <a:cubicBezTo>
                        <a:pt x="21" y="8"/>
                        <a:pt x="20" y="7"/>
                        <a:pt x="20" y="7"/>
                      </a:cubicBezTo>
                      <a:cubicBezTo>
                        <a:pt x="19" y="9"/>
                        <a:pt x="18" y="12"/>
                        <a:pt x="16" y="14"/>
                      </a:cubicBezTo>
                      <a:cubicBezTo>
                        <a:pt x="17" y="14"/>
                        <a:pt x="18" y="14"/>
                        <a:pt x="18" y="15"/>
                      </a:cubicBezTo>
                      <a:cubicBezTo>
                        <a:pt x="19" y="12"/>
                        <a:pt x="24" y="6"/>
                        <a:pt x="22" y="13"/>
                      </a:cubicBezTo>
                      <a:cubicBezTo>
                        <a:pt x="22" y="18"/>
                        <a:pt x="20" y="12"/>
                        <a:pt x="22" y="8"/>
                      </a:cubicBezTo>
                      <a:cubicBezTo>
                        <a:pt x="23" y="9"/>
                        <a:pt x="25" y="10"/>
                        <a:pt x="26" y="11"/>
                      </a:cubicBezTo>
                      <a:cubicBezTo>
                        <a:pt x="26" y="12"/>
                        <a:pt x="25" y="14"/>
                        <a:pt x="24" y="16"/>
                      </a:cubicBezTo>
                      <a:cubicBezTo>
                        <a:pt x="23" y="8"/>
                        <a:pt x="23" y="8"/>
                        <a:pt x="22" y="14"/>
                      </a:cubicBezTo>
                      <a:cubicBezTo>
                        <a:pt x="22" y="15"/>
                        <a:pt x="22" y="16"/>
                        <a:pt x="22" y="17"/>
                      </a:cubicBezTo>
                      <a:cubicBezTo>
                        <a:pt x="22" y="17"/>
                        <a:pt x="23" y="18"/>
                        <a:pt x="24" y="18"/>
                      </a:cubicBezTo>
                      <a:cubicBezTo>
                        <a:pt x="24" y="14"/>
                        <a:pt x="27" y="4"/>
                        <a:pt x="25" y="15"/>
                      </a:cubicBezTo>
                      <a:cubicBezTo>
                        <a:pt x="25" y="12"/>
                        <a:pt x="28" y="9"/>
                        <a:pt x="28" y="13"/>
                      </a:cubicBezTo>
                      <a:cubicBezTo>
                        <a:pt x="28" y="16"/>
                        <a:pt x="28" y="18"/>
                        <a:pt x="27" y="21"/>
                      </a:cubicBezTo>
                      <a:cubicBezTo>
                        <a:pt x="27" y="25"/>
                        <a:pt x="28" y="23"/>
                        <a:pt x="28" y="18"/>
                      </a:cubicBezTo>
                      <a:cubicBezTo>
                        <a:pt x="29" y="18"/>
                        <a:pt x="30" y="18"/>
                        <a:pt x="31" y="18"/>
                      </a:cubicBezTo>
                      <a:cubicBezTo>
                        <a:pt x="31" y="20"/>
                        <a:pt x="31" y="23"/>
                        <a:pt x="30" y="25"/>
                      </a:cubicBezTo>
                      <a:cubicBezTo>
                        <a:pt x="29" y="32"/>
                        <a:pt x="32" y="14"/>
                        <a:pt x="32" y="24"/>
                      </a:cubicBezTo>
                      <a:cubicBezTo>
                        <a:pt x="33" y="28"/>
                        <a:pt x="32" y="32"/>
                        <a:pt x="32" y="37"/>
                      </a:cubicBezTo>
                      <a:cubicBezTo>
                        <a:pt x="32" y="36"/>
                        <a:pt x="33" y="36"/>
                        <a:pt x="34" y="36"/>
                      </a:cubicBezTo>
                      <a:cubicBezTo>
                        <a:pt x="33" y="34"/>
                        <a:pt x="33" y="32"/>
                        <a:pt x="33" y="30"/>
                      </a:cubicBezTo>
                      <a:cubicBezTo>
                        <a:pt x="32" y="28"/>
                        <a:pt x="34" y="23"/>
                        <a:pt x="33" y="22"/>
                      </a:cubicBezTo>
                      <a:cubicBezTo>
                        <a:pt x="36" y="27"/>
                        <a:pt x="33" y="35"/>
                        <a:pt x="32" y="40"/>
                      </a:cubicBezTo>
                      <a:cubicBezTo>
                        <a:pt x="33" y="40"/>
                        <a:pt x="34" y="40"/>
                        <a:pt x="34" y="40"/>
                      </a:cubicBezTo>
                      <a:cubicBezTo>
                        <a:pt x="34" y="37"/>
                        <a:pt x="35" y="33"/>
                        <a:pt x="35" y="29"/>
                      </a:cubicBezTo>
                      <a:cubicBezTo>
                        <a:pt x="35" y="32"/>
                        <a:pt x="34" y="35"/>
                        <a:pt x="34" y="37"/>
                      </a:cubicBezTo>
                      <a:cubicBezTo>
                        <a:pt x="32" y="46"/>
                        <a:pt x="35" y="30"/>
                        <a:pt x="34" y="32"/>
                      </a:cubicBezTo>
                      <a:cubicBezTo>
                        <a:pt x="36" y="25"/>
                        <a:pt x="35" y="36"/>
                        <a:pt x="34" y="38"/>
                      </a:cubicBezTo>
                      <a:cubicBezTo>
                        <a:pt x="34" y="40"/>
                        <a:pt x="33" y="43"/>
                        <a:pt x="32" y="46"/>
                      </a:cubicBezTo>
                      <a:cubicBezTo>
                        <a:pt x="33" y="46"/>
                        <a:pt x="34" y="46"/>
                        <a:pt x="35" y="46"/>
                      </a:cubicBezTo>
                      <a:cubicBezTo>
                        <a:pt x="35" y="43"/>
                        <a:pt x="35" y="40"/>
                        <a:pt x="37" y="36"/>
                      </a:cubicBezTo>
                      <a:cubicBezTo>
                        <a:pt x="38" y="39"/>
                        <a:pt x="37" y="41"/>
                        <a:pt x="35" y="43"/>
                      </a:cubicBezTo>
                      <a:cubicBezTo>
                        <a:pt x="34" y="44"/>
                        <a:pt x="34" y="46"/>
                        <a:pt x="33" y="47"/>
                      </a:cubicBezTo>
                      <a:cubicBezTo>
                        <a:pt x="33" y="47"/>
                        <a:pt x="34" y="47"/>
                        <a:pt x="35" y="48"/>
                      </a:cubicBezTo>
                      <a:cubicBezTo>
                        <a:pt x="34" y="50"/>
                        <a:pt x="32" y="51"/>
                        <a:pt x="30" y="53"/>
                      </a:cubicBezTo>
                      <a:cubicBezTo>
                        <a:pt x="29" y="54"/>
                        <a:pt x="30" y="55"/>
                        <a:pt x="31" y="55"/>
                      </a:cubicBezTo>
                      <a:cubicBezTo>
                        <a:pt x="38" y="54"/>
                        <a:pt x="39" y="47"/>
                        <a:pt x="41" y="41"/>
                      </a:cubicBezTo>
                      <a:cubicBezTo>
                        <a:pt x="40" y="41"/>
                        <a:pt x="39" y="41"/>
                        <a:pt x="39" y="41"/>
                      </a:cubicBezTo>
                      <a:cubicBezTo>
                        <a:pt x="39" y="46"/>
                        <a:pt x="31" y="59"/>
                        <a:pt x="39" y="51"/>
                      </a:cubicBezTo>
                      <a:cubicBezTo>
                        <a:pt x="39" y="50"/>
                        <a:pt x="38" y="50"/>
                        <a:pt x="38" y="49"/>
                      </a:cubicBezTo>
                      <a:cubicBezTo>
                        <a:pt x="36" y="51"/>
                        <a:pt x="34" y="52"/>
                        <a:pt x="33" y="54"/>
                      </a:cubicBezTo>
                      <a:cubicBezTo>
                        <a:pt x="32" y="55"/>
                        <a:pt x="33" y="57"/>
                        <a:pt x="34" y="56"/>
                      </a:cubicBezTo>
                      <a:cubicBezTo>
                        <a:pt x="38" y="55"/>
                        <a:pt x="40" y="53"/>
                        <a:pt x="42" y="49"/>
                      </a:cubicBezTo>
                      <a:cubicBezTo>
                        <a:pt x="42" y="48"/>
                        <a:pt x="41" y="46"/>
                        <a:pt x="40" y="48"/>
                      </a:cubicBezTo>
                      <a:cubicBezTo>
                        <a:pt x="37" y="50"/>
                        <a:pt x="38" y="49"/>
                        <a:pt x="36" y="53"/>
                      </a:cubicBezTo>
                      <a:cubicBezTo>
                        <a:pt x="35" y="54"/>
                        <a:pt x="37" y="55"/>
                        <a:pt x="38" y="54"/>
                      </a:cubicBezTo>
                      <a:cubicBezTo>
                        <a:pt x="41" y="50"/>
                        <a:pt x="43" y="46"/>
                        <a:pt x="43" y="41"/>
                      </a:cubicBezTo>
                      <a:cubicBezTo>
                        <a:pt x="44" y="33"/>
                        <a:pt x="38" y="28"/>
                        <a:pt x="35" y="21"/>
                      </a:cubicBezTo>
                      <a:cubicBezTo>
                        <a:pt x="34" y="21"/>
                        <a:pt x="34" y="22"/>
                        <a:pt x="33" y="22"/>
                      </a:cubicBezTo>
                      <a:cubicBezTo>
                        <a:pt x="34" y="25"/>
                        <a:pt x="35" y="27"/>
                        <a:pt x="36" y="29"/>
                      </a:cubicBezTo>
                      <a:cubicBezTo>
                        <a:pt x="37" y="31"/>
                        <a:pt x="39" y="30"/>
                        <a:pt x="38" y="29"/>
                      </a:cubicBezTo>
                      <a:cubicBezTo>
                        <a:pt x="37" y="25"/>
                        <a:pt x="36" y="16"/>
                        <a:pt x="30" y="16"/>
                      </a:cubicBezTo>
                      <a:cubicBezTo>
                        <a:pt x="29" y="16"/>
                        <a:pt x="29" y="17"/>
                        <a:pt x="29" y="17"/>
                      </a:cubicBezTo>
                      <a:cubicBezTo>
                        <a:pt x="30" y="26"/>
                        <a:pt x="33" y="34"/>
                        <a:pt x="34" y="42"/>
                      </a:cubicBezTo>
                      <a:cubicBezTo>
                        <a:pt x="34" y="44"/>
                        <a:pt x="36" y="43"/>
                        <a:pt x="36" y="42"/>
                      </a:cubicBezTo>
                      <a:cubicBezTo>
                        <a:pt x="37" y="36"/>
                        <a:pt x="39" y="30"/>
                        <a:pt x="38" y="24"/>
                      </a:cubicBezTo>
                      <a:cubicBezTo>
                        <a:pt x="37" y="24"/>
                        <a:pt x="37" y="24"/>
                        <a:pt x="36" y="24"/>
                      </a:cubicBezTo>
                      <a:cubicBezTo>
                        <a:pt x="37" y="29"/>
                        <a:pt x="38" y="33"/>
                        <a:pt x="37" y="38"/>
                      </a:cubicBezTo>
                      <a:cubicBezTo>
                        <a:pt x="38" y="38"/>
                        <a:pt x="39" y="38"/>
                        <a:pt x="40" y="37"/>
                      </a:cubicBezTo>
                      <a:cubicBezTo>
                        <a:pt x="40" y="38"/>
                        <a:pt x="40" y="39"/>
                        <a:pt x="40" y="40"/>
                      </a:cubicBezTo>
                      <a:cubicBezTo>
                        <a:pt x="41" y="40"/>
                        <a:pt x="41" y="40"/>
                        <a:pt x="42" y="40"/>
                      </a:cubicBezTo>
                      <a:cubicBezTo>
                        <a:pt x="41" y="30"/>
                        <a:pt x="40" y="22"/>
                        <a:pt x="32" y="15"/>
                      </a:cubicBezTo>
                      <a:cubicBezTo>
                        <a:pt x="32" y="15"/>
                        <a:pt x="32" y="16"/>
                        <a:pt x="31" y="17"/>
                      </a:cubicBezTo>
                      <a:cubicBezTo>
                        <a:pt x="38" y="18"/>
                        <a:pt x="38" y="28"/>
                        <a:pt x="38" y="33"/>
                      </a:cubicBezTo>
                      <a:cubicBezTo>
                        <a:pt x="38" y="33"/>
                        <a:pt x="38" y="26"/>
                        <a:pt x="38" y="24"/>
                      </a:cubicBezTo>
                      <a:cubicBezTo>
                        <a:pt x="38" y="18"/>
                        <a:pt x="36" y="14"/>
                        <a:pt x="31" y="11"/>
                      </a:cubicBezTo>
                      <a:cubicBezTo>
                        <a:pt x="30" y="10"/>
                        <a:pt x="28" y="12"/>
                        <a:pt x="30" y="13"/>
                      </a:cubicBezTo>
                      <a:cubicBezTo>
                        <a:pt x="37" y="19"/>
                        <a:pt x="39" y="23"/>
                        <a:pt x="42" y="32"/>
                      </a:cubicBezTo>
                      <a:cubicBezTo>
                        <a:pt x="41" y="29"/>
                        <a:pt x="41" y="24"/>
                        <a:pt x="40" y="20"/>
                      </a:cubicBezTo>
                      <a:cubicBezTo>
                        <a:pt x="39" y="16"/>
                        <a:pt x="37" y="11"/>
                        <a:pt x="32" y="10"/>
                      </a:cubicBezTo>
                      <a:cubicBezTo>
                        <a:pt x="31" y="10"/>
                        <a:pt x="30" y="11"/>
                        <a:pt x="31" y="12"/>
                      </a:cubicBezTo>
                      <a:cubicBezTo>
                        <a:pt x="36" y="20"/>
                        <a:pt x="41" y="27"/>
                        <a:pt x="43" y="37"/>
                      </a:cubicBezTo>
                      <a:cubicBezTo>
                        <a:pt x="42" y="31"/>
                        <a:pt x="41" y="26"/>
                        <a:pt x="37" y="20"/>
                      </a:cubicBezTo>
                      <a:cubicBezTo>
                        <a:pt x="39" y="23"/>
                        <a:pt x="41" y="26"/>
                        <a:pt x="42" y="29"/>
                      </a:cubicBezTo>
                      <a:cubicBezTo>
                        <a:pt x="42" y="32"/>
                        <a:pt x="43" y="42"/>
                        <a:pt x="43" y="33"/>
                      </a:cubicBezTo>
                      <a:cubicBezTo>
                        <a:pt x="43" y="26"/>
                        <a:pt x="41" y="21"/>
                        <a:pt x="38" y="15"/>
                      </a:cubicBezTo>
                      <a:cubicBezTo>
                        <a:pt x="37" y="15"/>
                        <a:pt x="36" y="16"/>
                        <a:pt x="36" y="16"/>
                      </a:cubicBezTo>
                      <a:cubicBezTo>
                        <a:pt x="43" y="22"/>
                        <a:pt x="45" y="31"/>
                        <a:pt x="43" y="39"/>
                      </a:cubicBezTo>
                      <a:cubicBezTo>
                        <a:pt x="44" y="39"/>
                        <a:pt x="45" y="40"/>
                        <a:pt x="46" y="40"/>
                      </a:cubicBezTo>
                      <a:cubicBezTo>
                        <a:pt x="44" y="29"/>
                        <a:pt x="46" y="21"/>
                        <a:pt x="38" y="13"/>
                      </a:cubicBezTo>
                      <a:cubicBezTo>
                        <a:pt x="37" y="12"/>
                        <a:pt x="35" y="14"/>
                        <a:pt x="36" y="15"/>
                      </a:cubicBezTo>
                      <a:cubicBezTo>
                        <a:pt x="43" y="22"/>
                        <a:pt x="47" y="30"/>
                        <a:pt x="45" y="39"/>
                      </a:cubicBezTo>
                      <a:cubicBezTo>
                        <a:pt x="46" y="39"/>
                        <a:pt x="46" y="39"/>
                        <a:pt x="47" y="40"/>
                      </a:cubicBezTo>
                      <a:cubicBezTo>
                        <a:pt x="46" y="30"/>
                        <a:pt x="47" y="22"/>
                        <a:pt x="40" y="15"/>
                      </a:cubicBezTo>
                      <a:cubicBezTo>
                        <a:pt x="39" y="14"/>
                        <a:pt x="37" y="15"/>
                        <a:pt x="38" y="16"/>
                      </a:cubicBezTo>
                      <a:cubicBezTo>
                        <a:pt x="42" y="20"/>
                        <a:pt x="44" y="24"/>
                        <a:pt x="45" y="28"/>
                      </a:cubicBezTo>
                      <a:cubicBezTo>
                        <a:pt x="48" y="36"/>
                        <a:pt x="47" y="28"/>
                        <a:pt x="47" y="26"/>
                      </a:cubicBezTo>
                      <a:cubicBezTo>
                        <a:pt x="46" y="21"/>
                        <a:pt x="44" y="18"/>
                        <a:pt x="40" y="15"/>
                      </a:cubicBezTo>
                      <a:cubicBezTo>
                        <a:pt x="40" y="15"/>
                        <a:pt x="39" y="16"/>
                        <a:pt x="39" y="16"/>
                      </a:cubicBezTo>
                      <a:cubicBezTo>
                        <a:pt x="46" y="20"/>
                        <a:pt x="46" y="28"/>
                        <a:pt x="47" y="36"/>
                      </a:cubicBezTo>
                      <a:cubicBezTo>
                        <a:pt x="48" y="36"/>
                        <a:pt x="48" y="36"/>
                        <a:pt x="49" y="35"/>
                      </a:cubicBezTo>
                      <a:cubicBezTo>
                        <a:pt x="48" y="29"/>
                        <a:pt x="45" y="23"/>
                        <a:pt x="43" y="16"/>
                      </a:cubicBezTo>
                      <a:cubicBezTo>
                        <a:pt x="42" y="17"/>
                        <a:pt x="41" y="17"/>
                        <a:pt x="41" y="18"/>
                      </a:cubicBezTo>
                      <a:cubicBezTo>
                        <a:pt x="46" y="22"/>
                        <a:pt x="45" y="29"/>
                        <a:pt x="45" y="35"/>
                      </a:cubicBezTo>
                      <a:cubicBezTo>
                        <a:pt x="45" y="40"/>
                        <a:pt x="42" y="42"/>
                        <a:pt x="42" y="47"/>
                      </a:cubicBezTo>
                      <a:cubicBezTo>
                        <a:pt x="42" y="43"/>
                        <a:pt x="44" y="39"/>
                        <a:pt x="45" y="36"/>
                      </a:cubicBezTo>
                      <a:cubicBezTo>
                        <a:pt x="45" y="36"/>
                        <a:pt x="44" y="35"/>
                        <a:pt x="43" y="35"/>
                      </a:cubicBezTo>
                      <a:cubicBezTo>
                        <a:pt x="43" y="39"/>
                        <a:pt x="42" y="42"/>
                        <a:pt x="40" y="45"/>
                      </a:cubicBezTo>
                      <a:cubicBezTo>
                        <a:pt x="41" y="46"/>
                        <a:pt x="42" y="46"/>
                        <a:pt x="42" y="46"/>
                      </a:cubicBezTo>
                      <a:cubicBezTo>
                        <a:pt x="43" y="45"/>
                        <a:pt x="43" y="43"/>
                        <a:pt x="43" y="41"/>
                      </a:cubicBezTo>
                      <a:cubicBezTo>
                        <a:pt x="44" y="41"/>
                        <a:pt x="44" y="42"/>
                        <a:pt x="45" y="42"/>
                      </a:cubicBezTo>
                      <a:cubicBezTo>
                        <a:pt x="44" y="43"/>
                        <a:pt x="43" y="44"/>
                        <a:pt x="43" y="45"/>
                      </a:cubicBezTo>
                      <a:cubicBezTo>
                        <a:pt x="43" y="45"/>
                        <a:pt x="44" y="46"/>
                        <a:pt x="45" y="46"/>
                      </a:cubicBezTo>
                      <a:cubicBezTo>
                        <a:pt x="46" y="43"/>
                        <a:pt x="46" y="41"/>
                        <a:pt x="47" y="39"/>
                      </a:cubicBezTo>
                      <a:cubicBezTo>
                        <a:pt x="46" y="39"/>
                        <a:pt x="46" y="38"/>
                        <a:pt x="45" y="38"/>
                      </a:cubicBezTo>
                      <a:cubicBezTo>
                        <a:pt x="44" y="40"/>
                        <a:pt x="44" y="42"/>
                        <a:pt x="44" y="44"/>
                      </a:cubicBezTo>
                      <a:cubicBezTo>
                        <a:pt x="44" y="44"/>
                        <a:pt x="45" y="44"/>
                        <a:pt x="46" y="44"/>
                      </a:cubicBezTo>
                      <a:cubicBezTo>
                        <a:pt x="47" y="42"/>
                        <a:pt x="48" y="39"/>
                        <a:pt x="49" y="36"/>
                      </a:cubicBezTo>
                      <a:cubicBezTo>
                        <a:pt x="48" y="36"/>
                        <a:pt x="47" y="35"/>
                        <a:pt x="47" y="35"/>
                      </a:cubicBezTo>
                      <a:cubicBezTo>
                        <a:pt x="46" y="38"/>
                        <a:pt x="46" y="40"/>
                        <a:pt x="45" y="43"/>
                      </a:cubicBezTo>
                      <a:cubicBezTo>
                        <a:pt x="46" y="43"/>
                        <a:pt x="46" y="44"/>
                        <a:pt x="47" y="44"/>
                      </a:cubicBezTo>
                      <a:cubicBezTo>
                        <a:pt x="47" y="42"/>
                        <a:pt x="48" y="40"/>
                        <a:pt x="48" y="38"/>
                      </a:cubicBezTo>
                      <a:cubicBezTo>
                        <a:pt x="49" y="37"/>
                        <a:pt x="46" y="36"/>
                        <a:pt x="46" y="38"/>
                      </a:cubicBezTo>
                      <a:cubicBezTo>
                        <a:pt x="45" y="42"/>
                        <a:pt x="43" y="45"/>
                        <a:pt x="39" y="48"/>
                      </a:cubicBezTo>
                      <a:cubicBezTo>
                        <a:pt x="38" y="49"/>
                        <a:pt x="39" y="51"/>
                        <a:pt x="41" y="50"/>
                      </a:cubicBezTo>
                      <a:cubicBezTo>
                        <a:pt x="45" y="47"/>
                        <a:pt x="47" y="43"/>
                        <a:pt x="48" y="38"/>
                      </a:cubicBezTo>
                      <a:cubicBezTo>
                        <a:pt x="47" y="38"/>
                        <a:pt x="47" y="38"/>
                        <a:pt x="46" y="38"/>
                      </a:cubicBezTo>
                      <a:cubicBezTo>
                        <a:pt x="45" y="39"/>
                        <a:pt x="45" y="41"/>
                        <a:pt x="45" y="43"/>
                      </a:cubicBezTo>
                      <a:cubicBezTo>
                        <a:pt x="45" y="44"/>
                        <a:pt x="47" y="45"/>
                        <a:pt x="47" y="44"/>
                      </a:cubicBezTo>
                      <a:cubicBezTo>
                        <a:pt x="48" y="41"/>
                        <a:pt x="48" y="39"/>
                        <a:pt x="49" y="36"/>
                      </a:cubicBezTo>
                      <a:cubicBezTo>
                        <a:pt x="49" y="35"/>
                        <a:pt x="47" y="34"/>
                        <a:pt x="47" y="35"/>
                      </a:cubicBezTo>
                      <a:cubicBezTo>
                        <a:pt x="45" y="38"/>
                        <a:pt x="44" y="41"/>
                        <a:pt x="44" y="44"/>
                      </a:cubicBezTo>
                      <a:cubicBezTo>
                        <a:pt x="43" y="46"/>
                        <a:pt x="45" y="46"/>
                        <a:pt x="46" y="45"/>
                      </a:cubicBezTo>
                      <a:cubicBezTo>
                        <a:pt x="47" y="41"/>
                        <a:pt x="47" y="42"/>
                        <a:pt x="47" y="38"/>
                      </a:cubicBezTo>
                      <a:cubicBezTo>
                        <a:pt x="47" y="37"/>
                        <a:pt x="46" y="37"/>
                        <a:pt x="45" y="38"/>
                      </a:cubicBezTo>
                      <a:cubicBezTo>
                        <a:pt x="43" y="40"/>
                        <a:pt x="43" y="43"/>
                        <a:pt x="42" y="46"/>
                      </a:cubicBezTo>
                      <a:cubicBezTo>
                        <a:pt x="42" y="47"/>
                        <a:pt x="44" y="47"/>
                        <a:pt x="45" y="46"/>
                      </a:cubicBezTo>
                      <a:cubicBezTo>
                        <a:pt x="46" y="44"/>
                        <a:pt x="47" y="42"/>
                        <a:pt x="47" y="39"/>
                      </a:cubicBezTo>
                      <a:cubicBezTo>
                        <a:pt x="47" y="38"/>
                        <a:pt x="46" y="37"/>
                        <a:pt x="45" y="38"/>
                      </a:cubicBezTo>
                      <a:cubicBezTo>
                        <a:pt x="43" y="39"/>
                        <a:pt x="44" y="39"/>
                        <a:pt x="43" y="41"/>
                      </a:cubicBezTo>
                      <a:cubicBezTo>
                        <a:pt x="43" y="43"/>
                        <a:pt x="44" y="43"/>
                        <a:pt x="45" y="42"/>
                      </a:cubicBezTo>
                      <a:cubicBezTo>
                        <a:pt x="47" y="40"/>
                        <a:pt x="47" y="38"/>
                        <a:pt x="47" y="35"/>
                      </a:cubicBezTo>
                      <a:cubicBezTo>
                        <a:pt x="48" y="34"/>
                        <a:pt x="46" y="34"/>
                        <a:pt x="45" y="34"/>
                      </a:cubicBezTo>
                      <a:cubicBezTo>
                        <a:pt x="42" y="38"/>
                        <a:pt x="41" y="41"/>
                        <a:pt x="40" y="46"/>
                      </a:cubicBezTo>
                      <a:cubicBezTo>
                        <a:pt x="40" y="47"/>
                        <a:pt x="41" y="48"/>
                        <a:pt x="42" y="47"/>
                      </a:cubicBezTo>
                      <a:cubicBezTo>
                        <a:pt x="44" y="43"/>
                        <a:pt x="45" y="39"/>
                        <a:pt x="45" y="35"/>
                      </a:cubicBezTo>
                      <a:cubicBezTo>
                        <a:pt x="45" y="34"/>
                        <a:pt x="44" y="34"/>
                        <a:pt x="43" y="35"/>
                      </a:cubicBezTo>
                      <a:cubicBezTo>
                        <a:pt x="41" y="39"/>
                        <a:pt x="40" y="44"/>
                        <a:pt x="39" y="49"/>
                      </a:cubicBezTo>
                      <a:cubicBezTo>
                        <a:pt x="39" y="50"/>
                        <a:pt x="40" y="51"/>
                        <a:pt x="41" y="51"/>
                      </a:cubicBezTo>
                      <a:cubicBezTo>
                        <a:pt x="49" y="44"/>
                        <a:pt x="52" y="23"/>
                        <a:pt x="42" y="16"/>
                      </a:cubicBezTo>
                      <a:cubicBezTo>
                        <a:pt x="41" y="15"/>
                        <a:pt x="40" y="16"/>
                        <a:pt x="40" y="18"/>
                      </a:cubicBezTo>
                      <a:cubicBezTo>
                        <a:pt x="43" y="24"/>
                        <a:pt x="46" y="30"/>
                        <a:pt x="47" y="36"/>
                      </a:cubicBezTo>
                      <a:cubicBezTo>
                        <a:pt x="47" y="37"/>
                        <a:pt x="49" y="37"/>
                        <a:pt x="49" y="36"/>
                      </a:cubicBezTo>
                      <a:cubicBezTo>
                        <a:pt x="49" y="28"/>
                        <a:pt x="48" y="19"/>
                        <a:pt x="40" y="15"/>
                      </a:cubicBezTo>
                      <a:cubicBezTo>
                        <a:pt x="39" y="14"/>
                        <a:pt x="38" y="15"/>
                        <a:pt x="39" y="16"/>
                      </a:cubicBezTo>
                      <a:cubicBezTo>
                        <a:pt x="46" y="23"/>
                        <a:pt x="42" y="29"/>
                        <a:pt x="45" y="37"/>
                      </a:cubicBezTo>
                      <a:cubicBezTo>
                        <a:pt x="45" y="38"/>
                        <a:pt x="47" y="38"/>
                        <a:pt x="47" y="37"/>
                      </a:cubicBezTo>
                      <a:cubicBezTo>
                        <a:pt x="49" y="28"/>
                        <a:pt x="46" y="21"/>
                        <a:pt x="40" y="15"/>
                      </a:cubicBezTo>
                      <a:cubicBezTo>
                        <a:pt x="39" y="15"/>
                        <a:pt x="39" y="16"/>
                        <a:pt x="38" y="16"/>
                      </a:cubicBezTo>
                      <a:cubicBezTo>
                        <a:pt x="45" y="23"/>
                        <a:pt x="44" y="31"/>
                        <a:pt x="45" y="40"/>
                      </a:cubicBezTo>
                      <a:cubicBezTo>
                        <a:pt x="45" y="41"/>
                        <a:pt x="47" y="41"/>
                        <a:pt x="47" y="40"/>
                      </a:cubicBezTo>
                      <a:cubicBezTo>
                        <a:pt x="49" y="30"/>
                        <a:pt x="45" y="21"/>
                        <a:pt x="38" y="13"/>
                      </a:cubicBezTo>
                      <a:cubicBezTo>
                        <a:pt x="37" y="14"/>
                        <a:pt x="37" y="14"/>
                        <a:pt x="36" y="15"/>
                      </a:cubicBezTo>
                      <a:cubicBezTo>
                        <a:pt x="44" y="23"/>
                        <a:pt x="42" y="30"/>
                        <a:pt x="43" y="40"/>
                      </a:cubicBezTo>
                      <a:cubicBezTo>
                        <a:pt x="43" y="41"/>
                        <a:pt x="45" y="41"/>
                        <a:pt x="46" y="40"/>
                      </a:cubicBezTo>
                      <a:cubicBezTo>
                        <a:pt x="48" y="30"/>
                        <a:pt x="45" y="21"/>
                        <a:pt x="37" y="14"/>
                      </a:cubicBezTo>
                      <a:cubicBezTo>
                        <a:pt x="36" y="14"/>
                        <a:pt x="35" y="15"/>
                        <a:pt x="36" y="16"/>
                      </a:cubicBezTo>
                      <a:cubicBezTo>
                        <a:pt x="39" y="21"/>
                        <a:pt x="41" y="26"/>
                        <a:pt x="41" y="33"/>
                      </a:cubicBezTo>
                      <a:cubicBezTo>
                        <a:pt x="41" y="36"/>
                        <a:pt x="41" y="39"/>
                        <a:pt x="42" y="42"/>
                      </a:cubicBezTo>
                      <a:cubicBezTo>
                        <a:pt x="42" y="44"/>
                        <a:pt x="43" y="43"/>
                        <a:pt x="44" y="42"/>
                      </a:cubicBezTo>
                      <a:cubicBezTo>
                        <a:pt x="48" y="33"/>
                        <a:pt x="43" y="19"/>
                        <a:pt x="35" y="13"/>
                      </a:cubicBezTo>
                      <a:cubicBezTo>
                        <a:pt x="34" y="13"/>
                        <a:pt x="33" y="13"/>
                        <a:pt x="33" y="14"/>
                      </a:cubicBezTo>
                      <a:cubicBezTo>
                        <a:pt x="33" y="17"/>
                        <a:pt x="34" y="19"/>
                        <a:pt x="35" y="21"/>
                      </a:cubicBezTo>
                      <a:cubicBezTo>
                        <a:pt x="39" y="28"/>
                        <a:pt x="40" y="34"/>
                        <a:pt x="42" y="41"/>
                      </a:cubicBezTo>
                      <a:cubicBezTo>
                        <a:pt x="42" y="42"/>
                        <a:pt x="44" y="42"/>
                        <a:pt x="44" y="41"/>
                      </a:cubicBezTo>
                      <a:cubicBezTo>
                        <a:pt x="46" y="31"/>
                        <a:pt x="42" y="24"/>
                        <a:pt x="36" y="16"/>
                      </a:cubicBezTo>
                      <a:cubicBezTo>
                        <a:pt x="34" y="12"/>
                        <a:pt x="34" y="12"/>
                        <a:pt x="36" y="16"/>
                      </a:cubicBezTo>
                      <a:cubicBezTo>
                        <a:pt x="37" y="18"/>
                        <a:pt x="38" y="21"/>
                        <a:pt x="38" y="23"/>
                      </a:cubicBezTo>
                      <a:cubicBezTo>
                        <a:pt x="39" y="27"/>
                        <a:pt x="39" y="31"/>
                        <a:pt x="41" y="34"/>
                      </a:cubicBezTo>
                      <a:cubicBezTo>
                        <a:pt x="41" y="35"/>
                        <a:pt x="43" y="35"/>
                        <a:pt x="43" y="34"/>
                      </a:cubicBezTo>
                      <a:cubicBezTo>
                        <a:pt x="45" y="24"/>
                        <a:pt x="39" y="18"/>
                        <a:pt x="31" y="11"/>
                      </a:cubicBezTo>
                      <a:cubicBezTo>
                        <a:pt x="31" y="12"/>
                        <a:pt x="30" y="12"/>
                        <a:pt x="30" y="13"/>
                      </a:cubicBezTo>
                      <a:cubicBezTo>
                        <a:pt x="38" y="18"/>
                        <a:pt x="36" y="30"/>
                        <a:pt x="37" y="38"/>
                      </a:cubicBezTo>
                      <a:cubicBezTo>
                        <a:pt x="37" y="39"/>
                        <a:pt x="39" y="39"/>
                        <a:pt x="39" y="38"/>
                      </a:cubicBezTo>
                      <a:cubicBezTo>
                        <a:pt x="42" y="31"/>
                        <a:pt x="41" y="17"/>
                        <a:pt x="32" y="14"/>
                      </a:cubicBezTo>
                      <a:cubicBezTo>
                        <a:pt x="31" y="14"/>
                        <a:pt x="30" y="16"/>
                        <a:pt x="31" y="16"/>
                      </a:cubicBezTo>
                      <a:cubicBezTo>
                        <a:pt x="38" y="23"/>
                        <a:pt x="39" y="30"/>
                        <a:pt x="40" y="40"/>
                      </a:cubicBezTo>
                      <a:cubicBezTo>
                        <a:pt x="40" y="41"/>
                        <a:pt x="42" y="41"/>
                        <a:pt x="42" y="40"/>
                      </a:cubicBezTo>
                      <a:cubicBezTo>
                        <a:pt x="42" y="36"/>
                        <a:pt x="42" y="34"/>
                        <a:pt x="40" y="30"/>
                      </a:cubicBezTo>
                      <a:cubicBezTo>
                        <a:pt x="40" y="30"/>
                        <a:pt x="39" y="30"/>
                        <a:pt x="38" y="30"/>
                      </a:cubicBezTo>
                      <a:cubicBezTo>
                        <a:pt x="37" y="33"/>
                        <a:pt x="37" y="35"/>
                        <a:pt x="37" y="38"/>
                      </a:cubicBezTo>
                      <a:cubicBezTo>
                        <a:pt x="38" y="39"/>
                        <a:pt x="40" y="39"/>
                        <a:pt x="40" y="38"/>
                      </a:cubicBezTo>
                      <a:cubicBezTo>
                        <a:pt x="40" y="33"/>
                        <a:pt x="40" y="28"/>
                        <a:pt x="38" y="24"/>
                      </a:cubicBezTo>
                      <a:cubicBezTo>
                        <a:pt x="38" y="22"/>
                        <a:pt x="36" y="23"/>
                        <a:pt x="36" y="24"/>
                      </a:cubicBezTo>
                      <a:cubicBezTo>
                        <a:pt x="36" y="30"/>
                        <a:pt x="35" y="36"/>
                        <a:pt x="34" y="42"/>
                      </a:cubicBezTo>
                      <a:cubicBezTo>
                        <a:pt x="35" y="42"/>
                        <a:pt x="36" y="42"/>
                        <a:pt x="36" y="42"/>
                      </a:cubicBezTo>
                      <a:cubicBezTo>
                        <a:pt x="36" y="36"/>
                        <a:pt x="35" y="31"/>
                        <a:pt x="33" y="26"/>
                      </a:cubicBezTo>
                      <a:cubicBezTo>
                        <a:pt x="33" y="24"/>
                        <a:pt x="31" y="15"/>
                        <a:pt x="34" y="24"/>
                      </a:cubicBezTo>
                      <a:cubicBezTo>
                        <a:pt x="35" y="26"/>
                        <a:pt x="36" y="28"/>
                        <a:pt x="36" y="29"/>
                      </a:cubicBezTo>
                      <a:cubicBezTo>
                        <a:pt x="37" y="29"/>
                        <a:pt x="38" y="29"/>
                        <a:pt x="38" y="29"/>
                      </a:cubicBezTo>
                      <a:cubicBezTo>
                        <a:pt x="37" y="26"/>
                        <a:pt x="36" y="24"/>
                        <a:pt x="35" y="21"/>
                      </a:cubicBezTo>
                      <a:cubicBezTo>
                        <a:pt x="34" y="20"/>
                        <a:pt x="32" y="21"/>
                        <a:pt x="33" y="22"/>
                      </a:cubicBezTo>
                      <a:cubicBezTo>
                        <a:pt x="38" y="33"/>
                        <a:pt x="46" y="41"/>
                        <a:pt x="36" y="53"/>
                      </a:cubicBezTo>
                      <a:cubicBezTo>
                        <a:pt x="37" y="53"/>
                        <a:pt x="37" y="53"/>
                        <a:pt x="38" y="54"/>
                      </a:cubicBezTo>
                      <a:cubicBezTo>
                        <a:pt x="39" y="52"/>
                        <a:pt x="40" y="51"/>
                        <a:pt x="41" y="49"/>
                      </a:cubicBezTo>
                      <a:cubicBezTo>
                        <a:pt x="41" y="49"/>
                        <a:pt x="40" y="48"/>
                        <a:pt x="40" y="48"/>
                      </a:cubicBezTo>
                      <a:cubicBezTo>
                        <a:pt x="39" y="51"/>
                        <a:pt x="37" y="53"/>
                        <a:pt x="33" y="54"/>
                      </a:cubicBezTo>
                      <a:cubicBezTo>
                        <a:pt x="34" y="55"/>
                        <a:pt x="34" y="55"/>
                        <a:pt x="35" y="56"/>
                      </a:cubicBezTo>
                      <a:cubicBezTo>
                        <a:pt x="36" y="54"/>
                        <a:pt x="38" y="52"/>
                        <a:pt x="39" y="51"/>
                      </a:cubicBezTo>
                      <a:cubicBezTo>
                        <a:pt x="40" y="50"/>
                        <a:pt x="39" y="48"/>
                        <a:pt x="38" y="49"/>
                      </a:cubicBezTo>
                      <a:cubicBezTo>
                        <a:pt x="35" y="52"/>
                        <a:pt x="32" y="53"/>
                        <a:pt x="30" y="56"/>
                      </a:cubicBezTo>
                      <a:cubicBezTo>
                        <a:pt x="30" y="57"/>
                        <a:pt x="31" y="58"/>
                        <a:pt x="31" y="58"/>
                      </a:cubicBezTo>
                      <a:cubicBezTo>
                        <a:pt x="38" y="57"/>
                        <a:pt x="42" y="46"/>
                        <a:pt x="41" y="41"/>
                      </a:cubicBezTo>
                      <a:cubicBezTo>
                        <a:pt x="41" y="40"/>
                        <a:pt x="39" y="39"/>
                        <a:pt x="39" y="41"/>
                      </a:cubicBezTo>
                      <a:cubicBezTo>
                        <a:pt x="37" y="45"/>
                        <a:pt x="36" y="52"/>
                        <a:pt x="31" y="53"/>
                      </a:cubicBezTo>
                      <a:cubicBezTo>
                        <a:pt x="31" y="53"/>
                        <a:pt x="31" y="54"/>
                        <a:pt x="32" y="54"/>
                      </a:cubicBezTo>
                      <a:cubicBezTo>
                        <a:pt x="36" y="51"/>
                        <a:pt x="43" y="46"/>
                        <a:pt x="40" y="40"/>
                      </a:cubicBezTo>
                      <a:cubicBezTo>
                        <a:pt x="39" y="39"/>
                        <a:pt x="38" y="39"/>
                        <a:pt x="38" y="39"/>
                      </a:cubicBezTo>
                      <a:cubicBezTo>
                        <a:pt x="35" y="42"/>
                        <a:pt x="34" y="44"/>
                        <a:pt x="33" y="47"/>
                      </a:cubicBezTo>
                      <a:cubicBezTo>
                        <a:pt x="32" y="48"/>
                        <a:pt x="34" y="49"/>
                        <a:pt x="35" y="48"/>
                      </a:cubicBezTo>
                      <a:cubicBezTo>
                        <a:pt x="38" y="43"/>
                        <a:pt x="41" y="38"/>
                        <a:pt x="39" y="33"/>
                      </a:cubicBezTo>
                      <a:cubicBezTo>
                        <a:pt x="39" y="32"/>
                        <a:pt x="38" y="32"/>
                        <a:pt x="38" y="32"/>
                      </a:cubicBezTo>
                      <a:cubicBezTo>
                        <a:pt x="33" y="35"/>
                        <a:pt x="32" y="41"/>
                        <a:pt x="32" y="46"/>
                      </a:cubicBezTo>
                      <a:cubicBezTo>
                        <a:pt x="32" y="48"/>
                        <a:pt x="34" y="48"/>
                        <a:pt x="35" y="47"/>
                      </a:cubicBezTo>
                      <a:cubicBezTo>
                        <a:pt x="36" y="42"/>
                        <a:pt x="41" y="30"/>
                        <a:pt x="36" y="26"/>
                      </a:cubicBezTo>
                      <a:cubicBezTo>
                        <a:pt x="35" y="25"/>
                        <a:pt x="34" y="25"/>
                        <a:pt x="34" y="26"/>
                      </a:cubicBezTo>
                      <a:cubicBezTo>
                        <a:pt x="32" y="32"/>
                        <a:pt x="31" y="37"/>
                        <a:pt x="32" y="43"/>
                      </a:cubicBezTo>
                      <a:cubicBezTo>
                        <a:pt x="32" y="44"/>
                        <a:pt x="34" y="44"/>
                        <a:pt x="34" y="43"/>
                      </a:cubicBezTo>
                      <a:cubicBezTo>
                        <a:pt x="36" y="37"/>
                        <a:pt x="38" y="30"/>
                        <a:pt x="36" y="24"/>
                      </a:cubicBezTo>
                      <a:cubicBezTo>
                        <a:pt x="36" y="23"/>
                        <a:pt x="34" y="23"/>
                        <a:pt x="34" y="24"/>
                      </a:cubicBezTo>
                      <a:cubicBezTo>
                        <a:pt x="32" y="29"/>
                        <a:pt x="31" y="35"/>
                        <a:pt x="32" y="40"/>
                      </a:cubicBezTo>
                      <a:cubicBezTo>
                        <a:pt x="32" y="42"/>
                        <a:pt x="34" y="42"/>
                        <a:pt x="34" y="41"/>
                      </a:cubicBezTo>
                      <a:cubicBezTo>
                        <a:pt x="36" y="34"/>
                        <a:pt x="38" y="26"/>
                        <a:pt x="35" y="19"/>
                      </a:cubicBezTo>
                      <a:cubicBezTo>
                        <a:pt x="34" y="18"/>
                        <a:pt x="33" y="18"/>
                        <a:pt x="33" y="19"/>
                      </a:cubicBezTo>
                      <a:cubicBezTo>
                        <a:pt x="29" y="24"/>
                        <a:pt x="30" y="31"/>
                        <a:pt x="32" y="37"/>
                      </a:cubicBezTo>
                      <a:cubicBezTo>
                        <a:pt x="32" y="38"/>
                        <a:pt x="34" y="38"/>
                        <a:pt x="34" y="37"/>
                      </a:cubicBezTo>
                      <a:cubicBezTo>
                        <a:pt x="34" y="32"/>
                        <a:pt x="38" y="19"/>
                        <a:pt x="31" y="17"/>
                      </a:cubicBezTo>
                      <a:cubicBezTo>
                        <a:pt x="31" y="17"/>
                        <a:pt x="30" y="17"/>
                        <a:pt x="30" y="18"/>
                      </a:cubicBezTo>
                      <a:cubicBezTo>
                        <a:pt x="28" y="22"/>
                        <a:pt x="28" y="26"/>
                        <a:pt x="28" y="30"/>
                      </a:cubicBezTo>
                      <a:cubicBezTo>
                        <a:pt x="29" y="31"/>
                        <a:pt x="30" y="31"/>
                        <a:pt x="31" y="30"/>
                      </a:cubicBezTo>
                      <a:cubicBezTo>
                        <a:pt x="34" y="25"/>
                        <a:pt x="35" y="16"/>
                        <a:pt x="30" y="11"/>
                      </a:cubicBezTo>
                      <a:cubicBezTo>
                        <a:pt x="30" y="10"/>
                        <a:pt x="29" y="10"/>
                        <a:pt x="28" y="11"/>
                      </a:cubicBezTo>
                      <a:cubicBezTo>
                        <a:pt x="25" y="14"/>
                        <a:pt x="25" y="20"/>
                        <a:pt x="26" y="25"/>
                      </a:cubicBezTo>
                      <a:cubicBezTo>
                        <a:pt x="27" y="26"/>
                        <a:pt x="28" y="26"/>
                        <a:pt x="29" y="25"/>
                      </a:cubicBezTo>
                      <a:cubicBezTo>
                        <a:pt x="31" y="20"/>
                        <a:pt x="33" y="9"/>
                        <a:pt x="28" y="6"/>
                      </a:cubicBezTo>
                      <a:cubicBezTo>
                        <a:pt x="23" y="2"/>
                        <a:pt x="22" y="16"/>
                        <a:pt x="23" y="19"/>
                      </a:cubicBezTo>
                      <a:cubicBezTo>
                        <a:pt x="24" y="19"/>
                        <a:pt x="25" y="19"/>
                        <a:pt x="26" y="18"/>
                      </a:cubicBezTo>
                      <a:cubicBezTo>
                        <a:pt x="28" y="13"/>
                        <a:pt x="28" y="10"/>
                        <a:pt x="27" y="5"/>
                      </a:cubicBezTo>
                      <a:cubicBezTo>
                        <a:pt x="27" y="4"/>
                        <a:pt x="26" y="4"/>
                        <a:pt x="25" y="5"/>
                      </a:cubicBezTo>
                      <a:cubicBezTo>
                        <a:pt x="22" y="9"/>
                        <a:pt x="22" y="13"/>
                        <a:pt x="22" y="18"/>
                      </a:cubicBezTo>
                      <a:cubicBezTo>
                        <a:pt x="22" y="19"/>
                        <a:pt x="24" y="19"/>
                        <a:pt x="24" y="18"/>
                      </a:cubicBezTo>
                      <a:cubicBezTo>
                        <a:pt x="25" y="14"/>
                        <a:pt x="27" y="7"/>
                        <a:pt x="24" y="4"/>
                      </a:cubicBezTo>
                      <a:cubicBezTo>
                        <a:pt x="22" y="2"/>
                        <a:pt x="18" y="3"/>
                        <a:pt x="17" y="5"/>
                      </a:cubicBezTo>
                      <a:cubicBezTo>
                        <a:pt x="15" y="13"/>
                        <a:pt x="28" y="18"/>
                        <a:pt x="27" y="8"/>
                      </a:cubicBezTo>
                      <a:cubicBezTo>
                        <a:pt x="26" y="7"/>
                        <a:pt x="26" y="7"/>
                        <a:pt x="25" y="7"/>
                      </a:cubicBezTo>
                      <a:cubicBezTo>
                        <a:pt x="19" y="8"/>
                        <a:pt x="19" y="16"/>
                        <a:pt x="23" y="19"/>
                      </a:cubicBezTo>
                      <a:cubicBezTo>
                        <a:pt x="23" y="20"/>
                        <a:pt x="24" y="20"/>
                        <a:pt x="24" y="19"/>
                      </a:cubicBezTo>
                      <a:cubicBezTo>
                        <a:pt x="27" y="16"/>
                        <a:pt x="32" y="6"/>
                        <a:pt x="26" y="4"/>
                      </a:cubicBezTo>
                      <a:cubicBezTo>
                        <a:pt x="18" y="2"/>
                        <a:pt x="18" y="16"/>
                        <a:pt x="20" y="20"/>
                      </a:cubicBezTo>
                      <a:cubicBezTo>
                        <a:pt x="20" y="20"/>
                        <a:pt x="21" y="21"/>
                        <a:pt x="22" y="20"/>
                      </a:cubicBezTo>
                      <a:cubicBezTo>
                        <a:pt x="25" y="17"/>
                        <a:pt x="27" y="9"/>
                        <a:pt x="24" y="5"/>
                      </a:cubicBezTo>
                      <a:cubicBezTo>
                        <a:pt x="20" y="0"/>
                        <a:pt x="18" y="13"/>
                        <a:pt x="18" y="15"/>
                      </a:cubicBezTo>
                      <a:cubicBezTo>
                        <a:pt x="19" y="16"/>
                        <a:pt x="20" y="16"/>
                        <a:pt x="21" y="15"/>
                      </a:cubicBezTo>
                      <a:cubicBezTo>
                        <a:pt x="23" y="12"/>
                        <a:pt x="24" y="10"/>
                        <a:pt x="22" y="6"/>
                      </a:cubicBezTo>
                      <a:cubicBezTo>
                        <a:pt x="22" y="5"/>
                        <a:pt x="21" y="5"/>
                        <a:pt x="20" y="5"/>
                      </a:cubicBezTo>
                      <a:cubicBezTo>
                        <a:pt x="18" y="8"/>
                        <a:pt x="17" y="11"/>
                        <a:pt x="16" y="14"/>
                      </a:cubicBezTo>
                      <a:cubicBezTo>
                        <a:pt x="16" y="15"/>
                        <a:pt x="17" y="16"/>
                        <a:pt x="18" y="15"/>
                      </a:cubicBezTo>
                      <a:cubicBezTo>
                        <a:pt x="20" y="12"/>
                        <a:pt x="21" y="10"/>
                        <a:pt x="22" y="7"/>
                      </a:cubicBezTo>
                      <a:cubicBezTo>
                        <a:pt x="22" y="6"/>
                        <a:pt x="21" y="6"/>
                        <a:pt x="20" y="6"/>
                      </a:cubicBezTo>
                      <a:cubicBezTo>
                        <a:pt x="16" y="10"/>
                        <a:pt x="14" y="15"/>
                        <a:pt x="12" y="20"/>
                      </a:cubicBezTo>
                      <a:cubicBezTo>
                        <a:pt x="12" y="22"/>
                        <a:pt x="14" y="22"/>
                        <a:pt x="15" y="21"/>
                      </a:cubicBezTo>
                      <a:cubicBezTo>
                        <a:pt x="17" y="17"/>
                        <a:pt x="19" y="12"/>
                        <a:pt x="21" y="7"/>
                      </a:cubicBezTo>
                      <a:cubicBezTo>
                        <a:pt x="21" y="6"/>
                        <a:pt x="19" y="5"/>
                        <a:pt x="19" y="7"/>
                      </a:cubicBezTo>
                      <a:cubicBezTo>
                        <a:pt x="16" y="10"/>
                        <a:pt x="15" y="15"/>
                        <a:pt x="13" y="18"/>
                      </a:cubicBezTo>
                      <a:cubicBezTo>
                        <a:pt x="14" y="19"/>
                        <a:pt x="14" y="19"/>
                        <a:pt x="15" y="19"/>
                      </a:cubicBezTo>
                      <a:cubicBezTo>
                        <a:pt x="16" y="15"/>
                        <a:pt x="16" y="12"/>
                        <a:pt x="15" y="8"/>
                      </a:cubicBezTo>
                      <a:cubicBezTo>
                        <a:pt x="15" y="7"/>
                        <a:pt x="14" y="7"/>
                        <a:pt x="13" y="8"/>
                      </a:cubicBezTo>
                      <a:cubicBezTo>
                        <a:pt x="10" y="11"/>
                        <a:pt x="9" y="14"/>
                        <a:pt x="9" y="18"/>
                      </a:cubicBezTo>
                      <a:cubicBezTo>
                        <a:pt x="9" y="19"/>
                        <a:pt x="10" y="19"/>
                        <a:pt x="11" y="19"/>
                      </a:cubicBezTo>
                      <a:cubicBezTo>
                        <a:pt x="13" y="15"/>
                        <a:pt x="15" y="12"/>
                        <a:pt x="17" y="8"/>
                      </a:cubicBezTo>
                      <a:cubicBezTo>
                        <a:pt x="18" y="7"/>
                        <a:pt x="16" y="5"/>
                        <a:pt x="15" y="7"/>
                      </a:cubicBezTo>
                      <a:cubicBezTo>
                        <a:pt x="14" y="9"/>
                        <a:pt x="13" y="11"/>
                        <a:pt x="11" y="13"/>
                      </a:cubicBezTo>
                      <a:cubicBezTo>
                        <a:pt x="10" y="14"/>
                        <a:pt x="11" y="16"/>
                        <a:pt x="12" y="15"/>
                      </a:cubicBezTo>
                      <a:cubicBezTo>
                        <a:pt x="15" y="11"/>
                        <a:pt x="16" y="12"/>
                        <a:pt x="16" y="17"/>
                      </a:cubicBezTo>
                      <a:cubicBezTo>
                        <a:pt x="16" y="17"/>
                        <a:pt x="17" y="18"/>
                        <a:pt x="18" y="18"/>
                      </a:cubicBezTo>
                      <a:cubicBezTo>
                        <a:pt x="19" y="14"/>
                        <a:pt x="22" y="7"/>
                        <a:pt x="27" y="5"/>
                      </a:cubicBezTo>
                      <a:cubicBezTo>
                        <a:pt x="28" y="5"/>
                        <a:pt x="28" y="3"/>
                        <a:pt x="27" y="3"/>
                      </a:cubicBezTo>
                      <a:cubicBezTo>
                        <a:pt x="19" y="1"/>
                        <a:pt x="13" y="2"/>
                        <a:pt x="7" y="6"/>
                      </a:cubicBezTo>
                      <a:cubicBezTo>
                        <a:pt x="6" y="7"/>
                        <a:pt x="6" y="8"/>
                        <a:pt x="8" y="8"/>
                      </a:cubicBezTo>
                      <a:cubicBezTo>
                        <a:pt x="10" y="8"/>
                        <a:pt x="13" y="7"/>
                        <a:pt x="15" y="7"/>
                      </a:cubicBezTo>
                      <a:cubicBezTo>
                        <a:pt x="15" y="6"/>
                        <a:pt x="15" y="5"/>
                        <a:pt x="15" y="4"/>
                      </a:cubicBezTo>
                      <a:cubicBezTo>
                        <a:pt x="13" y="5"/>
                        <a:pt x="11" y="6"/>
                        <a:pt x="8" y="6"/>
                      </a:cubicBezTo>
                      <a:cubicBezTo>
                        <a:pt x="7" y="7"/>
                        <a:pt x="7" y="9"/>
                        <a:pt x="9" y="9"/>
                      </a:cubicBezTo>
                      <a:cubicBezTo>
                        <a:pt x="13" y="9"/>
                        <a:pt x="16" y="8"/>
                        <a:pt x="19" y="6"/>
                      </a:cubicBezTo>
                      <a:cubicBezTo>
                        <a:pt x="20" y="6"/>
                        <a:pt x="20" y="4"/>
                        <a:pt x="19" y="4"/>
                      </a:cubicBezTo>
                      <a:cubicBezTo>
                        <a:pt x="15" y="4"/>
                        <a:pt x="11" y="5"/>
                        <a:pt x="8" y="8"/>
                      </a:cubicBezTo>
                      <a:cubicBezTo>
                        <a:pt x="7" y="9"/>
                        <a:pt x="8" y="10"/>
                        <a:pt x="9" y="10"/>
                      </a:cubicBezTo>
                      <a:cubicBezTo>
                        <a:pt x="12" y="10"/>
                        <a:pt x="15" y="10"/>
                        <a:pt x="19" y="10"/>
                      </a:cubicBezTo>
                      <a:cubicBezTo>
                        <a:pt x="20" y="10"/>
                        <a:pt x="20" y="8"/>
                        <a:pt x="19" y="8"/>
                      </a:cubicBezTo>
                      <a:cubicBezTo>
                        <a:pt x="15" y="8"/>
                        <a:pt x="12" y="8"/>
                        <a:pt x="8" y="8"/>
                      </a:cubicBezTo>
                      <a:cubicBezTo>
                        <a:pt x="8" y="9"/>
                        <a:pt x="8" y="9"/>
                        <a:pt x="8" y="10"/>
                      </a:cubicBezTo>
                      <a:cubicBezTo>
                        <a:pt x="12" y="10"/>
                        <a:pt x="16" y="10"/>
                        <a:pt x="20" y="9"/>
                      </a:cubicBezTo>
                      <a:cubicBezTo>
                        <a:pt x="20" y="8"/>
                        <a:pt x="19" y="8"/>
                        <a:pt x="19" y="7"/>
                      </a:cubicBezTo>
                      <a:cubicBezTo>
                        <a:pt x="14" y="8"/>
                        <a:pt x="9" y="9"/>
                        <a:pt x="3" y="9"/>
                      </a:cubicBezTo>
                      <a:cubicBezTo>
                        <a:pt x="3" y="9"/>
                        <a:pt x="3" y="10"/>
                        <a:pt x="3" y="11"/>
                      </a:cubicBezTo>
                      <a:cubicBezTo>
                        <a:pt x="7" y="10"/>
                        <a:pt x="10" y="9"/>
                        <a:pt x="14" y="8"/>
                      </a:cubicBezTo>
                      <a:cubicBezTo>
                        <a:pt x="14" y="7"/>
                        <a:pt x="13" y="7"/>
                        <a:pt x="13" y="6"/>
                      </a:cubicBezTo>
                      <a:cubicBezTo>
                        <a:pt x="8" y="8"/>
                        <a:pt x="4" y="10"/>
                        <a:pt x="0" y="13"/>
                      </a:cubicBezTo>
                      <a:cubicBezTo>
                        <a:pt x="0" y="14"/>
                        <a:pt x="1" y="16"/>
                        <a:pt x="2" y="15"/>
                      </a:cubicBezTo>
                      <a:cubicBezTo>
                        <a:pt x="5" y="13"/>
                        <a:pt x="8" y="11"/>
                        <a:pt x="11" y="9"/>
                      </a:cubicBezTo>
                      <a:cubicBezTo>
                        <a:pt x="11" y="8"/>
                        <a:pt x="10" y="7"/>
                        <a:pt x="10" y="7"/>
                      </a:cubicBezTo>
                      <a:cubicBezTo>
                        <a:pt x="7" y="10"/>
                        <a:pt x="4" y="12"/>
                        <a:pt x="1" y="15"/>
                      </a:cubicBezTo>
                      <a:cubicBezTo>
                        <a:pt x="1" y="16"/>
                        <a:pt x="2" y="16"/>
                        <a:pt x="2" y="17"/>
                      </a:cubicBezTo>
                      <a:cubicBezTo>
                        <a:pt x="5" y="14"/>
                        <a:pt x="8" y="12"/>
                        <a:pt x="11" y="10"/>
                      </a:cubicBezTo>
                      <a:cubicBezTo>
                        <a:pt x="10" y="9"/>
                        <a:pt x="10" y="9"/>
                        <a:pt x="9" y="8"/>
                      </a:cubicBezTo>
                      <a:cubicBezTo>
                        <a:pt x="7" y="10"/>
                        <a:pt x="4" y="13"/>
                        <a:pt x="2" y="15"/>
                      </a:cubicBezTo>
                      <a:cubicBezTo>
                        <a:pt x="0" y="16"/>
                        <a:pt x="2" y="17"/>
                        <a:pt x="3" y="17"/>
                      </a:cubicBezTo>
                      <a:cubicBezTo>
                        <a:pt x="7" y="15"/>
                        <a:pt x="11" y="14"/>
                        <a:pt x="16" y="13"/>
                      </a:cubicBezTo>
                      <a:cubicBezTo>
                        <a:pt x="15" y="12"/>
                        <a:pt x="15" y="11"/>
                        <a:pt x="15" y="11"/>
                      </a:cubicBezTo>
                      <a:cubicBezTo>
                        <a:pt x="11" y="12"/>
                        <a:pt x="7" y="13"/>
                        <a:pt x="3" y="15"/>
                      </a:cubicBezTo>
                      <a:cubicBezTo>
                        <a:pt x="1" y="16"/>
                        <a:pt x="3" y="18"/>
                        <a:pt x="4"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3" name="Freeform 298"/>
                <p:cNvSpPr>
                  <a:spLocks/>
                </p:cNvSpPr>
                <p:nvPr/>
              </p:nvSpPr>
              <p:spPr bwMode="auto">
                <a:xfrm>
                  <a:off x="927" y="1615"/>
                  <a:ext cx="18" cy="36"/>
                </a:xfrm>
                <a:custGeom>
                  <a:avLst/>
                  <a:gdLst>
                    <a:gd name="T0" fmla="*/ 12 w 26"/>
                    <a:gd name="T1" fmla="*/ 48 h 53"/>
                    <a:gd name="T2" fmla="*/ 22 w 26"/>
                    <a:gd name="T3" fmla="*/ 42 h 53"/>
                    <a:gd name="T4" fmla="*/ 10 w 26"/>
                    <a:gd name="T5" fmla="*/ 50 h 53"/>
                    <a:gd name="T6" fmla="*/ 23 w 26"/>
                    <a:gd name="T7" fmla="*/ 40 h 53"/>
                    <a:gd name="T8" fmla="*/ 20 w 26"/>
                    <a:gd name="T9" fmla="*/ 41 h 53"/>
                    <a:gd name="T10" fmla="*/ 23 w 26"/>
                    <a:gd name="T11" fmla="*/ 23 h 53"/>
                    <a:gd name="T12" fmla="*/ 13 w 26"/>
                    <a:gd name="T13" fmla="*/ 10 h 53"/>
                    <a:gd name="T14" fmla="*/ 19 w 26"/>
                    <a:gd name="T15" fmla="*/ 10 h 53"/>
                    <a:gd name="T16" fmla="*/ 6 w 26"/>
                    <a:gd name="T17" fmla="*/ 7 h 53"/>
                    <a:gd name="T18" fmla="*/ 14 w 26"/>
                    <a:gd name="T19" fmla="*/ 9 h 53"/>
                    <a:gd name="T20" fmla="*/ 5 w 26"/>
                    <a:gd name="T21" fmla="*/ 4 h 53"/>
                    <a:gd name="T22" fmla="*/ 11 w 26"/>
                    <a:gd name="T23" fmla="*/ 5 h 53"/>
                    <a:gd name="T24" fmla="*/ 5 w 26"/>
                    <a:gd name="T25" fmla="*/ 2 h 53"/>
                    <a:gd name="T26" fmla="*/ 11 w 26"/>
                    <a:gd name="T27" fmla="*/ 2 h 53"/>
                    <a:gd name="T28" fmla="*/ 2 w 26"/>
                    <a:gd name="T29" fmla="*/ 3 h 53"/>
                    <a:gd name="T30" fmla="*/ 16 w 26"/>
                    <a:gd name="T31" fmla="*/ 9 h 53"/>
                    <a:gd name="T32" fmla="*/ 16 w 26"/>
                    <a:gd name="T33" fmla="*/ 9 h 53"/>
                    <a:gd name="T34" fmla="*/ 10 w 26"/>
                    <a:gd name="T35" fmla="*/ 7 h 53"/>
                    <a:gd name="T36" fmla="*/ 20 w 26"/>
                    <a:gd name="T37" fmla="*/ 13 h 53"/>
                    <a:gd name="T38" fmla="*/ 18 w 26"/>
                    <a:gd name="T39" fmla="*/ 15 h 53"/>
                    <a:gd name="T40" fmla="*/ 25 w 26"/>
                    <a:gd name="T41" fmla="*/ 21 h 53"/>
                    <a:gd name="T42" fmla="*/ 18 w 26"/>
                    <a:gd name="T43" fmla="*/ 15 h 53"/>
                    <a:gd name="T44" fmla="*/ 20 w 26"/>
                    <a:gd name="T45" fmla="*/ 14 h 53"/>
                    <a:gd name="T46" fmla="*/ 10 w 26"/>
                    <a:gd name="T47" fmla="*/ 6 h 53"/>
                    <a:gd name="T48" fmla="*/ 17 w 26"/>
                    <a:gd name="T49" fmla="*/ 9 h 53"/>
                    <a:gd name="T50" fmla="*/ 9 w 26"/>
                    <a:gd name="T51" fmla="*/ 5 h 53"/>
                    <a:gd name="T52" fmla="*/ 16 w 26"/>
                    <a:gd name="T53" fmla="*/ 9 h 53"/>
                    <a:gd name="T54" fmla="*/ 2 w 26"/>
                    <a:gd name="T55" fmla="*/ 3 h 53"/>
                    <a:gd name="T56" fmla="*/ 11 w 26"/>
                    <a:gd name="T57" fmla="*/ 2 h 53"/>
                    <a:gd name="T58" fmla="*/ 4 w 26"/>
                    <a:gd name="T59" fmla="*/ 2 h 53"/>
                    <a:gd name="T60" fmla="*/ 11 w 26"/>
                    <a:gd name="T61" fmla="*/ 5 h 53"/>
                    <a:gd name="T62" fmla="*/ 4 w 26"/>
                    <a:gd name="T63" fmla="*/ 4 h 53"/>
                    <a:gd name="T64" fmla="*/ 14 w 26"/>
                    <a:gd name="T65" fmla="*/ 9 h 53"/>
                    <a:gd name="T66" fmla="*/ 7 w 26"/>
                    <a:gd name="T67" fmla="*/ 7 h 53"/>
                    <a:gd name="T68" fmla="*/ 19 w 26"/>
                    <a:gd name="T69" fmla="*/ 10 h 53"/>
                    <a:gd name="T70" fmla="*/ 13 w 26"/>
                    <a:gd name="T71" fmla="*/ 10 h 53"/>
                    <a:gd name="T72" fmla="*/ 20 w 26"/>
                    <a:gd name="T73" fmla="*/ 41 h 53"/>
                    <a:gd name="T74" fmla="*/ 23 w 26"/>
                    <a:gd name="T75" fmla="*/ 40 h 53"/>
                    <a:gd name="T76" fmla="*/ 10 w 26"/>
                    <a:gd name="T77" fmla="*/ 50 h 53"/>
                    <a:gd name="T78" fmla="*/ 22 w 26"/>
                    <a:gd name="T79" fmla="*/ 41 h 53"/>
                    <a:gd name="T80" fmla="*/ 12 w 26"/>
                    <a:gd name="T81" fmla="*/ 48 h 53"/>
                    <a:gd name="T82" fmla="*/ 23 w 26"/>
                    <a:gd name="T83" fmla="*/ 38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 h="53">
                      <a:moveTo>
                        <a:pt x="20" y="37"/>
                      </a:moveTo>
                      <a:cubicBezTo>
                        <a:pt x="19" y="42"/>
                        <a:pt x="16" y="45"/>
                        <a:pt x="12" y="48"/>
                      </a:cubicBezTo>
                      <a:cubicBezTo>
                        <a:pt x="11" y="49"/>
                        <a:pt x="13" y="50"/>
                        <a:pt x="14" y="50"/>
                      </a:cubicBezTo>
                      <a:cubicBezTo>
                        <a:pt x="17" y="47"/>
                        <a:pt x="19" y="44"/>
                        <a:pt x="22" y="42"/>
                      </a:cubicBezTo>
                      <a:cubicBezTo>
                        <a:pt x="21" y="41"/>
                        <a:pt x="20" y="41"/>
                        <a:pt x="20" y="41"/>
                      </a:cubicBezTo>
                      <a:cubicBezTo>
                        <a:pt x="18" y="46"/>
                        <a:pt x="15" y="48"/>
                        <a:pt x="10" y="50"/>
                      </a:cubicBezTo>
                      <a:cubicBezTo>
                        <a:pt x="11" y="51"/>
                        <a:pt x="11" y="52"/>
                        <a:pt x="11" y="52"/>
                      </a:cubicBezTo>
                      <a:cubicBezTo>
                        <a:pt x="16" y="49"/>
                        <a:pt x="20" y="45"/>
                        <a:pt x="23" y="40"/>
                      </a:cubicBezTo>
                      <a:cubicBezTo>
                        <a:pt x="24" y="39"/>
                        <a:pt x="22" y="38"/>
                        <a:pt x="21" y="39"/>
                      </a:cubicBezTo>
                      <a:cubicBezTo>
                        <a:pt x="21" y="40"/>
                        <a:pt x="20" y="40"/>
                        <a:pt x="20" y="41"/>
                      </a:cubicBezTo>
                      <a:cubicBezTo>
                        <a:pt x="21" y="41"/>
                        <a:pt x="22" y="41"/>
                        <a:pt x="22" y="41"/>
                      </a:cubicBezTo>
                      <a:cubicBezTo>
                        <a:pt x="23" y="34"/>
                        <a:pt x="26" y="30"/>
                        <a:pt x="23" y="23"/>
                      </a:cubicBezTo>
                      <a:cubicBezTo>
                        <a:pt x="21" y="18"/>
                        <a:pt x="19" y="13"/>
                        <a:pt x="15" y="9"/>
                      </a:cubicBezTo>
                      <a:cubicBezTo>
                        <a:pt x="14" y="9"/>
                        <a:pt x="14" y="10"/>
                        <a:pt x="13" y="10"/>
                      </a:cubicBezTo>
                      <a:cubicBezTo>
                        <a:pt x="16" y="12"/>
                        <a:pt x="15" y="12"/>
                        <a:pt x="18" y="13"/>
                      </a:cubicBezTo>
                      <a:cubicBezTo>
                        <a:pt x="20" y="13"/>
                        <a:pt x="20" y="11"/>
                        <a:pt x="19" y="10"/>
                      </a:cubicBezTo>
                      <a:cubicBezTo>
                        <a:pt x="15" y="8"/>
                        <a:pt x="12" y="6"/>
                        <a:pt x="7" y="5"/>
                      </a:cubicBezTo>
                      <a:cubicBezTo>
                        <a:pt x="6" y="4"/>
                        <a:pt x="5" y="6"/>
                        <a:pt x="6" y="7"/>
                      </a:cubicBezTo>
                      <a:cubicBezTo>
                        <a:pt x="8" y="8"/>
                        <a:pt x="10" y="9"/>
                        <a:pt x="13" y="11"/>
                      </a:cubicBezTo>
                      <a:cubicBezTo>
                        <a:pt x="14" y="11"/>
                        <a:pt x="15" y="10"/>
                        <a:pt x="14" y="9"/>
                      </a:cubicBezTo>
                      <a:cubicBezTo>
                        <a:pt x="11" y="7"/>
                        <a:pt x="8" y="5"/>
                        <a:pt x="6" y="2"/>
                      </a:cubicBezTo>
                      <a:cubicBezTo>
                        <a:pt x="6" y="3"/>
                        <a:pt x="5" y="3"/>
                        <a:pt x="5" y="4"/>
                      </a:cubicBezTo>
                      <a:cubicBezTo>
                        <a:pt x="6" y="5"/>
                        <a:pt x="8" y="6"/>
                        <a:pt x="10" y="7"/>
                      </a:cubicBezTo>
                      <a:cubicBezTo>
                        <a:pt x="11" y="8"/>
                        <a:pt x="12" y="6"/>
                        <a:pt x="11" y="5"/>
                      </a:cubicBezTo>
                      <a:cubicBezTo>
                        <a:pt x="9" y="4"/>
                        <a:pt x="7" y="2"/>
                        <a:pt x="6" y="1"/>
                      </a:cubicBezTo>
                      <a:cubicBezTo>
                        <a:pt x="5" y="1"/>
                        <a:pt x="5" y="2"/>
                        <a:pt x="5" y="2"/>
                      </a:cubicBezTo>
                      <a:cubicBezTo>
                        <a:pt x="6" y="3"/>
                        <a:pt x="8" y="3"/>
                        <a:pt x="10" y="4"/>
                      </a:cubicBezTo>
                      <a:cubicBezTo>
                        <a:pt x="10" y="3"/>
                        <a:pt x="10" y="2"/>
                        <a:pt x="11" y="2"/>
                      </a:cubicBezTo>
                      <a:cubicBezTo>
                        <a:pt x="7" y="1"/>
                        <a:pt x="5" y="1"/>
                        <a:pt x="2" y="1"/>
                      </a:cubicBezTo>
                      <a:cubicBezTo>
                        <a:pt x="2" y="1"/>
                        <a:pt x="2" y="2"/>
                        <a:pt x="2" y="3"/>
                      </a:cubicBezTo>
                      <a:cubicBezTo>
                        <a:pt x="9" y="3"/>
                        <a:pt x="11" y="7"/>
                        <a:pt x="14" y="11"/>
                      </a:cubicBezTo>
                      <a:cubicBezTo>
                        <a:pt x="15" y="10"/>
                        <a:pt x="15" y="10"/>
                        <a:pt x="16" y="9"/>
                      </a:cubicBezTo>
                      <a:cubicBezTo>
                        <a:pt x="13" y="7"/>
                        <a:pt x="13" y="7"/>
                        <a:pt x="15" y="10"/>
                      </a:cubicBezTo>
                      <a:cubicBezTo>
                        <a:pt x="15" y="10"/>
                        <a:pt x="16" y="9"/>
                        <a:pt x="16" y="9"/>
                      </a:cubicBezTo>
                      <a:cubicBezTo>
                        <a:pt x="15" y="7"/>
                        <a:pt x="13" y="6"/>
                        <a:pt x="12" y="5"/>
                      </a:cubicBezTo>
                      <a:cubicBezTo>
                        <a:pt x="11" y="5"/>
                        <a:pt x="11" y="6"/>
                        <a:pt x="10" y="7"/>
                      </a:cubicBezTo>
                      <a:cubicBezTo>
                        <a:pt x="14" y="9"/>
                        <a:pt x="16" y="11"/>
                        <a:pt x="18" y="15"/>
                      </a:cubicBezTo>
                      <a:cubicBezTo>
                        <a:pt x="19" y="14"/>
                        <a:pt x="19" y="14"/>
                        <a:pt x="20" y="13"/>
                      </a:cubicBezTo>
                      <a:cubicBezTo>
                        <a:pt x="20" y="13"/>
                        <a:pt x="19" y="13"/>
                        <a:pt x="19" y="13"/>
                      </a:cubicBezTo>
                      <a:cubicBezTo>
                        <a:pt x="18" y="12"/>
                        <a:pt x="16" y="14"/>
                        <a:pt x="18" y="15"/>
                      </a:cubicBezTo>
                      <a:cubicBezTo>
                        <a:pt x="19" y="17"/>
                        <a:pt x="21" y="19"/>
                        <a:pt x="22" y="21"/>
                      </a:cubicBezTo>
                      <a:cubicBezTo>
                        <a:pt x="22" y="22"/>
                        <a:pt x="25" y="22"/>
                        <a:pt x="25" y="21"/>
                      </a:cubicBezTo>
                      <a:cubicBezTo>
                        <a:pt x="25" y="17"/>
                        <a:pt x="23" y="15"/>
                        <a:pt x="19" y="13"/>
                      </a:cubicBezTo>
                      <a:cubicBezTo>
                        <a:pt x="19" y="14"/>
                        <a:pt x="18" y="14"/>
                        <a:pt x="18" y="15"/>
                      </a:cubicBezTo>
                      <a:cubicBezTo>
                        <a:pt x="18" y="15"/>
                        <a:pt x="18" y="15"/>
                        <a:pt x="19" y="15"/>
                      </a:cubicBezTo>
                      <a:cubicBezTo>
                        <a:pt x="20" y="16"/>
                        <a:pt x="21" y="15"/>
                        <a:pt x="20" y="14"/>
                      </a:cubicBezTo>
                      <a:cubicBezTo>
                        <a:pt x="18" y="10"/>
                        <a:pt x="15" y="7"/>
                        <a:pt x="11" y="5"/>
                      </a:cubicBezTo>
                      <a:cubicBezTo>
                        <a:pt x="10" y="4"/>
                        <a:pt x="9" y="5"/>
                        <a:pt x="10" y="6"/>
                      </a:cubicBezTo>
                      <a:cubicBezTo>
                        <a:pt x="13" y="10"/>
                        <a:pt x="11" y="9"/>
                        <a:pt x="15" y="11"/>
                      </a:cubicBezTo>
                      <a:cubicBezTo>
                        <a:pt x="16" y="11"/>
                        <a:pt x="17" y="10"/>
                        <a:pt x="17" y="9"/>
                      </a:cubicBezTo>
                      <a:cubicBezTo>
                        <a:pt x="15" y="6"/>
                        <a:pt x="13" y="5"/>
                        <a:pt x="10" y="4"/>
                      </a:cubicBezTo>
                      <a:cubicBezTo>
                        <a:pt x="9" y="3"/>
                        <a:pt x="8" y="4"/>
                        <a:pt x="9" y="5"/>
                      </a:cubicBezTo>
                      <a:cubicBezTo>
                        <a:pt x="10" y="8"/>
                        <a:pt x="12" y="9"/>
                        <a:pt x="14" y="11"/>
                      </a:cubicBezTo>
                      <a:cubicBezTo>
                        <a:pt x="15" y="12"/>
                        <a:pt x="17" y="10"/>
                        <a:pt x="16" y="9"/>
                      </a:cubicBezTo>
                      <a:cubicBezTo>
                        <a:pt x="12" y="4"/>
                        <a:pt x="9" y="1"/>
                        <a:pt x="2" y="1"/>
                      </a:cubicBezTo>
                      <a:cubicBezTo>
                        <a:pt x="0" y="1"/>
                        <a:pt x="0" y="3"/>
                        <a:pt x="2" y="3"/>
                      </a:cubicBezTo>
                      <a:cubicBezTo>
                        <a:pt x="4" y="3"/>
                        <a:pt x="7" y="3"/>
                        <a:pt x="10" y="4"/>
                      </a:cubicBezTo>
                      <a:cubicBezTo>
                        <a:pt x="11" y="4"/>
                        <a:pt x="12" y="2"/>
                        <a:pt x="11" y="2"/>
                      </a:cubicBezTo>
                      <a:cubicBezTo>
                        <a:pt x="9" y="1"/>
                        <a:pt x="7" y="1"/>
                        <a:pt x="5" y="0"/>
                      </a:cubicBezTo>
                      <a:cubicBezTo>
                        <a:pt x="4" y="0"/>
                        <a:pt x="3" y="1"/>
                        <a:pt x="4" y="2"/>
                      </a:cubicBezTo>
                      <a:cubicBezTo>
                        <a:pt x="6" y="4"/>
                        <a:pt x="8" y="5"/>
                        <a:pt x="9" y="7"/>
                      </a:cubicBezTo>
                      <a:cubicBezTo>
                        <a:pt x="10" y="6"/>
                        <a:pt x="10" y="6"/>
                        <a:pt x="11" y="5"/>
                      </a:cubicBezTo>
                      <a:cubicBezTo>
                        <a:pt x="9" y="4"/>
                        <a:pt x="8" y="3"/>
                        <a:pt x="6" y="2"/>
                      </a:cubicBezTo>
                      <a:cubicBezTo>
                        <a:pt x="5" y="1"/>
                        <a:pt x="4" y="3"/>
                        <a:pt x="4" y="4"/>
                      </a:cubicBezTo>
                      <a:cubicBezTo>
                        <a:pt x="7" y="7"/>
                        <a:pt x="10" y="8"/>
                        <a:pt x="12" y="10"/>
                      </a:cubicBezTo>
                      <a:cubicBezTo>
                        <a:pt x="13" y="10"/>
                        <a:pt x="13" y="9"/>
                        <a:pt x="14" y="9"/>
                      </a:cubicBezTo>
                      <a:cubicBezTo>
                        <a:pt x="12" y="8"/>
                        <a:pt x="10" y="6"/>
                        <a:pt x="8" y="5"/>
                      </a:cubicBezTo>
                      <a:cubicBezTo>
                        <a:pt x="7" y="6"/>
                        <a:pt x="7" y="6"/>
                        <a:pt x="7" y="7"/>
                      </a:cubicBezTo>
                      <a:cubicBezTo>
                        <a:pt x="11" y="8"/>
                        <a:pt x="14" y="10"/>
                        <a:pt x="18" y="12"/>
                      </a:cubicBezTo>
                      <a:cubicBezTo>
                        <a:pt x="18" y="12"/>
                        <a:pt x="19" y="11"/>
                        <a:pt x="19" y="10"/>
                      </a:cubicBezTo>
                      <a:cubicBezTo>
                        <a:pt x="17" y="10"/>
                        <a:pt x="16" y="9"/>
                        <a:pt x="14" y="8"/>
                      </a:cubicBezTo>
                      <a:cubicBezTo>
                        <a:pt x="13" y="8"/>
                        <a:pt x="12" y="9"/>
                        <a:pt x="13" y="10"/>
                      </a:cubicBezTo>
                      <a:cubicBezTo>
                        <a:pt x="18" y="15"/>
                        <a:pt x="20" y="20"/>
                        <a:pt x="22" y="26"/>
                      </a:cubicBezTo>
                      <a:cubicBezTo>
                        <a:pt x="23" y="31"/>
                        <a:pt x="20" y="36"/>
                        <a:pt x="20" y="41"/>
                      </a:cubicBezTo>
                      <a:cubicBezTo>
                        <a:pt x="20" y="42"/>
                        <a:pt x="22" y="43"/>
                        <a:pt x="22" y="42"/>
                      </a:cubicBezTo>
                      <a:cubicBezTo>
                        <a:pt x="22" y="41"/>
                        <a:pt x="23" y="41"/>
                        <a:pt x="23" y="40"/>
                      </a:cubicBezTo>
                      <a:cubicBezTo>
                        <a:pt x="22" y="40"/>
                        <a:pt x="22" y="39"/>
                        <a:pt x="21" y="39"/>
                      </a:cubicBezTo>
                      <a:cubicBezTo>
                        <a:pt x="18" y="44"/>
                        <a:pt x="15" y="47"/>
                        <a:pt x="10" y="50"/>
                      </a:cubicBezTo>
                      <a:cubicBezTo>
                        <a:pt x="9" y="51"/>
                        <a:pt x="10" y="53"/>
                        <a:pt x="11" y="52"/>
                      </a:cubicBezTo>
                      <a:cubicBezTo>
                        <a:pt x="16" y="49"/>
                        <a:pt x="20" y="47"/>
                        <a:pt x="22" y="41"/>
                      </a:cubicBezTo>
                      <a:cubicBezTo>
                        <a:pt x="22" y="40"/>
                        <a:pt x="21" y="39"/>
                        <a:pt x="20" y="40"/>
                      </a:cubicBezTo>
                      <a:cubicBezTo>
                        <a:pt x="17" y="42"/>
                        <a:pt x="15" y="46"/>
                        <a:pt x="12" y="48"/>
                      </a:cubicBezTo>
                      <a:cubicBezTo>
                        <a:pt x="13" y="48"/>
                        <a:pt x="13" y="49"/>
                        <a:pt x="14" y="50"/>
                      </a:cubicBezTo>
                      <a:cubicBezTo>
                        <a:pt x="18" y="46"/>
                        <a:pt x="21" y="43"/>
                        <a:pt x="23" y="38"/>
                      </a:cubicBezTo>
                      <a:cubicBezTo>
                        <a:pt x="23" y="36"/>
                        <a:pt x="21" y="36"/>
                        <a:pt x="20"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4" name="Freeform 299"/>
                <p:cNvSpPr>
                  <a:spLocks/>
                </p:cNvSpPr>
                <p:nvPr/>
              </p:nvSpPr>
              <p:spPr bwMode="auto">
                <a:xfrm>
                  <a:off x="895" y="1695"/>
                  <a:ext cx="10" cy="10"/>
                </a:xfrm>
                <a:custGeom>
                  <a:avLst/>
                  <a:gdLst>
                    <a:gd name="T0" fmla="*/ 8 w 14"/>
                    <a:gd name="T1" fmla="*/ 1 h 14"/>
                    <a:gd name="T2" fmla="*/ 1 w 14"/>
                    <a:gd name="T3" fmla="*/ 4 h 14"/>
                    <a:gd name="T4" fmla="*/ 1 w 14"/>
                    <a:gd name="T5" fmla="*/ 10 h 14"/>
                    <a:gd name="T6" fmla="*/ 13 w 14"/>
                    <a:gd name="T7" fmla="*/ 9 h 14"/>
                    <a:gd name="T8" fmla="*/ 4 w 14"/>
                    <a:gd name="T9" fmla="*/ 1 h 14"/>
                    <a:gd name="T10" fmla="*/ 1 w 14"/>
                    <a:gd name="T11" fmla="*/ 9 h 14"/>
                    <a:gd name="T12" fmla="*/ 8 w 14"/>
                    <a:gd name="T13" fmla="*/ 12 h 14"/>
                    <a:gd name="T14" fmla="*/ 11 w 14"/>
                    <a:gd name="T15" fmla="*/ 5 h 14"/>
                    <a:gd name="T16" fmla="*/ 4 w 14"/>
                    <a:gd name="T17" fmla="*/ 4 h 14"/>
                    <a:gd name="T18" fmla="*/ 8 w 14"/>
                    <a:gd name="T19" fmla="*/ 9 h 14"/>
                    <a:gd name="T20" fmla="*/ 7 w 14"/>
                    <a:gd name="T21" fmla="*/ 3 h 14"/>
                    <a:gd name="T22" fmla="*/ 3 w 14"/>
                    <a:gd name="T23" fmla="*/ 8 h 14"/>
                    <a:gd name="T24" fmla="*/ 8 w 14"/>
                    <a:gd name="T25" fmla="*/ 8 h 14"/>
                    <a:gd name="T26" fmla="*/ 4 w 14"/>
                    <a:gd name="T27" fmla="*/ 5 h 14"/>
                    <a:gd name="T28" fmla="*/ 6 w 14"/>
                    <a:gd name="T29" fmla="*/ 9 h 14"/>
                    <a:gd name="T30" fmla="*/ 10 w 14"/>
                    <a:gd name="T31" fmla="*/ 6 h 14"/>
                    <a:gd name="T32" fmla="*/ 10 w 14"/>
                    <a:gd name="T33" fmla="*/ 5 h 14"/>
                    <a:gd name="T34" fmla="*/ 7 w 14"/>
                    <a:gd name="T35" fmla="*/ 5 h 14"/>
                    <a:gd name="T36" fmla="*/ 8 w 14"/>
                    <a:gd name="T37" fmla="*/ 7 h 14"/>
                    <a:gd name="T38" fmla="*/ 9 w 14"/>
                    <a:gd name="T39" fmla="*/ 7 h 14"/>
                    <a:gd name="T40" fmla="*/ 8 w 14"/>
                    <a:gd name="T41" fmla="*/ 5 h 14"/>
                    <a:gd name="T42" fmla="*/ 5 w 14"/>
                    <a:gd name="T43" fmla="*/ 7 h 14"/>
                    <a:gd name="T44" fmla="*/ 6 w 14"/>
                    <a:gd name="T45" fmla="*/ 8 h 14"/>
                    <a:gd name="T46" fmla="*/ 6 w 14"/>
                    <a:gd name="T47" fmla="*/ 7 h 14"/>
                    <a:gd name="T48" fmla="*/ 6 w 14"/>
                    <a:gd name="T49" fmla="*/ 7 h 14"/>
                    <a:gd name="T50" fmla="*/ 5 w 14"/>
                    <a:gd name="T51" fmla="*/ 7 h 14"/>
                    <a:gd name="T52" fmla="*/ 7 w 14"/>
                    <a:gd name="T53" fmla="*/ 5 h 14"/>
                    <a:gd name="T54" fmla="*/ 6 w 14"/>
                    <a:gd name="T55" fmla="*/ 7 h 14"/>
                    <a:gd name="T56" fmla="*/ 7 w 14"/>
                    <a:gd name="T57" fmla="*/ 5 h 14"/>
                    <a:gd name="T58" fmla="*/ 9 w 14"/>
                    <a:gd name="T59" fmla="*/ 8 h 14"/>
                    <a:gd name="T60" fmla="*/ 5 w 14"/>
                    <a:gd name="T61" fmla="*/ 10 h 14"/>
                    <a:gd name="T62" fmla="*/ 6 w 14"/>
                    <a:gd name="T63" fmla="*/ 3 h 14"/>
                    <a:gd name="T64" fmla="*/ 10 w 14"/>
                    <a:gd name="T65" fmla="*/ 7 h 14"/>
                    <a:gd name="T66" fmla="*/ 6 w 14"/>
                    <a:gd name="T67" fmla="*/ 11 h 14"/>
                    <a:gd name="T68" fmla="*/ 2 w 14"/>
                    <a:gd name="T69" fmla="*/ 7 h 14"/>
                    <a:gd name="T70" fmla="*/ 8 w 14"/>
                    <a:gd name="T71" fmla="*/ 3 h 14"/>
                    <a:gd name="T72" fmla="*/ 8 w 14"/>
                    <a:gd name="T73" fmla="*/ 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 h="14">
                      <a:moveTo>
                        <a:pt x="8" y="1"/>
                      </a:moveTo>
                      <a:cubicBezTo>
                        <a:pt x="5" y="1"/>
                        <a:pt x="2" y="2"/>
                        <a:pt x="1" y="4"/>
                      </a:cubicBezTo>
                      <a:cubicBezTo>
                        <a:pt x="0" y="6"/>
                        <a:pt x="0" y="8"/>
                        <a:pt x="1" y="10"/>
                      </a:cubicBezTo>
                      <a:cubicBezTo>
                        <a:pt x="4" y="14"/>
                        <a:pt x="11" y="14"/>
                        <a:pt x="13" y="9"/>
                      </a:cubicBezTo>
                      <a:cubicBezTo>
                        <a:pt x="14" y="4"/>
                        <a:pt x="8" y="0"/>
                        <a:pt x="4" y="1"/>
                      </a:cubicBezTo>
                      <a:cubicBezTo>
                        <a:pt x="2" y="3"/>
                        <a:pt x="0" y="6"/>
                        <a:pt x="1" y="9"/>
                      </a:cubicBezTo>
                      <a:cubicBezTo>
                        <a:pt x="2" y="11"/>
                        <a:pt x="5" y="13"/>
                        <a:pt x="8" y="12"/>
                      </a:cubicBezTo>
                      <a:cubicBezTo>
                        <a:pt x="11" y="11"/>
                        <a:pt x="12" y="8"/>
                        <a:pt x="11" y="5"/>
                      </a:cubicBezTo>
                      <a:cubicBezTo>
                        <a:pt x="10" y="3"/>
                        <a:pt x="6" y="1"/>
                        <a:pt x="4" y="4"/>
                      </a:cubicBezTo>
                      <a:cubicBezTo>
                        <a:pt x="3" y="7"/>
                        <a:pt x="5" y="10"/>
                        <a:pt x="8" y="9"/>
                      </a:cubicBezTo>
                      <a:cubicBezTo>
                        <a:pt x="11" y="7"/>
                        <a:pt x="10" y="3"/>
                        <a:pt x="7" y="3"/>
                      </a:cubicBezTo>
                      <a:cubicBezTo>
                        <a:pt x="4" y="3"/>
                        <a:pt x="3" y="5"/>
                        <a:pt x="3" y="8"/>
                      </a:cubicBezTo>
                      <a:cubicBezTo>
                        <a:pt x="3" y="11"/>
                        <a:pt x="7" y="10"/>
                        <a:pt x="8" y="8"/>
                      </a:cubicBezTo>
                      <a:cubicBezTo>
                        <a:pt x="10" y="6"/>
                        <a:pt x="7" y="3"/>
                        <a:pt x="4" y="5"/>
                      </a:cubicBezTo>
                      <a:cubicBezTo>
                        <a:pt x="2" y="7"/>
                        <a:pt x="3" y="10"/>
                        <a:pt x="6" y="9"/>
                      </a:cubicBezTo>
                      <a:cubicBezTo>
                        <a:pt x="8" y="9"/>
                        <a:pt x="10" y="8"/>
                        <a:pt x="10" y="6"/>
                      </a:cubicBezTo>
                      <a:cubicBezTo>
                        <a:pt x="11" y="6"/>
                        <a:pt x="10" y="5"/>
                        <a:pt x="10" y="5"/>
                      </a:cubicBezTo>
                      <a:cubicBezTo>
                        <a:pt x="9" y="4"/>
                        <a:pt x="8" y="5"/>
                        <a:pt x="7" y="5"/>
                      </a:cubicBezTo>
                      <a:cubicBezTo>
                        <a:pt x="6" y="5"/>
                        <a:pt x="6" y="7"/>
                        <a:pt x="8" y="7"/>
                      </a:cubicBezTo>
                      <a:cubicBezTo>
                        <a:pt x="8" y="7"/>
                        <a:pt x="8" y="7"/>
                        <a:pt x="9" y="7"/>
                      </a:cubicBezTo>
                      <a:cubicBezTo>
                        <a:pt x="9" y="6"/>
                        <a:pt x="9" y="6"/>
                        <a:pt x="8" y="5"/>
                      </a:cubicBezTo>
                      <a:cubicBezTo>
                        <a:pt x="8" y="6"/>
                        <a:pt x="7" y="7"/>
                        <a:pt x="5" y="7"/>
                      </a:cubicBezTo>
                      <a:cubicBezTo>
                        <a:pt x="5" y="7"/>
                        <a:pt x="5" y="7"/>
                        <a:pt x="6" y="8"/>
                      </a:cubicBezTo>
                      <a:cubicBezTo>
                        <a:pt x="6" y="7"/>
                        <a:pt x="6" y="7"/>
                        <a:pt x="6" y="7"/>
                      </a:cubicBezTo>
                      <a:cubicBezTo>
                        <a:pt x="6" y="6"/>
                        <a:pt x="7" y="7"/>
                        <a:pt x="6" y="7"/>
                      </a:cubicBezTo>
                      <a:cubicBezTo>
                        <a:pt x="6" y="8"/>
                        <a:pt x="5" y="8"/>
                        <a:pt x="5" y="7"/>
                      </a:cubicBezTo>
                      <a:cubicBezTo>
                        <a:pt x="5" y="6"/>
                        <a:pt x="6" y="5"/>
                        <a:pt x="7" y="5"/>
                      </a:cubicBezTo>
                      <a:cubicBezTo>
                        <a:pt x="8" y="6"/>
                        <a:pt x="7" y="7"/>
                        <a:pt x="6" y="7"/>
                      </a:cubicBezTo>
                      <a:cubicBezTo>
                        <a:pt x="6" y="6"/>
                        <a:pt x="6" y="5"/>
                        <a:pt x="7" y="5"/>
                      </a:cubicBezTo>
                      <a:cubicBezTo>
                        <a:pt x="9" y="4"/>
                        <a:pt x="9" y="7"/>
                        <a:pt x="9" y="8"/>
                      </a:cubicBezTo>
                      <a:cubicBezTo>
                        <a:pt x="9" y="10"/>
                        <a:pt x="7" y="10"/>
                        <a:pt x="5" y="10"/>
                      </a:cubicBezTo>
                      <a:cubicBezTo>
                        <a:pt x="2" y="8"/>
                        <a:pt x="3" y="4"/>
                        <a:pt x="6" y="3"/>
                      </a:cubicBezTo>
                      <a:cubicBezTo>
                        <a:pt x="8" y="3"/>
                        <a:pt x="10" y="5"/>
                        <a:pt x="10" y="7"/>
                      </a:cubicBezTo>
                      <a:cubicBezTo>
                        <a:pt x="11" y="9"/>
                        <a:pt x="8" y="11"/>
                        <a:pt x="6" y="11"/>
                      </a:cubicBezTo>
                      <a:cubicBezTo>
                        <a:pt x="4" y="11"/>
                        <a:pt x="2" y="9"/>
                        <a:pt x="2" y="7"/>
                      </a:cubicBezTo>
                      <a:cubicBezTo>
                        <a:pt x="2" y="4"/>
                        <a:pt x="5" y="3"/>
                        <a:pt x="8" y="3"/>
                      </a:cubicBezTo>
                      <a:cubicBezTo>
                        <a:pt x="9" y="4"/>
                        <a:pt x="9" y="1"/>
                        <a:pt x="8"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5" name="Freeform 300"/>
                <p:cNvSpPr>
                  <a:spLocks/>
                </p:cNvSpPr>
                <p:nvPr/>
              </p:nvSpPr>
              <p:spPr bwMode="auto">
                <a:xfrm>
                  <a:off x="896" y="1685"/>
                  <a:ext cx="20" cy="18"/>
                </a:xfrm>
                <a:custGeom>
                  <a:avLst/>
                  <a:gdLst>
                    <a:gd name="T0" fmla="*/ 22 w 30"/>
                    <a:gd name="T1" fmla="*/ 27 h 28"/>
                    <a:gd name="T2" fmla="*/ 30 w 30"/>
                    <a:gd name="T3" fmla="*/ 22 h 28"/>
                    <a:gd name="T4" fmla="*/ 1 w 30"/>
                    <a:gd name="T5" fmla="*/ 8 h 28"/>
                    <a:gd name="T6" fmla="*/ 3 w 30"/>
                    <a:gd name="T7" fmla="*/ 4 h 28"/>
                    <a:gd name="T8" fmla="*/ 5 w 30"/>
                    <a:gd name="T9" fmla="*/ 4 h 28"/>
                    <a:gd name="T10" fmla="*/ 6 w 30"/>
                    <a:gd name="T11" fmla="*/ 8 h 28"/>
                    <a:gd name="T12" fmla="*/ 5 w 30"/>
                    <a:gd name="T13" fmla="*/ 7 h 28"/>
                    <a:gd name="T14" fmla="*/ 6 w 30"/>
                    <a:gd name="T15" fmla="*/ 3 h 28"/>
                    <a:gd name="T16" fmla="*/ 10 w 30"/>
                    <a:gd name="T17" fmla="*/ 4 h 28"/>
                    <a:gd name="T18" fmla="*/ 10 w 30"/>
                    <a:gd name="T19" fmla="*/ 8 h 28"/>
                    <a:gd name="T20" fmla="*/ 10 w 30"/>
                    <a:gd name="T21" fmla="*/ 8 h 28"/>
                    <a:gd name="T22" fmla="*/ 12 w 30"/>
                    <a:gd name="T23" fmla="*/ 4 h 28"/>
                    <a:gd name="T24" fmla="*/ 15 w 30"/>
                    <a:gd name="T25" fmla="*/ 7 h 28"/>
                    <a:gd name="T26" fmla="*/ 14 w 30"/>
                    <a:gd name="T27" fmla="*/ 9 h 28"/>
                    <a:gd name="T28" fmla="*/ 13 w 30"/>
                    <a:gd name="T29" fmla="*/ 9 h 28"/>
                    <a:gd name="T30" fmla="*/ 15 w 30"/>
                    <a:gd name="T31" fmla="*/ 8 h 28"/>
                    <a:gd name="T32" fmla="*/ 18 w 30"/>
                    <a:gd name="T33" fmla="*/ 10 h 28"/>
                    <a:gd name="T34" fmla="*/ 17 w 30"/>
                    <a:gd name="T35" fmla="*/ 14 h 28"/>
                    <a:gd name="T36" fmla="*/ 17 w 30"/>
                    <a:gd name="T37" fmla="*/ 12 h 28"/>
                    <a:gd name="T38" fmla="*/ 20 w 30"/>
                    <a:gd name="T39" fmla="*/ 11 h 28"/>
                    <a:gd name="T40" fmla="*/ 23 w 30"/>
                    <a:gd name="T41" fmla="*/ 15 h 28"/>
                    <a:gd name="T42" fmla="*/ 21 w 30"/>
                    <a:gd name="T43" fmla="*/ 18 h 28"/>
                    <a:gd name="T44" fmla="*/ 21 w 30"/>
                    <a:gd name="T45" fmla="*/ 18 h 28"/>
                    <a:gd name="T46" fmla="*/ 23 w 30"/>
                    <a:gd name="T47" fmla="*/ 17 h 28"/>
                    <a:gd name="T48" fmla="*/ 25 w 30"/>
                    <a:gd name="T49" fmla="*/ 22 h 28"/>
                    <a:gd name="T50" fmla="*/ 23 w 30"/>
                    <a:gd name="T51" fmla="*/ 25 h 28"/>
                    <a:gd name="T52" fmla="*/ 23 w 30"/>
                    <a:gd name="T53" fmla="*/ 25 h 28"/>
                    <a:gd name="T54" fmla="*/ 24 w 30"/>
                    <a:gd name="T55" fmla="*/ 20 h 28"/>
                    <a:gd name="T56" fmla="*/ 19 w 30"/>
                    <a:gd name="T57" fmla="*/ 9 h 28"/>
                    <a:gd name="T58" fmla="*/ 22 w 30"/>
                    <a:gd name="T59" fmla="*/ 11 h 28"/>
                    <a:gd name="T60" fmla="*/ 20 w 30"/>
                    <a:gd name="T61" fmla="*/ 12 h 28"/>
                    <a:gd name="T62" fmla="*/ 17 w 30"/>
                    <a:gd name="T63" fmla="*/ 10 h 28"/>
                    <a:gd name="T64" fmla="*/ 26 w 30"/>
                    <a:gd name="T65" fmla="*/ 18 h 28"/>
                    <a:gd name="T66" fmla="*/ 24 w 30"/>
                    <a:gd name="T67" fmla="*/ 26 h 28"/>
                    <a:gd name="T68" fmla="*/ 23 w 30"/>
                    <a:gd name="T69" fmla="*/ 23 h 28"/>
                    <a:gd name="T70" fmla="*/ 24 w 30"/>
                    <a:gd name="T71" fmla="*/ 20 h 28"/>
                    <a:gd name="T72" fmla="*/ 25 w 30"/>
                    <a:gd name="T73" fmla="*/ 18 h 28"/>
                    <a:gd name="T74" fmla="*/ 23 w 30"/>
                    <a:gd name="T75" fmla="*/ 19 h 28"/>
                    <a:gd name="T76" fmla="*/ 21 w 30"/>
                    <a:gd name="T77" fmla="*/ 16 h 28"/>
                    <a:gd name="T78" fmla="*/ 22 w 30"/>
                    <a:gd name="T79" fmla="*/ 13 h 28"/>
                    <a:gd name="T80" fmla="*/ 22 w 30"/>
                    <a:gd name="T81" fmla="*/ 12 h 28"/>
                    <a:gd name="T82" fmla="*/ 19 w 30"/>
                    <a:gd name="T83" fmla="*/ 14 h 28"/>
                    <a:gd name="T84" fmla="*/ 16 w 30"/>
                    <a:gd name="T85" fmla="*/ 12 h 28"/>
                    <a:gd name="T86" fmla="*/ 17 w 30"/>
                    <a:gd name="T87" fmla="*/ 9 h 28"/>
                    <a:gd name="T88" fmla="*/ 17 w 30"/>
                    <a:gd name="T89" fmla="*/ 8 h 28"/>
                    <a:gd name="T90" fmla="*/ 15 w 30"/>
                    <a:gd name="T91" fmla="*/ 10 h 28"/>
                    <a:gd name="T92" fmla="*/ 13 w 30"/>
                    <a:gd name="T93" fmla="*/ 7 h 28"/>
                    <a:gd name="T94" fmla="*/ 14 w 30"/>
                    <a:gd name="T95" fmla="*/ 6 h 28"/>
                    <a:gd name="T96" fmla="*/ 14 w 30"/>
                    <a:gd name="T97" fmla="*/ 4 h 28"/>
                    <a:gd name="T98" fmla="*/ 12 w 30"/>
                    <a:gd name="T99" fmla="*/ 8 h 28"/>
                    <a:gd name="T100" fmla="*/ 8 w 30"/>
                    <a:gd name="T101" fmla="*/ 7 h 28"/>
                    <a:gd name="T102" fmla="*/ 8 w 30"/>
                    <a:gd name="T103" fmla="*/ 4 h 28"/>
                    <a:gd name="T104" fmla="*/ 8 w 30"/>
                    <a:gd name="T105" fmla="*/ 3 h 28"/>
                    <a:gd name="T106" fmla="*/ 7 w 30"/>
                    <a:gd name="T107" fmla="*/ 7 h 28"/>
                    <a:gd name="T108" fmla="*/ 3 w 30"/>
                    <a:gd name="T109" fmla="*/ 8 h 28"/>
                    <a:gd name="T110" fmla="*/ 3 w 30"/>
                    <a:gd name="T111" fmla="*/ 4 h 28"/>
                    <a:gd name="T112" fmla="*/ 5 w 30"/>
                    <a:gd name="T113" fmla="*/ 4 h 28"/>
                    <a:gd name="T114" fmla="*/ 3 w 30"/>
                    <a:gd name="T115" fmla="*/ 8 h 28"/>
                    <a:gd name="T116" fmla="*/ 19 w 30"/>
                    <a:gd name="T117" fmla="*/ 9 h 28"/>
                    <a:gd name="T118" fmla="*/ 24 w 30"/>
                    <a:gd name="T119" fmla="*/ 26 h 28"/>
                    <a:gd name="T120" fmla="*/ 2 w 30"/>
                    <a:gd name="T121" fmla="*/ 1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0" h="28">
                      <a:moveTo>
                        <a:pt x="2" y="10"/>
                      </a:moveTo>
                      <a:cubicBezTo>
                        <a:pt x="7" y="10"/>
                        <a:pt x="11" y="10"/>
                        <a:pt x="14" y="13"/>
                      </a:cubicBezTo>
                      <a:cubicBezTo>
                        <a:pt x="20" y="16"/>
                        <a:pt x="21" y="22"/>
                        <a:pt x="22" y="27"/>
                      </a:cubicBezTo>
                      <a:cubicBezTo>
                        <a:pt x="22" y="28"/>
                        <a:pt x="23" y="28"/>
                        <a:pt x="24" y="27"/>
                      </a:cubicBezTo>
                      <a:cubicBezTo>
                        <a:pt x="26" y="26"/>
                        <a:pt x="27" y="24"/>
                        <a:pt x="29" y="23"/>
                      </a:cubicBezTo>
                      <a:cubicBezTo>
                        <a:pt x="30" y="23"/>
                        <a:pt x="30" y="23"/>
                        <a:pt x="30" y="22"/>
                      </a:cubicBezTo>
                      <a:cubicBezTo>
                        <a:pt x="29" y="14"/>
                        <a:pt x="21" y="6"/>
                        <a:pt x="14" y="3"/>
                      </a:cubicBezTo>
                      <a:cubicBezTo>
                        <a:pt x="11" y="1"/>
                        <a:pt x="6" y="0"/>
                        <a:pt x="2" y="1"/>
                      </a:cubicBezTo>
                      <a:cubicBezTo>
                        <a:pt x="0" y="2"/>
                        <a:pt x="1" y="7"/>
                        <a:pt x="1" y="8"/>
                      </a:cubicBezTo>
                      <a:cubicBezTo>
                        <a:pt x="1" y="10"/>
                        <a:pt x="3" y="10"/>
                        <a:pt x="3" y="9"/>
                      </a:cubicBezTo>
                      <a:cubicBezTo>
                        <a:pt x="3" y="7"/>
                        <a:pt x="4" y="6"/>
                        <a:pt x="5" y="4"/>
                      </a:cubicBezTo>
                      <a:cubicBezTo>
                        <a:pt x="4" y="4"/>
                        <a:pt x="3" y="4"/>
                        <a:pt x="3" y="4"/>
                      </a:cubicBezTo>
                      <a:cubicBezTo>
                        <a:pt x="3" y="5"/>
                        <a:pt x="3" y="6"/>
                        <a:pt x="3" y="7"/>
                      </a:cubicBezTo>
                      <a:cubicBezTo>
                        <a:pt x="3" y="9"/>
                        <a:pt x="5" y="9"/>
                        <a:pt x="5" y="7"/>
                      </a:cubicBezTo>
                      <a:cubicBezTo>
                        <a:pt x="5" y="6"/>
                        <a:pt x="5" y="5"/>
                        <a:pt x="5" y="4"/>
                      </a:cubicBezTo>
                      <a:cubicBezTo>
                        <a:pt x="4" y="4"/>
                        <a:pt x="4" y="4"/>
                        <a:pt x="3" y="4"/>
                      </a:cubicBezTo>
                      <a:cubicBezTo>
                        <a:pt x="3" y="5"/>
                        <a:pt x="3" y="7"/>
                        <a:pt x="3" y="8"/>
                      </a:cubicBezTo>
                      <a:cubicBezTo>
                        <a:pt x="4" y="9"/>
                        <a:pt x="5" y="9"/>
                        <a:pt x="6" y="8"/>
                      </a:cubicBezTo>
                      <a:cubicBezTo>
                        <a:pt x="6" y="7"/>
                        <a:pt x="6" y="6"/>
                        <a:pt x="7" y="4"/>
                      </a:cubicBezTo>
                      <a:cubicBezTo>
                        <a:pt x="6" y="4"/>
                        <a:pt x="5" y="4"/>
                        <a:pt x="5" y="4"/>
                      </a:cubicBezTo>
                      <a:cubicBezTo>
                        <a:pt x="5" y="5"/>
                        <a:pt x="5" y="6"/>
                        <a:pt x="5" y="7"/>
                      </a:cubicBezTo>
                      <a:cubicBezTo>
                        <a:pt x="5" y="8"/>
                        <a:pt x="7" y="9"/>
                        <a:pt x="7" y="8"/>
                      </a:cubicBezTo>
                      <a:cubicBezTo>
                        <a:pt x="8" y="6"/>
                        <a:pt x="8" y="5"/>
                        <a:pt x="8" y="3"/>
                      </a:cubicBezTo>
                      <a:cubicBezTo>
                        <a:pt x="8" y="3"/>
                        <a:pt x="7" y="3"/>
                        <a:pt x="6" y="3"/>
                      </a:cubicBezTo>
                      <a:cubicBezTo>
                        <a:pt x="6" y="5"/>
                        <a:pt x="6" y="6"/>
                        <a:pt x="6" y="8"/>
                      </a:cubicBezTo>
                      <a:cubicBezTo>
                        <a:pt x="6" y="9"/>
                        <a:pt x="8" y="10"/>
                        <a:pt x="9" y="9"/>
                      </a:cubicBezTo>
                      <a:cubicBezTo>
                        <a:pt x="9" y="7"/>
                        <a:pt x="10" y="6"/>
                        <a:pt x="10" y="4"/>
                      </a:cubicBezTo>
                      <a:cubicBezTo>
                        <a:pt x="9" y="4"/>
                        <a:pt x="9" y="4"/>
                        <a:pt x="8" y="4"/>
                      </a:cubicBezTo>
                      <a:cubicBezTo>
                        <a:pt x="8" y="5"/>
                        <a:pt x="8" y="6"/>
                        <a:pt x="8" y="8"/>
                      </a:cubicBezTo>
                      <a:cubicBezTo>
                        <a:pt x="8" y="9"/>
                        <a:pt x="10" y="9"/>
                        <a:pt x="10" y="8"/>
                      </a:cubicBezTo>
                      <a:cubicBezTo>
                        <a:pt x="11" y="6"/>
                        <a:pt x="11" y="5"/>
                        <a:pt x="12" y="3"/>
                      </a:cubicBezTo>
                      <a:cubicBezTo>
                        <a:pt x="11" y="3"/>
                        <a:pt x="10" y="3"/>
                        <a:pt x="10" y="3"/>
                      </a:cubicBezTo>
                      <a:cubicBezTo>
                        <a:pt x="10" y="5"/>
                        <a:pt x="10" y="6"/>
                        <a:pt x="10" y="8"/>
                      </a:cubicBezTo>
                      <a:cubicBezTo>
                        <a:pt x="10" y="9"/>
                        <a:pt x="11" y="10"/>
                        <a:pt x="12" y="9"/>
                      </a:cubicBezTo>
                      <a:cubicBezTo>
                        <a:pt x="12" y="7"/>
                        <a:pt x="13" y="6"/>
                        <a:pt x="14" y="5"/>
                      </a:cubicBezTo>
                      <a:cubicBezTo>
                        <a:pt x="13" y="5"/>
                        <a:pt x="12" y="4"/>
                        <a:pt x="12" y="4"/>
                      </a:cubicBezTo>
                      <a:cubicBezTo>
                        <a:pt x="12" y="5"/>
                        <a:pt x="12" y="6"/>
                        <a:pt x="11" y="8"/>
                      </a:cubicBezTo>
                      <a:cubicBezTo>
                        <a:pt x="11" y="9"/>
                        <a:pt x="12" y="9"/>
                        <a:pt x="13" y="9"/>
                      </a:cubicBezTo>
                      <a:cubicBezTo>
                        <a:pt x="14" y="8"/>
                        <a:pt x="15" y="8"/>
                        <a:pt x="15" y="7"/>
                      </a:cubicBezTo>
                      <a:cubicBezTo>
                        <a:pt x="15" y="7"/>
                        <a:pt x="14" y="6"/>
                        <a:pt x="13" y="6"/>
                      </a:cubicBezTo>
                      <a:cubicBezTo>
                        <a:pt x="13" y="7"/>
                        <a:pt x="13" y="7"/>
                        <a:pt x="13" y="8"/>
                      </a:cubicBezTo>
                      <a:cubicBezTo>
                        <a:pt x="12" y="9"/>
                        <a:pt x="13" y="10"/>
                        <a:pt x="14" y="9"/>
                      </a:cubicBezTo>
                      <a:cubicBezTo>
                        <a:pt x="15" y="8"/>
                        <a:pt x="16" y="8"/>
                        <a:pt x="17" y="7"/>
                      </a:cubicBezTo>
                      <a:cubicBezTo>
                        <a:pt x="17" y="7"/>
                        <a:pt x="16" y="6"/>
                        <a:pt x="16" y="5"/>
                      </a:cubicBezTo>
                      <a:cubicBezTo>
                        <a:pt x="15" y="7"/>
                        <a:pt x="14" y="7"/>
                        <a:pt x="13" y="9"/>
                      </a:cubicBezTo>
                      <a:cubicBezTo>
                        <a:pt x="13" y="9"/>
                        <a:pt x="14" y="11"/>
                        <a:pt x="15" y="10"/>
                      </a:cubicBezTo>
                      <a:cubicBezTo>
                        <a:pt x="15" y="10"/>
                        <a:pt x="16" y="9"/>
                        <a:pt x="16" y="9"/>
                      </a:cubicBezTo>
                      <a:cubicBezTo>
                        <a:pt x="16" y="9"/>
                        <a:pt x="15" y="8"/>
                        <a:pt x="15" y="8"/>
                      </a:cubicBezTo>
                      <a:cubicBezTo>
                        <a:pt x="14" y="9"/>
                        <a:pt x="14" y="10"/>
                        <a:pt x="14" y="11"/>
                      </a:cubicBezTo>
                      <a:cubicBezTo>
                        <a:pt x="13" y="11"/>
                        <a:pt x="14" y="12"/>
                        <a:pt x="15" y="12"/>
                      </a:cubicBezTo>
                      <a:cubicBezTo>
                        <a:pt x="17" y="11"/>
                        <a:pt x="17" y="11"/>
                        <a:pt x="18" y="10"/>
                      </a:cubicBezTo>
                      <a:cubicBezTo>
                        <a:pt x="18" y="10"/>
                        <a:pt x="17" y="9"/>
                        <a:pt x="17" y="9"/>
                      </a:cubicBezTo>
                      <a:cubicBezTo>
                        <a:pt x="16" y="10"/>
                        <a:pt x="16" y="11"/>
                        <a:pt x="15" y="12"/>
                      </a:cubicBezTo>
                      <a:cubicBezTo>
                        <a:pt x="15" y="13"/>
                        <a:pt x="16" y="14"/>
                        <a:pt x="17" y="14"/>
                      </a:cubicBezTo>
                      <a:cubicBezTo>
                        <a:pt x="18" y="13"/>
                        <a:pt x="19" y="12"/>
                        <a:pt x="20" y="12"/>
                      </a:cubicBezTo>
                      <a:cubicBezTo>
                        <a:pt x="20" y="11"/>
                        <a:pt x="20" y="11"/>
                        <a:pt x="19" y="10"/>
                      </a:cubicBezTo>
                      <a:cubicBezTo>
                        <a:pt x="18" y="11"/>
                        <a:pt x="18" y="11"/>
                        <a:pt x="17" y="12"/>
                      </a:cubicBezTo>
                      <a:cubicBezTo>
                        <a:pt x="16" y="13"/>
                        <a:pt x="17" y="14"/>
                        <a:pt x="18" y="14"/>
                      </a:cubicBezTo>
                      <a:cubicBezTo>
                        <a:pt x="19" y="13"/>
                        <a:pt x="20" y="13"/>
                        <a:pt x="21" y="13"/>
                      </a:cubicBezTo>
                      <a:cubicBezTo>
                        <a:pt x="21" y="12"/>
                        <a:pt x="20" y="12"/>
                        <a:pt x="20" y="11"/>
                      </a:cubicBezTo>
                      <a:cubicBezTo>
                        <a:pt x="19" y="12"/>
                        <a:pt x="19" y="13"/>
                        <a:pt x="18" y="15"/>
                      </a:cubicBezTo>
                      <a:cubicBezTo>
                        <a:pt x="18" y="15"/>
                        <a:pt x="18" y="17"/>
                        <a:pt x="19" y="16"/>
                      </a:cubicBezTo>
                      <a:cubicBezTo>
                        <a:pt x="21" y="16"/>
                        <a:pt x="21" y="15"/>
                        <a:pt x="23" y="15"/>
                      </a:cubicBezTo>
                      <a:cubicBezTo>
                        <a:pt x="22" y="14"/>
                        <a:pt x="22" y="14"/>
                        <a:pt x="21" y="13"/>
                      </a:cubicBezTo>
                      <a:cubicBezTo>
                        <a:pt x="21" y="14"/>
                        <a:pt x="20" y="15"/>
                        <a:pt x="20" y="16"/>
                      </a:cubicBezTo>
                      <a:cubicBezTo>
                        <a:pt x="19" y="17"/>
                        <a:pt x="20" y="18"/>
                        <a:pt x="21" y="18"/>
                      </a:cubicBezTo>
                      <a:cubicBezTo>
                        <a:pt x="23" y="17"/>
                        <a:pt x="23" y="17"/>
                        <a:pt x="24" y="16"/>
                      </a:cubicBezTo>
                      <a:cubicBezTo>
                        <a:pt x="24" y="16"/>
                        <a:pt x="24" y="15"/>
                        <a:pt x="23" y="15"/>
                      </a:cubicBezTo>
                      <a:cubicBezTo>
                        <a:pt x="22" y="16"/>
                        <a:pt x="22" y="17"/>
                        <a:pt x="21" y="18"/>
                      </a:cubicBezTo>
                      <a:cubicBezTo>
                        <a:pt x="20" y="19"/>
                        <a:pt x="21" y="20"/>
                        <a:pt x="22" y="20"/>
                      </a:cubicBezTo>
                      <a:cubicBezTo>
                        <a:pt x="23" y="19"/>
                        <a:pt x="24" y="19"/>
                        <a:pt x="25" y="19"/>
                      </a:cubicBezTo>
                      <a:cubicBezTo>
                        <a:pt x="24" y="18"/>
                        <a:pt x="24" y="18"/>
                        <a:pt x="23" y="17"/>
                      </a:cubicBezTo>
                      <a:cubicBezTo>
                        <a:pt x="23" y="18"/>
                        <a:pt x="22" y="19"/>
                        <a:pt x="22" y="20"/>
                      </a:cubicBezTo>
                      <a:cubicBezTo>
                        <a:pt x="22" y="21"/>
                        <a:pt x="22" y="22"/>
                        <a:pt x="23" y="22"/>
                      </a:cubicBezTo>
                      <a:cubicBezTo>
                        <a:pt x="24" y="22"/>
                        <a:pt x="24" y="22"/>
                        <a:pt x="25" y="22"/>
                      </a:cubicBezTo>
                      <a:cubicBezTo>
                        <a:pt x="25" y="21"/>
                        <a:pt x="24" y="21"/>
                        <a:pt x="24" y="20"/>
                      </a:cubicBezTo>
                      <a:cubicBezTo>
                        <a:pt x="23" y="21"/>
                        <a:pt x="23" y="22"/>
                        <a:pt x="22" y="23"/>
                      </a:cubicBezTo>
                      <a:cubicBezTo>
                        <a:pt x="22" y="24"/>
                        <a:pt x="23" y="25"/>
                        <a:pt x="23" y="25"/>
                      </a:cubicBezTo>
                      <a:cubicBezTo>
                        <a:pt x="24" y="24"/>
                        <a:pt x="25" y="24"/>
                        <a:pt x="25" y="24"/>
                      </a:cubicBezTo>
                      <a:cubicBezTo>
                        <a:pt x="25" y="24"/>
                        <a:pt x="25" y="23"/>
                        <a:pt x="24" y="23"/>
                      </a:cubicBezTo>
                      <a:cubicBezTo>
                        <a:pt x="24" y="23"/>
                        <a:pt x="23" y="24"/>
                        <a:pt x="23" y="25"/>
                      </a:cubicBezTo>
                      <a:cubicBezTo>
                        <a:pt x="22" y="26"/>
                        <a:pt x="23" y="27"/>
                        <a:pt x="24" y="26"/>
                      </a:cubicBezTo>
                      <a:cubicBezTo>
                        <a:pt x="26" y="24"/>
                        <a:pt x="26" y="22"/>
                        <a:pt x="26" y="19"/>
                      </a:cubicBezTo>
                      <a:cubicBezTo>
                        <a:pt x="26" y="19"/>
                        <a:pt x="25" y="20"/>
                        <a:pt x="24" y="20"/>
                      </a:cubicBezTo>
                      <a:cubicBezTo>
                        <a:pt x="25" y="20"/>
                        <a:pt x="25" y="21"/>
                        <a:pt x="26" y="22"/>
                      </a:cubicBezTo>
                      <a:cubicBezTo>
                        <a:pt x="26" y="21"/>
                        <a:pt x="27" y="21"/>
                        <a:pt x="27" y="20"/>
                      </a:cubicBezTo>
                      <a:cubicBezTo>
                        <a:pt x="25" y="16"/>
                        <a:pt x="23" y="12"/>
                        <a:pt x="19" y="9"/>
                      </a:cubicBezTo>
                      <a:cubicBezTo>
                        <a:pt x="18" y="9"/>
                        <a:pt x="18" y="10"/>
                        <a:pt x="17" y="10"/>
                      </a:cubicBezTo>
                      <a:cubicBezTo>
                        <a:pt x="18" y="11"/>
                        <a:pt x="20" y="12"/>
                        <a:pt x="21" y="12"/>
                      </a:cubicBezTo>
                      <a:cubicBezTo>
                        <a:pt x="22" y="13"/>
                        <a:pt x="23" y="11"/>
                        <a:pt x="22" y="11"/>
                      </a:cubicBezTo>
                      <a:cubicBezTo>
                        <a:pt x="20" y="9"/>
                        <a:pt x="19" y="9"/>
                        <a:pt x="17" y="8"/>
                      </a:cubicBezTo>
                      <a:cubicBezTo>
                        <a:pt x="16" y="7"/>
                        <a:pt x="15" y="9"/>
                        <a:pt x="17" y="10"/>
                      </a:cubicBezTo>
                      <a:cubicBezTo>
                        <a:pt x="18" y="11"/>
                        <a:pt x="19" y="11"/>
                        <a:pt x="20" y="12"/>
                      </a:cubicBezTo>
                      <a:cubicBezTo>
                        <a:pt x="21" y="12"/>
                        <a:pt x="21" y="11"/>
                        <a:pt x="21" y="10"/>
                      </a:cubicBezTo>
                      <a:cubicBezTo>
                        <a:pt x="21" y="10"/>
                        <a:pt x="20" y="9"/>
                        <a:pt x="19" y="9"/>
                      </a:cubicBezTo>
                      <a:cubicBezTo>
                        <a:pt x="18" y="8"/>
                        <a:pt x="16" y="9"/>
                        <a:pt x="17" y="10"/>
                      </a:cubicBezTo>
                      <a:cubicBezTo>
                        <a:pt x="21" y="14"/>
                        <a:pt x="23" y="17"/>
                        <a:pt x="26" y="22"/>
                      </a:cubicBezTo>
                      <a:cubicBezTo>
                        <a:pt x="26" y="23"/>
                        <a:pt x="28" y="22"/>
                        <a:pt x="27" y="20"/>
                      </a:cubicBezTo>
                      <a:cubicBezTo>
                        <a:pt x="27" y="19"/>
                        <a:pt x="27" y="19"/>
                        <a:pt x="26" y="18"/>
                      </a:cubicBezTo>
                      <a:cubicBezTo>
                        <a:pt x="25" y="18"/>
                        <a:pt x="24" y="18"/>
                        <a:pt x="24" y="19"/>
                      </a:cubicBezTo>
                      <a:cubicBezTo>
                        <a:pt x="24" y="21"/>
                        <a:pt x="24" y="23"/>
                        <a:pt x="23" y="25"/>
                      </a:cubicBezTo>
                      <a:cubicBezTo>
                        <a:pt x="23" y="25"/>
                        <a:pt x="24" y="26"/>
                        <a:pt x="24" y="26"/>
                      </a:cubicBezTo>
                      <a:cubicBezTo>
                        <a:pt x="25" y="25"/>
                        <a:pt x="25" y="25"/>
                        <a:pt x="26" y="24"/>
                      </a:cubicBezTo>
                      <a:cubicBezTo>
                        <a:pt x="26" y="23"/>
                        <a:pt x="26" y="22"/>
                        <a:pt x="25" y="22"/>
                      </a:cubicBezTo>
                      <a:cubicBezTo>
                        <a:pt x="24" y="22"/>
                        <a:pt x="24" y="22"/>
                        <a:pt x="23" y="23"/>
                      </a:cubicBezTo>
                      <a:cubicBezTo>
                        <a:pt x="23" y="23"/>
                        <a:pt x="24" y="24"/>
                        <a:pt x="24" y="24"/>
                      </a:cubicBezTo>
                      <a:cubicBezTo>
                        <a:pt x="25" y="23"/>
                        <a:pt x="25" y="23"/>
                        <a:pt x="26" y="21"/>
                      </a:cubicBezTo>
                      <a:cubicBezTo>
                        <a:pt x="26" y="20"/>
                        <a:pt x="25" y="19"/>
                        <a:pt x="24" y="20"/>
                      </a:cubicBezTo>
                      <a:cubicBezTo>
                        <a:pt x="24" y="20"/>
                        <a:pt x="23" y="20"/>
                        <a:pt x="23" y="20"/>
                      </a:cubicBezTo>
                      <a:cubicBezTo>
                        <a:pt x="23" y="20"/>
                        <a:pt x="23" y="21"/>
                        <a:pt x="24" y="22"/>
                      </a:cubicBezTo>
                      <a:cubicBezTo>
                        <a:pt x="25" y="20"/>
                        <a:pt x="25" y="20"/>
                        <a:pt x="25" y="18"/>
                      </a:cubicBezTo>
                      <a:cubicBezTo>
                        <a:pt x="26" y="17"/>
                        <a:pt x="24" y="16"/>
                        <a:pt x="24" y="17"/>
                      </a:cubicBezTo>
                      <a:cubicBezTo>
                        <a:pt x="23" y="17"/>
                        <a:pt x="22" y="17"/>
                        <a:pt x="22" y="17"/>
                      </a:cubicBezTo>
                      <a:cubicBezTo>
                        <a:pt x="22" y="18"/>
                        <a:pt x="22" y="19"/>
                        <a:pt x="23" y="19"/>
                      </a:cubicBezTo>
                      <a:cubicBezTo>
                        <a:pt x="23" y="18"/>
                        <a:pt x="24" y="17"/>
                        <a:pt x="25" y="16"/>
                      </a:cubicBezTo>
                      <a:cubicBezTo>
                        <a:pt x="25" y="15"/>
                        <a:pt x="24" y="14"/>
                        <a:pt x="23" y="14"/>
                      </a:cubicBezTo>
                      <a:cubicBezTo>
                        <a:pt x="22" y="15"/>
                        <a:pt x="22" y="15"/>
                        <a:pt x="21" y="16"/>
                      </a:cubicBezTo>
                      <a:cubicBezTo>
                        <a:pt x="21" y="16"/>
                        <a:pt x="22" y="17"/>
                        <a:pt x="22" y="17"/>
                      </a:cubicBezTo>
                      <a:cubicBezTo>
                        <a:pt x="23" y="15"/>
                        <a:pt x="23" y="16"/>
                        <a:pt x="23" y="14"/>
                      </a:cubicBezTo>
                      <a:cubicBezTo>
                        <a:pt x="24" y="13"/>
                        <a:pt x="23" y="12"/>
                        <a:pt x="22" y="13"/>
                      </a:cubicBezTo>
                      <a:cubicBezTo>
                        <a:pt x="21" y="13"/>
                        <a:pt x="20" y="14"/>
                        <a:pt x="19" y="14"/>
                      </a:cubicBezTo>
                      <a:cubicBezTo>
                        <a:pt x="19" y="15"/>
                        <a:pt x="19" y="15"/>
                        <a:pt x="20" y="16"/>
                      </a:cubicBezTo>
                      <a:cubicBezTo>
                        <a:pt x="21" y="15"/>
                        <a:pt x="21" y="13"/>
                        <a:pt x="22" y="12"/>
                      </a:cubicBezTo>
                      <a:cubicBezTo>
                        <a:pt x="22" y="11"/>
                        <a:pt x="22" y="10"/>
                        <a:pt x="21" y="11"/>
                      </a:cubicBezTo>
                      <a:cubicBezTo>
                        <a:pt x="19" y="11"/>
                        <a:pt x="18" y="11"/>
                        <a:pt x="17" y="12"/>
                      </a:cubicBezTo>
                      <a:cubicBezTo>
                        <a:pt x="18" y="13"/>
                        <a:pt x="18" y="13"/>
                        <a:pt x="19" y="14"/>
                      </a:cubicBezTo>
                      <a:cubicBezTo>
                        <a:pt x="19" y="13"/>
                        <a:pt x="20" y="12"/>
                        <a:pt x="21" y="12"/>
                      </a:cubicBezTo>
                      <a:cubicBezTo>
                        <a:pt x="21" y="11"/>
                        <a:pt x="21" y="9"/>
                        <a:pt x="20" y="10"/>
                      </a:cubicBezTo>
                      <a:cubicBezTo>
                        <a:pt x="18" y="10"/>
                        <a:pt x="17" y="11"/>
                        <a:pt x="16" y="12"/>
                      </a:cubicBezTo>
                      <a:cubicBezTo>
                        <a:pt x="16" y="12"/>
                        <a:pt x="17" y="13"/>
                        <a:pt x="17" y="13"/>
                      </a:cubicBezTo>
                      <a:cubicBezTo>
                        <a:pt x="18" y="12"/>
                        <a:pt x="18" y="11"/>
                        <a:pt x="19" y="10"/>
                      </a:cubicBezTo>
                      <a:cubicBezTo>
                        <a:pt x="19" y="9"/>
                        <a:pt x="18" y="8"/>
                        <a:pt x="17" y="9"/>
                      </a:cubicBezTo>
                      <a:cubicBezTo>
                        <a:pt x="16" y="9"/>
                        <a:pt x="15" y="10"/>
                        <a:pt x="14" y="10"/>
                      </a:cubicBezTo>
                      <a:cubicBezTo>
                        <a:pt x="15" y="10"/>
                        <a:pt x="15" y="11"/>
                        <a:pt x="16" y="11"/>
                      </a:cubicBezTo>
                      <a:cubicBezTo>
                        <a:pt x="16" y="10"/>
                        <a:pt x="17" y="9"/>
                        <a:pt x="17" y="8"/>
                      </a:cubicBezTo>
                      <a:cubicBezTo>
                        <a:pt x="17" y="7"/>
                        <a:pt x="16" y="7"/>
                        <a:pt x="15" y="7"/>
                      </a:cubicBezTo>
                      <a:cubicBezTo>
                        <a:pt x="15" y="7"/>
                        <a:pt x="14" y="8"/>
                        <a:pt x="14" y="8"/>
                      </a:cubicBezTo>
                      <a:cubicBezTo>
                        <a:pt x="14" y="9"/>
                        <a:pt x="15" y="9"/>
                        <a:pt x="15" y="10"/>
                      </a:cubicBezTo>
                      <a:cubicBezTo>
                        <a:pt x="16" y="9"/>
                        <a:pt x="17" y="8"/>
                        <a:pt x="17" y="7"/>
                      </a:cubicBezTo>
                      <a:cubicBezTo>
                        <a:pt x="18" y="6"/>
                        <a:pt x="17" y="5"/>
                        <a:pt x="16" y="5"/>
                      </a:cubicBezTo>
                      <a:cubicBezTo>
                        <a:pt x="15" y="6"/>
                        <a:pt x="14" y="7"/>
                        <a:pt x="13" y="7"/>
                      </a:cubicBezTo>
                      <a:cubicBezTo>
                        <a:pt x="14" y="8"/>
                        <a:pt x="14" y="8"/>
                        <a:pt x="15" y="8"/>
                      </a:cubicBezTo>
                      <a:cubicBezTo>
                        <a:pt x="15" y="8"/>
                        <a:pt x="15" y="7"/>
                        <a:pt x="15" y="7"/>
                      </a:cubicBezTo>
                      <a:cubicBezTo>
                        <a:pt x="16" y="5"/>
                        <a:pt x="14" y="5"/>
                        <a:pt x="14" y="6"/>
                      </a:cubicBezTo>
                      <a:cubicBezTo>
                        <a:pt x="13" y="6"/>
                        <a:pt x="12" y="7"/>
                        <a:pt x="12" y="7"/>
                      </a:cubicBezTo>
                      <a:cubicBezTo>
                        <a:pt x="12" y="7"/>
                        <a:pt x="13" y="8"/>
                        <a:pt x="14" y="8"/>
                      </a:cubicBezTo>
                      <a:cubicBezTo>
                        <a:pt x="14" y="6"/>
                        <a:pt x="14" y="6"/>
                        <a:pt x="14" y="4"/>
                      </a:cubicBezTo>
                      <a:cubicBezTo>
                        <a:pt x="14" y="3"/>
                        <a:pt x="12" y="3"/>
                        <a:pt x="12" y="4"/>
                      </a:cubicBezTo>
                      <a:cubicBezTo>
                        <a:pt x="11" y="5"/>
                        <a:pt x="11" y="6"/>
                        <a:pt x="10" y="8"/>
                      </a:cubicBezTo>
                      <a:cubicBezTo>
                        <a:pt x="11" y="8"/>
                        <a:pt x="11" y="8"/>
                        <a:pt x="12" y="8"/>
                      </a:cubicBezTo>
                      <a:cubicBezTo>
                        <a:pt x="12" y="6"/>
                        <a:pt x="12" y="5"/>
                        <a:pt x="12" y="3"/>
                      </a:cubicBezTo>
                      <a:cubicBezTo>
                        <a:pt x="12" y="2"/>
                        <a:pt x="10" y="2"/>
                        <a:pt x="10" y="3"/>
                      </a:cubicBezTo>
                      <a:cubicBezTo>
                        <a:pt x="9" y="4"/>
                        <a:pt x="9" y="6"/>
                        <a:pt x="8" y="7"/>
                      </a:cubicBezTo>
                      <a:cubicBezTo>
                        <a:pt x="9" y="7"/>
                        <a:pt x="10" y="7"/>
                        <a:pt x="10" y="8"/>
                      </a:cubicBezTo>
                      <a:cubicBezTo>
                        <a:pt x="11" y="6"/>
                        <a:pt x="10" y="5"/>
                        <a:pt x="10" y="4"/>
                      </a:cubicBezTo>
                      <a:cubicBezTo>
                        <a:pt x="10" y="3"/>
                        <a:pt x="9" y="2"/>
                        <a:pt x="8" y="4"/>
                      </a:cubicBezTo>
                      <a:cubicBezTo>
                        <a:pt x="7" y="5"/>
                        <a:pt x="7" y="7"/>
                        <a:pt x="6" y="8"/>
                      </a:cubicBezTo>
                      <a:cubicBezTo>
                        <a:pt x="7" y="8"/>
                        <a:pt x="8" y="8"/>
                        <a:pt x="9" y="8"/>
                      </a:cubicBezTo>
                      <a:cubicBezTo>
                        <a:pt x="9" y="6"/>
                        <a:pt x="9" y="5"/>
                        <a:pt x="8" y="3"/>
                      </a:cubicBezTo>
                      <a:cubicBezTo>
                        <a:pt x="8" y="2"/>
                        <a:pt x="7" y="2"/>
                        <a:pt x="6" y="3"/>
                      </a:cubicBezTo>
                      <a:cubicBezTo>
                        <a:pt x="6" y="4"/>
                        <a:pt x="5" y="6"/>
                        <a:pt x="5" y="7"/>
                      </a:cubicBezTo>
                      <a:cubicBezTo>
                        <a:pt x="6" y="7"/>
                        <a:pt x="6" y="7"/>
                        <a:pt x="7" y="7"/>
                      </a:cubicBezTo>
                      <a:cubicBezTo>
                        <a:pt x="7" y="6"/>
                        <a:pt x="7" y="5"/>
                        <a:pt x="7" y="4"/>
                      </a:cubicBezTo>
                      <a:cubicBezTo>
                        <a:pt x="7" y="3"/>
                        <a:pt x="5" y="3"/>
                        <a:pt x="5" y="3"/>
                      </a:cubicBezTo>
                      <a:cubicBezTo>
                        <a:pt x="4" y="5"/>
                        <a:pt x="4" y="6"/>
                        <a:pt x="3" y="8"/>
                      </a:cubicBezTo>
                      <a:cubicBezTo>
                        <a:pt x="4" y="8"/>
                        <a:pt x="5" y="8"/>
                        <a:pt x="6" y="8"/>
                      </a:cubicBezTo>
                      <a:cubicBezTo>
                        <a:pt x="5" y="6"/>
                        <a:pt x="5" y="5"/>
                        <a:pt x="5" y="4"/>
                      </a:cubicBezTo>
                      <a:cubicBezTo>
                        <a:pt x="5" y="2"/>
                        <a:pt x="3" y="3"/>
                        <a:pt x="3" y="4"/>
                      </a:cubicBezTo>
                      <a:cubicBezTo>
                        <a:pt x="3" y="5"/>
                        <a:pt x="3" y="6"/>
                        <a:pt x="3" y="7"/>
                      </a:cubicBezTo>
                      <a:cubicBezTo>
                        <a:pt x="3" y="7"/>
                        <a:pt x="4" y="7"/>
                        <a:pt x="5" y="7"/>
                      </a:cubicBezTo>
                      <a:cubicBezTo>
                        <a:pt x="5" y="6"/>
                        <a:pt x="5" y="5"/>
                        <a:pt x="5" y="4"/>
                      </a:cubicBezTo>
                      <a:cubicBezTo>
                        <a:pt x="5" y="3"/>
                        <a:pt x="3" y="3"/>
                        <a:pt x="3" y="4"/>
                      </a:cubicBezTo>
                      <a:cubicBezTo>
                        <a:pt x="2" y="6"/>
                        <a:pt x="1" y="6"/>
                        <a:pt x="1" y="8"/>
                      </a:cubicBezTo>
                      <a:cubicBezTo>
                        <a:pt x="2" y="8"/>
                        <a:pt x="2" y="8"/>
                        <a:pt x="3" y="8"/>
                      </a:cubicBezTo>
                      <a:cubicBezTo>
                        <a:pt x="3" y="7"/>
                        <a:pt x="3" y="5"/>
                        <a:pt x="3" y="3"/>
                      </a:cubicBezTo>
                      <a:cubicBezTo>
                        <a:pt x="3" y="2"/>
                        <a:pt x="9" y="3"/>
                        <a:pt x="9" y="3"/>
                      </a:cubicBezTo>
                      <a:cubicBezTo>
                        <a:pt x="13" y="4"/>
                        <a:pt x="16" y="6"/>
                        <a:pt x="19" y="9"/>
                      </a:cubicBezTo>
                      <a:cubicBezTo>
                        <a:pt x="22" y="11"/>
                        <a:pt x="24" y="14"/>
                        <a:pt x="26" y="17"/>
                      </a:cubicBezTo>
                      <a:cubicBezTo>
                        <a:pt x="29" y="22"/>
                        <a:pt x="26" y="23"/>
                        <a:pt x="22" y="26"/>
                      </a:cubicBezTo>
                      <a:cubicBezTo>
                        <a:pt x="23" y="26"/>
                        <a:pt x="24" y="26"/>
                        <a:pt x="24" y="26"/>
                      </a:cubicBezTo>
                      <a:cubicBezTo>
                        <a:pt x="23" y="21"/>
                        <a:pt x="21" y="16"/>
                        <a:pt x="17" y="12"/>
                      </a:cubicBezTo>
                      <a:cubicBezTo>
                        <a:pt x="13" y="8"/>
                        <a:pt x="8" y="8"/>
                        <a:pt x="2" y="7"/>
                      </a:cubicBezTo>
                      <a:cubicBezTo>
                        <a:pt x="1" y="7"/>
                        <a:pt x="1" y="10"/>
                        <a:pt x="2"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6" name="Freeform 301"/>
                <p:cNvSpPr>
                  <a:spLocks/>
                </p:cNvSpPr>
                <p:nvPr/>
              </p:nvSpPr>
              <p:spPr bwMode="auto">
                <a:xfrm>
                  <a:off x="893" y="1671"/>
                  <a:ext cx="36" cy="29"/>
                </a:xfrm>
                <a:custGeom>
                  <a:avLst/>
                  <a:gdLst>
                    <a:gd name="T0" fmla="*/ 5 w 53"/>
                    <a:gd name="T1" fmla="*/ 12 h 44"/>
                    <a:gd name="T2" fmla="*/ 10 w 53"/>
                    <a:gd name="T3" fmla="*/ 3 h 44"/>
                    <a:gd name="T4" fmla="*/ 33 w 53"/>
                    <a:gd name="T5" fmla="*/ 13 h 44"/>
                    <a:gd name="T6" fmla="*/ 45 w 53"/>
                    <a:gd name="T7" fmla="*/ 28 h 44"/>
                    <a:gd name="T8" fmla="*/ 49 w 53"/>
                    <a:gd name="T9" fmla="*/ 37 h 44"/>
                    <a:gd name="T10" fmla="*/ 44 w 53"/>
                    <a:gd name="T11" fmla="*/ 41 h 44"/>
                    <a:gd name="T12" fmla="*/ 38 w 53"/>
                    <a:gd name="T13" fmla="*/ 30 h 44"/>
                    <a:gd name="T14" fmla="*/ 27 w 53"/>
                    <a:gd name="T15" fmla="*/ 17 h 44"/>
                    <a:gd name="T16" fmla="*/ 3 w 53"/>
                    <a:gd name="T17" fmla="*/ 10 h 44"/>
                    <a:gd name="T18" fmla="*/ 4 w 53"/>
                    <a:gd name="T19" fmla="*/ 12 h 44"/>
                    <a:gd name="T20" fmla="*/ 42 w 53"/>
                    <a:gd name="T21" fmla="*/ 43 h 44"/>
                    <a:gd name="T22" fmla="*/ 43 w 53"/>
                    <a:gd name="T23" fmla="*/ 44 h 44"/>
                    <a:gd name="T24" fmla="*/ 52 w 53"/>
                    <a:gd name="T25" fmla="*/ 40 h 44"/>
                    <a:gd name="T26" fmla="*/ 35 w 53"/>
                    <a:gd name="T27" fmla="*/ 11 h 44"/>
                    <a:gd name="T28" fmla="*/ 8 w 53"/>
                    <a:gd name="T29" fmla="*/ 1 h 44"/>
                    <a:gd name="T30" fmla="*/ 3 w 53"/>
                    <a:gd name="T31" fmla="*/ 12 h 44"/>
                    <a:gd name="T32" fmla="*/ 5 w 53"/>
                    <a:gd name="T33" fmla="*/ 1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3" h="44">
                      <a:moveTo>
                        <a:pt x="5" y="12"/>
                      </a:moveTo>
                      <a:cubicBezTo>
                        <a:pt x="5" y="8"/>
                        <a:pt x="3" y="3"/>
                        <a:pt x="10" y="3"/>
                      </a:cubicBezTo>
                      <a:cubicBezTo>
                        <a:pt x="19" y="3"/>
                        <a:pt x="27" y="8"/>
                        <a:pt x="33" y="13"/>
                      </a:cubicBezTo>
                      <a:cubicBezTo>
                        <a:pt x="38" y="17"/>
                        <a:pt x="42" y="22"/>
                        <a:pt x="45" y="28"/>
                      </a:cubicBezTo>
                      <a:cubicBezTo>
                        <a:pt x="47" y="31"/>
                        <a:pt x="48" y="34"/>
                        <a:pt x="49" y="37"/>
                      </a:cubicBezTo>
                      <a:cubicBezTo>
                        <a:pt x="50" y="41"/>
                        <a:pt x="47" y="41"/>
                        <a:pt x="44" y="41"/>
                      </a:cubicBezTo>
                      <a:cubicBezTo>
                        <a:pt x="45" y="41"/>
                        <a:pt x="38" y="30"/>
                        <a:pt x="38" y="30"/>
                      </a:cubicBezTo>
                      <a:cubicBezTo>
                        <a:pt x="35" y="25"/>
                        <a:pt x="31" y="21"/>
                        <a:pt x="27" y="17"/>
                      </a:cubicBezTo>
                      <a:cubicBezTo>
                        <a:pt x="21" y="12"/>
                        <a:pt x="11" y="8"/>
                        <a:pt x="3" y="10"/>
                      </a:cubicBezTo>
                      <a:cubicBezTo>
                        <a:pt x="2" y="11"/>
                        <a:pt x="2" y="13"/>
                        <a:pt x="4" y="12"/>
                      </a:cubicBezTo>
                      <a:cubicBezTo>
                        <a:pt x="20" y="8"/>
                        <a:pt x="39" y="28"/>
                        <a:pt x="42" y="43"/>
                      </a:cubicBezTo>
                      <a:cubicBezTo>
                        <a:pt x="42" y="43"/>
                        <a:pt x="42" y="44"/>
                        <a:pt x="43" y="44"/>
                      </a:cubicBezTo>
                      <a:cubicBezTo>
                        <a:pt x="45" y="43"/>
                        <a:pt x="53" y="44"/>
                        <a:pt x="52" y="40"/>
                      </a:cubicBezTo>
                      <a:cubicBezTo>
                        <a:pt x="49" y="29"/>
                        <a:pt x="43" y="19"/>
                        <a:pt x="35" y="11"/>
                      </a:cubicBezTo>
                      <a:cubicBezTo>
                        <a:pt x="27" y="5"/>
                        <a:pt x="18" y="1"/>
                        <a:pt x="8" y="1"/>
                      </a:cubicBezTo>
                      <a:cubicBezTo>
                        <a:pt x="0" y="0"/>
                        <a:pt x="3" y="7"/>
                        <a:pt x="3" y="12"/>
                      </a:cubicBezTo>
                      <a:cubicBezTo>
                        <a:pt x="3" y="14"/>
                        <a:pt x="5" y="14"/>
                        <a:pt x="5"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7" name="Freeform 302"/>
                <p:cNvSpPr>
                  <a:spLocks/>
                </p:cNvSpPr>
                <p:nvPr/>
              </p:nvSpPr>
              <p:spPr bwMode="auto">
                <a:xfrm>
                  <a:off x="895" y="1672"/>
                  <a:ext cx="24" cy="17"/>
                </a:xfrm>
                <a:custGeom>
                  <a:avLst/>
                  <a:gdLst>
                    <a:gd name="T0" fmla="*/ 4 w 35"/>
                    <a:gd name="T1" fmla="*/ 4 h 25"/>
                    <a:gd name="T2" fmla="*/ 3 w 35"/>
                    <a:gd name="T3" fmla="*/ 3 h 25"/>
                    <a:gd name="T4" fmla="*/ 4 w 35"/>
                    <a:gd name="T5" fmla="*/ 2 h 25"/>
                    <a:gd name="T6" fmla="*/ 5 w 35"/>
                    <a:gd name="T7" fmla="*/ 2 h 25"/>
                    <a:gd name="T8" fmla="*/ 5 w 35"/>
                    <a:gd name="T9" fmla="*/ 6 h 25"/>
                    <a:gd name="T10" fmla="*/ 6 w 35"/>
                    <a:gd name="T11" fmla="*/ 6 h 25"/>
                    <a:gd name="T12" fmla="*/ 11 w 35"/>
                    <a:gd name="T13" fmla="*/ 7 h 25"/>
                    <a:gd name="T14" fmla="*/ 12 w 35"/>
                    <a:gd name="T15" fmla="*/ 9 h 25"/>
                    <a:gd name="T16" fmla="*/ 14 w 35"/>
                    <a:gd name="T17" fmla="*/ 9 h 25"/>
                    <a:gd name="T18" fmla="*/ 15 w 35"/>
                    <a:gd name="T19" fmla="*/ 11 h 25"/>
                    <a:gd name="T20" fmla="*/ 15 w 35"/>
                    <a:gd name="T21" fmla="*/ 9 h 25"/>
                    <a:gd name="T22" fmla="*/ 15 w 35"/>
                    <a:gd name="T23" fmla="*/ 8 h 25"/>
                    <a:gd name="T24" fmla="*/ 15 w 35"/>
                    <a:gd name="T25" fmla="*/ 6 h 25"/>
                    <a:gd name="T26" fmla="*/ 16 w 35"/>
                    <a:gd name="T27" fmla="*/ 5 h 25"/>
                    <a:gd name="T28" fmla="*/ 15 w 35"/>
                    <a:gd name="T29" fmla="*/ 5 h 25"/>
                    <a:gd name="T30" fmla="*/ 14 w 35"/>
                    <a:gd name="T31" fmla="*/ 2 h 25"/>
                    <a:gd name="T32" fmla="*/ 19 w 35"/>
                    <a:gd name="T33" fmla="*/ 5 h 25"/>
                    <a:gd name="T34" fmla="*/ 18 w 35"/>
                    <a:gd name="T35" fmla="*/ 7 h 25"/>
                    <a:gd name="T36" fmla="*/ 22 w 35"/>
                    <a:gd name="T37" fmla="*/ 13 h 25"/>
                    <a:gd name="T38" fmla="*/ 22 w 35"/>
                    <a:gd name="T39" fmla="*/ 14 h 25"/>
                    <a:gd name="T40" fmla="*/ 24 w 35"/>
                    <a:gd name="T41" fmla="*/ 15 h 25"/>
                    <a:gd name="T42" fmla="*/ 25 w 35"/>
                    <a:gd name="T43" fmla="*/ 17 h 25"/>
                    <a:gd name="T44" fmla="*/ 26 w 35"/>
                    <a:gd name="T45" fmla="*/ 15 h 25"/>
                    <a:gd name="T46" fmla="*/ 28 w 35"/>
                    <a:gd name="T47" fmla="*/ 18 h 25"/>
                    <a:gd name="T48" fmla="*/ 29 w 35"/>
                    <a:gd name="T49" fmla="*/ 13 h 25"/>
                    <a:gd name="T50" fmla="*/ 30 w 35"/>
                    <a:gd name="T51" fmla="*/ 16 h 25"/>
                    <a:gd name="T52" fmla="*/ 33 w 35"/>
                    <a:gd name="T53" fmla="*/ 24 h 25"/>
                    <a:gd name="T54" fmla="*/ 20 w 35"/>
                    <a:gd name="T55" fmla="*/ 6 h 25"/>
                    <a:gd name="T56" fmla="*/ 24 w 35"/>
                    <a:gd name="T57" fmla="*/ 9 h 25"/>
                    <a:gd name="T58" fmla="*/ 29 w 35"/>
                    <a:gd name="T59" fmla="*/ 19 h 25"/>
                    <a:gd name="T60" fmla="*/ 27 w 35"/>
                    <a:gd name="T61" fmla="*/ 16 h 25"/>
                    <a:gd name="T62" fmla="*/ 25 w 35"/>
                    <a:gd name="T63" fmla="*/ 18 h 25"/>
                    <a:gd name="T64" fmla="*/ 24 w 35"/>
                    <a:gd name="T65" fmla="*/ 15 h 25"/>
                    <a:gd name="T66" fmla="*/ 23 w 35"/>
                    <a:gd name="T67" fmla="*/ 14 h 25"/>
                    <a:gd name="T68" fmla="*/ 23 w 35"/>
                    <a:gd name="T69" fmla="*/ 13 h 25"/>
                    <a:gd name="T70" fmla="*/ 23 w 35"/>
                    <a:gd name="T71" fmla="*/ 11 h 25"/>
                    <a:gd name="T72" fmla="*/ 20 w 35"/>
                    <a:gd name="T73" fmla="*/ 6 h 25"/>
                    <a:gd name="T74" fmla="*/ 14 w 35"/>
                    <a:gd name="T75" fmla="*/ 2 h 25"/>
                    <a:gd name="T76" fmla="*/ 15 w 35"/>
                    <a:gd name="T77" fmla="*/ 5 h 25"/>
                    <a:gd name="T78" fmla="*/ 16 w 35"/>
                    <a:gd name="T79" fmla="*/ 5 h 25"/>
                    <a:gd name="T80" fmla="*/ 15 w 35"/>
                    <a:gd name="T81" fmla="*/ 7 h 25"/>
                    <a:gd name="T82" fmla="*/ 16 w 35"/>
                    <a:gd name="T83" fmla="*/ 8 h 25"/>
                    <a:gd name="T84" fmla="*/ 15 w 35"/>
                    <a:gd name="T85" fmla="*/ 8 h 25"/>
                    <a:gd name="T86" fmla="*/ 15 w 35"/>
                    <a:gd name="T87" fmla="*/ 11 h 25"/>
                    <a:gd name="T88" fmla="*/ 15 w 35"/>
                    <a:gd name="T89" fmla="*/ 9 h 25"/>
                    <a:gd name="T90" fmla="*/ 12 w 35"/>
                    <a:gd name="T91" fmla="*/ 9 h 25"/>
                    <a:gd name="T92" fmla="*/ 11 w 35"/>
                    <a:gd name="T93" fmla="*/ 7 h 25"/>
                    <a:gd name="T94" fmla="*/ 7 w 35"/>
                    <a:gd name="T95" fmla="*/ 5 h 25"/>
                    <a:gd name="T96" fmla="*/ 6 w 35"/>
                    <a:gd name="T97" fmla="*/ 8 h 25"/>
                    <a:gd name="T98" fmla="*/ 6 w 35"/>
                    <a:gd name="T99" fmla="*/ 8 h 25"/>
                    <a:gd name="T100" fmla="*/ 5 w 35"/>
                    <a:gd name="T101" fmla="*/ 1 h 25"/>
                    <a:gd name="T102" fmla="*/ 4 w 35"/>
                    <a:gd name="T103" fmla="*/ 1 h 25"/>
                    <a:gd name="T104" fmla="*/ 3 w 35"/>
                    <a:gd name="T105" fmla="*/ 3 h 25"/>
                    <a:gd name="T106" fmla="*/ 4 w 35"/>
                    <a:gd name="T107" fmla="*/ 4 h 25"/>
                    <a:gd name="T108" fmla="*/ 4 w 35"/>
                    <a:gd name="T109" fmla="*/ 5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5" h="25">
                      <a:moveTo>
                        <a:pt x="2" y="4"/>
                      </a:moveTo>
                      <a:cubicBezTo>
                        <a:pt x="2" y="4"/>
                        <a:pt x="2" y="4"/>
                        <a:pt x="2" y="4"/>
                      </a:cubicBezTo>
                      <a:cubicBezTo>
                        <a:pt x="2" y="5"/>
                        <a:pt x="3" y="5"/>
                        <a:pt x="4" y="5"/>
                      </a:cubicBezTo>
                      <a:cubicBezTo>
                        <a:pt x="4" y="5"/>
                        <a:pt x="4" y="4"/>
                        <a:pt x="4" y="4"/>
                      </a:cubicBezTo>
                      <a:cubicBezTo>
                        <a:pt x="4" y="2"/>
                        <a:pt x="2" y="2"/>
                        <a:pt x="2" y="4"/>
                      </a:cubicBezTo>
                      <a:cubicBezTo>
                        <a:pt x="1" y="5"/>
                        <a:pt x="1" y="6"/>
                        <a:pt x="1" y="7"/>
                      </a:cubicBezTo>
                      <a:cubicBezTo>
                        <a:pt x="2" y="7"/>
                        <a:pt x="3" y="7"/>
                        <a:pt x="3" y="7"/>
                      </a:cubicBezTo>
                      <a:cubicBezTo>
                        <a:pt x="3" y="6"/>
                        <a:pt x="3" y="4"/>
                        <a:pt x="3" y="3"/>
                      </a:cubicBezTo>
                      <a:cubicBezTo>
                        <a:pt x="3" y="2"/>
                        <a:pt x="1" y="1"/>
                        <a:pt x="1" y="2"/>
                      </a:cubicBezTo>
                      <a:cubicBezTo>
                        <a:pt x="1" y="3"/>
                        <a:pt x="1" y="4"/>
                        <a:pt x="1" y="5"/>
                      </a:cubicBezTo>
                      <a:cubicBezTo>
                        <a:pt x="1" y="5"/>
                        <a:pt x="2" y="6"/>
                        <a:pt x="3" y="6"/>
                      </a:cubicBezTo>
                      <a:cubicBezTo>
                        <a:pt x="3" y="4"/>
                        <a:pt x="3" y="3"/>
                        <a:pt x="4" y="2"/>
                      </a:cubicBezTo>
                      <a:cubicBezTo>
                        <a:pt x="4" y="2"/>
                        <a:pt x="3" y="2"/>
                        <a:pt x="2" y="2"/>
                      </a:cubicBezTo>
                      <a:cubicBezTo>
                        <a:pt x="3" y="3"/>
                        <a:pt x="3" y="4"/>
                        <a:pt x="3" y="5"/>
                      </a:cubicBezTo>
                      <a:cubicBezTo>
                        <a:pt x="3" y="5"/>
                        <a:pt x="4" y="5"/>
                        <a:pt x="5" y="5"/>
                      </a:cubicBezTo>
                      <a:cubicBezTo>
                        <a:pt x="5" y="4"/>
                        <a:pt x="5" y="3"/>
                        <a:pt x="5" y="2"/>
                      </a:cubicBezTo>
                      <a:cubicBezTo>
                        <a:pt x="5" y="2"/>
                        <a:pt x="4" y="2"/>
                        <a:pt x="4" y="2"/>
                      </a:cubicBezTo>
                      <a:cubicBezTo>
                        <a:pt x="4" y="4"/>
                        <a:pt x="3" y="5"/>
                        <a:pt x="3" y="6"/>
                      </a:cubicBezTo>
                      <a:cubicBezTo>
                        <a:pt x="4" y="6"/>
                        <a:pt x="5" y="6"/>
                        <a:pt x="5" y="6"/>
                      </a:cubicBezTo>
                      <a:cubicBezTo>
                        <a:pt x="5" y="6"/>
                        <a:pt x="5" y="6"/>
                        <a:pt x="5" y="6"/>
                      </a:cubicBezTo>
                      <a:cubicBezTo>
                        <a:pt x="5" y="6"/>
                        <a:pt x="6" y="6"/>
                        <a:pt x="7" y="7"/>
                      </a:cubicBezTo>
                      <a:cubicBezTo>
                        <a:pt x="6" y="6"/>
                        <a:pt x="5" y="6"/>
                        <a:pt x="5" y="6"/>
                      </a:cubicBezTo>
                      <a:cubicBezTo>
                        <a:pt x="5" y="6"/>
                        <a:pt x="6" y="6"/>
                        <a:pt x="7" y="7"/>
                      </a:cubicBezTo>
                      <a:cubicBezTo>
                        <a:pt x="6" y="6"/>
                        <a:pt x="6" y="6"/>
                        <a:pt x="6" y="6"/>
                      </a:cubicBezTo>
                      <a:cubicBezTo>
                        <a:pt x="6" y="5"/>
                        <a:pt x="5" y="5"/>
                        <a:pt x="5" y="4"/>
                      </a:cubicBezTo>
                      <a:cubicBezTo>
                        <a:pt x="4" y="5"/>
                        <a:pt x="4" y="5"/>
                        <a:pt x="3" y="6"/>
                      </a:cubicBezTo>
                      <a:cubicBezTo>
                        <a:pt x="2" y="6"/>
                        <a:pt x="2" y="8"/>
                        <a:pt x="4" y="8"/>
                      </a:cubicBezTo>
                      <a:cubicBezTo>
                        <a:pt x="6" y="8"/>
                        <a:pt x="8" y="7"/>
                        <a:pt x="11" y="7"/>
                      </a:cubicBezTo>
                      <a:cubicBezTo>
                        <a:pt x="12" y="7"/>
                        <a:pt x="12" y="5"/>
                        <a:pt x="10" y="5"/>
                      </a:cubicBezTo>
                      <a:cubicBezTo>
                        <a:pt x="9" y="5"/>
                        <a:pt x="9" y="5"/>
                        <a:pt x="8" y="6"/>
                      </a:cubicBezTo>
                      <a:cubicBezTo>
                        <a:pt x="7" y="6"/>
                        <a:pt x="7" y="7"/>
                        <a:pt x="8" y="8"/>
                      </a:cubicBezTo>
                      <a:cubicBezTo>
                        <a:pt x="10" y="9"/>
                        <a:pt x="9" y="8"/>
                        <a:pt x="12" y="9"/>
                      </a:cubicBezTo>
                      <a:cubicBezTo>
                        <a:pt x="12" y="8"/>
                        <a:pt x="12" y="7"/>
                        <a:pt x="12" y="7"/>
                      </a:cubicBezTo>
                      <a:cubicBezTo>
                        <a:pt x="11" y="7"/>
                        <a:pt x="9" y="6"/>
                        <a:pt x="8" y="6"/>
                      </a:cubicBezTo>
                      <a:cubicBezTo>
                        <a:pt x="8" y="7"/>
                        <a:pt x="7" y="7"/>
                        <a:pt x="7" y="8"/>
                      </a:cubicBezTo>
                      <a:cubicBezTo>
                        <a:pt x="10" y="8"/>
                        <a:pt x="12" y="9"/>
                        <a:pt x="14" y="9"/>
                      </a:cubicBezTo>
                      <a:cubicBezTo>
                        <a:pt x="14" y="9"/>
                        <a:pt x="14" y="8"/>
                        <a:pt x="14" y="7"/>
                      </a:cubicBezTo>
                      <a:cubicBezTo>
                        <a:pt x="12" y="8"/>
                        <a:pt x="10" y="8"/>
                        <a:pt x="9" y="7"/>
                      </a:cubicBezTo>
                      <a:cubicBezTo>
                        <a:pt x="7" y="7"/>
                        <a:pt x="7" y="9"/>
                        <a:pt x="8" y="9"/>
                      </a:cubicBezTo>
                      <a:cubicBezTo>
                        <a:pt x="10" y="10"/>
                        <a:pt x="13" y="11"/>
                        <a:pt x="15" y="11"/>
                      </a:cubicBezTo>
                      <a:cubicBezTo>
                        <a:pt x="16" y="12"/>
                        <a:pt x="17" y="10"/>
                        <a:pt x="16" y="9"/>
                      </a:cubicBezTo>
                      <a:cubicBezTo>
                        <a:pt x="13" y="9"/>
                        <a:pt x="11" y="8"/>
                        <a:pt x="10" y="6"/>
                      </a:cubicBezTo>
                      <a:cubicBezTo>
                        <a:pt x="10" y="6"/>
                        <a:pt x="10" y="7"/>
                        <a:pt x="9" y="7"/>
                      </a:cubicBezTo>
                      <a:cubicBezTo>
                        <a:pt x="11" y="7"/>
                        <a:pt x="13" y="8"/>
                        <a:pt x="15" y="9"/>
                      </a:cubicBezTo>
                      <a:cubicBezTo>
                        <a:pt x="16" y="9"/>
                        <a:pt x="17" y="8"/>
                        <a:pt x="16" y="7"/>
                      </a:cubicBezTo>
                      <a:cubicBezTo>
                        <a:pt x="15" y="6"/>
                        <a:pt x="13" y="4"/>
                        <a:pt x="12" y="3"/>
                      </a:cubicBezTo>
                      <a:cubicBezTo>
                        <a:pt x="12" y="3"/>
                        <a:pt x="11" y="4"/>
                        <a:pt x="11" y="4"/>
                      </a:cubicBezTo>
                      <a:cubicBezTo>
                        <a:pt x="12" y="5"/>
                        <a:pt x="14" y="7"/>
                        <a:pt x="15" y="8"/>
                      </a:cubicBezTo>
                      <a:cubicBezTo>
                        <a:pt x="16" y="7"/>
                        <a:pt x="16" y="7"/>
                        <a:pt x="16" y="6"/>
                      </a:cubicBezTo>
                      <a:cubicBezTo>
                        <a:pt x="14" y="6"/>
                        <a:pt x="12" y="4"/>
                        <a:pt x="10" y="3"/>
                      </a:cubicBezTo>
                      <a:cubicBezTo>
                        <a:pt x="9" y="4"/>
                        <a:pt x="9" y="4"/>
                        <a:pt x="9" y="5"/>
                      </a:cubicBezTo>
                      <a:cubicBezTo>
                        <a:pt x="11" y="5"/>
                        <a:pt x="13" y="6"/>
                        <a:pt x="15" y="6"/>
                      </a:cubicBezTo>
                      <a:cubicBezTo>
                        <a:pt x="15" y="6"/>
                        <a:pt x="15" y="5"/>
                        <a:pt x="15" y="4"/>
                      </a:cubicBezTo>
                      <a:cubicBezTo>
                        <a:pt x="13" y="5"/>
                        <a:pt x="11" y="4"/>
                        <a:pt x="9" y="2"/>
                      </a:cubicBezTo>
                      <a:cubicBezTo>
                        <a:pt x="9" y="3"/>
                        <a:pt x="9" y="4"/>
                        <a:pt x="8" y="4"/>
                      </a:cubicBezTo>
                      <a:cubicBezTo>
                        <a:pt x="11" y="4"/>
                        <a:pt x="13" y="4"/>
                        <a:pt x="16" y="5"/>
                      </a:cubicBezTo>
                      <a:cubicBezTo>
                        <a:pt x="16" y="5"/>
                        <a:pt x="16" y="4"/>
                        <a:pt x="16" y="3"/>
                      </a:cubicBezTo>
                      <a:cubicBezTo>
                        <a:pt x="13" y="3"/>
                        <a:pt x="11" y="3"/>
                        <a:pt x="9" y="3"/>
                      </a:cubicBezTo>
                      <a:cubicBezTo>
                        <a:pt x="9" y="3"/>
                        <a:pt x="9" y="4"/>
                        <a:pt x="9" y="5"/>
                      </a:cubicBezTo>
                      <a:cubicBezTo>
                        <a:pt x="11" y="5"/>
                        <a:pt x="13" y="5"/>
                        <a:pt x="15" y="5"/>
                      </a:cubicBezTo>
                      <a:cubicBezTo>
                        <a:pt x="15" y="4"/>
                        <a:pt x="15" y="3"/>
                        <a:pt x="15" y="3"/>
                      </a:cubicBezTo>
                      <a:cubicBezTo>
                        <a:pt x="12" y="3"/>
                        <a:pt x="10" y="2"/>
                        <a:pt x="8" y="0"/>
                      </a:cubicBezTo>
                      <a:cubicBezTo>
                        <a:pt x="8" y="1"/>
                        <a:pt x="8" y="1"/>
                        <a:pt x="8" y="2"/>
                      </a:cubicBezTo>
                      <a:cubicBezTo>
                        <a:pt x="10" y="2"/>
                        <a:pt x="12" y="2"/>
                        <a:pt x="14" y="2"/>
                      </a:cubicBezTo>
                      <a:cubicBezTo>
                        <a:pt x="14" y="2"/>
                        <a:pt x="14" y="1"/>
                        <a:pt x="14" y="0"/>
                      </a:cubicBezTo>
                      <a:cubicBezTo>
                        <a:pt x="12" y="0"/>
                        <a:pt x="11" y="0"/>
                        <a:pt x="10" y="0"/>
                      </a:cubicBezTo>
                      <a:cubicBezTo>
                        <a:pt x="8" y="0"/>
                        <a:pt x="8" y="2"/>
                        <a:pt x="9" y="2"/>
                      </a:cubicBezTo>
                      <a:cubicBezTo>
                        <a:pt x="12" y="3"/>
                        <a:pt x="16" y="3"/>
                        <a:pt x="19" y="5"/>
                      </a:cubicBezTo>
                      <a:cubicBezTo>
                        <a:pt x="19" y="5"/>
                        <a:pt x="19" y="4"/>
                        <a:pt x="20" y="4"/>
                      </a:cubicBezTo>
                      <a:cubicBezTo>
                        <a:pt x="19" y="4"/>
                        <a:pt x="17" y="3"/>
                        <a:pt x="16" y="3"/>
                      </a:cubicBezTo>
                      <a:cubicBezTo>
                        <a:pt x="15" y="3"/>
                        <a:pt x="14" y="5"/>
                        <a:pt x="15" y="5"/>
                      </a:cubicBezTo>
                      <a:cubicBezTo>
                        <a:pt x="16" y="6"/>
                        <a:pt x="17" y="6"/>
                        <a:pt x="18" y="7"/>
                      </a:cubicBezTo>
                      <a:cubicBezTo>
                        <a:pt x="19" y="7"/>
                        <a:pt x="20" y="8"/>
                        <a:pt x="21" y="9"/>
                      </a:cubicBezTo>
                      <a:cubicBezTo>
                        <a:pt x="19" y="9"/>
                        <a:pt x="17" y="8"/>
                        <a:pt x="16" y="6"/>
                      </a:cubicBezTo>
                      <a:cubicBezTo>
                        <a:pt x="15" y="7"/>
                        <a:pt x="15" y="7"/>
                        <a:pt x="15" y="8"/>
                      </a:cubicBezTo>
                      <a:cubicBezTo>
                        <a:pt x="18" y="9"/>
                        <a:pt x="20" y="10"/>
                        <a:pt x="22" y="13"/>
                      </a:cubicBezTo>
                      <a:cubicBezTo>
                        <a:pt x="23" y="12"/>
                        <a:pt x="23" y="11"/>
                        <a:pt x="23" y="11"/>
                      </a:cubicBezTo>
                      <a:cubicBezTo>
                        <a:pt x="21" y="10"/>
                        <a:pt x="18" y="9"/>
                        <a:pt x="16" y="8"/>
                      </a:cubicBezTo>
                      <a:cubicBezTo>
                        <a:pt x="16" y="8"/>
                        <a:pt x="15" y="9"/>
                        <a:pt x="15" y="10"/>
                      </a:cubicBezTo>
                      <a:cubicBezTo>
                        <a:pt x="18" y="11"/>
                        <a:pt x="20" y="12"/>
                        <a:pt x="22" y="14"/>
                      </a:cubicBezTo>
                      <a:cubicBezTo>
                        <a:pt x="22" y="13"/>
                        <a:pt x="22" y="12"/>
                        <a:pt x="23" y="12"/>
                      </a:cubicBezTo>
                      <a:cubicBezTo>
                        <a:pt x="20" y="12"/>
                        <a:pt x="18" y="11"/>
                        <a:pt x="15" y="9"/>
                      </a:cubicBezTo>
                      <a:cubicBezTo>
                        <a:pt x="15" y="10"/>
                        <a:pt x="15" y="11"/>
                        <a:pt x="15" y="11"/>
                      </a:cubicBezTo>
                      <a:cubicBezTo>
                        <a:pt x="18" y="12"/>
                        <a:pt x="21" y="14"/>
                        <a:pt x="24" y="15"/>
                      </a:cubicBezTo>
                      <a:cubicBezTo>
                        <a:pt x="25" y="16"/>
                        <a:pt x="26" y="14"/>
                        <a:pt x="25" y="14"/>
                      </a:cubicBezTo>
                      <a:cubicBezTo>
                        <a:pt x="23" y="12"/>
                        <a:pt x="21" y="11"/>
                        <a:pt x="19" y="9"/>
                      </a:cubicBezTo>
                      <a:cubicBezTo>
                        <a:pt x="19" y="10"/>
                        <a:pt x="18" y="10"/>
                        <a:pt x="18" y="11"/>
                      </a:cubicBezTo>
                      <a:cubicBezTo>
                        <a:pt x="21" y="12"/>
                        <a:pt x="23" y="14"/>
                        <a:pt x="25" y="17"/>
                      </a:cubicBezTo>
                      <a:cubicBezTo>
                        <a:pt x="26" y="17"/>
                        <a:pt x="26" y="16"/>
                        <a:pt x="27" y="16"/>
                      </a:cubicBezTo>
                      <a:cubicBezTo>
                        <a:pt x="24" y="14"/>
                        <a:pt x="21" y="11"/>
                        <a:pt x="20" y="7"/>
                      </a:cubicBezTo>
                      <a:cubicBezTo>
                        <a:pt x="20" y="8"/>
                        <a:pt x="19" y="8"/>
                        <a:pt x="19" y="9"/>
                      </a:cubicBezTo>
                      <a:cubicBezTo>
                        <a:pt x="23" y="9"/>
                        <a:pt x="25" y="12"/>
                        <a:pt x="26" y="15"/>
                      </a:cubicBezTo>
                      <a:cubicBezTo>
                        <a:pt x="27" y="15"/>
                        <a:pt x="27" y="14"/>
                        <a:pt x="28" y="14"/>
                      </a:cubicBezTo>
                      <a:cubicBezTo>
                        <a:pt x="25" y="13"/>
                        <a:pt x="21" y="9"/>
                        <a:pt x="21" y="6"/>
                      </a:cubicBezTo>
                      <a:cubicBezTo>
                        <a:pt x="21" y="7"/>
                        <a:pt x="20" y="7"/>
                        <a:pt x="20" y="7"/>
                      </a:cubicBezTo>
                      <a:cubicBezTo>
                        <a:pt x="24" y="9"/>
                        <a:pt x="28" y="13"/>
                        <a:pt x="28" y="18"/>
                      </a:cubicBezTo>
                      <a:cubicBezTo>
                        <a:pt x="29" y="18"/>
                        <a:pt x="29" y="17"/>
                        <a:pt x="30" y="17"/>
                      </a:cubicBezTo>
                      <a:cubicBezTo>
                        <a:pt x="28" y="16"/>
                        <a:pt x="26" y="14"/>
                        <a:pt x="25" y="12"/>
                      </a:cubicBezTo>
                      <a:cubicBezTo>
                        <a:pt x="26" y="11"/>
                        <a:pt x="26" y="11"/>
                        <a:pt x="27" y="10"/>
                      </a:cubicBezTo>
                      <a:cubicBezTo>
                        <a:pt x="28" y="11"/>
                        <a:pt x="29" y="12"/>
                        <a:pt x="29" y="13"/>
                      </a:cubicBezTo>
                      <a:cubicBezTo>
                        <a:pt x="30" y="14"/>
                        <a:pt x="31" y="16"/>
                        <a:pt x="31" y="18"/>
                      </a:cubicBezTo>
                      <a:cubicBezTo>
                        <a:pt x="31" y="17"/>
                        <a:pt x="32" y="17"/>
                        <a:pt x="32" y="17"/>
                      </a:cubicBezTo>
                      <a:cubicBezTo>
                        <a:pt x="31" y="16"/>
                        <a:pt x="29" y="15"/>
                        <a:pt x="28" y="14"/>
                      </a:cubicBezTo>
                      <a:cubicBezTo>
                        <a:pt x="25" y="11"/>
                        <a:pt x="30" y="10"/>
                        <a:pt x="30" y="16"/>
                      </a:cubicBezTo>
                      <a:cubicBezTo>
                        <a:pt x="30" y="15"/>
                        <a:pt x="31" y="15"/>
                        <a:pt x="31" y="15"/>
                      </a:cubicBezTo>
                      <a:cubicBezTo>
                        <a:pt x="27" y="13"/>
                        <a:pt x="23" y="9"/>
                        <a:pt x="22" y="5"/>
                      </a:cubicBezTo>
                      <a:cubicBezTo>
                        <a:pt x="21" y="6"/>
                        <a:pt x="21" y="6"/>
                        <a:pt x="20" y="7"/>
                      </a:cubicBezTo>
                      <a:cubicBezTo>
                        <a:pt x="29" y="9"/>
                        <a:pt x="28" y="18"/>
                        <a:pt x="33" y="24"/>
                      </a:cubicBezTo>
                      <a:cubicBezTo>
                        <a:pt x="34" y="25"/>
                        <a:pt x="35" y="23"/>
                        <a:pt x="34" y="22"/>
                      </a:cubicBezTo>
                      <a:cubicBezTo>
                        <a:pt x="32" y="19"/>
                        <a:pt x="31" y="14"/>
                        <a:pt x="29" y="10"/>
                      </a:cubicBezTo>
                      <a:cubicBezTo>
                        <a:pt x="27" y="7"/>
                        <a:pt x="24" y="6"/>
                        <a:pt x="21" y="5"/>
                      </a:cubicBezTo>
                      <a:cubicBezTo>
                        <a:pt x="20" y="4"/>
                        <a:pt x="19" y="5"/>
                        <a:pt x="20" y="6"/>
                      </a:cubicBezTo>
                      <a:cubicBezTo>
                        <a:pt x="22" y="11"/>
                        <a:pt x="26" y="15"/>
                        <a:pt x="30" y="17"/>
                      </a:cubicBezTo>
                      <a:cubicBezTo>
                        <a:pt x="31" y="17"/>
                        <a:pt x="32" y="16"/>
                        <a:pt x="32" y="16"/>
                      </a:cubicBezTo>
                      <a:cubicBezTo>
                        <a:pt x="32" y="12"/>
                        <a:pt x="29" y="9"/>
                        <a:pt x="25" y="8"/>
                      </a:cubicBezTo>
                      <a:cubicBezTo>
                        <a:pt x="25" y="8"/>
                        <a:pt x="24" y="9"/>
                        <a:pt x="24" y="9"/>
                      </a:cubicBezTo>
                      <a:cubicBezTo>
                        <a:pt x="23" y="14"/>
                        <a:pt x="27" y="17"/>
                        <a:pt x="32" y="19"/>
                      </a:cubicBezTo>
                      <a:cubicBezTo>
                        <a:pt x="32" y="19"/>
                        <a:pt x="33" y="18"/>
                        <a:pt x="33" y="18"/>
                      </a:cubicBezTo>
                      <a:cubicBezTo>
                        <a:pt x="33" y="15"/>
                        <a:pt x="28" y="5"/>
                        <a:pt x="24" y="7"/>
                      </a:cubicBezTo>
                      <a:cubicBezTo>
                        <a:pt x="19" y="10"/>
                        <a:pt x="26" y="17"/>
                        <a:pt x="29" y="19"/>
                      </a:cubicBezTo>
                      <a:cubicBezTo>
                        <a:pt x="29" y="19"/>
                        <a:pt x="30" y="19"/>
                        <a:pt x="30" y="18"/>
                      </a:cubicBezTo>
                      <a:cubicBezTo>
                        <a:pt x="30" y="12"/>
                        <a:pt x="25" y="7"/>
                        <a:pt x="20" y="5"/>
                      </a:cubicBezTo>
                      <a:cubicBezTo>
                        <a:pt x="19" y="5"/>
                        <a:pt x="19" y="6"/>
                        <a:pt x="19" y="6"/>
                      </a:cubicBezTo>
                      <a:cubicBezTo>
                        <a:pt x="19" y="11"/>
                        <a:pt x="24" y="14"/>
                        <a:pt x="27" y="16"/>
                      </a:cubicBezTo>
                      <a:cubicBezTo>
                        <a:pt x="28" y="16"/>
                        <a:pt x="29" y="15"/>
                        <a:pt x="28" y="14"/>
                      </a:cubicBezTo>
                      <a:cubicBezTo>
                        <a:pt x="26" y="11"/>
                        <a:pt x="24" y="7"/>
                        <a:pt x="20" y="6"/>
                      </a:cubicBezTo>
                      <a:cubicBezTo>
                        <a:pt x="19" y="6"/>
                        <a:pt x="18" y="7"/>
                        <a:pt x="18" y="8"/>
                      </a:cubicBezTo>
                      <a:cubicBezTo>
                        <a:pt x="19" y="12"/>
                        <a:pt x="22" y="15"/>
                        <a:pt x="25" y="18"/>
                      </a:cubicBezTo>
                      <a:cubicBezTo>
                        <a:pt x="26" y="18"/>
                        <a:pt x="28" y="17"/>
                        <a:pt x="27" y="16"/>
                      </a:cubicBezTo>
                      <a:cubicBezTo>
                        <a:pt x="25" y="13"/>
                        <a:pt x="22" y="10"/>
                        <a:pt x="18" y="9"/>
                      </a:cubicBezTo>
                      <a:cubicBezTo>
                        <a:pt x="17" y="9"/>
                        <a:pt x="17" y="10"/>
                        <a:pt x="17" y="11"/>
                      </a:cubicBezTo>
                      <a:cubicBezTo>
                        <a:pt x="19" y="13"/>
                        <a:pt x="21" y="14"/>
                        <a:pt x="24" y="15"/>
                      </a:cubicBezTo>
                      <a:cubicBezTo>
                        <a:pt x="24" y="15"/>
                        <a:pt x="24" y="14"/>
                        <a:pt x="25" y="14"/>
                      </a:cubicBezTo>
                      <a:cubicBezTo>
                        <a:pt x="22" y="12"/>
                        <a:pt x="19" y="10"/>
                        <a:pt x="15" y="9"/>
                      </a:cubicBezTo>
                      <a:cubicBezTo>
                        <a:pt x="14" y="9"/>
                        <a:pt x="13" y="11"/>
                        <a:pt x="14" y="11"/>
                      </a:cubicBezTo>
                      <a:cubicBezTo>
                        <a:pt x="17" y="13"/>
                        <a:pt x="19" y="14"/>
                        <a:pt x="23" y="14"/>
                      </a:cubicBezTo>
                      <a:cubicBezTo>
                        <a:pt x="24" y="14"/>
                        <a:pt x="24" y="13"/>
                        <a:pt x="23" y="12"/>
                      </a:cubicBezTo>
                      <a:cubicBezTo>
                        <a:pt x="21" y="10"/>
                        <a:pt x="19" y="9"/>
                        <a:pt x="16" y="8"/>
                      </a:cubicBezTo>
                      <a:cubicBezTo>
                        <a:pt x="15" y="7"/>
                        <a:pt x="14" y="9"/>
                        <a:pt x="15" y="10"/>
                      </a:cubicBezTo>
                      <a:cubicBezTo>
                        <a:pt x="18" y="11"/>
                        <a:pt x="20" y="12"/>
                        <a:pt x="23" y="13"/>
                      </a:cubicBezTo>
                      <a:cubicBezTo>
                        <a:pt x="24" y="13"/>
                        <a:pt x="25" y="12"/>
                        <a:pt x="24" y="11"/>
                      </a:cubicBezTo>
                      <a:cubicBezTo>
                        <a:pt x="21" y="9"/>
                        <a:pt x="19" y="7"/>
                        <a:pt x="15" y="6"/>
                      </a:cubicBezTo>
                      <a:cubicBezTo>
                        <a:pt x="14" y="6"/>
                        <a:pt x="13" y="7"/>
                        <a:pt x="14" y="8"/>
                      </a:cubicBezTo>
                      <a:cubicBezTo>
                        <a:pt x="17" y="10"/>
                        <a:pt x="19" y="11"/>
                        <a:pt x="23" y="11"/>
                      </a:cubicBezTo>
                      <a:cubicBezTo>
                        <a:pt x="23" y="11"/>
                        <a:pt x="24" y="11"/>
                        <a:pt x="24" y="10"/>
                      </a:cubicBezTo>
                      <a:cubicBezTo>
                        <a:pt x="24" y="7"/>
                        <a:pt x="19" y="5"/>
                        <a:pt x="16" y="3"/>
                      </a:cubicBezTo>
                      <a:cubicBezTo>
                        <a:pt x="16" y="4"/>
                        <a:pt x="16" y="5"/>
                        <a:pt x="15" y="5"/>
                      </a:cubicBezTo>
                      <a:cubicBezTo>
                        <a:pt x="18" y="6"/>
                        <a:pt x="18" y="6"/>
                        <a:pt x="20" y="6"/>
                      </a:cubicBezTo>
                      <a:cubicBezTo>
                        <a:pt x="21" y="6"/>
                        <a:pt x="21" y="5"/>
                        <a:pt x="21" y="4"/>
                      </a:cubicBezTo>
                      <a:cubicBezTo>
                        <a:pt x="18" y="1"/>
                        <a:pt x="13" y="1"/>
                        <a:pt x="10" y="0"/>
                      </a:cubicBezTo>
                      <a:cubicBezTo>
                        <a:pt x="9" y="1"/>
                        <a:pt x="9" y="2"/>
                        <a:pt x="9" y="2"/>
                      </a:cubicBezTo>
                      <a:cubicBezTo>
                        <a:pt x="12" y="3"/>
                        <a:pt x="11" y="3"/>
                        <a:pt x="14" y="2"/>
                      </a:cubicBezTo>
                      <a:cubicBezTo>
                        <a:pt x="15" y="2"/>
                        <a:pt x="15" y="0"/>
                        <a:pt x="14" y="0"/>
                      </a:cubicBezTo>
                      <a:cubicBezTo>
                        <a:pt x="12" y="0"/>
                        <a:pt x="10" y="0"/>
                        <a:pt x="8" y="0"/>
                      </a:cubicBezTo>
                      <a:cubicBezTo>
                        <a:pt x="7" y="0"/>
                        <a:pt x="6" y="1"/>
                        <a:pt x="7" y="2"/>
                      </a:cubicBezTo>
                      <a:cubicBezTo>
                        <a:pt x="9" y="4"/>
                        <a:pt x="12" y="4"/>
                        <a:pt x="15" y="5"/>
                      </a:cubicBezTo>
                      <a:cubicBezTo>
                        <a:pt x="16" y="5"/>
                        <a:pt x="16" y="3"/>
                        <a:pt x="15" y="3"/>
                      </a:cubicBezTo>
                      <a:cubicBezTo>
                        <a:pt x="13" y="2"/>
                        <a:pt x="11" y="2"/>
                        <a:pt x="9" y="3"/>
                      </a:cubicBezTo>
                      <a:cubicBezTo>
                        <a:pt x="8" y="3"/>
                        <a:pt x="8" y="5"/>
                        <a:pt x="9" y="5"/>
                      </a:cubicBezTo>
                      <a:cubicBezTo>
                        <a:pt x="11" y="5"/>
                        <a:pt x="14" y="6"/>
                        <a:pt x="16" y="5"/>
                      </a:cubicBezTo>
                      <a:cubicBezTo>
                        <a:pt x="17" y="5"/>
                        <a:pt x="17" y="4"/>
                        <a:pt x="16" y="3"/>
                      </a:cubicBezTo>
                      <a:cubicBezTo>
                        <a:pt x="14" y="2"/>
                        <a:pt x="11" y="2"/>
                        <a:pt x="8" y="2"/>
                      </a:cubicBezTo>
                      <a:cubicBezTo>
                        <a:pt x="7" y="2"/>
                        <a:pt x="7" y="3"/>
                        <a:pt x="8" y="4"/>
                      </a:cubicBezTo>
                      <a:cubicBezTo>
                        <a:pt x="10" y="6"/>
                        <a:pt x="12" y="7"/>
                        <a:pt x="15" y="7"/>
                      </a:cubicBezTo>
                      <a:cubicBezTo>
                        <a:pt x="16" y="6"/>
                        <a:pt x="17" y="5"/>
                        <a:pt x="15" y="4"/>
                      </a:cubicBezTo>
                      <a:cubicBezTo>
                        <a:pt x="13" y="4"/>
                        <a:pt x="11" y="3"/>
                        <a:pt x="10" y="3"/>
                      </a:cubicBezTo>
                      <a:cubicBezTo>
                        <a:pt x="8" y="2"/>
                        <a:pt x="8" y="4"/>
                        <a:pt x="9" y="5"/>
                      </a:cubicBezTo>
                      <a:cubicBezTo>
                        <a:pt x="11" y="6"/>
                        <a:pt x="13" y="8"/>
                        <a:pt x="16" y="8"/>
                      </a:cubicBezTo>
                      <a:cubicBezTo>
                        <a:pt x="17" y="8"/>
                        <a:pt x="18" y="7"/>
                        <a:pt x="17" y="6"/>
                      </a:cubicBezTo>
                      <a:cubicBezTo>
                        <a:pt x="15" y="5"/>
                        <a:pt x="14" y="4"/>
                        <a:pt x="12" y="3"/>
                      </a:cubicBezTo>
                      <a:cubicBezTo>
                        <a:pt x="11" y="2"/>
                        <a:pt x="10" y="3"/>
                        <a:pt x="10" y="4"/>
                      </a:cubicBezTo>
                      <a:cubicBezTo>
                        <a:pt x="12" y="6"/>
                        <a:pt x="13" y="7"/>
                        <a:pt x="15" y="8"/>
                      </a:cubicBezTo>
                      <a:cubicBezTo>
                        <a:pt x="15" y="8"/>
                        <a:pt x="15" y="7"/>
                        <a:pt x="16" y="7"/>
                      </a:cubicBezTo>
                      <a:cubicBezTo>
                        <a:pt x="14" y="6"/>
                        <a:pt x="12" y="5"/>
                        <a:pt x="9" y="5"/>
                      </a:cubicBezTo>
                      <a:cubicBezTo>
                        <a:pt x="8" y="5"/>
                        <a:pt x="8" y="6"/>
                        <a:pt x="8" y="7"/>
                      </a:cubicBezTo>
                      <a:cubicBezTo>
                        <a:pt x="10" y="9"/>
                        <a:pt x="12" y="10"/>
                        <a:pt x="15" y="11"/>
                      </a:cubicBezTo>
                      <a:cubicBezTo>
                        <a:pt x="15" y="11"/>
                        <a:pt x="15" y="10"/>
                        <a:pt x="16" y="9"/>
                      </a:cubicBezTo>
                      <a:cubicBezTo>
                        <a:pt x="13" y="9"/>
                        <a:pt x="11" y="8"/>
                        <a:pt x="9" y="7"/>
                      </a:cubicBezTo>
                      <a:cubicBezTo>
                        <a:pt x="9" y="8"/>
                        <a:pt x="8" y="9"/>
                        <a:pt x="8" y="9"/>
                      </a:cubicBezTo>
                      <a:cubicBezTo>
                        <a:pt x="11" y="10"/>
                        <a:pt x="12" y="10"/>
                        <a:pt x="15" y="9"/>
                      </a:cubicBezTo>
                      <a:cubicBezTo>
                        <a:pt x="16" y="9"/>
                        <a:pt x="15" y="8"/>
                        <a:pt x="15" y="7"/>
                      </a:cubicBezTo>
                      <a:cubicBezTo>
                        <a:pt x="12" y="7"/>
                        <a:pt x="10" y="6"/>
                        <a:pt x="7" y="6"/>
                      </a:cubicBezTo>
                      <a:cubicBezTo>
                        <a:pt x="6" y="6"/>
                        <a:pt x="6" y="8"/>
                        <a:pt x="7" y="8"/>
                      </a:cubicBezTo>
                      <a:cubicBezTo>
                        <a:pt x="10" y="9"/>
                        <a:pt x="9" y="9"/>
                        <a:pt x="12" y="9"/>
                      </a:cubicBezTo>
                      <a:cubicBezTo>
                        <a:pt x="13" y="9"/>
                        <a:pt x="14" y="7"/>
                        <a:pt x="12" y="7"/>
                      </a:cubicBezTo>
                      <a:cubicBezTo>
                        <a:pt x="11" y="6"/>
                        <a:pt x="10" y="6"/>
                        <a:pt x="9" y="6"/>
                      </a:cubicBezTo>
                      <a:cubicBezTo>
                        <a:pt x="9" y="6"/>
                        <a:pt x="9" y="7"/>
                        <a:pt x="9" y="8"/>
                      </a:cubicBezTo>
                      <a:cubicBezTo>
                        <a:pt x="10" y="7"/>
                        <a:pt x="10" y="7"/>
                        <a:pt x="11" y="7"/>
                      </a:cubicBezTo>
                      <a:cubicBezTo>
                        <a:pt x="11" y="6"/>
                        <a:pt x="10" y="6"/>
                        <a:pt x="10" y="5"/>
                      </a:cubicBezTo>
                      <a:cubicBezTo>
                        <a:pt x="8" y="5"/>
                        <a:pt x="6" y="5"/>
                        <a:pt x="4" y="6"/>
                      </a:cubicBezTo>
                      <a:cubicBezTo>
                        <a:pt x="4" y="6"/>
                        <a:pt x="4" y="7"/>
                        <a:pt x="4" y="8"/>
                      </a:cubicBezTo>
                      <a:cubicBezTo>
                        <a:pt x="6" y="7"/>
                        <a:pt x="6" y="7"/>
                        <a:pt x="7" y="5"/>
                      </a:cubicBezTo>
                      <a:cubicBezTo>
                        <a:pt x="7" y="5"/>
                        <a:pt x="6" y="4"/>
                        <a:pt x="6" y="4"/>
                      </a:cubicBezTo>
                      <a:cubicBezTo>
                        <a:pt x="0" y="5"/>
                        <a:pt x="7" y="11"/>
                        <a:pt x="9" y="6"/>
                      </a:cubicBezTo>
                      <a:cubicBezTo>
                        <a:pt x="11" y="1"/>
                        <a:pt x="2" y="1"/>
                        <a:pt x="4" y="7"/>
                      </a:cubicBezTo>
                      <a:cubicBezTo>
                        <a:pt x="5" y="8"/>
                        <a:pt x="6" y="8"/>
                        <a:pt x="6" y="8"/>
                      </a:cubicBezTo>
                      <a:cubicBezTo>
                        <a:pt x="9" y="6"/>
                        <a:pt x="9" y="3"/>
                        <a:pt x="7" y="1"/>
                      </a:cubicBezTo>
                      <a:cubicBezTo>
                        <a:pt x="7" y="1"/>
                        <a:pt x="6" y="0"/>
                        <a:pt x="6" y="1"/>
                      </a:cubicBezTo>
                      <a:cubicBezTo>
                        <a:pt x="4" y="3"/>
                        <a:pt x="4" y="5"/>
                        <a:pt x="4" y="7"/>
                      </a:cubicBezTo>
                      <a:cubicBezTo>
                        <a:pt x="5" y="8"/>
                        <a:pt x="6" y="8"/>
                        <a:pt x="6" y="8"/>
                      </a:cubicBezTo>
                      <a:cubicBezTo>
                        <a:pt x="8" y="6"/>
                        <a:pt x="9" y="2"/>
                        <a:pt x="6" y="2"/>
                      </a:cubicBezTo>
                      <a:cubicBezTo>
                        <a:pt x="3" y="1"/>
                        <a:pt x="2" y="5"/>
                        <a:pt x="3" y="7"/>
                      </a:cubicBezTo>
                      <a:cubicBezTo>
                        <a:pt x="4" y="8"/>
                        <a:pt x="5" y="8"/>
                        <a:pt x="5" y="7"/>
                      </a:cubicBezTo>
                      <a:cubicBezTo>
                        <a:pt x="7" y="5"/>
                        <a:pt x="7" y="3"/>
                        <a:pt x="5" y="1"/>
                      </a:cubicBezTo>
                      <a:cubicBezTo>
                        <a:pt x="5" y="0"/>
                        <a:pt x="4" y="1"/>
                        <a:pt x="3" y="1"/>
                      </a:cubicBezTo>
                      <a:cubicBezTo>
                        <a:pt x="2" y="3"/>
                        <a:pt x="2" y="4"/>
                        <a:pt x="3" y="6"/>
                      </a:cubicBezTo>
                      <a:cubicBezTo>
                        <a:pt x="3" y="7"/>
                        <a:pt x="4" y="7"/>
                        <a:pt x="5" y="6"/>
                      </a:cubicBezTo>
                      <a:cubicBezTo>
                        <a:pt x="5" y="4"/>
                        <a:pt x="5" y="2"/>
                        <a:pt x="4" y="1"/>
                      </a:cubicBezTo>
                      <a:cubicBezTo>
                        <a:pt x="4" y="0"/>
                        <a:pt x="3" y="0"/>
                        <a:pt x="2" y="1"/>
                      </a:cubicBezTo>
                      <a:cubicBezTo>
                        <a:pt x="1" y="2"/>
                        <a:pt x="1" y="3"/>
                        <a:pt x="1" y="5"/>
                      </a:cubicBezTo>
                      <a:cubicBezTo>
                        <a:pt x="1" y="6"/>
                        <a:pt x="3" y="7"/>
                        <a:pt x="3" y="6"/>
                      </a:cubicBezTo>
                      <a:cubicBezTo>
                        <a:pt x="3" y="5"/>
                        <a:pt x="3" y="4"/>
                        <a:pt x="3" y="3"/>
                      </a:cubicBezTo>
                      <a:cubicBezTo>
                        <a:pt x="3" y="3"/>
                        <a:pt x="2" y="3"/>
                        <a:pt x="1" y="3"/>
                      </a:cubicBezTo>
                      <a:cubicBezTo>
                        <a:pt x="1" y="4"/>
                        <a:pt x="1" y="6"/>
                        <a:pt x="1" y="7"/>
                      </a:cubicBezTo>
                      <a:cubicBezTo>
                        <a:pt x="1" y="8"/>
                        <a:pt x="3" y="8"/>
                        <a:pt x="3" y="7"/>
                      </a:cubicBezTo>
                      <a:cubicBezTo>
                        <a:pt x="4" y="6"/>
                        <a:pt x="4" y="5"/>
                        <a:pt x="4" y="4"/>
                      </a:cubicBezTo>
                      <a:cubicBezTo>
                        <a:pt x="3" y="4"/>
                        <a:pt x="2" y="4"/>
                        <a:pt x="2" y="4"/>
                      </a:cubicBezTo>
                      <a:cubicBezTo>
                        <a:pt x="2" y="4"/>
                        <a:pt x="2" y="5"/>
                        <a:pt x="2" y="5"/>
                      </a:cubicBezTo>
                      <a:cubicBezTo>
                        <a:pt x="2" y="6"/>
                        <a:pt x="3" y="7"/>
                        <a:pt x="3" y="6"/>
                      </a:cubicBezTo>
                      <a:cubicBezTo>
                        <a:pt x="4" y="6"/>
                        <a:pt x="4" y="6"/>
                        <a:pt x="4" y="5"/>
                      </a:cubicBezTo>
                      <a:cubicBezTo>
                        <a:pt x="5" y="4"/>
                        <a:pt x="3" y="3"/>
                        <a:pt x="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8" name="Freeform 303"/>
                <p:cNvSpPr>
                  <a:spLocks/>
                </p:cNvSpPr>
                <p:nvPr/>
              </p:nvSpPr>
              <p:spPr bwMode="auto">
                <a:xfrm>
                  <a:off x="913" y="1677"/>
                  <a:ext cx="14" cy="22"/>
                </a:xfrm>
                <a:custGeom>
                  <a:avLst/>
                  <a:gdLst>
                    <a:gd name="T0" fmla="*/ 5 w 21"/>
                    <a:gd name="T1" fmla="*/ 13 h 34"/>
                    <a:gd name="T2" fmla="*/ 6 w 21"/>
                    <a:gd name="T3" fmla="*/ 13 h 34"/>
                    <a:gd name="T4" fmla="*/ 12 w 21"/>
                    <a:gd name="T5" fmla="*/ 21 h 34"/>
                    <a:gd name="T6" fmla="*/ 3 w 21"/>
                    <a:gd name="T7" fmla="*/ 15 h 34"/>
                    <a:gd name="T8" fmla="*/ 1 w 21"/>
                    <a:gd name="T9" fmla="*/ 12 h 34"/>
                    <a:gd name="T10" fmla="*/ 10 w 21"/>
                    <a:gd name="T11" fmla="*/ 17 h 34"/>
                    <a:gd name="T12" fmla="*/ 14 w 21"/>
                    <a:gd name="T13" fmla="*/ 26 h 34"/>
                    <a:gd name="T14" fmla="*/ 13 w 21"/>
                    <a:gd name="T15" fmla="*/ 28 h 34"/>
                    <a:gd name="T16" fmla="*/ 10 w 21"/>
                    <a:gd name="T17" fmla="*/ 23 h 34"/>
                    <a:gd name="T18" fmla="*/ 12 w 21"/>
                    <a:gd name="T19" fmla="*/ 25 h 34"/>
                    <a:gd name="T20" fmla="*/ 13 w 21"/>
                    <a:gd name="T21" fmla="*/ 32 h 34"/>
                    <a:gd name="T22" fmla="*/ 15 w 21"/>
                    <a:gd name="T23" fmla="*/ 24 h 34"/>
                    <a:gd name="T24" fmla="*/ 16 w 21"/>
                    <a:gd name="T25" fmla="*/ 32 h 34"/>
                    <a:gd name="T26" fmla="*/ 15 w 21"/>
                    <a:gd name="T27" fmla="*/ 24 h 34"/>
                    <a:gd name="T28" fmla="*/ 19 w 21"/>
                    <a:gd name="T29" fmla="*/ 31 h 34"/>
                    <a:gd name="T30" fmla="*/ 19 w 21"/>
                    <a:gd name="T31" fmla="*/ 30 h 34"/>
                    <a:gd name="T32" fmla="*/ 14 w 21"/>
                    <a:gd name="T33" fmla="*/ 21 h 34"/>
                    <a:gd name="T34" fmla="*/ 15 w 21"/>
                    <a:gd name="T35" fmla="*/ 18 h 34"/>
                    <a:gd name="T36" fmla="*/ 19 w 21"/>
                    <a:gd name="T37" fmla="*/ 26 h 34"/>
                    <a:gd name="T38" fmla="*/ 14 w 21"/>
                    <a:gd name="T39" fmla="*/ 23 h 34"/>
                    <a:gd name="T40" fmla="*/ 7 w 21"/>
                    <a:gd name="T41" fmla="*/ 13 h 34"/>
                    <a:gd name="T42" fmla="*/ 8 w 21"/>
                    <a:gd name="T43" fmla="*/ 8 h 34"/>
                    <a:gd name="T44" fmla="*/ 16 w 21"/>
                    <a:gd name="T45" fmla="*/ 18 h 34"/>
                    <a:gd name="T46" fmla="*/ 14 w 21"/>
                    <a:gd name="T47" fmla="*/ 19 h 34"/>
                    <a:gd name="T48" fmla="*/ 3 w 21"/>
                    <a:gd name="T49" fmla="*/ 6 h 34"/>
                    <a:gd name="T50" fmla="*/ 10 w 21"/>
                    <a:gd name="T51" fmla="*/ 13 h 34"/>
                    <a:gd name="T52" fmla="*/ 6 w 21"/>
                    <a:gd name="T53" fmla="*/ 8 h 34"/>
                    <a:gd name="T54" fmla="*/ 17 w 21"/>
                    <a:gd name="T55" fmla="*/ 26 h 34"/>
                    <a:gd name="T56" fmla="*/ 15 w 21"/>
                    <a:gd name="T57" fmla="*/ 26 h 34"/>
                    <a:gd name="T58" fmla="*/ 8 w 21"/>
                    <a:gd name="T59" fmla="*/ 6 h 34"/>
                    <a:gd name="T60" fmla="*/ 12 w 21"/>
                    <a:gd name="T61" fmla="*/ 11 h 34"/>
                    <a:gd name="T62" fmla="*/ 14 w 21"/>
                    <a:gd name="T63" fmla="*/ 20 h 34"/>
                    <a:gd name="T64" fmla="*/ 8 w 21"/>
                    <a:gd name="T65" fmla="*/ 9 h 34"/>
                    <a:gd name="T66" fmla="*/ 7 w 21"/>
                    <a:gd name="T67" fmla="*/ 8 h 34"/>
                    <a:gd name="T68" fmla="*/ 15 w 21"/>
                    <a:gd name="T69" fmla="*/ 19 h 34"/>
                    <a:gd name="T70" fmla="*/ 14 w 21"/>
                    <a:gd name="T71" fmla="*/ 23 h 34"/>
                    <a:gd name="T72" fmla="*/ 9 w 21"/>
                    <a:gd name="T73" fmla="*/ 15 h 34"/>
                    <a:gd name="T74" fmla="*/ 15 w 21"/>
                    <a:gd name="T75" fmla="*/ 18 h 34"/>
                    <a:gd name="T76" fmla="*/ 20 w 21"/>
                    <a:gd name="T77" fmla="*/ 28 h 34"/>
                    <a:gd name="T78" fmla="*/ 19 w 21"/>
                    <a:gd name="T79" fmla="*/ 30 h 34"/>
                    <a:gd name="T80" fmla="*/ 14 w 21"/>
                    <a:gd name="T81" fmla="*/ 23 h 34"/>
                    <a:gd name="T82" fmla="*/ 15 w 21"/>
                    <a:gd name="T83" fmla="*/ 24 h 34"/>
                    <a:gd name="T84" fmla="*/ 18 w 21"/>
                    <a:gd name="T85" fmla="*/ 28 h 34"/>
                    <a:gd name="T86" fmla="*/ 14 w 21"/>
                    <a:gd name="T87" fmla="*/ 33 h 34"/>
                    <a:gd name="T88" fmla="*/ 13 w 21"/>
                    <a:gd name="T89" fmla="*/ 25 h 34"/>
                    <a:gd name="T90" fmla="*/ 12 w 21"/>
                    <a:gd name="T91" fmla="*/ 25 h 34"/>
                    <a:gd name="T92" fmla="*/ 15 w 21"/>
                    <a:gd name="T93" fmla="*/ 31 h 34"/>
                    <a:gd name="T94" fmla="*/ 14 w 21"/>
                    <a:gd name="T95" fmla="*/ 29 h 34"/>
                    <a:gd name="T96" fmla="*/ 10 w 21"/>
                    <a:gd name="T97" fmla="*/ 20 h 34"/>
                    <a:gd name="T98" fmla="*/ 10 w 21"/>
                    <a:gd name="T99" fmla="*/ 17 h 34"/>
                    <a:gd name="T100" fmla="*/ 10 w 21"/>
                    <a:gd name="T101" fmla="*/ 17 h 34"/>
                    <a:gd name="T102" fmla="*/ 3 w 21"/>
                    <a:gd name="T103" fmla="*/ 15 h 34"/>
                    <a:gd name="T104" fmla="*/ 2 w 21"/>
                    <a:gd name="T105" fmla="*/ 12 h 34"/>
                    <a:gd name="T106" fmla="*/ 6 w 21"/>
                    <a:gd name="T107" fmla="*/ 13 h 34"/>
                    <a:gd name="T108" fmla="*/ 12 w 21"/>
                    <a:gd name="T109" fmla="*/ 22 h 34"/>
                    <a:gd name="T110" fmla="*/ 6 w 21"/>
                    <a:gd name="T111" fmla="*/ 15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1" h="34">
                      <a:moveTo>
                        <a:pt x="8" y="14"/>
                      </a:moveTo>
                      <a:cubicBezTo>
                        <a:pt x="7" y="13"/>
                        <a:pt x="7" y="13"/>
                        <a:pt x="6" y="12"/>
                      </a:cubicBezTo>
                      <a:cubicBezTo>
                        <a:pt x="6" y="12"/>
                        <a:pt x="5" y="13"/>
                        <a:pt x="5" y="13"/>
                      </a:cubicBezTo>
                      <a:cubicBezTo>
                        <a:pt x="8" y="15"/>
                        <a:pt x="9" y="18"/>
                        <a:pt x="10" y="22"/>
                      </a:cubicBezTo>
                      <a:cubicBezTo>
                        <a:pt x="10" y="22"/>
                        <a:pt x="11" y="21"/>
                        <a:pt x="12" y="21"/>
                      </a:cubicBezTo>
                      <a:cubicBezTo>
                        <a:pt x="9" y="19"/>
                        <a:pt x="8" y="16"/>
                        <a:pt x="6" y="13"/>
                      </a:cubicBezTo>
                      <a:cubicBezTo>
                        <a:pt x="6" y="13"/>
                        <a:pt x="5" y="14"/>
                        <a:pt x="5" y="14"/>
                      </a:cubicBezTo>
                      <a:cubicBezTo>
                        <a:pt x="7" y="17"/>
                        <a:pt x="9" y="19"/>
                        <a:pt x="10" y="22"/>
                      </a:cubicBezTo>
                      <a:cubicBezTo>
                        <a:pt x="11" y="22"/>
                        <a:pt x="12" y="22"/>
                        <a:pt x="12" y="21"/>
                      </a:cubicBezTo>
                      <a:cubicBezTo>
                        <a:pt x="9" y="18"/>
                        <a:pt x="6" y="15"/>
                        <a:pt x="4" y="11"/>
                      </a:cubicBezTo>
                      <a:cubicBezTo>
                        <a:pt x="3" y="10"/>
                        <a:pt x="2" y="11"/>
                        <a:pt x="2" y="12"/>
                      </a:cubicBezTo>
                      <a:cubicBezTo>
                        <a:pt x="2" y="13"/>
                        <a:pt x="2" y="14"/>
                        <a:pt x="3" y="15"/>
                      </a:cubicBezTo>
                      <a:cubicBezTo>
                        <a:pt x="3" y="15"/>
                        <a:pt x="4" y="14"/>
                        <a:pt x="5" y="14"/>
                      </a:cubicBezTo>
                      <a:cubicBezTo>
                        <a:pt x="4" y="13"/>
                        <a:pt x="3" y="12"/>
                        <a:pt x="2" y="11"/>
                      </a:cubicBezTo>
                      <a:cubicBezTo>
                        <a:pt x="2" y="11"/>
                        <a:pt x="1" y="12"/>
                        <a:pt x="1" y="12"/>
                      </a:cubicBezTo>
                      <a:cubicBezTo>
                        <a:pt x="4" y="14"/>
                        <a:pt x="6" y="16"/>
                        <a:pt x="9" y="19"/>
                      </a:cubicBezTo>
                      <a:cubicBezTo>
                        <a:pt x="9" y="18"/>
                        <a:pt x="10" y="18"/>
                        <a:pt x="10" y="17"/>
                      </a:cubicBezTo>
                      <a:cubicBezTo>
                        <a:pt x="10" y="17"/>
                        <a:pt x="10" y="17"/>
                        <a:pt x="10" y="17"/>
                      </a:cubicBezTo>
                      <a:cubicBezTo>
                        <a:pt x="9" y="16"/>
                        <a:pt x="7" y="17"/>
                        <a:pt x="8" y="18"/>
                      </a:cubicBezTo>
                      <a:cubicBezTo>
                        <a:pt x="9" y="21"/>
                        <a:pt x="11" y="24"/>
                        <a:pt x="12" y="27"/>
                      </a:cubicBezTo>
                      <a:cubicBezTo>
                        <a:pt x="13" y="28"/>
                        <a:pt x="15" y="28"/>
                        <a:pt x="14" y="26"/>
                      </a:cubicBezTo>
                      <a:cubicBezTo>
                        <a:pt x="13" y="24"/>
                        <a:pt x="13" y="22"/>
                        <a:pt x="13" y="20"/>
                      </a:cubicBezTo>
                      <a:cubicBezTo>
                        <a:pt x="12" y="20"/>
                        <a:pt x="11" y="20"/>
                        <a:pt x="11" y="21"/>
                      </a:cubicBezTo>
                      <a:cubicBezTo>
                        <a:pt x="13" y="23"/>
                        <a:pt x="13" y="26"/>
                        <a:pt x="13" y="28"/>
                      </a:cubicBezTo>
                      <a:cubicBezTo>
                        <a:pt x="14" y="28"/>
                        <a:pt x="15" y="28"/>
                        <a:pt x="15" y="28"/>
                      </a:cubicBezTo>
                      <a:cubicBezTo>
                        <a:pt x="14" y="26"/>
                        <a:pt x="13" y="24"/>
                        <a:pt x="12" y="22"/>
                      </a:cubicBezTo>
                      <a:cubicBezTo>
                        <a:pt x="11" y="23"/>
                        <a:pt x="11" y="23"/>
                        <a:pt x="10" y="23"/>
                      </a:cubicBezTo>
                      <a:cubicBezTo>
                        <a:pt x="12" y="26"/>
                        <a:pt x="13" y="28"/>
                        <a:pt x="13" y="31"/>
                      </a:cubicBezTo>
                      <a:cubicBezTo>
                        <a:pt x="14" y="31"/>
                        <a:pt x="15" y="31"/>
                        <a:pt x="15" y="30"/>
                      </a:cubicBezTo>
                      <a:cubicBezTo>
                        <a:pt x="14" y="29"/>
                        <a:pt x="13" y="27"/>
                        <a:pt x="12" y="25"/>
                      </a:cubicBezTo>
                      <a:cubicBezTo>
                        <a:pt x="12" y="26"/>
                        <a:pt x="11" y="26"/>
                        <a:pt x="11" y="27"/>
                      </a:cubicBezTo>
                      <a:cubicBezTo>
                        <a:pt x="11" y="28"/>
                        <a:pt x="12" y="29"/>
                        <a:pt x="13" y="31"/>
                      </a:cubicBezTo>
                      <a:cubicBezTo>
                        <a:pt x="13" y="31"/>
                        <a:pt x="13" y="32"/>
                        <a:pt x="13" y="32"/>
                      </a:cubicBezTo>
                      <a:cubicBezTo>
                        <a:pt x="16" y="32"/>
                        <a:pt x="15" y="32"/>
                        <a:pt x="18" y="32"/>
                      </a:cubicBezTo>
                      <a:cubicBezTo>
                        <a:pt x="18" y="32"/>
                        <a:pt x="19" y="32"/>
                        <a:pt x="19" y="31"/>
                      </a:cubicBezTo>
                      <a:cubicBezTo>
                        <a:pt x="18" y="28"/>
                        <a:pt x="16" y="26"/>
                        <a:pt x="15" y="24"/>
                      </a:cubicBezTo>
                      <a:cubicBezTo>
                        <a:pt x="14" y="22"/>
                        <a:pt x="12" y="24"/>
                        <a:pt x="13" y="25"/>
                      </a:cubicBezTo>
                      <a:cubicBezTo>
                        <a:pt x="14" y="27"/>
                        <a:pt x="14" y="29"/>
                        <a:pt x="14" y="32"/>
                      </a:cubicBezTo>
                      <a:cubicBezTo>
                        <a:pt x="15" y="32"/>
                        <a:pt x="16" y="32"/>
                        <a:pt x="16" y="32"/>
                      </a:cubicBezTo>
                      <a:cubicBezTo>
                        <a:pt x="17" y="31"/>
                        <a:pt x="17" y="31"/>
                        <a:pt x="17" y="30"/>
                      </a:cubicBezTo>
                      <a:cubicBezTo>
                        <a:pt x="18" y="31"/>
                        <a:pt x="19" y="30"/>
                        <a:pt x="19" y="29"/>
                      </a:cubicBezTo>
                      <a:cubicBezTo>
                        <a:pt x="18" y="27"/>
                        <a:pt x="17" y="25"/>
                        <a:pt x="15" y="24"/>
                      </a:cubicBezTo>
                      <a:cubicBezTo>
                        <a:pt x="14" y="22"/>
                        <a:pt x="13" y="23"/>
                        <a:pt x="13" y="25"/>
                      </a:cubicBezTo>
                      <a:cubicBezTo>
                        <a:pt x="15" y="27"/>
                        <a:pt x="16" y="30"/>
                        <a:pt x="17" y="32"/>
                      </a:cubicBezTo>
                      <a:cubicBezTo>
                        <a:pt x="18" y="33"/>
                        <a:pt x="20" y="32"/>
                        <a:pt x="19" y="31"/>
                      </a:cubicBezTo>
                      <a:cubicBezTo>
                        <a:pt x="18" y="28"/>
                        <a:pt x="17" y="26"/>
                        <a:pt x="16" y="23"/>
                      </a:cubicBezTo>
                      <a:cubicBezTo>
                        <a:pt x="16" y="23"/>
                        <a:pt x="15" y="24"/>
                        <a:pt x="14" y="24"/>
                      </a:cubicBezTo>
                      <a:cubicBezTo>
                        <a:pt x="16" y="26"/>
                        <a:pt x="17" y="28"/>
                        <a:pt x="19" y="30"/>
                      </a:cubicBezTo>
                      <a:cubicBezTo>
                        <a:pt x="19" y="30"/>
                        <a:pt x="20" y="30"/>
                        <a:pt x="20" y="29"/>
                      </a:cubicBezTo>
                      <a:cubicBezTo>
                        <a:pt x="19" y="26"/>
                        <a:pt x="17" y="23"/>
                        <a:pt x="16" y="20"/>
                      </a:cubicBezTo>
                      <a:cubicBezTo>
                        <a:pt x="16" y="21"/>
                        <a:pt x="15" y="21"/>
                        <a:pt x="14" y="21"/>
                      </a:cubicBezTo>
                      <a:cubicBezTo>
                        <a:pt x="16" y="24"/>
                        <a:pt x="17" y="26"/>
                        <a:pt x="18" y="29"/>
                      </a:cubicBezTo>
                      <a:cubicBezTo>
                        <a:pt x="18" y="29"/>
                        <a:pt x="19" y="28"/>
                        <a:pt x="20" y="28"/>
                      </a:cubicBezTo>
                      <a:cubicBezTo>
                        <a:pt x="18" y="25"/>
                        <a:pt x="16" y="21"/>
                        <a:pt x="15" y="18"/>
                      </a:cubicBezTo>
                      <a:cubicBezTo>
                        <a:pt x="14" y="18"/>
                        <a:pt x="13" y="19"/>
                        <a:pt x="13" y="19"/>
                      </a:cubicBezTo>
                      <a:cubicBezTo>
                        <a:pt x="14" y="22"/>
                        <a:pt x="16" y="25"/>
                        <a:pt x="17" y="27"/>
                      </a:cubicBezTo>
                      <a:cubicBezTo>
                        <a:pt x="18" y="27"/>
                        <a:pt x="18" y="27"/>
                        <a:pt x="19" y="26"/>
                      </a:cubicBezTo>
                      <a:cubicBezTo>
                        <a:pt x="16" y="22"/>
                        <a:pt x="13" y="19"/>
                        <a:pt x="11" y="14"/>
                      </a:cubicBezTo>
                      <a:cubicBezTo>
                        <a:pt x="10" y="15"/>
                        <a:pt x="9" y="15"/>
                        <a:pt x="9" y="15"/>
                      </a:cubicBezTo>
                      <a:cubicBezTo>
                        <a:pt x="11" y="18"/>
                        <a:pt x="13" y="21"/>
                        <a:pt x="14" y="23"/>
                      </a:cubicBezTo>
                      <a:cubicBezTo>
                        <a:pt x="15" y="24"/>
                        <a:pt x="17" y="23"/>
                        <a:pt x="16" y="22"/>
                      </a:cubicBezTo>
                      <a:cubicBezTo>
                        <a:pt x="14" y="18"/>
                        <a:pt x="11" y="15"/>
                        <a:pt x="9" y="12"/>
                      </a:cubicBezTo>
                      <a:cubicBezTo>
                        <a:pt x="8" y="12"/>
                        <a:pt x="7" y="13"/>
                        <a:pt x="7" y="13"/>
                      </a:cubicBezTo>
                      <a:cubicBezTo>
                        <a:pt x="9" y="15"/>
                        <a:pt x="11" y="18"/>
                        <a:pt x="13" y="20"/>
                      </a:cubicBezTo>
                      <a:cubicBezTo>
                        <a:pt x="14" y="20"/>
                        <a:pt x="14" y="19"/>
                        <a:pt x="15" y="19"/>
                      </a:cubicBezTo>
                      <a:cubicBezTo>
                        <a:pt x="12" y="16"/>
                        <a:pt x="9" y="12"/>
                        <a:pt x="8" y="8"/>
                      </a:cubicBezTo>
                      <a:cubicBezTo>
                        <a:pt x="7" y="9"/>
                        <a:pt x="7" y="9"/>
                        <a:pt x="6" y="10"/>
                      </a:cubicBezTo>
                      <a:cubicBezTo>
                        <a:pt x="10" y="12"/>
                        <a:pt x="12" y="16"/>
                        <a:pt x="14" y="19"/>
                      </a:cubicBezTo>
                      <a:cubicBezTo>
                        <a:pt x="15" y="19"/>
                        <a:pt x="16" y="18"/>
                        <a:pt x="16" y="18"/>
                      </a:cubicBezTo>
                      <a:cubicBezTo>
                        <a:pt x="14" y="15"/>
                        <a:pt x="11" y="12"/>
                        <a:pt x="10" y="8"/>
                      </a:cubicBezTo>
                      <a:cubicBezTo>
                        <a:pt x="9" y="8"/>
                        <a:pt x="9" y="9"/>
                        <a:pt x="8" y="9"/>
                      </a:cubicBezTo>
                      <a:cubicBezTo>
                        <a:pt x="11" y="12"/>
                        <a:pt x="13" y="15"/>
                        <a:pt x="14" y="19"/>
                      </a:cubicBezTo>
                      <a:cubicBezTo>
                        <a:pt x="14" y="19"/>
                        <a:pt x="15" y="19"/>
                        <a:pt x="16" y="18"/>
                      </a:cubicBezTo>
                      <a:cubicBezTo>
                        <a:pt x="12" y="16"/>
                        <a:pt x="10" y="13"/>
                        <a:pt x="8" y="10"/>
                      </a:cubicBezTo>
                      <a:cubicBezTo>
                        <a:pt x="7" y="9"/>
                        <a:pt x="5" y="7"/>
                        <a:pt x="3" y="6"/>
                      </a:cubicBezTo>
                      <a:cubicBezTo>
                        <a:pt x="2" y="4"/>
                        <a:pt x="5" y="7"/>
                        <a:pt x="5" y="7"/>
                      </a:cubicBezTo>
                      <a:cubicBezTo>
                        <a:pt x="6" y="8"/>
                        <a:pt x="6" y="8"/>
                        <a:pt x="7" y="9"/>
                      </a:cubicBezTo>
                      <a:cubicBezTo>
                        <a:pt x="8" y="10"/>
                        <a:pt x="9" y="12"/>
                        <a:pt x="10" y="13"/>
                      </a:cubicBezTo>
                      <a:cubicBezTo>
                        <a:pt x="11" y="14"/>
                        <a:pt x="13" y="12"/>
                        <a:pt x="12" y="11"/>
                      </a:cubicBezTo>
                      <a:cubicBezTo>
                        <a:pt x="10" y="10"/>
                        <a:pt x="9" y="8"/>
                        <a:pt x="8" y="6"/>
                      </a:cubicBezTo>
                      <a:cubicBezTo>
                        <a:pt x="8" y="7"/>
                        <a:pt x="7" y="7"/>
                        <a:pt x="6" y="8"/>
                      </a:cubicBezTo>
                      <a:cubicBezTo>
                        <a:pt x="8" y="10"/>
                        <a:pt x="10" y="14"/>
                        <a:pt x="12" y="17"/>
                      </a:cubicBezTo>
                      <a:cubicBezTo>
                        <a:pt x="13" y="20"/>
                        <a:pt x="14" y="23"/>
                        <a:pt x="16" y="27"/>
                      </a:cubicBezTo>
                      <a:cubicBezTo>
                        <a:pt x="16" y="28"/>
                        <a:pt x="18" y="27"/>
                        <a:pt x="17" y="26"/>
                      </a:cubicBezTo>
                      <a:cubicBezTo>
                        <a:pt x="17" y="25"/>
                        <a:pt x="17" y="25"/>
                        <a:pt x="17" y="24"/>
                      </a:cubicBezTo>
                      <a:cubicBezTo>
                        <a:pt x="16" y="23"/>
                        <a:pt x="14" y="25"/>
                        <a:pt x="15" y="26"/>
                      </a:cubicBezTo>
                      <a:cubicBezTo>
                        <a:pt x="15" y="26"/>
                        <a:pt x="15" y="26"/>
                        <a:pt x="15" y="26"/>
                      </a:cubicBezTo>
                      <a:cubicBezTo>
                        <a:pt x="16" y="26"/>
                        <a:pt x="17" y="26"/>
                        <a:pt x="17" y="26"/>
                      </a:cubicBezTo>
                      <a:cubicBezTo>
                        <a:pt x="16" y="23"/>
                        <a:pt x="16" y="20"/>
                        <a:pt x="15" y="17"/>
                      </a:cubicBezTo>
                      <a:cubicBezTo>
                        <a:pt x="13" y="14"/>
                        <a:pt x="11" y="10"/>
                        <a:pt x="8" y="6"/>
                      </a:cubicBezTo>
                      <a:cubicBezTo>
                        <a:pt x="8" y="5"/>
                        <a:pt x="6" y="6"/>
                        <a:pt x="6" y="8"/>
                      </a:cubicBezTo>
                      <a:cubicBezTo>
                        <a:pt x="8" y="9"/>
                        <a:pt x="9" y="11"/>
                        <a:pt x="10" y="13"/>
                      </a:cubicBezTo>
                      <a:cubicBezTo>
                        <a:pt x="11" y="12"/>
                        <a:pt x="11" y="12"/>
                        <a:pt x="12" y="11"/>
                      </a:cubicBezTo>
                      <a:cubicBezTo>
                        <a:pt x="10" y="10"/>
                        <a:pt x="3" y="0"/>
                        <a:pt x="1" y="4"/>
                      </a:cubicBezTo>
                      <a:cubicBezTo>
                        <a:pt x="0" y="6"/>
                        <a:pt x="3" y="8"/>
                        <a:pt x="4" y="10"/>
                      </a:cubicBezTo>
                      <a:cubicBezTo>
                        <a:pt x="8" y="13"/>
                        <a:pt x="10" y="17"/>
                        <a:pt x="14" y="20"/>
                      </a:cubicBezTo>
                      <a:cubicBezTo>
                        <a:pt x="15" y="21"/>
                        <a:pt x="16" y="20"/>
                        <a:pt x="16" y="19"/>
                      </a:cubicBezTo>
                      <a:cubicBezTo>
                        <a:pt x="15" y="15"/>
                        <a:pt x="13" y="10"/>
                        <a:pt x="10" y="8"/>
                      </a:cubicBezTo>
                      <a:cubicBezTo>
                        <a:pt x="9" y="7"/>
                        <a:pt x="7" y="8"/>
                        <a:pt x="8" y="9"/>
                      </a:cubicBezTo>
                      <a:cubicBezTo>
                        <a:pt x="9" y="13"/>
                        <a:pt x="12" y="16"/>
                        <a:pt x="14" y="19"/>
                      </a:cubicBezTo>
                      <a:cubicBezTo>
                        <a:pt x="15" y="20"/>
                        <a:pt x="17" y="19"/>
                        <a:pt x="16" y="18"/>
                      </a:cubicBezTo>
                      <a:cubicBezTo>
                        <a:pt x="14" y="14"/>
                        <a:pt x="12" y="10"/>
                        <a:pt x="7" y="8"/>
                      </a:cubicBezTo>
                      <a:cubicBezTo>
                        <a:pt x="7" y="7"/>
                        <a:pt x="5" y="8"/>
                        <a:pt x="6" y="9"/>
                      </a:cubicBezTo>
                      <a:cubicBezTo>
                        <a:pt x="7" y="13"/>
                        <a:pt x="10" y="17"/>
                        <a:pt x="13" y="20"/>
                      </a:cubicBezTo>
                      <a:cubicBezTo>
                        <a:pt x="14" y="21"/>
                        <a:pt x="16" y="20"/>
                        <a:pt x="15" y="19"/>
                      </a:cubicBezTo>
                      <a:cubicBezTo>
                        <a:pt x="13" y="16"/>
                        <a:pt x="11" y="14"/>
                        <a:pt x="9" y="12"/>
                      </a:cubicBezTo>
                      <a:cubicBezTo>
                        <a:pt x="7" y="11"/>
                        <a:pt x="6" y="12"/>
                        <a:pt x="7" y="13"/>
                      </a:cubicBezTo>
                      <a:cubicBezTo>
                        <a:pt x="10" y="16"/>
                        <a:pt x="12" y="19"/>
                        <a:pt x="14" y="23"/>
                      </a:cubicBezTo>
                      <a:cubicBezTo>
                        <a:pt x="15" y="23"/>
                        <a:pt x="16" y="23"/>
                        <a:pt x="16" y="22"/>
                      </a:cubicBezTo>
                      <a:cubicBezTo>
                        <a:pt x="14" y="20"/>
                        <a:pt x="13" y="17"/>
                        <a:pt x="11" y="14"/>
                      </a:cubicBezTo>
                      <a:cubicBezTo>
                        <a:pt x="10" y="13"/>
                        <a:pt x="8" y="14"/>
                        <a:pt x="9" y="15"/>
                      </a:cubicBezTo>
                      <a:cubicBezTo>
                        <a:pt x="11" y="20"/>
                        <a:pt x="14" y="24"/>
                        <a:pt x="17" y="27"/>
                      </a:cubicBezTo>
                      <a:cubicBezTo>
                        <a:pt x="18" y="28"/>
                        <a:pt x="20" y="28"/>
                        <a:pt x="19" y="26"/>
                      </a:cubicBezTo>
                      <a:cubicBezTo>
                        <a:pt x="17" y="24"/>
                        <a:pt x="16" y="21"/>
                        <a:pt x="15" y="18"/>
                      </a:cubicBezTo>
                      <a:cubicBezTo>
                        <a:pt x="14" y="17"/>
                        <a:pt x="12" y="18"/>
                        <a:pt x="13" y="19"/>
                      </a:cubicBezTo>
                      <a:cubicBezTo>
                        <a:pt x="14" y="23"/>
                        <a:pt x="16" y="26"/>
                        <a:pt x="18" y="29"/>
                      </a:cubicBezTo>
                      <a:cubicBezTo>
                        <a:pt x="18" y="30"/>
                        <a:pt x="20" y="30"/>
                        <a:pt x="20" y="28"/>
                      </a:cubicBezTo>
                      <a:cubicBezTo>
                        <a:pt x="19" y="25"/>
                        <a:pt x="18" y="23"/>
                        <a:pt x="16" y="20"/>
                      </a:cubicBezTo>
                      <a:cubicBezTo>
                        <a:pt x="16" y="19"/>
                        <a:pt x="14" y="20"/>
                        <a:pt x="14" y="21"/>
                      </a:cubicBezTo>
                      <a:cubicBezTo>
                        <a:pt x="15" y="24"/>
                        <a:pt x="17" y="27"/>
                        <a:pt x="19" y="30"/>
                      </a:cubicBezTo>
                      <a:cubicBezTo>
                        <a:pt x="19" y="32"/>
                        <a:pt x="21" y="30"/>
                        <a:pt x="20" y="29"/>
                      </a:cubicBezTo>
                      <a:cubicBezTo>
                        <a:pt x="19" y="27"/>
                        <a:pt x="18" y="25"/>
                        <a:pt x="16" y="22"/>
                      </a:cubicBezTo>
                      <a:cubicBezTo>
                        <a:pt x="15" y="22"/>
                        <a:pt x="14" y="22"/>
                        <a:pt x="14" y="23"/>
                      </a:cubicBezTo>
                      <a:cubicBezTo>
                        <a:pt x="14" y="26"/>
                        <a:pt x="16" y="29"/>
                        <a:pt x="17" y="32"/>
                      </a:cubicBezTo>
                      <a:cubicBezTo>
                        <a:pt x="18" y="32"/>
                        <a:pt x="18" y="31"/>
                        <a:pt x="19" y="31"/>
                      </a:cubicBezTo>
                      <a:cubicBezTo>
                        <a:pt x="17" y="29"/>
                        <a:pt x="17" y="26"/>
                        <a:pt x="15" y="24"/>
                      </a:cubicBezTo>
                      <a:cubicBezTo>
                        <a:pt x="15" y="24"/>
                        <a:pt x="14" y="24"/>
                        <a:pt x="13" y="25"/>
                      </a:cubicBezTo>
                      <a:cubicBezTo>
                        <a:pt x="15" y="26"/>
                        <a:pt x="16" y="28"/>
                        <a:pt x="17" y="30"/>
                      </a:cubicBezTo>
                      <a:cubicBezTo>
                        <a:pt x="17" y="29"/>
                        <a:pt x="18" y="29"/>
                        <a:pt x="18" y="28"/>
                      </a:cubicBezTo>
                      <a:cubicBezTo>
                        <a:pt x="17" y="27"/>
                        <a:pt x="15" y="27"/>
                        <a:pt x="14" y="27"/>
                      </a:cubicBezTo>
                      <a:cubicBezTo>
                        <a:pt x="13" y="27"/>
                        <a:pt x="12" y="27"/>
                        <a:pt x="13" y="28"/>
                      </a:cubicBezTo>
                      <a:cubicBezTo>
                        <a:pt x="13" y="30"/>
                        <a:pt x="13" y="31"/>
                        <a:pt x="14" y="33"/>
                      </a:cubicBezTo>
                      <a:cubicBezTo>
                        <a:pt x="15" y="34"/>
                        <a:pt x="16" y="33"/>
                        <a:pt x="16" y="32"/>
                      </a:cubicBezTo>
                      <a:cubicBezTo>
                        <a:pt x="17" y="29"/>
                        <a:pt x="16" y="26"/>
                        <a:pt x="15" y="24"/>
                      </a:cubicBezTo>
                      <a:cubicBezTo>
                        <a:pt x="14" y="24"/>
                        <a:pt x="14" y="24"/>
                        <a:pt x="13" y="25"/>
                      </a:cubicBezTo>
                      <a:cubicBezTo>
                        <a:pt x="14" y="27"/>
                        <a:pt x="16" y="29"/>
                        <a:pt x="16" y="31"/>
                      </a:cubicBezTo>
                      <a:cubicBezTo>
                        <a:pt x="17" y="31"/>
                        <a:pt x="17" y="31"/>
                        <a:pt x="18" y="30"/>
                      </a:cubicBezTo>
                      <a:cubicBezTo>
                        <a:pt x="14" y="30"/>
                        <a:pt x="14" y="27"/>
                        <a:pt x="12" y="25"/>
                      </a:cubicBezTo>
                      <a:cubicBezTo>
                        <a:pt x="11" y="24"/>
                        <a:pt x="10" y="25"/>
                        <a:pt x="10" y="26"/>
                      </a:cubicBezTo>
                      <a:cubicBezTo>
                        <a:pt x="11" y="28"/>
                        <a:pt x="12" y="30"/>
                        <a:pt x="13" y="31"/>
                      </a:cubicBezTo>
                      <a:cubicBezTo>
                        <a:pt x="14" y="32"/>
                        <a:pt x="16" y="32"/>
                        <a:pt x="15" y="31"/>
                      </a:cubicBezTo>
                      <a:cubicBezTo>
                        <a:pt x="15" y="27"/>
                        <a:pt x="14" y="25"/>
                        <a:pt x="12" y="22"/>
                      </a:cubicBezTo>
                      <a:cubicBezTo>
                        <a:pt x="11" y="21"/>
                        <a:pt x="9" y="22"/>
                        <a:pt x="10" y="23"/>
                      </a:cubicBezTo>
                      <a:cubicBezTo>
                        <a:pt x="11" y="25"/>
                        <a:pt x="12" y="27"/>
                        <a:pt x="14" y="29"/>
                      </a:cubicBezTo>
                      <a:cubicBezTo>
                        <a:pt x="14" y="30"/>
                        <a:pt x="16" y="29"/>
                        <a:pt x="15" y="28"/>
                      </a:cubicBezTo>
                      <a:cubicBezTo>
                        <a:pt x="15" y="25"/>
                        <a:pt x="15" y="22"/>
                        <a:pt x="12" y="19"/>
                      </a:cubicBezTo>
                      <a:cubicBezTo>
                        <a:pt x="12" y="19"/>
                        <a:pt x="10" y="19"/>
                        <a:pt x="10" y="20"/>
                      </a:cubicBezTo>
                      <a:cubicBezTo>
                        <a:pt x="11" y="22"/>
                        <a:pt x="11" y="25"/>
                        <a:pt x="12" y="27"/>
                      </a:cubicBezTo>
                      <a:cubicBezTo>
                        <a:pt x="13" y="27"/>
                        <a:pt x="13" y="26"/>
                        <a:pt x="14" y="26"/>
                      </a:cubicBezTo>
                      <a:cubicBezTo>
                        <a:pt x="13" y="23"/>
                        <a:pt x="11" y="20"/>
                        <a:pt x="10" y="17"/>
                      </a:cubicBezTo>
                      <a:cubicBezTo>
                        <a:pt x="9" y="17"/>
                        <a:pt x="9" y="18"/>
                        <a:pt x="8" y="18"/>
                      </a:cubicBezTo>
                      <a:cubicBezTo>
                        <a:pt x="8" y="18"/>
                        <a:pt x="9" y="19"/>
                        <a:pt x="9" y="19"/>
                      </a:cubicBezTo>
                      <a:cubicBezTo>
                        <a:pt x="10" y="20"/>
                        <a:pt x="11" y="18"/>
                        <a:pt x="10" y="17"/>
                      </a:cubicBezTo>
                      <a:cubicBezTo>
                        <a:pt x="8" y="15"/>
                        <a:pt x="5" y="12"/>
                        <a:pt x="2" y="11"/>
                      </a:cubicBezTo>
                      <a:cubicBezTo>
                        <a:pt x="1" y="10"/>
                        <a:pt x="0" y="11"/>
                        <a:pt x="0" y="12"/>
                      </a:cubicBezTo>
                      <a:cubicBezTo>
                        <a:pt x="1" y="13"/>
                        <a:pt x="2" y="14"/>
                        <a:pt x="3" y="15"/>
                      </a:cubicBezTo>
                      <a:cubicBezTo>
                        <a:pt x="4" y="16"/>
                        <a:pt x="5" y="15"/>
                        <a:pt x="5" y="14"/>
                      </a:cubicBezTo>
                      <a:cubicBezTo>
                        <a:pt x="4" y="13"/>
                        <a:pt x="4" y="13"/>
                        <a:pt x="4" y="12"/>
                      </a:cubicBezTo>
                      <a:cubicBezTo>
                        <a:pt x="3" y="12"/>
                        <a:pt x="3" y="12"/>
                        <a:pt x="2" y="12"/>
                      </a:cubicBezTo>
                      <a:cubicBezTo>
                        <a:pt x="4" y="16"/>
                        <a:pt x="7" y="20"/>
                        <a:pt x="11" y="23"/>
                      </a:cubicBezTo>
                      <a:cubicBezTo>
                        <a:pt x="11" y="23"/>
                        <a:pt x="13" y="23"/>
                        <a:pt x="13" y="22"/>
                      </a:cubicBezTo>
                      <a:cubicBezTo>
                        <a:pt x="11" y="18"/>
                        <a:pt x="9" y="15"/>
                        <a:pt x="6" y="13"/>
                      </a:cubicBezTo>
                      <a:cubicBezTo>
                        <a:pt x="5" y="12"/>
                        <a:pt x="4" y="13"/>
                        <a:pt x="4" y="14"/>
                      </a:cubicBezTo>
                      <a:cubicBezTo>
                        <a:pt x="6" y="17"/>
                        <a:pt x="7" y="20"/>
                        <a:pt x="10" y="23"/>
                      </a:cubicBezTo>
                      <a:cubicBezTo>
                        <a:pt x="11" y="23"/>
                        <a:pt x="12" y="23"/>
                        <a:pt x="12" y="22"/>
                      </a:cubicBezTo>
                      <a:cubicBezTo>
                        <a:pt x="11" y="18"/>
                        <a:pt x="10" y="14"/>
                        <a:pt x="6" y="12"/>
                      </a:cubicBezTo>
                      <a:cubicBezTo>
                        <a:pt x="5" y="11"/>
                        <a:pt x="4" y="12"/>
                        <a:pt x="5" y="13"/>
                      </a:cubicBezTo>
                      <a:cubicBezTo>
                        <a:pt x="5" y="14"/>
                        <a:pt x="6" y="14"/>
                        <a:pt x="6" y="15"/>
                      </a:cubicBezTo>
                      <a:cubicBezTo>
                        <a:pt x="7" y="16"/>
                        <a:pt x="9" y="15"/>
                        <a:pt x="8"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9" name="Freeform 304"/>
                <p:cNvSpPr>
                  <a:spLocks/>
                </p:cNvSpPr>
                <p:nvPr/>
              </p:nvSpPr>
              <p:spPr bwMode="auto">
                <a:xfrm>
                  <a:off x="949" y="1598"/>
                  <a:ext cx="31" cy="30"/>
                </a:xfrm>
                <a:custGeom>
                  <a:avLst/>
                  <a:gdLst>
                    <a:gd name="T0" fmla="*/ 3 w 47"/>
                    <a:gd name="T1" fmla="*/ 30 h 45"/>
                    <a:gd name="T2" fmla="*/ 3 w 47"/>
                    <a:gd name="T3" fmla="*/ 30 h 45"/>
                    <a:gd name="T4" fmla="*/ 4 w 47"/>
                    <a:gd name="T5" fmla="*/ 32 h 45"/>
                    <a:gd name="T6" fmla="*/ 10 w 47"/>
                    <a:gd name="T7" fmla="*/ 23 h 45"/>
                    <a:gd name="T8" fmla="*/ 18 w 47"/>
                    <a:gd name="T9" fmla="*/ 30 h 45"/>
                    <a:gd name="T10" fmla="*/ 20 w 47"/>
                    <a:gd name="T11" fmla="*/ 30 h 45"/>
                    <a:gd name="T12" fmla="*/ 32 w 47"/>
                    <a:gd name="T13" fmla="*/ 10 h 45"/>
                    <a:gd name="T14" fmla="*/ 39 w 47"/>
                    <a:gd name="T15" fmla="*/ 5 h 45"/>
                    <a:gd name="T16" fmla="*/ 39 w 47"/>
                    <a:gd name="T17" fmla="*/ 18 h 45"/>
                    <a:gd name="T18" fmla="*/ 28 w 47"/>
                    <a:gd name="T19" fmla="*/ 41 h 45"/>
                    <a:gd name="T20" fmla="*/ 15 w 47"/>
                    <a:gd name="T21" fmla="*/ 36 h 45"/>
                    <a:gd name="T22" fmla="*/ 3 w 47"/>
                    <a:gd name="T23" fmla="*/ 31 h 45"/>
                    <a:gd name="T24" fmla="*/ 2 w 47"/>
                    <a:gd name="T25" fmla="*/ 33 h 45"/>
                    <a:gd name="T26" fmla="*/ 12 w 47"/>
                    <a:gd name="T27" fmla="*/ 38 h 45"/>
                    <a:gd name="T28" fmla="*/ 30 w 47"/>
                    <a:gd name="T29" fmla="*/ 45 h 45"/>
                    <a:gd name="T30" fmla="*/ 32 w 47"/>
                    <a:gd name="T31" fmla="*/ 44 h 45"/>
                    <a:gd name="T32" fmla="*/ 45 w 47"/>
                    <a:gd name="T33" fmla="*/ 11 h 45"/>
                    <a:gd name="T34" fmla="*/ 34 w 47"/>
                    <a:gd name="T35" fmla="*/ 0 h 45"/>
                    <a:gd name="T36" fmla="*/ 33 w 47"/>
                    <a:gd name="T37" fmla="*/ 1 h 45"/>
                    <a:gd name="T38" fmla="*/ 18 w 47"/>
                    <a:gd name="T39" fmla="*/ 29 h 45"/>
                    <a:gd name="T40" fmla="*/ 20 w 47"/>
                    <a:gd name="T41" fmla="*/ 28 h 45"/>
                    <a:gd name="T42" fmla="*/ 8 w 47"/>
                    <a:gd name="T43" fmla="*/ 20 h 45"/>
                    <a:gd name="T44" fmla="*/ 2 w 47"/>
                    <a:gd name="T45" fmla="*/ 31 h 45"/>
                    <a:gd name="T46" fmla="*/ 3 w 47"/>
                    <a:gd name="T47" fmla="*/ 33 h 45"/>
                    <a:gd name="T48" fmla="*/ 5 w 47"/>
                    <a:gd name="T49" fmla="*/ 32 h 45"/>
                    <a:gd name="T50" fmla="*/ 3 w 47"/>
                    <a:gd name="T51" fmla="*/ 3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7" h="45">
                      <a:moveTo>
                        <a:pt x="3" y="30"/>
                      </a:moveTo>
                      <a:cubicBezTo>
                        <a:pt x="3" y="30"/>
                        <a:pt x="3" y="30"/>
                        <a:pt x="3" y="30"/>
                      </a:cubicBezTo>
                      <a:cubicBezTo>
                        <a:pt x="3" y="31"/>
                        <a:pt x="4" y="31"/>
                        <a:pt x="4" y="32"/>
                      </a:cubicBezTo>
                      <a:cubicBezTo>
                        <a:pt x="5" y="30"/>
                        <a:pt x="7" y="22"/>
                        <a:pt x="10" y="23"/>
                      </a:cubicBezTo>
                      <a:cubicBezTo>
                        <a:pt x="13" y="25"/>
                        <a:pt x="15" y="28"/>
                        <a:pt x="18" y="30"/>
                      </a:cubicBezTo>
                      <a:cubicBezTo>
                        <a:pt x="19" y="31"/>
                        <a:pt x="20" y="31"/>
                        <a:pt x="20" y="30"/>
                      </a:cubicBezTo>
                      <a:cubicBezTo>
                        <a:pt x="25" y="24"/>
                        <a:pt x="29" y="17"/>
                        <a:pt x="32" y="10"/>
                      </a:cubicBezTo>
                      <a:cubicBezTo>
                        <a:pt x="34" y="5"/>
                        <a:pt x="34" y="3"/>
                        <a:pt x="39" y="5"/>
                      </a:cubicBezTo>
                      <a:cubicBezTo>
                        <a:pt x="45" y="8"/>
                        <a:pt x="40" y="15"/>
                        <a:pt x="39" y="18"/>
                      </a:cubicBezTo>
                      <a:cubicBezTo>
                        <a:pt x="38" y="21"/>
                        <a:pt x="31" y="42"/>
                        <a:pt x="28" y="41"/>
                      </a:cubicBezTo>
                      <a:cubicBezTo>
                        <a:pt x="24" y="40"/>
                        <a:pt x="20" y="37"/>
                        <a:pt x="15" y="36"/>
                      </a:cubicBezTo>
                      <a:cubicBezTo>
                        <a:pt x="11" y="34"/>
                        <a:pt x="7" y="33"/>
                        <a:pt x="3" y="31"/>
                      </a:cubicBezTo>
                      <a:cubicBezTo>
                        <a:pt x="2" y="30"/>
                        <a:pt x="0" y="32"/>
                        <a:pt x="2" y="33"/>
                      </a:cubicBezTo>
                      <a:cubicBezTo>
                        <a:pt x="5" y="35"/>
                        <a:pt x="8" y="37"/>
                        <a:pt x="12" y="38"/>
                      </a:cubicBezTo>
                      <a:cubicBezTo>
                        <a:pt x="18" y="40"/>
                        <a:pt x="24" y="43"/>
                        <a:pt x="30" y="45"/>
                      </a:cubicBezTo>
                      <a:cubicBezTo>
                        <a:pt x="31" y="45"/>
                        <a:pt x="32" y="44"/>
                        <a:pt x="32" y="44"/>
                      </a:cubicBezTo>
                      <a:cubicBezTo>
                        <a:pt x="36" y="33"/>
                        <a:pt x="42" y="22"/>
                        <a:pt x="45" y="11"/>
                      </a:cubicBezTo>
                      <a:cubicBezTo>
                        <a:pt x="47" y="4"/>
                        <a:pt x="40" y="2"/>
                        <a:pt x="34" y="0"/>
                      </a:cubicBezTo>
                      <a:cubicBezTo>
                        <a:pt x="34" y="0"/>
                        <a:pt x="33" y="1"/>
                        <a:pt x="33" y="1"/>
                      </a:cubicBezTo>
                      <a:cubicBezTo>
                        <a:pt x="28" y="11"/>
                        <a:pt x="24" y="20"/>
                        <a:pt x="18" y="29"/>
                      </a:cubicBezTo>
                      <a:cubicBezTo>
                        <a:pt x="19" y="28"/>
                        <a:pt x="19" y="28"/>
                        <a:pt x="20" y="28"/>
                      </a:cubicBezTo>
                      <a:cubicBezTo>
                        <a:pt x="18" y="26"/>
                        <a:pt x="12" y="19"/>
                        <a:pt x="8" y="20"/>
                      </a:cubicBezTo>
                      <a:cubicBezTo>
                        <a:pt x="4" y="21"/>
                        <a:pt x="3" y="28"/>
                        <a:pt x="2" y="31"/>
                      </a:cubicBezTo>
                      <a:cubicBezTo>
                        <a:pt x="1" y="32"/>
                        <a:pt x="2" y="33"/>
                        <a:pt x="3" y="33"/>
                      </a:cubicBezTo>
                      <a:cubicBezTo>
                        <a:pt x="4" y="33"/>
                        <a:pt x="5" y="32"/>
                        <a:pt x="5" y="32"/>
                      </a:cubicBezTo>
                      <a:cubicBezTo>
                        <a:pt x="6" y="31"/>
                        <a:pt x="4" y="29"/>
                        <a:pt x="3"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0" name="Freeform 305"/>
                <p:cNvSpPr>
                  <a:spLocks/>
                </p:cNvSpPr>
                <p:nvPr/>
              </p:nvSpPr>
              <p:spPr bwMode="auto">
                <a:xfrm>
                  <a:off x="951" y="1598"/>
                  <a:ext cx="28" cy="28"/>
                </a:xfrm>
                <a:custGeom>
                  <a:avLst/>
                  <a:gdLst>
                    <a:gd name="T0" fmla="*/ 4 w 43"/>
                    <a:gd name="T1" fmla="*/ 31 h 42"/>
                    <a:gd name="T2" fmla="*/ 6 w 43"/>
                    <a:gd name="T3" fmla="*/ 25 h 42"/>
                    <a:gd name="T4" fmla="*/ 4 w 43"/>
                    <a:gd name="T5" fmla="*/ 26 h 42"/>
                    <a:gd name="T6" fmla="*/ 3 w 43"/>
                    <a:gd name="T7" fmla="*/ 26 h 42"/>
                    <a:gd name="T8" fmla="*/ 8 w 43"/>
                    <a:gd name="T9" fmla="*/ 34 h 42"/>
                    <a:gd name="T10" fmla="*/ 9 w 43"/>
                    <a:gd name="T11" fmla="*/ 27 h 42"/>
                    <a:gd name="T12" fmla="*/ 7 w 43"/>
                    <a:gd name="T13" fmla="*/ 27 h 42"/>
                    <a:gd name="T14" fmla="*/ 12 w 43"/>
                    <a:gd name="T15" fmla="*/ 35 h 42"/>
                    <a:gd name="T16" fmla="*/ 12 w 43"/>
                    <a:gd name="T17" fmla="*/ 37 h 42"/>
                    <a:gd name="T18" fmla="*/ 13 w 43"/>
                    <a:gd name="T19" fmla="*/ 31 h 42"/>
                    <a:gd name="T20" fmla="*/ 14 w 43"/>
                    <a:gd name="T21" fmla="*/ 34 h 42"/>
                    <a:gd name="T22" fmla="*/ 16 w 43"/>
                    <a:gd name="T23" fmla="*/ 32 h 42"/>
                    <a:gd name="T24" fmla="*/ 23 w 43"/>
                    <a:gd name="T25" fmla="*/ 31 h 42"/>
                    <a:gd name="T26" fmla="*/ 22 w 43"/>
                    <a:gd name="T27" fmla="*/ 23 h 42"/>
                    <a:gd name="T28" fmla="*/ 16 w 43"/>
                    <a:gd name="T29" fmla="*/ 32 h 42"/>
                    <a:gd name="T30" fmla="*/ 21 w 43"/>
                    <a:gd name="T31" fmla="*/ 29 h 42"/>
                    <a:gd name="T32" fmla="*/ 31 w 43"/>
                    <a:gd name="T33" fmla="*/ 10 h 42"/>
                    <a:gd name="T34" fmla="*/ 29 w 43"/>
                    <a:gd name="T35" fmla="*/ 12 h 42"/>
                    <a:gd name="T36" fmla="*/ 23 w 43"/>
                    <a:gd name="T37" fmla="*/ 34 h 42"/>
                    <a:gd name="T38" fmla="*/ 25 w 43"/>
                    <a:gd name="T39" fmla="*/ 39 h 42"/>
                    <a:gd name="T40" fmla="*/ 28 w 43"/>
                    <a:gd name="T41" fmla="*/ 31 h 42"/>
                    <a:gd name="T42" fmla="*/ 29 w 43"/>
                    <a:gd name="T43" fmla="*/ 19 h 42"/>
                    <a:gd name="T44" fmla="*/ 25 w 43"/>
                    <a:gd name="T45" fmla="*/ 35 h 42"/>
                    <a:gd name="T46" fmla="*/ 32 w 43"/>
                    <a:gd name="T47" fmla="*/ 34 h 42"/>
                    <a:gd name="T48" fmla="*/ 38 w 43"/>
                    <a:gd name="T49" fmla="*/ 10 h 42"/>
                    <a:gd name="T50" fmla="*/ 34 w 43"/>
                    <a:gd name="T51" fmla="*/ 10 h 42"/>
                    <a:gd name="T52" fmla="*/ 36 w 43"/>
                    <a:gd name="T53" fmla="*/ 12 h 42"/>
                    <a:gd name="T54" fmla="*/ 32 w 43"/>
                    <a:gd name="T55" fmla="*/ 11 h 42"/>
                    <a:gd name="T56" fmla="*/ 34 w 43"/>
                    <a:gd name="T57" fmla="*/ 16 h 42"/>
                    <a:gd name="T58" fmla="*/ 32 w 43"/>
                    <a:gd name="T59" fmla="*/ 14 h 42"/>
                    <a:gd name="T60" fmla="*/ 35 w 43"/>
                    <a:gd name="T61" fmla="*/ 10 h 42"/>
                    <a:gd name="T62" fmla="*/ 30 w 43"/>
                    <a:gd name="T63" fmla="*/ 33 h 42"/>
                    <a:gd name="T64" fmla="*/ 28 w 43"/>
                    <a:gd name="T65" fmla="*/ 36 h 42"/>
                    <a:gd name="T66" fmla="*/ 32 w 43"/>
                    <a:gd name="T67" fmla="*/ 20 h 42"/>
                    <a:gd name="T68" fmla="*/ 25 w 43"/>
                    <a:gd name="T69" fmla="*/ 30 h 42"/>
                    <a:gd name="T70" fmla="*/ 22 w 43"/>
                    <a:gd name="T71" fmla="*/ 39 h 42"/>
                    <a:gd name="T72" fmla="*/ 26 w 43"/>
                    <a:gd name="T73" fmla="*/ 35 h 42"/>
                    <a:gd name="T74" fmla="*/ 31 w 43"/>
                    <a:gd name="T75" fmla="*/ 12 h 42"/>
                    <a:gd name="T76" fmla="*/ 28 w 43"/>
                    <a:gd name="T77" fmla="*/ 9 h 42"/>
                    <a:gd name="T78" fmla="*/ 19 w 43"/>
                    <a:gd name="T79" fmla="*/ 27 h 42"/>
                    <a:gd name="T80" fmla="*/ 19 w 43"/>
                    <a:gd name="T81" fmla="*/ 33 h 42"/>
                    <a:gd name="T82" fmla="*/ 25 w 43"/>
                    <a:gd name="T83" fmla="*/ 24 h 42"/>
                    <a:gd name="T84" fmla="*/ 20 w 43"/>
                    <a:gd name="T85" fmla="*/ 32 h 42"/>
                    <a:gd name="T86" fmla="*/ 20 w 43"/>
                    <a:gd name="T87" fmla="*/ 40 h 42"/>
                    <a:gd name="T88" fmla="*/ 23 w 43"/>
                    <a:gd name="T89" fmla="*/ 39 h 42"/>
                    <a:gd name="T90" fmla="*/ 12 w 43"/>
                    <a:gd name="T91" fmla="*/ 30 h 42"/>
                    <a:gd name="T92" fmla="*/ 7 w 43"/>
                    <a:gd name="T93" fmla="*/ 31 h 42"/>
                    <a:gd name="T94" fmla="*/ 12 w 43"/>
                    <a:gd name="T95" fmla="*/ 35 h 42"/>
                    <a:gd name="T96" fmla="*/ 9 w 43"/>
                    <a:gd name="T97" fmla="*/ 33 h 42"/>
                    <a:gd name="T98" fmla="*/ 9 w 43"/>
                    <a:gd name="T99" fmla="*/ 26 h 42"/>
                    <a:gd name="T100" fmla="*/ 5 w 43"/>
                    <a:gd name="T101" fmla="*/ 26 h 42"/>
                    <a:gd name="T102" fmla="*/ 3 w 43"/>
                    <a:gd name="T103" fmla="*/ 28 h 42"/>
                    <a:gd name="T104" fmla="*/ 6 w 43"/>
                    <a:gd name="T105" fmla="*/ 34 h 42"/>
                    <a:gd name="T106" fmla="*/ 6 w 43"/>
                    <a:gd name="T107" fmla="*/ 24 h 42"/>
                    <a:gd name="T108" fmla="*/ 2 w 43"/>
                    <a:gd name="T109" fmla="*/ 26 h 42"/>
                    <a:gd name="T110" fmla="*/ 4 w 43"/>
                    <a:gd name="T111" fmla="*/ 3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3" h="42">
                      <a:moveTo>
                        <a:pt x="7" y="30"/>
                      </a:moveTo>
                      <a:cubicBezTo>
                        <a:pt x="7" y="28"/>
                        <a:pt x="7" y="27"/>
                        <a:pt x="7" y="26"/>
                      </a:cubicBezTo>
                      <a:cubicBezTo>
                        <a:pt x="7" y="24"/>
                        <a:pt x="5" y="23"/>
                        <a:pt x="4" y="25"/>
                      </a:cubicBezTo>
                      <a:cubicBezTo>
                        <a:pt x="3" y="27"/>
                        <a:pt x="2" y="29"/>
                        <a:pt x="1" y="31"/>
                      </a:cubicBezTo>
                      <a:cubicBezTo>
                        <a:pt x="2" y="31"/>
                        <a:pt x="3" y="31"/>
                        <a:pt x="4" y="31"/>
                      </a:cubicBezTo>
                      <a:cubicBezTo>
                        <a:pt x="4" y="30"/>
                        <a:pt x="4" y="28"/>
                        <a:pt x="5" y="26"/>
                      </a:cubicBezTo>
                      <a:cubicBezTo>
                        <a:pt x="5" y="25"/>
                        <a:pt x="3" y="24"/>
                        <a:pt x="2" y="26"/>
                      </a:cubicBezTo>
                      <a:cubicBezTo>
                        <a:pt x="1" y="27"/>
                        <a:pt x="1" y="29"/>
                        <a:pt x="0" y="31"/>
                      </a:cubicBezTo>
                      <a:cubicBezTo>
                        <a:pt x="0" y="33"/>
                        <a:pt x="2" y="34"/>
                        <a:pt x="3" y="32"/>
                      </a:cubicBezTo>
                      <a:cubicBezTo>
                        <a:pt x="4" y="30"/>
                        <a:pt x="5" y="27"/>
                        <a:pt x="6" y="25"/>
                      </a:cubicBezTo>
                      <a:cubicBezTo>
                        <a:pt x="5" y="25"/>
                        <a:pt x="4" y="25"/>
                        <a:pt x="3" y="24"/>
                      </a:cubicBezTo>
                      <a:cubicBezTo>
                        <a:pt x="3" y="28"/>
                        <a:pt x="2" y="31"/>
                        <a:pt x="2" y="34"/>
                      </a:cubicBezTo>
                      <a:cubicBezTo>
                        <a:pt x="2" y="35"/>
                        <a:pt x="5" y="36"/>
                        <a:pt x="5" y="34"/>
                      </a:cubicBezTo>
                      <a:cubicBezTo>
                        <a:pt x="6" y="32"/>
                        <a:pt x="6" y="29"/>
                        <a:pt x="7" y="26"/>
                      </a:cubicBezTo>
                      <a:cubicBezTo>
                        <a:pt x="6" y="26"/>
                        <a:pt x="5" y="26"/>
                        <a:pt x="4" y="26"/>
                      </a:cubicBezTo>
                      <a:cubicBezTo>
                        <a:pt x="4" y="29"/>
                        <a:pt x="4" y="32"/>
                        <a:pt x="3" y="34"/>
                      </a:cubicBezTo>
                      <a:cubicBezTo>
                        <a:pt x="4" y="34"/>
                        <a:pt x="5" y="34"/>
                        <a:pt x="6" y="34"/>
                      </a:cubicBezTo>
                      <a:cubicBezTo>
                        <a:pt x="7" y="31"/>
                        <a:pt x="7" y="28"/>
                        <a:pt x="7" y="25"/>
                      </a:cubicBezTo>
                      <a:cubicBezTo>
                        <a:pt x="7" y="23"/>
                        <a:pt x="5" y="23"/>
                        <a:pt x="4" y="24"/>
                      </a:cubicBezTo>
                      <a:cubicBezTo>
                        <a:pt x="4" y="25"/>
                        <a:pt x="3" y="26"/>
                        <a:pt x="3" y="26"/>
                      </a:cubicBezTo>
                      <a:cubicBezTo>
                        <a:pt x="4" y="27"/>
                        <a:pt x="5" y="27"/>
                        <a:pt x="6" y="27"/>
                      </a:cubicBezTo>
                      <a:cubicBezTo>
                        <a:pt x="6" y="26"/>
                        <a:pt x="6" y="26"/>
                        <a:pt x="6" y="26"/>
                      </a:cubicBezTo>
                      <a:cubicBezTo>
                        <a:pt x="5" y="25"/>
                        <a:pt x="5" y="25"/>
                        <a:pt x="4" y="25"/>
                      </a:cubicBezTo>
                      <a:cubicBezTo>
                        <a:pt x="5" y="28"/>
                        <a:pt x="5" y="31"/>
                        <a:pt x="5" y="34"/>
                      </a:cubicBezTo>
                      <a:cubicBezTo>
                        <a:pt x="5" y="36"/>
                        <a:pt x="8" y="36"/>
                        <a:pt x="8" y="34"/>
                      </a:cubicBezTo>
                      <a:cubicBezTo>
                        <a:pt x="8" y="31"/>
                        <a:pt x="8" y="29"/>
                        <a:pt x="8" y="26"/>
                      </a:cubicBezTo>
                      <a:cubicBezTo>
                        <a:pt x="7" y="26"/>
                        <a:pt x="6" y="26"/>
                        <a:pt x="5" y="26"/>
                      </a:cubicBezTo>
                      <a:cubicBezTo>
                        <a:pt x="6" y="29"/>
                        <a:pt x="6" y="31"/>
                        <a:pt x="6" y="34"/>
                      </a:cubicBezTo>
                      <a:cubicBezTo>
                        <a:pt x="7" y="34"/>
                        <a:pt x="8" y="34"/>
                        <a:pt x="8" y="34"/>
                      </a:cubicBezTo>
                      <a:cubicBezTo>
                        <a:pt x="8" y="31"/>
                        <a:pt x="9" y="29"/>
                        <a:pt x="9" y="27"/>
                      </a:cubicBezTo>
                      <a:cubicBezTo>
                        <a:pt x="8" y="27"/>
                        <a:pt x="7" y="27"/>
                        <a:pt x="7" y="27"/>
                      </a:cubicBezTo>
                      <a:cubicBezTo>
                        <a:pt x="7" y="30"/>
                        <a:pt x="7" y="32"/>
                        <a:pt x="7" y="35"/>
                      </a:cubicBezTo>
                      <a:cubicBezTo>
                        <a:pt x="8" y="35"/>
                        <a:pt x="9" y="35"/>
                        <a:pt x="10" y="35"/>
                      </a:cubicBezTo>
                      <a:cubicBezTo>
                        <a:pt x="9" y="32"/>
                        <a:pt x="9" y="30"/>
                        <a:pt x="10" y="27"/>
                      </a:cubicBezTo>
                      <a:cubicBezTo>
                        <a:pt x="9" y="27"/>
                        <a:pt x="8" y="27"/>
                        <a:pt x="7" y="27"/>
                      </a:cubicBezTo>
                      <a:cubicBezTo>
                        <a:pt x="7" y="28"/>
                        <a:pt x="7" y="30"/>
                        <a:pt x="7" y="31"/>
                      </a:cubicBezTo>
                      <a:cubicBezTo>
                        <a:pt x="7" y="31"/>
                        <a:pt x="8" y="31"/>
                        <a:pt x="9" y="32"/>
                      </a:cubicBezTo>
                      <a:cubicBezTo>
                        <a:pt x="8" y="29"/>
                        <a:pt x="8" y="26"/>
                        <a:pt x="7" y="23"/>
                      </a:cubicBezTo>
                      <a:cubicBezTo>
                        <a:pt x="6" y="23"/>
                        <a:pt x="6" y="24"/>
                        <a:pt x="5" y="24"/>
                      </a:cubicBezTo>
                      <a:cubicBezTo>
                        <a:pt x="9" y="26"/>
                        <a:pt x="11" y="30"/>
                        <a:pt x="12" y="35"/>
                      </a:cubicBezTo>
                      <a:cubicBezTo>
                        <a:pt x="13" y="34"/>
                        <a:pt x="14" y="34"/>
                        <a:pt x="15" y="34"/>
                      </a:cubicBezTo>
                      <a:cubicBezTo>
                        <a:pt x="14" y="33"/>
                        <a:pt x="13" y="31"/>
                        <a:pt x="12" y="30"/>
                      </a:cubicBezTo>
                      <a:cubicBezTo>
                        <a:pt x="12" y="29"/>
                        <a:pt x="10" y="29"/>
                        <a:pt x="10" y="31"/>
                      </a:cubicBezTo>
                      <a:cubicBezTo>
                        <a:pt x="10" y="33"/>
                        <a:pt x="10" y="35"/>
                        <a:pt x="10" y="38"/>
                      </a:cubicBezTo>
                      <a:cubicBezTo>
                        <a:pt x="11" y="37"/>
                        <a:pt x="12" y="37"/>
                        <a:pt x="12" y="37"/>
                      </a:cubicBezTo>
                      <a:cubicBezTo>
                        <a:pt x="11" y="35"/>
                        <a:pt x="10" y="33"/>
                        <a:pt x="9" y="30"/>
                      </a:cubicBezTo>
                      <a:cubicBezTo>
                        <a:pt x="9" y="31"/>
                        <a:pt x="8" y="31"/>
                        <a:pt x="8" y="32"/>
                      </a:cubicBezTo>
                      <a:cubicBezTo>
                        <a:pt x="11" y="32"/>
                        <a:pt x="13" y="34"/>
                        <a:pt x="14" y="36"/>
                      </a:cubicBezTo>
                      <a:cubicBezTo>
                        <a:pt x="14" y="35"/>
                        <a:pt x="15" y="35"/>
                        <a:pt x="16" y="34"/>
                      </a:cubicBezTo>
                      <a:cubicBezTo>
                        <a:pt x="15" y="33"/>
                        <a:pt x="14" y="32"/>
                        <a:pt x="13" y="31"/>
                      </a:cubicBezTo>
                      <a:cubicBezTo>
                        <a:pt x="12" y="31"/>
                        <a:pt x="12" y="32"/>
                        <a:pt x="11" y="33"/>
                      </a:cubicBezTo>
                      <a:cubicBezTo>
                        <a:pt x="14" y="34"/>
                        <a:pt x="16" y="36"/>
                        <a:pt x="17" y="38"/>
                      </a:cubicBezTo>
                      <a:cubicBezTo>
                        <a:pt x="18" y="38"/>
                        <a:pt x="18" y="37"/>
                        <a:pt x="19" y="36"/>
                      </a:cubicBezTo>
                      <a:cubicBezTo>
                        <a:pt x="18" y="35"/>
                        <a:pt x="16" y="33"/>
                        <a:pt x="16" y="32"/>
                      </a:cubicBezTo>
                      <a:cubicBezTo>
                        <a:pt x="15" y="32"/>
                        <a:pt x="15" y="33"/>
                        <a:pt x="14" y="34"/>
                      </a:cubicBezTo>
                      <a:cubicBezTo>
                        <a:pt x="17" y="35"/>
                        <a:pt x="19" y="37"/>
                        <a:pt x="20" y="40"/>
                      </a:cubicBezTo>
                      <a:cubicBezTo>
                        <a:pt x="21" y="40"/>
                        <a:pt x="22" y="39"/>
                        <a:pt x="22" y="39"/>
                      </a:cubicBezTo>
                      <a:cubicBezTo>
                        <a:pt x="21" y="37"/>
                        <a:pt x="20" y="34"/>
                        <a:pt x="19" y="32"/>
                      </a:cubicBezTo>
                      <a:cubicBezTo>
                        <a:pt x="19" y="32"/>
                        <a:pt x="18" y="33"/>
                        <a:pt x="17" y="33"/>
                      </a:cubicBezTo>
                      <a:cubicBezTo>
                        <a:pt x="17" y="35"/>
                        <a:pt x="17" y="34"/>
                        <a:pt x="16" y="32"/>
                      </a:cubicBezTo>
                      <a:cubicBezTo>
                        <a:pt x="16" y="31"/>
                        <a:pt x="15" y="30"/>
                        <a:pt x="15" y="28"/>
                      </a:cubicBezTo>
                      <a:cubicBezTo>
                        <a:pt x="14" y="29"/>
                        <a:pt x="14" y="30"/>
                        <a:pt x="13" y="30"/>
                      </a:cubicBezTo>
                      <a:cubicBezTo>
                        <a:pt x="16" y="32"/>
                        <a:pt x="18" y="35"/>
                        <a:pt x="21" y="37"/>
                      </a:cubicBezTo>
                      <a:cubicBezTo>
                        <a:pt x="22" y="37"/>
                        <a:pt x="23" y="37"/>
                        <a:pt x="24" y="37"/>
                      </a:cubicBezTo>
                      <a:cubicBezTo>
                        <a:pt x="23" y="34"/>
                        <a:pt x="23" y="33"/>
                        <a:pt x="23" y="31"/>
                      </a:cubicBezTo>
                      <a:cubicBezTo>
                        <a:pt x="22" y="29"/>
                        <a:pt x="20" y="30"/>
                        <a:pt x="20" y="31"/>
                      </a:cubicBezTo>
                      <a:cubicBezTo>
                        <a:pt x="19" y="32"/>
                        <a:pt x="19" y="33"/>
                        <a:pt x="19" y="35"/>
                      </a:cubicBezTo>
                      <a:cubicBezTo>
                        <a:pt x="19" y="36"/>
                        <a:pt x="22" y="37"/>
                        <a:pt x="22" y="35"/>
                      </a:cubicBezTo>
                      <a:cubicBezTo>
                        <a:pt x="23" y="31"/>
                        <a:pt x="23" y="27"/>
                        <a:pt x="25" y="24"/>
                      </a:cubicBezTo>
                      <a:cubicBezTo>
                        <a:pt x="24" y="23"/>
                        <a:pt x="23" y="23"/>
                        <a:pt x="22" y="23"/>
                      </a:cubicBezTo>
                      <a:cubicBezTo>
                        <a:pt x="21" y="26"/>
                        <a:pt x="20" y="30"/>
                        <a:pt x="18" y="33"/>
                      </a:cubicBezTo>
                      <a:cubicBezTo>
                        <a:pt x="18" y="35"/>
                        <a:pt x="21" y="36"/>
                        <a:pt x="21" y="34"/>
                      </a:cubicBezTo>
                      <a:cubicBezTo>
                        <a:pt x="23" y="29"/>
                        <a:pt x="24" y="25"/>
                        <a:pt x="26" y="20"/>
                      </a:cubicBezTo>
                      <a:cubicBezTo>
                        <a:pt x="27" y="18"/>
                        <a:pt x="25" y="17"/>
                        <a:pt x="24" y="19"/>
                      </a:cubicBezTo>
                      <a:cubicBezTo>
                        <a:pt x="21" y="23"/>
                        <a:pt x="19" y="27"/>
                        <a:pt x="16" y="32"/>
                      </a:cubicBezTo>
                      <a:cubicBezTo>
                        <a:pt x="15" y="33"/>
                        <a:pt x="18" y="35"/>
                        <a:pt x="19" y="33"/>
                      </a:cubicBezTo>
                      <a:cubicBezTo>
                        <a:pt x="22" y="28"/>
                        <a:pt x="24" y="22"/>
                        <a:pt x="27" y="16"/>
                      </a:cubicBezTo>
                      <a:cubicBezTo>
                        <a:pt x="26" y="16"/>
                        <a:pt x="26" y="15"/>
                        <a:pt x="25" y="15"/>
                      </a:cubicBezTo>
                      <a:cubicBezTo>
                        <a:pt x="22" y="19"/>
                        <a:pt x="20" y="23"/>
                        <a:pt x="18" y="28"/>
                      </a:cubicBezTo>
                      <a:cubicBezTo>
                        <a:pt x="18" y="29"/>
                        <a:pt x="20" y="30"/>
                        <a:pt x="21" y="29"/>
                      </a:cubicBezTo>
                      <a:cubicBezTo>
                        <a:pt x="26" y="24"/>
                        <a:pt x="27" y="17"/>
                        <a:pt x="31" y="11"/>
                      </a:cubicBezTo>
                      <a:cubicBezTo>
                        <a:pt x="30" y="11"/>
                        <a:pt x="29" y="10"/>
                        <a:pt x="28" y="10"/>
                      </a:cubicBezTo>
                      <a:cubicBezTo>
                        <a:pt x="26" y="14"/>
                        <a:pt x="24" y="19"/>
                        <a:pt x="23" y="23"/>
                      </a:cubicBezTo>
                      <a:cubicBezTo>
                        <a:pt x="24" y="24"/>
                        <a:pt x="25" y="24"/>
                        <a:pt x="26" y="24"/>
                      </a:cubicBezTo>
                      <a:cubicBezTo>
                        <a:pt x="27" y="19"/>
                        <a:pt x="28" y="14"/>
                        <a:pt x="31" y="10"/>
                      </a:cubicBezTo>
                      <a:cubicBezTo>
                        <a:pt x="30" y="10"/>
                        <a:pt x="29" y="9"/>
                        <a:pt x="28" y="9"/>
                      </a:cubicBezTo>
                      <a:cubicBezTo>
                        <a:pt x="27" y="17"/>
                        <a:pt x="23" y="24"/>
                        <a:pt x="20" y="32"/>
                      </a:cubicBezTo>
                      <a:cubicBezTo>
                        <a:pt x="20" y="34"/>
                        <a:pt x="23" y="35"/>
                        <a:pt x="23" y="33"/>
                      </a:cubicBezTo>
                      <a:cubicBezTo>
                        <a:pt x="26" y="26"/>
                        <a:pt x="26" y="18"/>
                        <a:pt x="31" y="13"/>
                      </a:cubicBezTo>
                      <a:cubicBezTo>
                        <a:pt x="30" y="12"/>
                        <a:pt x="29" y="12"/>
                        <a:pt x="29" y="12"/>
                      </a:cubicBezTo>
                      <a:cubicBezTo>
                        <a:pt x="27" y="19"/>
                        <a:pt x="24" y="25"/>
                        <a:pt x="23" y="32"/>
                      </a:cubicBezTo>
                      <a:cubicBezTo>
                        <a:pt x="23" y="34"/>
                        <a:pt x="25" y="34"/>
                        <a:pt x="26" y="33"/>
                      </a:cubicBezTo>
                      <a:cubicBezTo>
                        <a:pt x="28" y="27"/>
                        <a:pt x="30" y="21"/>
                        <a:pt x="32" y="16"/>
                      </a:cubicBezTo>
                      <a:cubicBezTo>
                        <a:pt x="32" y="15"/>
                        <a:pt x="31" y="15"/>
                        <a:pt x="30" y="15"/>
                      </a:cubicBezTo>
                      <a:cubicBezTo>
                        <a:pt x="27" y="21"/>
                        <a:pt x="24" y="27"/>
                        <a:pt x="23" y="34"/>
                      </a:cubicBezTo>
                      <a:cubicBezTo>
                        <a:pt x="23" y="36"/>
                        <a:pt x="25" y="36"/>
                        <a:pt x="26" y="35"/>
                      </a:cubicBezTo>
                      <a:cubicBezTo>
                        <a:pt x="27" y="32"/>
                        <a:pt x="27" y="29"/>
                        <a:pt x="28" y="27"/>
                      </a:cubicBezTo>
                      <a:cubicBezTo>
                        <a:pt x="27" y="26"/>
                        <a:pt x="26" y="26"/>
                        <a:pt x="25" y="26"/>
                      </a:cubicBezTo>
                      <a:cubicBezTo>
                        <a:pt x="25" y="30"/>
                        <a:pt x="24" y="35"/>
                        <a:pt x="22" y="39"/>
                      </a:cubicBezTo>
                      <a:cubicBezTo>
                        <a:pt x="23" y="39"/>
                        <a:pt x="24" y="39"/>
                        <a:pt x="25" y="39"/>
                      </a:cubicBezTo>
                      <a:cubicBezTo>
                        <a:pt x="25" y="38"/>
                        <a:pt x="25" y="36"/>
                        <a:pt x="25" y="35"/>
                      </a:cubicBezTo>
                      <a:cubicBezTo>
                        <a:pt x="24" y="35"/>
                        <a:pt x="23" y="35"/>
                        <a:pt x="22" y="35"/>
                      </a:cubicBezTo>
                      <a:cubicBezTo>
                        <a:pt x="22" y="38"/>
                        <a:pt x="22" y="37"/>
                        <a:pt x="22" y="40"/>
                      </a:cubicBezTo>
                      <a:cubicBezTo>
                        <a:pt x="23" y="41"/>
                        <a:pt x="25" y="41"/>
                        <a:pt x="25" y="40"/>
                      </a:cubicBezTo>
                      <a:cubicBezTo>
                        <a:pt x="27" y="37"/>
                        <a:pt x="27" y="34"/>
                        <a:pt x="28" y="31"/>
                      </a:cubicBezTo>
                      <a:cubicBezTo>
                        <a:pt x="27" y="30"/>
                        <a:pt x="26" y="30"/>
                        <a:pt x="25" y="30"/>
                      </a:cubicBezTo>
                      <a:cubicBezTo>
                        <a:pt x="26" y="33"/>
                        <a:pt x="25" y="36"/>
                        <a:pt x="25" y="38"/>
                      </a:cubicBezTo>
                      <a:cubicBezTo>
                        <a:pt x="26" y="39"/>
                        <a:pt x="27" y="39"/>
                        <a:pt x="28" y="39"/>
                      </a:cubicBezTo>
                      <a:cubicBezTo>
                        <a:pt x="28" y="32"/>
                        <a:pt x="30" y="26"/>
                        <a:pt x="32" y="20"/>
                      </a:cubicBezTo>
                      <a:cubicBezTo>
                        <a:pt x="31" y="20"/>
                        <a:pt x="30" y="20"/>
                        <a:pt x="29" y="19"/>
                      </a:cubicBezTo>
                      <a:cubicBezTo>
                        <a:pt x="28" y="24"/>
                        <a:pt x="26" y="30"/>
                        <a:pt x="25" y="35"/>
                      </a:cubicBezTo>
                      <a:cubicBezTo>
                        <a:pt x="25" y="36"/>
                        <a:pt x="27" y="37"/>
                        <a:pt x="28" y="36"/>
                      </a:cubicBezTo>
                      <a:cubicBezTo>
                        <a:pt x="31" y="30"/>
                        <a:pt x="33" y="24"/>
                        <a:pt x="35" y="17"/>
                      </a:cubicBezTo>
                      <a:cubicBezTo>
                        <a:pt x="35" y="16"/>
                        <a:pt x="33" y="15"/>
                        <a:pt x="32" y="16"/>
                      </a:cubicBezTo>
                      <a:cubicBezTo>
                        <a:pt x="29" y="22"/>
                        <a:pt x="26" y="29"/>
                        <a:pt x="25" y="35"/>
                      </a:cubicBezTo>
                      <a:cubicBezTo>
                        <a:pt x="24" y="37"/>
                        <a:pt x="26" y="38"/>
                        <a:pt x="27" y="37"/>
                      </a:cubicBezTo>
                      <a:cubicBezTo>
                        <a:pt x="34" y="32"/>
                        <a:pt x="35" y="21"/>
                        <a:pt x="38" y="14"/>
                      </a:cubicBezTo>
                      <a:cubicBezTo>
                        <a:pt x="37" y="14"/>
                        <a:pt x="36" y="14"/>
                        <a:pt x="36" y="13"/>
                      </a:cubicBezTo>
                      <a:cubicBezTo>
                        <a:pt x="36" y="20"/>
                        <a:pt x="31" y="26"/>
                        <a:pt x="29" y="33"/>
                      </a:cubicBezTo>
                      <a:cubicBezTo>
                        <a:pt x="29" y="35"/>
                        <a:pt x="31" y="36"/>
                        <a:pt x="32" y="34"/>
                      </a:cubicBezTo>
                      <a:cubicBezTo>
                        <a:pt x="35" y="28"/>
                        <a:pt x="37" y="21"/>
                        <a:pt x="40" y="14"/>
                      </a:cubicBezTo>
                      <a:cubicBezTo>
                        <a:pt x="39" y="14"/>
                        <a:pt x="38" y="14"/>
                        <a:pt x="37" y="13"/>
                      </a:cubicBezTo>
                      <a:cubicBezTo>
                        <a:pt x="36" y="18"/>
                        <a:pt x="34" y="23"/>
                        <a:pt x="31" y="27"/>
                      </a:cubicBezTo>
                      <a:cubicBezTo>
                        <a:pt x="31" y="28"/>
                        <a:pt x="32" y="28"/>
                        <a:pt x="33" y="29"/>
                      </a:cubicBezTo>
                      <a:cubicBezTo>
                        <a:pt x="35" y="22"/>
                        <a:pt x="39" y="17"/>
                        <a:pt x="38" y="10"/>
                      </a:cubicBezTo>
                      <a:cubicBezTo>
                        <a:pt x="38" y="9"/>
                        <a:pt x="37" y="8"/>
                        <a:pt x="36" y="9"/>
                      </a:cubicBezTo>
                      <a:cubicBezTo>
                        <a:pt x="35" y="9"/>
                        <a:pt x="35" y="10"/>
                        <a:pt x="34" y="11"/>
                      </a:cubicBezTo>
                      <a:cubicBezTo>
                        <a:pt x="33" y="13"/>
                        <a:pt x="31" y="13"/>
                        <a:pt x="30" y="12"/>
                      </a:cubicBezTo>
                      <a:cubicBezTo>
                        <a:pt x="30" y="12"/>
                        <a:pt x="34" y="12"/>
                        <a:pt x="34" y="12"/>
                      </a:cubicBezTo>
                      <a:cubicBezTo>
                        <a:pt x="33" y="11"/>
                        <a:pt x="33" y="10"/>
                        <a:pt x="34" y="10"/>
                      </a:cubicBezTo>
                      <a:cubicBezTo>
                        <a:pt x="34" y="14"/>
                        <a:pt x="33" y="15"/>
                        <a:pt x="33" y="13"/>
                      </a:cubicBezTo>
                      <a:cubicBezTo>
                        <a:pt x="31" y="8"/>
                        <a:pt x="36" y="11"/>
                        <a:pt x="32" y="14"/>
                      </a:cubicBezTo>
                      <a:cubicBezTo>
                        <a:pt x="33" y="14"/>
                        <a:pt x="33" y="14"/>
                        <a:pt x="34" y="15"/>
                      </a:cubicBezTo>
                      <a:cubicBezTo>
                        <a:pt x="33" y="13"/>
                        <a:pt x="34" y="11"/>
                        <a:pt x="35" y="9"/>
                      </a:cubicBezTo>
                      <a:cubicBezTo>
                        <a:pt x="37" y="10"/>
                        <a:pt x="37" y="10"/>
                        <a:pt x="36" y="12"/>
                      </a:cubicBezTo>
                      <a:cubicBezTo>
                        <a:pt x="35" y="14"/>
                        <a:pt x="33" y="15"/>
                        <a:pt x="31" y="14"/>
                      </a:cubicBezTo>
                      <a:cubicBezTo>
                        <a:pt x="30" y="6"/>
                        <a:pt x="31" y="6"/>
                        <a:pt x="34" y="11"/>
                      </a:cubicBezTo>
                      <a:cubicBezTo>
                        <a:pt x="36" y="12"/>
                        <a:pt x="37" y="9"/>
                        <a:pt x="35" y="9"/>
                      </a:cubicBezTo>
                      <a:cubicBezTo>
                        <a:pt x="34" y="8"/>
                        <a:pt x="33" y="8"/>
                        <a:pt x="32" y="9"/>
                      </a:cubicBezTo>
                      <a:cubicBezTo>
                        <a:pt x="31" y="10"/>
                        <a:pt x="31" y="10"/>
                        <a:pt x="32" y="11"/>
                      </a:cubicBezTo>
                      <a:cubicBezTo>
                        <a:pt x="36" y="18"/>
                        <a:pt x="43" y="8"/>
                        <a:pt x="36" y="4"/>
                      </a:cubicBezTo>
                      <a:cubicBezTo>
                        <a:pt x="29" y="0"/>
                        <a:pt x="25" y="12"/>
                        <a:pt x="30" y="16"/>
                      </a:cubicBezTo>
                      <a:cubicBezTo>
                        <a:pt x="34" y="21"/>
                        <a:pt x="41" y="13"/>
                        <a:pt x="39" y="9"/>
                      </a:cubicBezTo>
                      <a:cubicBezTo>
                        <a:pt x="37" y="1"/>
                        <a:pt x="29" y="10"/>
                        <a:pt x="32" y="15"/>
                      </a:cubicBezTo>
                      <a:cubicBezTo>
                        <a:pt x="32" y="16"/>
                        <a:pt x="33" y="17"/>
                        <a:pt x="34" y="16"/>
                      </a:cubicBezTo>
                      <a:cubicBezTo>
                        <a:pt x="37" y="14"/>
                        <a:pt x="39" y="7"/>
                        <a:pt x="34" y="5"/>
                      </a:cubicBezTo>
                      <a:cubicBezTo>
                        <a:pt x="28" y="4"/>
                        <a:pt x="29" y="12"/>
                        <a:pt x="30" y="15"/>
                      </a:cubicBezTo>
                      <a:cubicBezTo>
                        <a:pt x="31" y="16"/>
                        <a:pt x="31" y="17"/>
                        <a:pt x="32" y="16"/>
                      </a:cubicBezTo>
                      <a:cubicBezTo>
                        <a:pt x="36" y="15"/>
                        <a:pt x="40" y="8"/>
                        <a:pt x="35" y="6"/>
                      </a:cubicBezTo>
                      <a:cubicBezTo>
                        <a:pt x="29" y="2"/>
                        <a:pt x="30" y="12"/>
                        <a:pt x="32" y="14"/>
                      </a:cubicBezTo>
                      <a:cubicBezTo>
                        <a:pt x="32" y="15"/>
                        <a:pt x="33" y="15"/>
                        <a:pt x="34" y="15"/>
                      </a:cubicBezTo>
                      <a:cubicBezTo>
                        <a:pt x="43" y="10"/>
                        <a:pt x="19" y="6"/>
                        <a:pt x="30" y="16"/>
                      </a:cubicBezTo>
                      <a:cubicBezTo>
                        <a:pt x="31" y="16"/>
                        <a:pt x="31" y="16"/>
                        <a:pt x="32" y="16"/>
                      </a:cubicBezTo>
                      <a:cubicBezTo>
                        <a:pt x="34" y="14"/>
                        <a:pt x="36" y="13"/>
                        <a:pt x="38" y="11"/>
                      </a:cubicBezTo>
                      <a:cubicBezTo>
                        <a:pt x="37" y="11"/>
                        <a:pt x="36" y="10"/>
                        <a:pt x="35" y="10"/>
                      </a:cubicBezTo>
                      <a:cubicBezTo>
                        <a:pt x="36" y="16"/>
                        <a:pt x="32" y="22"/>
                        <a:pt x="30" y="28"/>
                      </a:cubicBezTo>
                      <a:cubicBezTo>
                        <a:pt x="30" y="29"/>
                        <a:pt x="32" y="30"/>
                        <a:pt x="33" y="29"/>
                      </a:cubicBezTo>
                      <a:cubicBezTo>
                        <a:pt x="36" y="24"/>
                        <a:pt x="38" y="19"/>
                        <a:pt x="40" y="14"/>
                      </a:cubicBezTo>
                      <a:cubicBezTo>
                        <a:pt x="40" y="13"/>
                        <a:pt x="38" y="12"/>
                        <a:pt x="37" y="13"/>
                      </a:cubicBezTo>
                      <a:cubicBezTo>
                        <a:pt x="34" y="19"/>
                        <a:pt x="33" y="27"/>
                        <a:pt x="30" y="33"/>
                      </a:cubicBezTo>
                      <a:cubicBezTo>
                        <a:pt x="31" y="33"/>
                        <a:pt x="31" y="34"/>
                        <a:pt x="32" y="34"/>
                      </a:cubicBezTo>
                      <a:cubicBezTo>
                        <a:pt x="33" y="27"/>
                        <a:pt x="38" y="21"/>
                        <a:pt x="38" y="13"/>
                      </a:cubicBezTo>
                      <a:cubicBezTo>
                        <a:pt x="38" y="12"/>
                        <a:pt x="36" y="11"/>
                        <a:pt x="36" y="13"/>
                      </a:cubicBezTo>
                      <a:cubicBezTo>
                        <a:pt x="32" y="20"/>
                        <a:pt x="32" y="30"/>
                        <a:pt x="25" y="35"/>
                      </a:cubicBezTo>
                      <a:cubicBezTo>
                        <a:pt x="26" y="35"/>
                        <a:pt x="27" y="36"/>
                        <a:pt x="28" y="36"/>
                      </a:cubicBezTo>
                      <a:cubicBezTo>
                        <a:pt x="29" y="30"/>
                        <a:pt x="31" y="24"/>
                        <a:pt x="34" y="18"/>
                      </a:cubicBezTo>
                      <a:cubicBezTo>
                        <a:pt x="34" y="17"/>
                        <a:pt x="33" y="17"/>
                        <a:pt x="32" y="17"/>
                      </a:cubicBezTo>
                      <a:cubicBezTo>
                        <a:pt x="31" y="23"/>
                        <a:pt x="28" y="29"/>
                        <a:pt x="25" y="34"/>
                      </a:cubicBezTo>
                      <a:cubicBezTo>
                        <a:pt x="26" y="35"/>
                        <a:pt x="27" y="35"/>
                        <a:pt x="28" y="35"/>
                      </a:cubicBezTo>
                      <a:cubicBezTo>
                        <a:pt x="29" y="30"/>
                        <a:pt x="31" y="25"/>
                        <a:pt x="32" y="20"/>
                      </a:cubicBezTo>
                      <a:cubicBezTo>
                        <a:pt x="33" y="18"/>
                        <a:pt x="30" y="18"/>
                        <a:pt x="29" y="19"/>
                      </a:cubicBezTo>
                      <a:cubicBezTo>
                        <a:pt x="27" y="26"/>
                        <a:pt x="26" y="32"/>
                        <a:pt x="25" y="39"/>
                      </a:cubicBezTo>
                      <a:cubicBezTo>
                        <a:pt x="25" y="40"/>
                        <a:pt x="28" y="41"/>
                        <a:pt x="28" y="39"/>
                      </a:cubicBezTo>
                      <a:cubicBezTo>
                        <a:pt x="28" y="36"/>
                        <a:pt x="28" y="33"/>
                        <a:pt x="28" y="30"/>
                      </a:cubicBezTo>
                      <a:cubicBezTo>
                        <a:pt x="28" y="29"/>
                        <a:pt x="26" y="28"/>
                        <a:pt x="25" y="30"/>
                      </a:cubicBezTo>
                      <a:cubicBezTo>
                        <a:pt x="24" y="33"/>
                        <a:pt x="24" y="36"/>
                        <a:pt x="23" y="39"/>
                      </a:cubicBezTo>
                      <a:cubicBezTo>
                        <a:pt x="24" y="39"/>
                        <a:pt x="24" y="39"/>
                        <a:pt x="25" y="39"/>
                      </a:cubicBezTo>
                      <a:cubicBezTo>
                        <a:pt x="25" y="38"/>
                        <a:pt x="25" y="36"/>
                        <a:pt x="25" y="35"/>
                      </a:cubicBezTo>
                      <a:cubicBezTo>
                        <a:pt x="25" y="33"/>
                        <a:pt x="22" y="33"/>
                        <a:pt x="22" y="35"/>
                      </a:cubicBezTo>
                      <a:cubicBezTo>
                        <a:pt x="22" y="36"/>
                        <a:pt x="22" y="38"/>
                        <a:pt x="22" y="39"/>
                      </a:cubicBezTo>
                      <a:cubicBezTo>
                        <a:pt x="22" y="41"/>
                        <a:pt x="24" y="41"/>
                        <a:pt x="25" y="40"/>
                      </a:cubicBezTo>
                      <a:cubicBezTo>
                        <a:pt x="27" y="35"/>
                        <a:pt x="28" y="31"/>
                        <a:pt x="28" y="27"/>
                      </a:cubicBezTo>
                      <a:cubicBezTo>
                        <a:pt x="28" y="25"/>
                        <a:pt x="26" y="24"/>
                        <a:pt x="25" y="26"/>
                      </a:cubicBezTo>
                      <a:cubicBezTo>
                        <a:pt x="25" y="29"/>
                        <a:pt x="24" y="31"/>
                        <a:pt x="23" y="34"/>
                      </a:cubicBezTo>
                      <a:cubicBezTo>
                        <a:pt x="24" y="34"/>
                        <a:pt x="25" y="34"/>
                        <a:pt x="26" y="35"/>
                      </a:cubicBezTo>
                      <a:cubicBezTo>
                        <a:pt x="27" y="28"/>
                        <a:pt x="30" y="22"/>
                        <a:pt x="32" y="16"/>
                      </a:cubicBezTo>
                      <a:cubicBezTo>
                        <a:pt x="33" y="14"/>
                        <a:pt x="30" y="13"/>
                        <a:pt x="30" y="15"/>
                      </a:cubicBezTo>
                      <a:cubicBezTo>
                        <a:pt x="27" y="20"/>
                        <a:pt x="25" y="26"/>
                        <a:pt x="23" y="32"/>
                      </a:cubicBezTo>
                      <a:cubicBezTo>
                        <a:pt x="24" y="32"/>
                        <a:pt x="25" y="32"/>
                        <a:pt x="26" y="32"/>
                      </a:cubicBezTo>
                      <a:cubicBezTo>
                        <a:pt x="27" y="25"/>
                        <a:pt x="30" y="19"/>
                        <a:pt x="31" y="12"/>
                      </a:cubicBezTo>
                      <a:cubicBezTo>
                        <a:pt x="32" y="11"/>
                        <a:pt x="30" y="10"/>
                        <a:pt x="29" y="11"/>
                      </a:cubicBezTo>
                      <a:cubicBezTo>
                        <a:pt x="23" y="16"/>
                        <a:pt x="23" y="25"/>
                        <a:pt x="20" y="32"/>
                      </a:cubicBezTo>
                      <a:cubicBezTo>
                        <a:pt x="21" y="32"/>
                        <a:pt x="22" y="33"/>
                        <a:pt x="23" y="33"/>
                      </a:cubicBezTo>
                      <a:cubicBezTo>
                        <a:pt x="26" y="25"/>
                        <a:pt x="30" y="18"/>
                        <a:pt x="31" y="10"/>
                      </a:cubicBezTo>
                      <a:cubicBezTo>
                        <a:pt x="31" y="8"/>
                        <a:pt x="29" y="7"/>
                        <a:pt x="28" y="9"/>
                      </a:cubicBezTo>
                      <a:cubicBezTo>
                        <a:pt x="25" y="13"/>
                        <a:pt x="24" y="18"/>
                        <a:pt x="23" y="23"/>
                      </a:cubicBezTo>
                      <a:cubicBezTo>
                        <a:pt x="22" y="25"/>
                        <a:pt x="25" y="26"/>
                        <a:pt x="26" y="24"/>
                      </a:cubicBezTo>
                      <a:cubicBezTo>
                        <a:pt x="27" y="20"/>
                        <a:pt x="29" y="15"/>
                        <a:pt x="31" y="11"/>
                      </a:cubicBezTo>
                      <a:cubicBezTo>
                        <a:pt x="31" y="9"/>
                        <a:pt x="29" y="8"/>
                        <a:pt x="28" y="10"/>
                      </a:cubicBezTo>
                      <a:cubicBezTo>
                        <a:pt x="25" y="15"/>
                        <a:pt x="24" y="22"/>
                        <a:pt x="19" y="27"/>
                      </a:cubicBezTo>
                      <a:cubicBezTo>
                        <a:pt x="20" y="27"/>
                        <a:pt x="20" y="28"/>
                        <a:pt x="21" y="28"/>
                      </a:cubicBezTo>
                      <a:cubicBezTo>
                        <a:pt x="22" y="24"/>
                        <a:pt x="25" y="20"/>
                        <a:pt x="27" y="16"/>
                      </a:cubicBezTo>
                      <a:cubicBezTo>
                        <a:pt x="28" y="15"/>
                        <a:pt x="26" y="13"/>
                        <a:pt x="25" y="15"/>
                      </a:cubicBezTo>
                      <a:cubicBezTo>
                        <a:pt x="21" y="20"/>
                        <a:pt x="20" y="26"/>
                        <a:pt x="16" y="32"/>
                      </a:cubicBezTo>
                      <a:cubicBezTo>
                        <a:pt x="17" y="32"/>
                        <a:pt x="18" y="33"/>
                        <a:pt x="19" y="33"/>
                      </a:cubicBezTo>
                      <a:cubicBezTo>
                        <a:pt x="21" y="29"/>
                        <a:pt x="24" y="24"/>
                        <a:pt x="26" y="20"/>
                      </a:cubicBezTo>
                      <a:cubicBezTo>
                        <a:pt x="25" y="20"/>
                        <a:pt x="25" y="19"/>
                        <a:pt x="24" y="19"/>
                      </a:cubicBezTo>
                      <a:cubicBezTo>
                        <a:pt x="22" y="23"/>
                        <a:pt x="20" y="28"/>
                        <a:pt x="18" y="33"/>
                      </a:cubicBezTo>
                      <a:cubicBezTo>
                        <a:pt x="19" y="34"/>
                        <a:pt x="20" y="34"/>
                        <a:pt x="21" y="34"/>
                      </a:cubicBezTo>
                      <a:cubicBezTo>
                        <a:pt x="22" y="31"/>
                        <a:pt x="23" y="27"/>
                        <a:pt x="25" y="24"/>
                      </a:cubicBezTo>
                      <a:cubicBezTo>
                        <a:pt x="25" y="22"/>
                        <a:pt x="23" y="21"/>
                        <a:pt x="22" y="23"/>
                      </a:cubicBezTo>
                      <a:cubicBezTo>
                        <a:pt x="21" y="27"/>
                        <a:pt x="20" y="31"/>
                        <a:pt x="19" y="35"/>
                      </a:cubicBezTo>
                      <a:cubicBezTo>
                        <a:pt x="20" y="35"/>
                        <a:pt x="21" y="35"/>
                        <a:pt x="22" y="35"/>
                      </a:cubicBezTo>
                      <a:cubicBezTo>
                        <a:pt x="22" y="34"/>
                        <a:pt x="22" y="33"/>
                        <a:pt x="23" y="32"/>
                      </a:cubicBezTo>
                      <a:cubicBezTo>
                        <a:pt x="22" y="32"/>
                        <a:pt x="21" y="32"/>
                        <a:pt x="20" y="32"/>
                      </a:cubicBezTo>
                      <a:cubicBezTo>
                        <a:pt x="20" y="33"/>
                        <a:pt x="20" y="36"/>
                        <a:pt x="21" y="37"/>
                      </a:cubicBezTo>
                      <a:cubicBezTo>
                        <a:pt x="21" y="39"/>
                        <a:pt x="24" y="39"/>
                        <a:pt x="24" y="37"/>
                      </a:cubicBezTo>
                      <a:cubicBezTo>
                        <a:pt x="23" y="31"/>
                        <a:pt x="19" y="27"/>
                        <a:pt x="13" y="27"/>
                      </a:cubicBezTo>
                      <a:cubicBezTo>
                        <a:pt x="12" y="27"/>
                        <a:pt x="12" y="28"/>
                        <a:pt x="12" y="29"/>
                      </a:cubicBezTo>
                      <a:cubicBezTo>
                        <a:pt x="13" y="34"/>
                        <a:pt x="16" y="38"/>
                        <a:pt x="20" y="40"/>
                      </a:cubicBezTo>
                      <a:cubicBezTo>
                        <a:pt x="21" y="40"/>
                        <a:pt x="22" y="40"/>
                        <a:pt x="22" y="39"/>
                      </a:cubicBezTo>
                      <a:cubicBezTo>
                        <a:pt x="23" y="35"/>
                        <a:pt x="22" y="33"/>
                        <a:pt x="19" y="31"/>
                      </a:cubicBezTo>
                      <a:cubicBezTo>
                        <a:pt x="18" y="30"/>
                        <a:pt x="16" y="31"/>
                        <a:pt x="16" y="32"/>
                      </a:cubicBezTo>
                      <a:cubicBezTo>
                        <a:pt x="17" y="35"/>
                        <a:pt x="18" y="38"/>
                        <a:pt x="20" y="41"/>
                      </a:cubicBezTo>
                      <a:cubicBezTo>
                        <a:pt x="21" y="42"/>
                        <a:pt x="23" y="41"/>
                        <a:pt x="23" y="39"/>
                      </a:cubicBezTo>
                      <a:cubicBezTo>
                        <a:pt x="22" y="35"/>
                        <a:pt x="19" y="32"/>
                        <a:pt x="15" y="31"/>
                      </a:cubicBezTo>
                      <a:cubicBezTo>
                        <a:pt x="14" y="30"/>
                        <a:pt x="13" y="32"/>
                        <a:pt x="13" y="33"/>
                      </a:cubicBezTo>
                      <a:cubicBezTo>
                        <a:pt x="14" y="35"/>
                        <a:pt x="15" y="37"/>
                        <a:pt x="17" y="38"/>
                      </a:cubicBezTo>
                      <a:cubicBezTo>
                        <a:pt x="18" y="40"/>
                        <a:pt x="20" y="38"/>
                        <a:pt x="19" y="37"/>
                      </a:cubicBezTo>
                      <a:cubicBezTo>
                        <a:pt x="18" y="33"/>
                        <a:pt x="15" y="31"/>
                        <a:pt x="12" y="30"/>
                      </a:cubicBezTo>
                      <a:cubicBezTo>
                        <a:pt x="11" y="29"/>
                        <a:pt x="10" y="31"/>
                        <a:pt x="10" y="32"/>
                      </a:cubicBezTo>
                      <a:cubicBezTo>
                        <a:pt x="11" y="34"/>
                        <a:pt x="12" y="35"/>
                        <a:pt x="14" y="36"/>
                      </a:cubicBezTo>
                      <a:cubicBezTo>
                        <a:pt x="15" y="37"/>
                        <a:pt x="17" y="36"/>
                        <a:pt x="16" y="34"/>
                      </a:cubicBezTo>
                      <a:cubicBezTo>
                        <a:pt x="14" y="32"/>
                        <a:pt x="12" y="29"/>
                        <a:pt x="8" y="29"/>
                      </a:cubicBezTo>
                      <a:cubicBezTo>
                        <a:pt x="7" y="29"/>
                        <a:pt x="6" y="30"/>
                        <a:pt x="7" y="31"/>
                      </a:cubicBezTo>
                      <a:cubicBezTo>
                        <a:pt x="7" y="34"/>
                        <a:pt x="8" y="36"/>
                        <a:pt x="10" y="39"/>
                      </a:cubicBezTo>
                      <a:cubicBezTo>
                        <a:pt x="11" y="40"/>
                        <a:pt x="13" y="39"/>
                        <a:pt x="13" y="38"/>
                      </a:cubicBezTo>
                      <a:cubicBezTo>
                        <a:pt x="13" y="35"/>
                        <a:pt x="13" y="33"/>
                        <a:pt x="13" y="31"/>
                      </a:cubicBezTo>
                      <a:cubicBezTo>
                        <a:pt x="12" y="31"/>
                        <a:pt x="11" y="31"/>
                        <a:pt x="10" y="31"/>
                      </a:cubicBezTo>
                      <a:cubicBezTo>
                        <a:pt x="11" y="33"/>
                        <a:pt x="11" y="34"/>
                        <a:pt x="12" y="35"/>
                      </a:cubicBezTo>
                      <a:cubicBezTo>
                        <a:pt x="13" y="36"/>
                        <a:pt x="15" y="36"/>
                        <a:pt x="15" y="35"/>
                      </a:cubicBezTo>
                      <a:cubicBezTo>
                        <a:pt x="14" y="29"/>
                        <a:pt x="12" y="24"/>
                        <a:pt x="6" y="22"/>
                      </a:cubicBezTo>
                      <a:cubicBezTo>
                        <a:pt x="5" y="21"/>
                        <a:pt x="4" y="22"/>
                        <a:pt x="4" y="23"/>
                      </a:cubicBezTo>
                      <a:cubicBezTo>
                        <a:pt x="5" y="26"/>
                        <a:pt x="6" y="29"/>
                        <a:pt x="6" y="32"/>
                      </a:cubicBezTo>
                      <a:cubicBezTo>
                        <a:pt x="7" y="33"/>
                        <a:pt x="9" y="34"/>
                        <a:pt x="9" y="33"/>
                      </a:cubicBezTo>
                      <a:cubicBezTo>
                        <a:pt x="10" y="30"/>
                        <a:pt x="10" y="29"/>
                        <a:pt x="10" y="26"/>
                      </a:cubicBezTo>
                      <a:cubicBezTo>
                        <a:pt x="10" y="24"/>
                        <a:pt x="8" y="25"/>
                        <a:pt x="7" y="26"/>
                      </a:cubicBezTo>
                      <a:cubicBezTo>
                        <a:pt x="6" y="29"/>
                        <a:pt x="7" y="32"/>
                        <a:pt x="7" y="35"/>
                      </a:cubicBezTo>
                      <a:cubicBezTo>
                        <a:pt x="7" y="37"/>
                        <a:pt x="10" y="37"/>
                        <a:pt x="10" y="35"/>
                      </a:cubicBezTo>
                      <a:cubicBezTo>
                        <a:pt x="10" y="32"/>
                        <a:pt x="10" y="29"/>
                        <a:pt x="9" y="26"/>
                      </a:cubicBezTo>
                      <a:cubicBezTo>
                        <a:pt x="9" y="24"/>
                        <a:pt x="7" y="25"/>
                        <a:pt x="7" y="26"/>
                      </a:cubicBezTo>
                      <a:cubicBezTo>
                        <a:pt x="6" y="29"/>
                        <a:pt x="6" y="31"/>
                        <a:pt x="6" y="34"/>
                      </a:cubicBezTo>
                      <a:cubicBezTo>
                        <a:pt x="6" y="36"/>
                        <a:pt x="8" y="36"/>
                        <a:pt x="8" y="34"/>
                      </a:cubicBezTo>
                      <a:cubicBezTo>
                        <a:pt x="9" y="31"/>
                        <a:pt x="9" y="29"/>
                        <a:pt x="8" y="26"/>
                      </a:cubicBezTo>
                      <a:cubicBezTo>
                        <a:pt x="8" y="24"/>
                        <a:pt x="6" y="24"/>
                        <a:pt x="5" y="26"/>
                      </a:cubicBezTo>
                      <a:cubicBezTo>
                        <a:pt x="5" y="29"/>
                        <a:pt x="5" y="31"/>
                        <a:pt x="5" y="34"/>
                      </a:cubicBezTo>
                      <a:cubicBezTo>
                        <a:pt x="6" y="34"/>
                        <a:pt x="7" y="34"/>
                        <a:pt x="8" y="34"/>
                      </a:cubicBezTo>
                      <a:cubicBezTo>
                        <a:pt x="8" y="30"/>
                        <a:pt x="8" y="27"/>
                        <a:pt x="7" y="24"/>
                      </a:cubicBezTo>
                      <a:cubicBezTo>
                        <a:pt x="7" y="23"/>
                        <a:pt x="5" y="23"/>
                        <a:pt x="5" y="23"/>
                      </a:cubicBezTo>
                      <a:cubicBezTo>
                        <a:pt x="3" y="24"/>
                        <a:pt x="2" y="25"/>
                        <a:pt x="3" y="28"/>
                      </a:cubicBezTo>
                      <a:cubicBezTo>
                        <a:pt x="3" y="29"/>
                        <a:pt x="5" y="29"/>
                        <a:pt x="5" y="28"/>
                      </a:cubicBezTo>
                      <a:cubicBezTo>
                        <a:pt x="6" y="27"/>
                        <a:pt x="6" y="26"/>
                        <a:pt x="7" y="26"/>
                      </a:cubicBezTo>
                      <a:cubicBezTo>
                        <a:pt x="6" y="25"/>
                        <a:pt x="5" y="25"/>
                        <a:pt x="4" y="25"/>
                      </a:cubicBezTo>
                      <a:cubicBezTo>
                        <a:pt x="4" y="28"/>
                        <a:pt x="4" y="31"/>
                        <a:pt x="3" y="34"/>
                      </a:cubicBezTo>
                      <a:cubicBezTo>
                        <a:pt x="3" y="36"/>
                        <a:pt x="6" y="36"/>
                        <a:pt x="6" y="34"/>
                      </a:cubicBezTo>
                      <a:cubicBezTo>
                        <a:pt x="7" y="32"/>
                        <a:pt x="7" y="29"/>
                        <a:pt x="7" y="26"/>
                      </a:cubicBezTo>
                      <a:cubicBezTo>
                        <a:pt x="7" y="24"/>
                        <a:pt x="5" y="24"/>
                        <a:pt x="4" y="26"/>
                      </a:cubicBezTo>
                      <a:cubicBezTo>
                        <a:pt x="3" y="28"/>
                        <a:pt x="3" y="31"/>
                        <a:pt x="2" y="34"/>
                      </a:cubicBezTo>
                      <a:cubicBezTo>
                        <a:pt x="3" y="34"/>
                        <a:pt x="4" y="34"/>
                        <a:pt x="5" y="34"/>
                      </a:cubicBezTo>
                      <a:cubicBezTo>
                        <a:pt x="5" y="31"/>
                        <a:pt x="6" y="28"/>
                        <a:pt x="6" y="24"/>
                      </a:cubicBezTo>
                      <a:cubicBezTo>
                        <a:pt x="6" y="23"/>
                        <a:pt x="3" y="23"/>
                        <a:pt x="3" y="24"/>
                      </a:cubicBezTo>
                      <a:cubicBezTo>
                        <a:pt x="2" y="26"/>
                        <a:pt x="1" y="29"/>
                        <a:pt x="0" y="31"/>
                      </a:cubicBezTo>
                      <a:cubicBezTo>
                        <a:pt x="1" y="31"/>
                        <a:pt x="2" y="32"/>
                        <a:pt x="3" y="32"/>
                      </a:cubicBezTo>
                      <a:cubicBezTo>
                        <a:pt x="3" y="30"/>
                        <a:pt x="4" y="28"/>
                        <a:pt x="5" y="26"/>
                      </a:cubicBezTo>
                      <a:cubicBezTo>
                        <a:pt x="4" y="26"/>
                        <a:pt x="3" y="26"/>
                        <a:pt x="2" y="26"/>
                      </a:cubicBezTo>
                      <a:cubicBezTo>
                        <a:pt x="1" y="28"/>
                        <a:pt x="1" y="29"/>
                        <a:pt x="1" y="31"/>
                      </a:cubicBezTo>
                      <a:cubicBezTo>
                        <a:pt x="1" y="33"/>
                        <a:pt x="3" y="33"/>
                        <a:pt x="4" y="32"/>
                      </a:cubicBezTo>
                      <a:cubicBezTo>
                        <a:pt x="5" y="30"/>
                        <a:pt x="5" y="29"/>
                        <a:pt x="7" y="26"/>
                      </a:cubicBezTo>
                      <a:cubicBezTo>
                        <a:pt x="6" y="26"/>
                        <a:pt x="5" y="25"/>
                        <a:pt x="4" y="25"/>
                      </a:cubicBezTo>
                      <a:cubicBezTo>
                        <a:pt x="4" y="27"/>
                        <a:pt x="4" y="28"/>
                        <a:pt x="4" y="30"/>
                      </a:cubicBezTo>
                      <a:cubicBezTo>
                        <a:pt x="4" y="31"/>
                        <a:pt x="6" y="31"/>
                        <a:pt x="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1" name="Freeform 306"/>
                <p:cNvSpPr>
                  <a:spLocks/>
                </p:cNvSpPr>
                <p:nvPr/>
              </p:nvSpPr>
              <p:spPr bwMode="auto">
                <a:xfrm>
                  <a:off x="933" y="1668"/>
                  <a:ext cx="30" cy="17"/>
                </a:xfrm>
                <a:custGeom>
                  <a:avLst/>
                  <a:gdLst>
                    <a:gd name="T0" fmla="*/ 3 w 44"/>
                    <a:gd name="T1" fmla="*/ 22 h 25"/>
                    <a:gd name="T2" fmla="*/ 19 w 44"/>
                    <a:gd name="T3" fmla="*/ 5 h 25"/>
                    <a:gd name="T4" fmla="*/ 32 w 44"/>
                    <a:gd name="T5" fmla="*/ 12 h 25"/>
                    <a:gd name="T6" fmla="*/ 41 w 44"/>
                    <a:gd name="T7" fmla="*/ 21 h 25"/>
                    <a:gd name="T8" fmla="*/ 42 w 44"/>
                    <a:gd name="T9" fmla="*/ 19 h 25"/>
                    <a:gd name="T10" fmla="*/ 41 w 44"/>
                    <a:gd name="T11" fmla="*/ 19 h 25"/>
                    <a:gd name="T12" fmla="*/ 42 w 44"/>
                    <a:gd name="T13" fmla="*/ 22 h 25"/>
                    <a:gd name="T14" fmla="*/ 43 w 44"/>
                    <a:gd name="T15" fmla="*/ 22 h 25"/>
                    <a:gd name="T16" fmla="*/ 44 w 44"/>
                    <a:gd name="T17" fmla="*/ 20 h 25"/>
                    <a:gd name="T18" fmla="*/ 33 w 44"/>
                    <a:gd name="T19" fmla="*/ 9 h 25"/>
                    <a:gd name="T20" fmla="*/ 22 w 44"/>
                    <a:gd name="T21" fmla="*/ 0 h 25"/>
                    <a:gd name="T22" fmla="*/ 14 w 44"/>
                    <a:gd name="T23" fmla="*/ 8 h 25"/>
                    <a:gd name="T24" fmla="*/ 0 w 44"/>
                    <a:gd name="T25" fmla="*/ 22 h 25"/>
                    <a:gd name="T26" fmla="*/ 0 w 44"/>
                    <a:gd name="T27" fmla="*/ 23 h 25"/>
                    <a:gd name="T28" fmla="*/ 0 w 44"/>
                    <a:gd name="T29" fmla="*/ 23 h 25"/>
                    <a:gd name="T30" fmla="*/ 3 w 44"/>
                    <a:gd name="T31" fmla="*/ 22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4" h="25">
                      <a:moveTo>
                        <a:pt x="3" y="22"/>
                      </a:moveTo>
                      <a:cubicBezTo>
                        <a:pt x="4" y="23"/>
                        <a:pt x="18" y="7"/>
                        <a:pt x="19" y="5"/>
                      </a:cubicBezTo>
                      <a:cubicBezTo>
                        <a:pt x="23" y="0"/>
                        <a:pt x="30" y="9"/>
                        <a:pt x="32" y="12"/>
                      </a:cubicBezTo>
                      <a:cubicBezTo>
                        <a:pt x="35" y="15"/>
                        <a:pt x="39" y="17"/>
                        <a:pt x="41" y="21"/>
                      </a:cubicBezTo>
                      <a:cubicBezTo>
                        <a:pt x="42" y="20"/>
                        <a:pt x="42" y="20"/>
                        <a:pt x="42" y="19"/>
                      </a:cubicBezTo>
                      <a:cubicBezTo>
                        <a:pt x="42" y="19"/>
                        <a:pt x="42" y="19"/>
                        <a:pt x="41" y="19"/>
                      </a:cubicBezTo>
                      <a:cubicBezTo>
                        <a:pt x="39" y="20"/>
                        <a:pt x="40" y="22"/>
                        <a:pt x="42" y="22"/>
                      </a:cubicBezTo>
                      <a:cubicBezTo>
                        <a:pt x="42" y="22"/>
                        <a:pt x="43" y="22"/>
                        <a:pt x="43" y="22"/>
                      </a:cubicBezTo>
                      <a:cubicBezTo>
                        <a:pt x="44" y="22"/>
                        <a:pt x="44" y="20"/>
                        <a:pt x="44" y="20"/>
                      </a:cubicBezTo>
                      <a:cubicBezTo>
                        <a:pt x="42" y="15"/>
                        <a:pt x="36" y="12"/>
                        <a:pt x="33" y="9"/>
                      </a:cubicBezTo>
                      <a:cubicBezTo>
                        <a:pt x="30" y="6"/>
                        <a:pt x="26" y="0"/>
                        <a:pt x="22" y="0"/>
                      </a:cubicBezTo>
                      <a:cubicBezTo>
                        <a:pt x="18" y="0"/>
                        <a:pt x="15" y="5"/>
                        <a:pt x="14" y="8"/>
                      </a:cubicBezTo>
                      <a:cubicBezTo>
                        <a:pt x="10" y="13"/>
                        <a:pt x="4" y="16"/>
                        <a:pt x="0" y="22"/>
                      </a:cubicBezTo>
                      <a:cubicBezTo>
                        <a:pt x="0" y="22"/>
                        <a:pt x="0" y="23"/>
                        <a:pt x="0" y="23"/>
                      </a:cubicBezTo>
                      <a:cubicBezTo>
                        <a:pt x="0" y="23"/>
                        <a:pt x="0" y="23"/>
                        <a:pt x="0" y="23"/>
                      </a:cubicBezTo>
                      <a:cubicBezTo>
                        <a:pt x="1" y="25"/>
                        <a:pt x="4" y="23"/>
                        <a:pt x="3"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2" name="Freeform 307"/>
                <p:cNvSpPr>
                  <a:spLocks/>
                </p:cNvSpPr>
                <p:nvPr/>
              </p:nvSpPr>
              <p:spPr bwMode="auto">
                <a:xfrm>
                  <a:off x="936" y="1677"/>
                  <a:ext cx="25" cy="22"/>
                </a:xfrm>
                <a:custGeom>
                  <a:avLst/>
                  <a:gdLst>
                    <a:gd name="T0" fmla="*/ 1 w 37"/>
                    <a:gd name="T1" fmla="*/ 6 h 33"/>
                    <a:gd name="T2" fmla="*/ 2 w 37"/>
                    <a:gd name="T3" fmla="*/ 31 h 33"/>
                    <a:gd name="T4" fmla="*/ 4 w 37"/>
                    <a:gd name="T5" fmla="*/ 33 h 33"/>
                    <a:gd name="T6" fmla="*/ 24 w 37"/>
                    <a:gd name="T7" fmla="*/ 32 h 33"/>
                    <a:gd name="T8" fmla="*/ 35 w 37"/>
                    <a:gd name="T9" fmla="*/ 30 h 33"/>
                    <a:gd name="T10" fmla="*/ 36 w 37"/>
                    <a:gd name="T11" fmla="*/ 19 h 33"/>
                    <a:gd name="T12" fmla="*/ 34 w 37"/>
                    <a:gd name="T13" fmla="*/ 2 h 33"/>
                    <a:gd name="T14" fmla="*/ 31 w 37"/>
                    <a:gd name="T15" fmla="*/ 3 h 33"/>
                    <a:gd name="T16" fmla="*/ 33 w 37"/>
                    <a:gd name="T17" fmla="*/ 27 h 33"/>
                    <a:gd name="T18" fmla="*/ 20 w 37"/>
                    <a:gd name="T19" fmla="*/ 29 h 33"/>
                    <a:gd name="T20" fmla="*/ 4 w 37"/>
                    <a:gd name="T21" fmla="*/ 30 h 33"/>
                    <a:gd name="T22" fmla="*/ 5 w 37"/>
                    <a:gd name="T23" fmla="*/ 31 h 33"/>
                    <a:gd name="T24" fmla="*/ 3 w 37"/>
                    <a:gd name="T25" fmla="*/ 5 h 33"/>
                    <a:gd name="T26" fmla="*/ 1 w 37"/>
                    <a:gd name="T27" fmla="*/ 6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7" h="33">
                      <a:moveTo>
                        <a:pt x="1" y="6"/>
                      </a:moveTo>
                      <a:cubicBezTo>
                        <a:pt x="2" y="14"/>
                        <a:pt x="2" y="23"/>
                        <a:pt x="2" y="31"/>
                      </a:cubicBezTo>
                      <a:cubicBezTo>
                        <a:pt x="3" y="32"/>
                        <a:pt x="3" y="33"/>
                        <a:pt x="4" y="33"/>
                      </a:cubicBezTo>
                      <a:cubicBezTo>
                        <a:pt x="11" y="33"/>
                        <a:pt x="17" y="32"/>
                        <a:pt x="24" y="32"/>
                      </a:cubicBezTo>
                      <a:cubicBezTo>
                        <a:pt x="27" y="32"/>
                        <a:pt x="32" y="33"/>
                        <a:pt x="35" y="30"/>
                      </a:cubicBezTo>
                      <a:cubicBezTo>
                        <a:pt x="37" y="27"/>
                        <a:pt x="36" y="22"/>
                        <a:pt x="36" y="19"/>
                      </a:cubicBezTo>
                      <a:cubicBezTo>
                        <a:pt x="36" y="13"/>
                        <a:pt x="36" y="8"/>
                        <a:pt x="34" y="2"/>
                      </a:cubicBezTo>
                      <a:cubicBezTo>
                        <a:pt x="33" y="0"/>
                        <a:pt x="30" y="1"/>
                        <a:pt x="31" y="3"/>
                      </a:cubicBezTo>
                      <a:cubicBezTo>
                        <a:pt x="33" y="10"/>
                        <a:pt x="35" y="20"/>
                        <a:pt x="33" y="27"/>
                      </a:cubicBezTo>
                      <a:cubicBezTo>
                        <a:pt x="32" y="31"/>
                        <a:pt x="22" y="29"/>
                        <a:pt x="20" y="29"/>
                      </a:cubicBezTo>
                      <a:cubicBezTo>
                        <a:pt x="14" y="29"/>
                        <a:pt x="9" y="30"/>
                        <a:pt x="4" y="30"/>
                      </a:cubicBezTo>
                      <a:cubicBezTo>
                        <a:pt x="4" y="30"/>
                        <a:pt x="5" y="31"/>
                        <a:pt x="5" y="31"/>
                      </a:cubicBezTo>
                      <a:cubicBezTo>
                        <a:pt x="5" y="22"/>
                        <a:pt x="5" y="14"/>
                        <a:pt x="3" y="5"/>
                      </a:cubicBezTo>
                      <a:cubicBezTo>
                        <a:pt x="3" y="3"/>
                        <a:pt x="0" y="4"/>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3" name="Freeform 308"/>
                <p:cNvSpPr>
                  <a:spLocks/>
                </p:cNvSpPr>
                <p:nvPr/>
              </p:nvSpPr>
              <p:spPr bwMode="auto">
                <a:xfrm>
                  <a:off x="943" y="1681"/>
                  <a:ext cx="12" cy="17"/>
                </a:xfrm>
                <a:custGeom>
                  <a:avLst/>
                  <a:gdLst>
                    <a:gd name="T0" fmla="*/ 2 w 19"/>
                    <a:gd name="T1" fmla="*/ 24 h 26"/>
                    <a:gd name="T2" fmla="*/ 2 w 19"/>
                    <a:gd name="T3" fmla="*/ 24 h 26"/>
                    <a:gd name="T4" fmla="*/ 5 w 19"/>
                    <a:gd name="T5" fmla="*/ 24 h 26"/>
                    <a:gd name="T6" fmla="*/ 5 w 19"/>
                    <a:gd name="T7" fmla="*/ 14 h 26"/>
                    <a:gd name="T8" fmla="*/ 12 w 19"/>
                    <a:gd name="T9" fmla="*/ 7 h 26"/>
                    <a:gd name="T10" fmla="*/ 15 w 19"/>
                    <a:gd name="T11" fmla="*/ 24 h 26"/>
                    <a:gd name="T12" fmla="*/ 18 w 19"/>
                    <a:gd name="T13" fmla="*/ 24 h 26"/>
                    <a:gd name="T14" fmla="*/ 11 w 19"/>
                    <a:gd name="T15" fmla="*/ 3 h 26"/>
                    <a:gd name="T16" fmla="*/ 2 w 19"/>
                    <a:gd name="T17" fmla="*/ 24 h 26"/>
                    <a:gd name="T18" fmla="*/ 5 w 19"/>
                    <a:gd name="T19" fmla="*/ 24 h 26"/>
                    <a:gd name="T20" fmla="*/ 5 w 19"/>
                    <a:gd name="T21" fmla="*/ 24 h 26"/>
                    <a:gd name="T22" fmla="*/ 2 w 19"/>
                    <a:gd name="T23" fmla="*/ 2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 h="26">
                      <a:moveTo>
                        <a:pt x="2" y="24"/>
                      </a:moveTo>
                      <a:cubicBezTo>
                        <a:pt x="2" y="24"/>
                        <a:pt x="2" y="24"/>
                        <a:pt x="2" y="24"/>
                      </a:cubicBezTo>
                      <a:cubicBezTo>
                        <a:pt x="2" y="26"/>
                        <a:pt x="5" y="26"/>
                        <a:pt x="5" y="24"/>
                      </a:cubicBezTo>
                      <a:cubicBezTo>
                        <a:pt x="5" y="21"/>
                        <a:pt x="5" y="17"/>
                        <a:pt x="5" y="14"/>
                      </a:cubicBezTo>
                      <a:cubicBezTo>
                        <a:pt x="5" y="10"/>
                        <a:pt x="7" y="2"/>
                        <a:pt x="12" y="7"/>
                      </a:cubicBezTo>
                      <a:cubicBezTo>
                        <a:pt x="16" y="11"/>
                        <a:pt x="15" y="19"/>
                        <a:pt x="15" y="24"/>
                      </a:cubicBezTo>
                      <a:cubicBezTo>
                        <a:pt x="15" y="26"/>
                        <a:pt x="18" y="26"/>
                        <a:pt x="18" y="24"/>
                      </a:cubicBezTo>
                      <a:cubicBezTo>
                        <a:pt x="18" y="19"/>
                        <a:pt x="19" y="5"/>
                        <a:pt x="11" y="3"/>
                      </a:cubicBezTo>
                      <a:cubicBezTo>
                        <a:pt x="0" y="0"/>
                        <a:pt x="2" y="19"/>
                        <a:pt x="2" y="24"/>
                      </a:cubicBezTo>
                      <a:cubicBezTo>
                        <a:pt x="2" y="26"/>
                        <a:pt x="5" y="26"/>
                        <a:pt x="5" y="24"/>
                      </a:cubicBezTo>
                      <a:cubicBezTo>
                        <a:pt x="5" y="24"/>
                        <a:pt x="5" y="24"/>
                        <a:pt x="5" y="24"/>
                      </a:cubicBezTo>
                      <a:cubicBezTo>
                        <a:pt x="5" y="22"/>
                        <a:pt x="2" y="22"/>
                        <a:pt x="2" y="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4" name="Freeform 309"/>
                <p:cNvSpPr>
                  <a:spLocks/>
                </p:cNvSpPr>
                <p:nvPr/>
              </p:nvSpPr>
              <p:spPr bwMode="auto">
                <a:xfrm>
                  <a:off x="945" y="1689"/>
                  <a:ext cx="4" cy="3"/>
                </a:xfrm>
                <a:custGeom>
                  <a:avLst/>
                  <a:gdLst>
                    <a:gd name="T0" fmla="*/ 4 w 5"/>
                    <a:gd name="T1" fmla="*/ 4 h 5"/>
                    <a:gd name="T2" fmla="*/ 4 w 5"/>
                    <a:gd name="T3" fmla="*/ 3 h 5"/>
                    <a:gd name="T4" fmla="*/ 2 w 5"/>
                    <a:gd name="T5" fmla="*/ 1 h 5"/>
                    <a:gd name="T6" fmla="*/ 2 w 5"/>
                    <a:gd name="T7" fmla="*/ 2 h 5"/>
                    <a:gd name="T8" fmla="*/ 4 w 5"/>
                    <a:gd name="T9" fmla="*/ 4 h 5"/>
                  </a:gdLst>
                  <a:ahLst/>
                  <a:cxnLst>
                    <a:cxn ang="0">
                      <a:pos x="T0" y="T1"/>
                    </a:cxn>
                    <a:cxn ang="0">
                      <a:pos x="T2" y="T3"/>
                    </a:cxn>
                    <a:cxn ang="0">
                      <a:pos x="T4" y="T5"/>
                    </a:cxn>
                    <a:cxn ang="0">
                      <a:pos x="T6" y="T7"/>
                    </a:cxn>
                    <a:cxn ang="0">
                      <a:pos x="T8" y="T9"/>
                    </a:cxn>
                  </a:cxnLst>
                  <a:rect l="0" t="0" r="r" b="b"/>
                  <a:pathLst>
                    <a:path w="5" h="5">
                      <a:moveTo>
                        <a:pt x="4" y="4"/>
                      </a:moveTo>
                      <a:cubicBezTo>
                        <a:pt x="4" y="4"/>
                        <a:pt x="4" y="3"/>
                        <a:pt x="4" y="3"/>
                      </a:cubicBezTo>
                      <a:cubicBezTo>
                        <a:pt x="5" y="2"/>
                        <a:pt x="3" y="0"/>
                        <a:pt x="2" y="1"/>
                      </a:cubicBezTo>
                      <a:cubicBezTo>
                        <a:pt x="2" y="2"/>
                        <a:pt x="2" y="2"/>
                        <a:pt x="2" y="2"/>
                      </a:cubicBezTo>
                      <a:cubicBezTo>
                        <a:pt x="0" y="3"/>
                        <a:pt x="2" y="5"/>
                        <a:pt x="4"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5" name="Freeform 310"/>
                <p:cNvSpPr>
                  <a:spLocks/>
                </p:cNvSpPr>
                <p:nvPr/>
              </p:nvSpPr>
              <p:spPr bwMode="auto">
                <a:xfrm>
                  <a:off x="937" y="1676"/>
                  <a:ext cx="6" cy="7"/>
                </a:xfrm>
                <a:custGeom>
                  <a:avLst/>
                  <a:gdLst>
                    <a:gd name="T0" fmla="*/ 3 w 9"/>
                    <a:gd name="T1" fmla="*/ 10 h 11"/>
                    <a:gd name="T2" fmla="*/ 7 w 9"/>
                    <a:gd name="T3" fmla="*/ 3 h 11"/>
                    <a:gd name="T4" fmla="*/ 5 w 9"/>
                    <a:gd name="T5" fmla="*/ 2 h 11"/>
                    <a:gd name="T6" fmla="*/ 1 w 9"/>
                    <a:gd name="T7" fmla="*/ 8 h 11"/>
                    <a:gd name="T8" fmla="*/ 3 w 9"/>
                    <a:gd name="T9" fmla="*/ 10 h 11"/>
                  </a:gdLst>
                  <a:ahLst/>
                  <a:cxnLst>
                    <a:cxn ang="0">
                      <a:pos x="T0" y="T1"/>
                    </a:cxn>
                    <a:cxn ang="0">
                      <a:pos x="T2" y="T3"/>
                    </a:cxn>
                    <a:cxn ang="0">
                      <a:pos x="T4" y="T5"/>
                    </a:cxn>
                    <a:cxn ang="0">
                      <a:pos x="T6" y="T7"/>
                    </a:cxn>
                    <a:cxn ang="0">
                      <a:pos x="T8" y="T9"/>
                    </a:cxn>
                  </a:cxnLst>
                  <a:rect l="0" t="0" r="r" b="b"/>
                  <a:pathLst>
                    <a:path w="9" h="11">
                      <a:moveTo>
                        <a:pt x="3" y="10"/>
                      </a:moveTo>
                      <a:cubicBezTo>
                        <a:pt x="4" y="7"/>
                        <a:pt x="6" y="5"/>
                        <a:pt x="7" y="3"/>
                      </a:cubicBezTo>
                      <a:cubicBezTo>
                        <a:pt x="9" y="2"/>
                        <a:pt x="6" y="0"/>
                        <a:pt x="5" y="2"/>
                      </a:cubicBezTo>
                      <a:cubicBezTo>
                        <a:pt x="3" y="4"/>
                        <a:pt x="2" y="6"/>
                        <a:pt x="1" y="8"/>
                      </a:cubicBezTo>
                      <a:cubicBezTo>
                        <a:pt x="0" y="10"/>
                        <a:pt x="2" y="11"/>
                        <a:pt x="3"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6" name="Freeform 311"/>
                <p:cNvSpPr>
                  <a:spLocks/>
                </p:cNvSpPr>
                <p:nvPr/>
              </p:nvSpPr>
              <p:spPr bwMode="auto">
                <a:xfrm>
                  <a:off x="936" y="1671"/>
                  <a:ext cx="13" cy="16"/>
                </a:xfrm>
                <a:custGeom>
                  <a:avLst/>
                  <a:gdLst>
                    <a:gd name="T0" fmla="*/ 4 w 19"/>
                    <a:gd name="T1" fmla="*/ 22 h 24"/>
                    <a:gd name="T2" fmla="*/ 17 w 19"/>
                    <a:gd name="T3" fmla="*/ 3 h 24"/>
                    <a:gd name="T4" fmla="*/ 15 w 19"/>
                    <a:gd name="T5" fmla="*/ 2 h 24"/>
                    <a:gd name="T6" fmla="*/ 1 w 19"/>
                    <a:gd name="T7" fmla="*/ 21 h 24"/>
                    <a:gd name="T8" fmla="*/ 4 w 19"/>
                    <a:gd name="T9" fmla="*/ 22 h 24"/>
                  </a:gdLst>
                  <a:ahLst/>
                  <a:cxnLst>
                    <a:cxn ang="0">
                      <a:pos x="T0" y="T1"/>
                    </a:cxn>
                    <a:cxn ang="0">
                      <a:pos x="T2" y="T3"/>
                    </a:cxn>
                    <a:cxn ang="0">
                      <a:pos x="T4" y="T5"/>
                    </a:cxn>
                    <a:cxn ang="0">
                      <a:pos x="T6" y="T7"/>
                    </a:cxn>
                    <a:cxn ang="0">
                      <a:pos x="T8" y="T9"/>
                    </a:cxn>
                  </a:cxnLst>
                  <a:rect l="0" t="0" r="r" b="b"/>
                  <a:pathLst>
                    <a:path w="19" h="24">
                      <a:moveTo>
                        <a:pt x="4" y="22"/>
                      </a:moveTo>
                      <a:cubicBezTo>
                        <a:pt x="8" y="16"/>
                        <a:pt x="13" y="9"/>
                        <a:pt x="17" y="3"/>
                      </a:cubicBezTo>
                      <a:cubicBezTo>
                        <a:pt x="19" y="1"/>
                        <a:pt x="16" y="0"/>
                        <a:pt x="15" y="2"/>
                      </a:cubicBezTo>
                      <a:cubicBezTo>
                        <a:pt x="10" y="8"/>
                        <a:pt x="6" y="14"/>
                        <a:pt x="1" y="21"/>
                      </a:cubicBezTo>
                      <a:cubicBezTo>
                        <a:pt x="0" y="22"/>
                        <a:pt x="3" y="24"/>
                        <a:pt x="4"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7" name="Freeform 312"/>
                <p:cNvSpPr>
                  <a:spLocks/>
                </p:cNvSpPr>
                <p:nvPr/>
              </p:nvSpPr>
              <p:spPr bwMode="auto">
                <a:xfrm>
                  <a:off x="939" y="1671"/>
                  <a:ext cx="11" cy="16"/>
                </a:xfrm>
                <a:custGeom>
                  <a:avLst/>
                  <a:gdLst>
                    <a:gd name="T0" fmla="*/ 4 w 17"/>
                    <a:gd name="T1" fmla="*/ 22 h 24"/>
                    <a:gd name="T2" fmla="*/ 15 w 17"/>
                    <a:gd name="T3" fmla="*/ 3 h 24"/>
                    <a:gd name="T4" fmla="*/ 13 w 17"/>
                    <a:gd name="T5" fmla="*/ 1 h 24"/>
                    <a:gd name="T6" fmla="*/ 1 w 17"/>
                    <a:gd name="T7" fmla="*/ 21 h 24"/>
                    <a:gd name="T8" fmla="*/ 4 w 17"/>
                    <a:gd name="T9" fmla="*/ 22 h 24"/>
                  </a:gdLst>
                  <a:ahLst/>
                  <a:cxnLst>
                    <a:cxn ang="0">
                      <a:pos x="T0" y="T1"/>
                    </a:cxn>
                    <a:cxn ang="0">
                      <a:pos x="T2" y="T3"/>
                    </a:cxn>
                    <a:cxn ang="0">
                      <a:pos x="T4" y="T5"/>
                    </a:cxn>
                    <a:cxn ang="0">
                      <a:pos x="T6" y="T7"/>
                    </a:cxn>
                    <a:cxn ang="0">
                      <a:pos x="T8" y="T9"/>
                    </a:cxn>
                  </a:cxnLst>
                  <a:rect l="0" t="0" r="r" b="b"/>
                  <a:pathLst>
                    <a:path w="17" h="24">
                      <a:moveTo>
                        <a:pt x="4" y="22"/>
                      </a:moveTo>
                      <a:cubicBezTo>
                        <a:pt x="6" y="15"/>
                        <a:pt x="11" y="9"/>
                        <a:pt x="15" y="3"/>
                      </a:cubicBezTo>
                      <a:cubicBezTo>
                        <a:pt x="17" y="1"/>
                        <a:pt x="14" y="0"/>
                        <a:pt x="13" y="1"/>
                      </a:cubicBezTo>
                      <a:cubicBezTo>
                        <a:pt x="8" y="7"/>
                        <a:pt x="3" y="14"/>
                        <a:pt x="1" y="21"/>
                      </a:cubicBezTo>
                      <a:cubicBezTo>
                        <a:pt x="0" y="23"/>
                        <a:pt x="3" y="24"/>
                        <a:pt x="4"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8" name="Freeform 313"/>
                <p:cNvSpPr>
                  <a:spLocks/>
                </p:cNvSpPr>
                <p:nvPr/>
              </p:nvSpPr>
              <p:spPr bwMode="auto">
                <a:xfrm>
                  <a:off x="939" y="1671"/>
                  <a:ext cx="12" cy="18"/>
                </a:xfrm>
                <a:custGeom>
                  <a:avLst/>
                  <a:gdLst>
                    <a:gd name="T0" fmla="*/ 3 w 19"/>
                    <a:gd name="T1" fmla="*/ 26 h 27"/>
                    <a:gd name="T2" fmla="*/ 8 w 19"/>
                    <a:gd name="T3" fmla="*/ 17 h 27"/>
                    <a:gd name="T4" fmla="*/ 18 w 19"/>
                    <a:gd name="T5" fmla="*/ 3 h 27"/>
                    <a:gd name="T6" fmla="*/ 16 w 19"/>
                    <a:gd name="T7" fmla="*/ 1 h 27"/>
                    <a:gd name="T8" fmla="*/ 7 w 19"/>
                    <a:gd name="T9" fmla="*/ 14 h 27"/>
                    <a:gd name="T10" fmla="*/ 1 w 19"/>
                    <a:gd name="T11" fmla="*/ 23 h 27"/>
                    <a:gd name="T12" fmla="*/ 3 w 19"/>
                    <a:gd name="T13" fmla="*/ 26 h 27"/>
                  </a:gdLst>
                  <a:ahLst/>
                  <a:cxnLst>
                    <a:cxn ang="0">
                      <a:pos x="T0" y="T1"/>
                    </a:cxn>
                    <a:cxn ang="0">
                      <a:pos x="T2" y="T3"/>
                    </a:cxn>
                    <a:cxn ang="0">
                      <a:pos x="T4" y="T5"/>
                    </a:cxn>
                    <a:cxn ang="0">
                      <a:pos x="T6" y="T7"/>
                    </a:cxn>
                    <a:cxn ang="0">
                      <a:pos x="T8" y="T9"/>
                    </a:cxn>
                    <a:cxn ang="0">
                      <a:pos x="T10" y="T11"/>
                    </a:cxn>
                    <a:cxn ang="0">
                      <a:pos x="T12" y="T13"/>
                    </a:cxn>
                  </a:cxnLst>
                  <a:rect l="0" t="0" r="r" b="b"/>
                  <a:pathLst>
                    <a:path w="19" h="27">
                      <a:moveTo>
                        <a:pt x="3" y="26"/>
                      </a:moveTo>
                      <a:cubicBezTo>
                        <a:pt x="6" y="24"/>
                        <a:pt x="7" y="20"/>
                        <a:pt x="8" y="17"/>
                      </a:cubicBezTo>
                      <a:cubicBezTo>
                        <a:pt x="11" y="12"/>
                        <a:pt x="15" y="7"/>
                        <a:pt x="18" y="3"/>
                      </a:cubicBezTo>
                      <a:cubicBezTo>
                        <a:pt x="19" y="1"/>
                        <a:pt x="17" y="0"/>
                        <a:pt x="16" y="1"/>
                      </a:cubicBezTo>
                      <a:cubicBezTo>
                        <a:pt x="13" y="5"/>
                        <a:pt x="10" y="10"/>
                        <a:pt x="7" y="14"/>
                      </a:cubicBezTo>
                      <a:cubicBezTo>
                        <a:pt x="5" y="17"/>
                        <a:pt x="4" y="21"/>
                        <a:pt x="1" y="23"/>
                      </a:cubicBezTo>
                      <a:cubicBezTo>
                        <a:pt x="0" y="24"/>
                        <a:pt x="1" y="27"/>
                        <a:pt x="3" y="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9" name="Freeform 314"/>
                <p:cNvSpPr>
                  <a:spLocks/>
                </p:cNvSpPr>
                <p:nvPr/>
              </p:nvSpPr>
              <p:spPr bwMode="auto">
                <a:xfrm>
                  <a:off x="941" y="1672"/>
                  <a:ext cx="12" cy="17"/>
                </a:xfrm>
                <a:custGeom>
                  <a:avLst/>
                  <a:gdLst>
                    <a:gd name="T0" fmla="*/ 4 w 17"/>
                    <a:gd name="T1" fmla="*/ 23 h 25"/>
                    <a:gd name="T2" fmla="*/ 16 w 17"/>
                    <a:gd name="T3" fmla="*/ 3 h 25"/>
                    <a:gd name="T4" fmla="*/ 13 w 17"/>
                    <a:gd name="T5" fmla="*/ 2 h 25"/>
                    <a:gd name="T6" fmla="*/ 1 w 17"/>
                    <a:gd name="T7" fmla="*/ 22 h 25"/>
                    <a:gd name="T8" fmla="*/ 4 w 17"/>
                    <a:gd name="T9" fmla="*/ 23 h 25"/>
                  </a:gdLst>
                  <a:ahLst/>
                  <a:cxnLst>
                    <a:cxn ang="0">
                      <a:pos x="T0" y="T1"/>
                    </a:cxn>
                    <a:cxn ang="0">
                      <a:pos x="T2" y="T3"/>
                    </a:cxn>
                    <a:cxn ang="0">
                      <a:pos x="T4" y="T5"/>
                    </a:cxn>
                    <a:cxn ang="0">
                      <a:pos x="T6" y="T7"/>
                    </a:cxn>
                    <a:cxn ang="0">
                      <a:pos x="T8" y="T9"/>
                    </a:cxn>
                  </a:cxnLst>
                  <a:rect l="0" t="0" r="r" b="b"/>
                  <a:pathLst>
                    <a:path w="17" h="25">
                      <a:moveTo>
                        <a:pt x="4" y="23"/>
                      </a:moveTo>
                      <a:cubicBezTo>
                        <a:pt x="6" y="16"/>
                        <a:pt x="12" y="10"/>
                        <a:pt x="16" y="3"/>
                      </a:cubicBezTo>
                      <a:cubicBezTo>
                        <a:pt x="17" y="2"/>
                        <a:pt x="14" y="0"/>
                        <a:pt x="13" y="2"/>
                      </a:cubicBezTo>
                      <a:cubicBezTo>
                        <a:pt x="9" y="9"/>
                        <a:pt x="3" y="15"/>
                        <a:pt x="1" y="22"/>
                      </a:cubicBezTo>
                      <a:cubicBezTo>
                        <a:pt x="0" y="24"/>
                        <a:pt x="3" y="25"/>
                        <a:pt x="4" y="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0" name="Freeform 315"/>
                <p:cNvSpPr>
                  <a:spLocks/>
                </p:cNvSpPr>
                <p:nvPr/>
              </p:nvSpPr>
              <p:spPr bwMode="auto">
                <a:xfrm>
                  <a:off x="945" y="1675"/>
                  <a:ext cx="10" cy="10"/>
                </a:xfrm>
                <a:custGeom>
                  <a:avLst/>
                  <a:gdLst>
                    <a:gd name="T0" fmla="*/ 3 w 14"/>
                    <a:gd name="T1" fmla="*/ 14 h 15"/>
                    <a:gd name="T2" fmla="*/ 12 w 14"/>
                    <a:gd name="T3" fmla="*/ 3 h 15"/>
                    <a:gd name="T4" fmla="*/ 10 w 14"/>
                    <a:gd name="T5" fmla="*/ 1 h 15"/>
                    <a:gd name="T6" fmla="*/ 1 w 14"/>
                    <a:gd name="T7" fmla="*/ 12 h 15"/>
                    <a:gd name="T8" fmla="*/ 3 w 14"/>
                    <a:gd name="T9" fmla="*/ 14 h 15"/>
                  </a:gdLst>
                  <a:ahLst/>
                  <a:cxnLst>
                    <a:cxn ang="0">
                      <a:pos x="T0" y="T1"/>
                    </a:cxn>
                    <a:cxn ang="0">
                      <a:pos x="T2" y="T3"/>
                    </a:cxn>
                    <a:cxn ang="0">
                      <a:pos x="T4" y="T5"/>
                    </a:cxn>
                    <a:cxn ang="0">
                      <a:pos x="T6" y="T7"/>
                    </a:cxn>
                    <a:cxn ang="0">
                      <a:pos x="T8" y="T9"/>
                    </a:cxn>
                  </a:cxnLst>
                  <a:rect l="0" t="0" r="r" b="b"/>
                  <a:pathLst>
                    <a:path w="14" h="15">
                      <a:moveTo>
                        <a:pt x="3" y="14"/>
                      </a:moveTo>
                      <a:cubicBezTo>
                        <a:pt x="6" y="10"/>
                        <a:pt x="9" y="6"/>
                        <a:pt x="12" y="3"/>
                      </a:cubicBezTo>
                      <a:cubicBezTo>
                        <a:pt x="14" y="2"/>
                        <a:pt x="12" y="0"/>
                        <a:pt x="10" y="1"/>
                      </a:cubicBezTo>
                      <a:cubicBezTo>
                        <a:pt x="7" y="4"/>
                        <a:pt x="4" y="8"/>
                        <a:pt x="1" y="12"/>
                      </a:cubicBezTo>
                      <a:cubicBezTo>
                        <a:pt x="0" y="13"/>
                        <a:pt x="2" y="15"/>
                        <a:pt x="3"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1" name="Freeform 316"/>
                <p:cNvSpPr>
                  <a:spLocks/>
                </p:cNvSpPr>
                <p:nvPr/>
              </p:nvSpPr>
              <p:spPr bwMode="auto">
                <a:xfrm>
                  <a:off x="947" y="1675"/>
                  <a:ext cx="10" cy="9"/>
                </a:xfrm>
                <a:custGeom>
                  <a:avLst/>
                  <a:gdLst>
                    <a:gd name="T0" fmla="*/ 4 w 14"/>
                    <a:gd name="T1" fmla="*/ 13 h 14"/>
                    <a:gd name="T2" fmla="*/ 13 w 14"/>
                    <a:gd name="T3" fmla="*/ 3 h 14"/>
                    <a:gd name="T4" fmla="*/ 10 w 14"/>
                    <a:gd name="T5" fmla="*/ 1 h 14"/>
                    <a:gd name="T6" fmla="*/ 2 w 14"/>
                    <a:gd name="T7" fmla="*/ 11 h 14"/>
                    <a:gd name="T8" fmla="*/ 4 w 14"/>
                    <a:gd name="T9" fmla="*/ 13 h 14"/>
                  </a:gdLst>
                  <a:ahLst/>
                  <a:cxnLst>
                    <a:cxn ang="0">
                      <a:pos x="T0" y="T1"/>
                    </a:cxn>
                    <a:cxn ang="0">
                      <a:pos x="T2" y="T3"/>
                    </a:cxn>
                    <a:cxn ang="0">
                      <a:pos x="T4" y="T5"/>
                    </a:cxn>
                    <a:cxn ang="0">
                      <a:pos x="T6" y="T7"/>
                    </a:cxn>
                    <a:cxn ang="0">
                      <a:pos x="T8" y="T9"/>
                    </a:cxn>
                  </a:cxnLst>
                  <a:rect l="0" t="0" r="r" b="b"/>
                  <a:pathLst>
                    <a:path w="14" h="14">
                      <a:moveTo>
                        <a:pt x="4" y="13"/>
                      </a:moveTo>
                      <a:cubicBezTo>
                        <a:pt x="7" y="10"/>
                        <a:pt x="9" y="6"/>
                        <a:pt x="13" y="3"/>
                      </a:cubicBezTo>
                      <a:cubicBezTo>
                        <a:pt x="14" y="2"/>
                        <a:pt x="12" y="0"/>
                        <a:pt x="10" y="1"/>
                      </a:cubicBezTo>
                      <a:cubicBezTo>
                        <a:pt x="7" y="4"/>
                        <a:pt x="5" y="8"/>
                        <a:pt x="2" y="11"/>
                      </a:cubicBezTo>
                      <a:cubicBezTo>
                        <a:pt x="0" y="12"/>
                        <a:pt x="2" y="14"/>
                        <a:pt x="4"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2" name="Freeform 317"/>
                <p:cNvSpPr>
                  <a:spLocks/>
                </p:cNvSpPr>
                <p:nvPr/>
              </p:nvSpPr>
              <p:spPr bwMode="auto">
                <a:xfrm>
                  <a:off x="950" y="1677"/>
                  <a:ext cx="7" cy="8"/>
                </a:xfrm>
                <a:custGeom>
                  <a:avLst/>
                  <a:gdLst>
                    <a:gd name="T0" fmla="*/ 1 w 10"/>
                    <a:gd name="T1" fmla="*/ 10 h 11"/>
                    <a:gd name="T2" fmla="*/ 5 w 10"/>
                    <a:gd name="T3" fmla="*/ 8 h 11"/>
                    <a:gd name="T4" fmla="*/ 9 w 10"/>
                    <a:gd name="T5" fmla="*/ 3 h 11"/>
                    <a:gd name="T6" fmla="*/ 7 w 10"/>
                    <a:gd name="T7" fmla="*/ 2 h 11"/>
                    <a:gd name="T8" fmla="*/ 4 w 10"/>
                    <a:gd name="T9" fmla="*/ 5 h 11"/>
                    <a:gd name="T10" fmla="*/ 3 w 10"/>
                    <a:gd name="T11" fmla="*/ 6 h 11"/>
                    <a:gd name="T12" fmla="*/ 2 w 10"/>
                    <a:gd name="T13" fmla="*/ 7 h 11"/>
                    <a:gd name="T14" fmla="*/ 3 w 10"/>
                    <a:gd name="T15" fmla="*/ 7 h 11"/>
                    <a:gd name="T16" fmla="*/ 1 w 10"/>
                    <a:gd name="T17" fmla="*/ 1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11">
                      <a:moveTo>
                        <a:pt x="1" y="10"/>
                      </a:moveTo>
                      <a:cubicBezTo>
                        <a:pt x="3" y="11"/>
                        <a:pt x="4" y="9"/>
                        <a:pt x="5" y="8"/>
                      </a:cubicBezTo>
                      <a:cubicBezTo>
                        <a:pt x="7" y="7"/>
                        <a:pt x="8" y="5"/>
                        <a:pt x="9" y="3"/>
                      </a:cubicBezTo>
                      <a:cubicBezTo>
                        <a:pt x="10" y="2"/>
                        <a:pt x="8" y="0"/>
                        <a:pt x="7" y="2"/>
                      </a:cubicBezTo>
                      <a:cubicBezTo>
                        <a:pt x="6" y="3"/>
                        <a:pt x="5" y="4"/>
                        <a:pt x="4" y="5"/>
                      </a:cubicBezTo>
                      <a:cubicBezTo>
                        <a:pt x="4" y="5"/>
                        <a:pt x="3" y="6"/>
                        <a:pt x="3" y="6"/>
                      </a:cubicBezTo>
                      <a:cubicBezTo>
                        <a:pt x="2" y="7"/>
                        <a:pt x="2" y="7"/>
                        <a:pt x="2" y="7"/>
                      </a:cubicBezTo>
                      <a:cubicBezTo>
                        <a:pt x="1" y="8"/>
                        <a:pt x="2" y="7"/>
                        <a:pt x="3" y="7"/>
                      </a:cubicBezTo>
                      <a:cubicBezTo>
                        <a:pt x="1" y="6"/>
                        <a:pt x="0" y="9"/>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3" name="Freeform 318"/>
                <p:cNvSpPr>
                  <a:spLocks/>
                </p:cNvSpPr>
                <p:nvPr/>
              </p:nvSpPr>
              <p:spPr bwMode="auto">
                <a:xfrm>
                  <a:off x="950" y="1679"/>
                  <a:ext cx="8" cy="8"/>
                </a:xfrm>
                <a:custGeom>
                  <a:avLst/>
                  <a:gdLst>
                    <a:gd name="T0" fmla="*/ 4 w 12"/>
                    <a:gd name="T1" fmla="*/ 11 h 13"/>
                    <a:gd name="T2" fmla="*/ 11 w 12"/>
                    <a:gd name="T3" fmla="*/ 4 h 13"/>
                    <a:gd name="T4" fmla="*/ 8 w 12"/>
                    <a:gd name="T5" fmla="*/ 2 h 13"/>
                    <a:gd name="T6" fmla="*/ 1 w 12"/>
                    <a:gd name="T7" fmla="*/ 10 h 13"/>
                    <a:gd name="T8" fmla="*/ 4 w 12"/>
                    <a:gd name="T9" fmla="*/ 11 h 13"/>
                  </a:gdLst>
                  <a:ahLst/>
                  <a:cxnLst>
                    <a:cxn ang="0">
                      <a:pos x="T0" y="T1"/>
                    </a:cxn>
                    <a:cxn ang="0">
                      <a:pos x="T2" y="T3"/>
                    </a:cxn>
                    <a:cxn ang="0">
                      <a:pos x="T4" y="T5"/>
                    </a:cxn>
                    <a:cxn ang="0">
                      <a:pos x="T6" y="T7"/>
                    </a:cxn>
                    <a:cxn ang="0">
                      <a:pos x="T8" y="T9"/>
                    </a:cxn>
                  </a:cxnLst>
                  <a:rect l="0" t="0" r="r" b="b"/>
                  <a:pathLst>
                    <a:path w="12" h="13">
                      <a:moveTo>
                        <a:pt x="4" y="11"/>
                      </a:moveTo>
                      <a:cubicBezTo>
                        <a:pt x="6" y="9"/>
                        <a:pt x="8" y="6"/>
                        <a:pt x="11" y="4"/>
                      </a:cubicBezTo>
                      <a:cubicBezTo>
                        <a:pt x="12" y="2"/>
                        <a:pt x="10" y="0"/>
                        <a:pt x="8" y="2"/>
                      </a:cubicBezTo>
                      <a:cubicBezTo>
                        <a:pt x="6" y="4"/>
                        <a:pt x="4" y="7"/>
                        <a:pt x="1" y="10"/>
                      </a:cubicBezTo>
                      <a:cubicBezTo>
                        <a:pt x="0" y="12"/>
                        <a:pt x="3" y="13"/>
                        <a:pt x="4"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4" name="Freeform 319"/>
                <p:cNvSpPr>
                  <a:spLocks/>
                </p:cNvSpPr>
                <p:nvPr/>
              </p:nvSpPr>
              <p:spPr bwMode="auto">
                <a:xfrm>
                  <a:off x="951" y="1681"/>
                  <a:ext cx="8" cy="8"/>
                </a:xfrm>
                <a:custGeom>
                  <a:avLst/>
                  <a:gdLst>
                    <a:gd name="T0" fmla="*/ 2 w 11"/>
                    <a:gd name="T1" fmla="*/ 10 h 11"/>
                    <a:gd name="T2" fmla="*/ 10 w 11"/>
                    <a:gd name="T3" fmla="*/ 3 h 11"/>
                    <a:gd name="T4" fmla="*/ 8 w 11"/>
                    <a:gd name="T5" fmla="*/ 1 h 11"/>
                    <a:gd name="T6" fmla="*/ 2 w 11"/>
                    <a:gd name="T7" fmla="*/ 7 h 11"/>
                    <a:gd name="T8" fmla="*/ 2 w 11"/>
                    <a:gd name="T9" fmla="*/ 10 h 11"/>
                  </a:gdLst>
                  <a:ahLst/>
                  <a:cxnLst>
                    <a:cxn ang="0">
                      <a:pos x="T0" y="T1"/>
                    </a:cxn>
                    <a:cxn ang="0">
                      <a:pos x="T2" y="T3"/>
                    </a:cxn>
                    <a:cxn ang="0">
                      <a:pos x="T4" y="T5"/>
                    </a:cxn>
                    <a:cxn ang="0">
                      <a:pos x="T6" y="T7"/>
                    </a:cxn>
                    <a:cxn ang="0">
                      <a:pos x="T8" y="T9"/>
                    </a:cxn>
                  </a:cxnLst>
                  <a:rect l="0" t="0" r="r" b="b"/>
                  <a:pathLst>
                    <a:path w="11" h="11">
                      <a:moveTo>
                        <a:pt x="2" y="10"/>
                      </a:moveTo>
                      <a:cubicBezTo>
                        <a:pt x="6" y="9"/>
                        <a:pt x="8" y="6"/>
                        <a:pt x="10" y="3"/>
                      </a:cubicBezTo>
                      <a:cubicBezTo>
                        <a:pt x="11" y="2"/>
                        <a:pt x="9" y="0"/>
                        <a:pt x="8" y="1"/>
                      </a:cubicBezTo>
                      <a:cubicBezTo>
                        <a:pt x="6" y="3"/>
                        <a:pt x="4" y="6"/>
                        <a:pt x="2" y="7"/>
                      </a:cubicBezTo>
                      <a:cubicBezTo>
                        <a:pt x="0" y="8"/>
                        <a:pt x="1" y="11"/>
                        <a:pt x="2"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5" name="Freeform 320"/>
                <p:cNvSpPr>
                  <a:spLocks/>
                </p:cNvSpPr>
                <p:nvPr/>
              </p:nvSpPr>
              <p:spPr bwMode="auto">
                <a:xfrm>
                  <a:off x="953" y="1684"/>
                  <a:ext cx="6" cy="6"/>
                </a:xfrm>
                <a:custGeom>
                  <a:avLst/>
                  <a:gdLst>
                    <a:gd name="T0" fmla="*/ 3 w 8"/>
                    <a:gd name="T1" fmla="*/ 8 h 9"/>
                    <a:gd name="T2" fmla="*/ 7 w 8"/>
                    <a:gd name="T3" fmla="*/ 3 h 9"/>
                    <a:gd name="T4" fmla="*/ 5 w 8"/>
                    <a:gd name="T5" fmla="*/ 2 h 9"/>
                    <a:gd name="T6" fmla="*/ 1 w 8"/>
                    <a:gd name="T7" fmla="*/ 6 h 9"/>
                    <a:gd name="T8" fmla="*/ 3 w 8"/>
                    <a:gd name="T9" fmla="*/ 8 h 9"/>
                  </a:gdLst>
                  <a:ahLst/>
                  <a:cxnLst>
                    <a:cxn ang="0">
                      <a:pos x="T0" y="T1"/>
                    </a:cxn>
                    <a:cxn ang="0">
                      <a:pos x="T2" y="T3"/>
                    </a:cxn>
                    <a:cxn ang="0">
                      <a:pos x="T4" y="T5"/>
                    </a:cxn>
                    <a:cxn ang="0">
                      <a:pos x="T6" y="T7"/>
                    </a:cxn>
                    <a:cxn ang="0">
                      <a:pos x="T8" y="T9"/>
                    </a:cxn>
                  </a:cxnLst>
                  <a:rect l="0" t="0" r="r" b="b"/>
                  <a:pathLst>
                    <a:path w="8" h="9">
                      <a:moveTo>
                        <a:pt x="3" y="8"/>
                      </a:moveTo>
                      <a:cubicBezTo>
                        <a:pt x="5" y="6"/>
                        <a:pt x="6" y="5"/>
                        <a:pt x="7" y="3"/>
                      </a:cubicBezTo>
                      <a:cubicBezTo>
                        <a:pt x="8" y="2"/>
                        <a:pt x="6" y="0"/>
                        <a:pt x="5" y="2"/>
                      </a:cubicBezTo>
                      <a:cubicBezTo>
                        <a:pt x="4" y="3"/>
                        <a:pt x="2" y="4"/>
                        <a:pt x="1" y="6"/>
                      </a:cubicBezTo>
                      <a:cubicBezTo>
                        <a:pt x="0" y="7"/>
                        <a:pt x="2" y="9"/>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6" name="Freeform 321"/>
                <p:cNvSpPr>
                  <a:spLocks/>
                </p:cNvSpPr>
                <p:nvPr/>
              </p:nvSpPr>
              <p:spPr bwMode="auto">
                <a:xfrm>
                  <a:off x="953" y="1687"/>
                  <a:ext cx="6" cy="6"/>
                </a:xfrm>
                <a:custGeom>
                  <a:avLst/>
                  <a:gdLst>
                    <a:gd name="T0" fmla="*/ 3 w 9"/>
                    <a:gd name="T1" fmla="*/ 8 h 9"/>
                    <a:gd name="T2" fmla="*/ 7 w 9"/>
                    <a:gd name="T3" fmla="*/ 3 h 9"/>
                    <a:gd name="T4" fmla="*/ 5 w 9"/>
                    <a:gd name="T5" fmla="*/ 1 h 9"/>
                    <a:gd name="T6" fmla="*/ 1 w 9"/>
                    <a:gd name="T7" fmla="*/ 5 h 9"/>
                    <a:gd name="T8" fmla="*/ 3 w 9"/>
                    <a:gd name="T9" fmla="*/ 8 h 9"/>
                  </a:gdLst>
                  <a:ahLst/>
                  <a:cxnLst>
                    <a:cxn ang="0">
                      <a:pos x="T0" y="T1"/>
                    </a:cxn>
                    <a:cxn ang="0">
                      <a:pos x="T2" y="T3"/>
                    </a:cxn>
                    <a:cxn ang="0">
                      <a:pos x="T4" y="T5"/>
                    </a:cxn>
                    <a:cxn ang="0">
                      <a:pos x="T6" y="T7"/>
                    </a:cxn>
                    <a:cxn ang="0">
                      <a:pos x="T8" y="T9"/>
                    </a:cxn>
                  </a:cxnLst>
                  <a:rect l="0" t="0" r="r" b="b"/>
                  <a:pathLst>
                    <a:path w="9" h="9">
                      <a:moveTo>
                        <a:pt x="3" y="8"/>
                      </a:moveTo>
                      <a:cubicBezTo>
                        <a:pt x="5" y="7"/>
                        <a:pt x="6" y="5"/>
                        <a:pt x="7" y="3"/>
                      </a:cubicBezTo>
                      <a:cubicBezTo>
                        <a:pt x="9" y="2"/>
                        <a:pt x="6" y="0"/>
                        <a:pt x="5" y="1"/>
                      </a:cubicBezTo>
                      <a:cubicBezTo>
                        <a:pt x="4" y="3"/>
                        <a:pt x="3" y="4"/>
                        <a:pt x="1" y="5"/>
                      </a:cubicBezTo>
                      <a:cubicBezTo>
                        <a:pt x="0" y="6"/>
                        <a:pt x="1" y="9"/>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7" name="Freeform 322"/>
                <p:cNvSpPr>
                  <a:spLocks/>
                </p:cNvSpPr>
                <p:nvPr/>
              </p:nvSpPr>
              <p:spPr bwMode="auto">
                <a:xfrm>
                  <a:off x="953" y="1689"/>
                  <a:ext cx="6" cy="6"/>
                </a:xfrm>
                <a:custGeom>
                  <a:avLst/>
                  <a:gdLst>
                    <a:gd name="T0" fmla="*/ 4 w 10"/>
                    <a:gd name="T1" fmla="*/ 8 h 9"/>
                    <a:gd name="T2" fmla="*/ 8 w 10"/>
                    <a:gd name="T3" fmla="*/ 3 h 9"/>
                    <a:gd name="T4" fmla="*/ 6 w 10"/>
                    <a:gd name="T5" fmla="*/ 1 h 9"/>
                    <a:gd name="T6" fmla="*/ 2 w 10"/>
                    <a:gd name="T7" fmla="*/ 6 h 9"/>
                    <a:gd name="T8" fmla="*/ 4 w 10"/>
                    <a:gd name="T9" fmla="*/ 8 h 9"/>
                  </a:gdLst>
                  <a:ahLst/>
                  <a:cxnLst>
                    <a:cxn ang="0">
                      <a:pos x="T0" y="T1"/>
                    </a:cxn>
                    <a:cxn ang="0">
                      <a:pos x="T2" y="T3"/>
                    </a:cxn>
                    <a:cxn ang="0">
                      <a:pos x="T4" y="T5"/>
                    </a:cxn>
                    <a:cxn ang="0">
                      <a:pos x="T6" y="T7"/>
                    </a:cxn>
                    <a:cxn ang="0">
                      <a:pos x="T8" y="T9"/>
                    </a:cxn>
                  </a:cxnLst>
                  <a:rect l="0" t="0" r="r" b="b"/>
                  <a:pathLst>
                    <a:path w="10" h="9">
                      <a:moveTo>
                        <a:pt x="4" y="8"/>
                      </a:moveTo>
                      <a:cubicBezTo>
                        <a:pt x="5" y="7"/>
                        <a:pt x="7" y="5"/>
                        <a:pt x="8" y="3"/>
                      </a:cubicBezTo>
                      <a:cubicBezTo>
                        <a:pt x="10" y="2"/>
                        <a:pt x="8" y="0"/>
                        <a:pt x="6" y="1"/>
                      </a:cubicBezTo>
                      <a:cubicBezTo>
                        <a:pt x="5" y="3"/>
                        <a:pt x="3" y="5"/>
                        <a:pt x="2" y="6"/>
                      </a:cubicBezTo>
                      <a:cubicBezTo>
                        <a:pt x="0" y="7"/>
                        <a:pt x="2" y="9"/>
                        <a:pt x="4"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8" name="Freeform 323"/>
                <p:cNvSpPr>
                  <a:spLocks/>
                </p:cNvSpPr>
                <p:nvPr/>
              </p:nvSpPr>
              <p:spPr bwMode="auto">
                <a:xfrm>
                  <a:off x="953" y="1693"/>
                  <a:ext cx="4" cy="5"/>
                </a:xfrm>
                <a:custGeom>
                  <a:avLst/>
                  <a:gdLst>
                    <a:gd name="T0" fmla="*/ 4 w 7"/>
                    <a:gd name="T1" fmla="*/ 6 h 8"/>
                    <a:gd name="T2" fmla="*/ 6 w 7"/>
                    <a:gd name="T3" fmla="*/ 3 h 8"/>
                    <a:gd name="T4" fmla="*/ 4 w 7"/>
                    <a:gd name="T5" fmla="*/ 2 h 8"/>
                    <a:gd name="T6" fmla="*/ 2 w 7"/>
                    <a:gd name="T7" fmla="*/ 4 h 8"/>
                    <a:gd name="T8" fmla="*/ 4 w 7"/>
                    <a:gd name="T9" fmla="*/ 6 h 8"/>
                  </a:gdLst>
                  <a:ahLst/>
                  <a:cxnLst>
                    <a:cxn ang="0">
                      <a:pos x="T0" y="T1"/>
                    </a:cxn>
                    <a:cxn ang="0">
                      <a:pos x="T2" y="T3"/>
                    </a:cxn>
                    <a:cxn ang="0">
                      <a:pos x="T4" y="T5"/>
                    </a:cxn>
                    <a:cxn ang="0">
                      <a:pos x="T6" y="T7"/>
                    </a:cxn>
                    <a:cxn ang="0">
                      <a:pos x="T8" y="T9"/>
                    </a:cxn>
                  </a:cxnLst>
                  <a:rect l="0" t="0" r="r" b="b"/>
                  <a:pathLst>
                    <a:path w="7" h="8">
                      <a:moveTo>
                        <a:pt x="4" y="6"/>
                      </a:moveTo>
                      <a:cubicBezTo>
                        <a:pt x="5" y="5"/>
                        <a:pt x="6" y="4"/>
                        <a:pt x="6" y="3"/>
                      </a:cubicBezTo>
                      <a:cubicBezTo>
                        <a:pt x="7" y="2"/>
                        <a:pt x="5" y="0"/>
                        <a:pt x="4" y="2"/>
                      </a:cubicBezTo>
                      <a:cubicBezTo>
                        <a:pt x="3" y="3"/>
                        <a:pt x="2" y="4"/>
                        <a:pt x="2" y="4"/>
                      </a:cubicBezTo>
                      <a:cubicBezTo>
                        <a:pt x="0" y="6"/>
                        <a:pt x="2" y="8"/>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9" name="Freeform 324"/>
                <p:cNvSpPr>
                  <a:spLocks/>
                </p:cNvSpPr>
                <p:nvPr/>
              </p:nvSpPr>
              <p:spPr bwMode="auto">
                <a:xfrm>
                  <a:off x="937" y="1687"/>
                  <a:ext cx="6" cy="6"/>
                </a:xfrm>
                <a:custGeom>
                  <a:avLst/>
                  <a:gdLst>
                    <a:gd name="T0" fmla="*/ 4 w 8"/>
                    <a:gd name="T1" fmla="*/ 6 h 8"/>
                    <a:gd name="T2" fmla="*/ 7 w 8"/>
                    <a:gd name="T3" fmla="*/ 3 h 8"/>
                    <a:gd name="T4" fmla="*/ 5 w 8"/>
                    <a:gd name="T5" fmla="*/ 1 h 8"/>
                    <a:gd name="T6" fmla="*/ 2 w 8"/>
                    <a:gd name="T7" fmla="*/ 4 h 8"/>
                    <a:gd name="T8" fmla="*/ 4 w 8"/>
                    <a:gd name="T9" fmla="*/ 6 h 8"/>
                  </a:gdLst>
                  <a:ahLst/>
                  <a:cxnLst>
                    <a:cxn ang="0">
                      <a:pos x="T0" y="T1"/>
                    </a:cxn>
                    <a:cxn ang="0">
                      <a:pos x="T2" y="T3"/>
                    </a:cxn>
                    <a:cxn ang="0">
                      <a:pos x="T4" y="T5"/>
                    </a:cxn>
                    <a:cxn ang="0">
                      <a:pos x="T6" y="T7"/>
                    </a:cxn>
                    <a:cxn ang="0">
                      <a:pos x="T8" y="T9"/>
                    </a:cxn>
                  </a:cxnLst>
                  <a:rect l="0" t="0" r="r" b="b"/>
                  <a:pathLst>
                    <a:path w="8" h="8">
                      <a:moveTo>
                        <a:pt x="4" y="6"/>
                      </a:moveTo>
                      <a:cubicBezTo>
                        <a:pt x="5" y="5"/>
                        <a:pt x="6" y="4"/>
                        <a:pt x="7" y="3"/>
                      </a:cubicBezTo>
                      <a:cubicBezTo>
                        <a:pt x="8" y="2"/>
                        <a:pt x="6" y="0"/>
                        <a:pt x="5" y="1"/>
                      </a:cubicBezTo>
                      <a:cubicBezTo>
                        <a:pt x="4" y="2"/>
                        <a:pt x="3" y="3"/>
                        <a:pt x="2" y="4"/>
                      </a:cubicBezTo>
                      <a:cubicBezTo>
                        <a:pt x="0" y="6"/>
                        <a:pt x="3" y="8"/>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0" name="Freeform 325"/>
                <p:cNvSpPr>
                  <a:spLocks/>
                </p:cNvSpPr>
                <p:nvPr/>
              </p:nvSpPr>
              <p:spPr bwMode="auto">
                <a:xfrm>
                  <a:off x="937" y="1689"/>
                  <a:ext cx="6" cy="8"/>
                </a:xfrm>
                <a:custGeom>
                  <a:avLst/>
                  <a:gdLst>
                    <a:gd name="T0" fmla="*/ 3 w 9"/>
                    <a:gd name="T1" fmla="*/ 9 h 11"/>
                    <a:gd name="T2" fmla="*/ 8 w 9"/>
                    <a:gd name="T3" fmla="*/ 3 h 11"/>
                    <a:gd name="T4" fmla="*/ 6 w 9"/>
                    <a:gd name="T5" fmla="*/ 1 h 11"/>
                    <a:gd name="T6" fmla="*/ 1 w 9"/>
                    <a:gd name="T7" fmla="*/ 8 h 11"/>
                    <a:gd name="T8" fmla="*/ 3 w 9"/>
                    <a:gd name="T9" fmla="*/ 9 h 11"/>
                  </a:gdLst>
                  <a:ahLst/>
                  <a:cxnLst>
                    <a:cxn ang="0">
                      <a:pos x="T0" y="T1"/>
                    </a:cxn>
                    <a:cxn ang="0">
                      <a:pos x="T2" y="T3"/>
                    </a:cxn>
                    <a:cxn ang="0">
                      <a:pos x="T4" y="T5"/>
                    </a:cxn>
                    <a:cxn ang="0">
                      <a:pos x="T6" y="T7"/>
                    </a:cxn>
                    <a:cxn ang="0">
                      <a:pos x="T8" y="T9"/>
                    </a:cxn>
                  </a:cxnLst>
                  <a:rect l="0" t="0" r="r" b="b"/>
                  <a:pathLst>
                    <a:path w="9" h="11">
                      <a:moveTo>
                        <a:pt x="3" y="9"/>
                      </a:moveTo>
                      <a:cubicBezTo>
                        <a:pt x="5" y="7"/>
                        <a:pt x="7" y="5"/>
                        <a:pt x="8" y="3"/>
                      </a:cubicBezTo>
                      <a:cubicBezTo>
                        <a:pt x="9" y="1"/>
                        <a:pt x="7" y="0"/>
                        <a:pt x="6" y="1"/>
                      </a:cubicBezTo>
                      <a:cubicBezTo>
                        <a:pt x="4" y="4"/>
                        <a:pt x="2" y="5"/>
                        <a:pt x="1" y="8"/>
                      </a:cubicBezTo>
                      <a:cubicBezTo>
                        <a:pt x="0" y="9"/>
                        <a:pt x="2" y="11"/>
                        <a:pt x="3"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1" name="Freeform 326"/>
                <p:cNvSpPr>
                  <a:spLocks/>
                </p:cNvSpPr>
                <p:nvPr/>
              </p:nvSpPr>
              <p:spPr bwMode="auto">
                <a:xfrm>
                  <a:off x="937" y="1689"/>
                  <a:ext cx="8" cy="9"/>
                </a:xfrm>
                <a:custGeom>
                  <a:avLst/>
                  <a:gdLst>
                    <a:gd name="T0" fmla="*/ 3 w 11"/>
                    <a:gd name="T1" fmla="*/ 11 h 13"/>
                    <a:gd name="T2" fmla="*/ 10 w 11"/>
                    <a:gd name="T3" fmla="*/ 3 h 13"/>
                    <a:gd name="T4" fmla="*/ 7 w 11"/>
                    <a:gd name="T5" fmla="*/ 2 h 13"/>
                    <a:gd name="T6" fmla="*/ 1 w 11"/>
                    <a:gd name="T7" fmla="*/ 9 h 13"/>
                    <a:gd name="T8" fmla="*/ 3 w 11"/>
                    <a:gd name="T9" fmla="*/ 11 h 13"/>
                  </a:gdLst>
                  <a:ahLst/>
                  <a:cxnLst>
                    <a:cxn ang="0">
                      <a:pos x="T0" y="T1"/>
                    </a:cxn>
                    <a:cxn ang="0">
                      <a:pos x="T2" y="T3"/>
                    </a:cxn>
                    <a:cxn ang="0">
                      <a:pos x="T4" y="T5"/>
                    </a:cxn>
                    <a:cxn ang="0">
                      <a:pos x="T6" y="T7"/>
                    </a:cxn>
                    <a:cxn ang="0">
                      <a:pos x="T8" y="T9"/>
                    </a:cxn>
                  </a:cxnLst>
                  <a:rect l="0" t="0" r="r" b="b"/>
                  <a:pathLst>
                    <a:path w="11" h="13">
                      <a:moveTo>
                        <a:pt x="3" y="11"/>
                      </a:moveTo>
                      <a:cubicBezTo>
                        <a:pt x="6" y="9"/>
                        <a:pt x="8" y="6"/>
                        <a:pt x="10" y="3"/>
                      </a:cubicBezTo>
                      <a:cubicBezTo>
                        <a:pt x="11" y="2"/>
                        <a:pt x="8" y="0"/>
                        <a:pt x="7" y="2"/>
                      </a:cubicBezTo>
                      <a:cubicBezTo>
                        <a:pt x="6" y="5"/>
                        <a:pt x="3" y="7"/>
                        <a:pt x="1" y="9"/>
                      </a:cubicBezTo>
                      <a:cubicBezTo>
                        <a:pt x="0" y="11"/>
                        <a:pt x="2" y="13"/>
                        <a:pt x="3"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2" name="Freeform 327"/>
                <p:cNvSpPr>
                  <a:spLocks/>
                </p:cNvSpPr>
                <p:nvPr/>
              </p:nvSpPr>
              <p:spPr bwMode="auto">
                <a:xfrm>
                  <a:off x="938" y="1693"/>
                  <a:ext cx="5" cy="6"/>
                </a:xfrm>
                <a:custGeom>
                  <a:avLst/>
                  <a:gdLst>
                    <a:gd name="T0" fmla="*/ 4 w 7"/>
                    <a:gd name="T1" fmla="*/ 7 h 8"/>
                    <a:gd name="T2" fmla="*/ 6 w 7"/>
                    <a:gd name="T3" fmla="*/ 3 h 8"/>
                    <a:gd name="T4" fmla="*/ 4 w 7"/>
                    <a:gd name="T5" fmla="*/ 1 h 8"/>
                    <a:gd name="T6" fmla="*/ 1 w 7"/>
                    <a:gd name="T7" fmla="*/ 5 h 8"/>
                    <a:gd name="T8" fmla="*/ 4 w 7"/>
                    <a:gd name="T9" fmla="*/ 7 h 8"/>
                  </a:gdLst>
                  <a:ahLst/>
                  <a:cxnLst>
                    <a:cxn ang="0">
                      <a:pos x="T0" y="T1"/>
                    </a:cxn>
                    <a:cxn ang="0">
                      <a:pos x="T2" y="T3"/>
                    </a:cxn>
                    <a:cxn ang="0">
                      <a:pos x="T4" y="T5"/>
                    </a:cxn>
                    <a:cxn ang="0">
                      <a:pos x="T6" y="T7"/>
                    </a:cxn>
                    <a:cxn ang="0">
                      <a:pos x="T8" y="T9"/>
                    </a:cxn>
                  </a:cxnLst>
                  <a:rect l="0" t="0" r="r" b="b"/>
                  <a:pathLst>
                    <a:path w="7" h="8">
                      <a:moveTo>
                        <a:pt x="4" y="7"/>
                      </a:moveTo>
                      <a:cubicBezTo>
                        <a:pt x="4" y="5"/>
                        <a:pt x="5" y="4"/>
                        <a:pt x="6" y="3"/>
                      </a:cubicBezTo>
                      <a:cubicBezTo>
                        <a:pt x="7" y="2"/>
                        <a:pt x="5" y="0"/>
                        <a:pt x="4" y="1"/>
                      </a:cubicBezTo>
                      <a:cubicBezTo>
                        <a:pt x="3" y="3"/>
                        <a:pt x="2" y="4"/>
                        <a:pt x="1" y="5"/>
                      </a:cubicBezTo>
                      <a:cubicBezTo>
                        <a:pt x="0" y="7"/>
                        <a:pt x="3" y="8"/>
                        <a:pt x="4"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3" name="Freeform 328"/>
                <p:cNvSpPr>
                  <a:spLocks/>
                </p:cNvSpPr>
                <p:nvPr/>
              </p:nvSpPr>
              <p:spPr bwMode="auto">
                <a:xfrm>
                  <a:off x="940" y="1685"/>
                  <a:ext cx="4" cy="5"/>
                </a:xfrm>
                <a:custGeom>
                  <a:avLst/>
                  <a:gdLst>
                    <a:gd name="T0" fmla="*/ 3 w 6"/>
                    <a:gd name="T1" fmla="*/ 5 h 7"/>
                    <a:gd name="T2" fmla="*/ 4 w 6"/>
                    <a:gd name="T3" fmla="*/ 4 h 7"/>
                    <a:gd name="T4" fmla="*/ 2 w 6"/>
                    <a:gd name="T5" fmla="*/ 2 h 7"/>
                    <a:gd name="T6" fmla="*/ 1 w 6"/>
                    <a:gd name="T7" fmla="*/ 4 h 7"/>
                    <a:gd name="T8" fmla="*/ 3 w 6"/>
                    <a:gd name="T9" fmla="*/ 5 h 7"/>
                  </a:gdLst>
                  <a:ahLst/>
                  <a:cxnLst>
                    <a:cxn ang="0">
                      <a:pos x="T0" y="T1"/>
                    </a:cxn>
                    <a:cxn ang="0">
                      <a:pos x="T2" y="T3"/>
                    </a:cxn>
                    <a:cxn ang="0">
                      <a:pos x="T4" y="T5"/>
                    </a:cxn>
                    <a:cxn ang="0">
                      <a:pos x="T6" y="T7"/>
                    </a:cxn>
                    <a:cxn ang="0">
                      <a:pos x="T8" y="T9"/>
                    </a:cxn>
                  </a:cxnLst>
                  <a:rect l="0" t="0" r="r" b="b"/>
                  <a:pathLst>
                    <a:path w="6" h="7">
                      <a:moveTo>
                        <a:pt x="3" y="5"/>
                      </a:moveTo>
                      <a:cubicBezTo>
                        <a:pt x="4" y="5"/>
                        <a:pt x="4" y="4"/>
                        <a:pt x="4" y="4"/>
                      </a:cubicBezTo>
                      <a:cubicBezTo>
                        <a:pt x="6" y="2"/>
                        <a:pt x="4" y="0"/>
                        <a:pt x="2" y="2"/>
                      </a:cubicBezTo>
                      <a:cubicBezTo>
                        <a:pt x="2" y="2"/>
                        <a:pt x="1" y="3"/>
                        <a:pt x="1" y="4"/>
                      </a:cubicBezTo>
                      <a:cubicBezTo>
                        <a:pt x="0" y="5"/>
                        <a:pt x="2" y="7"/>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4" name="Freeform 329"/>
                <p:cNvSpPr>
                  <a:spLocks/>
                </p:cNvSpPr>
                <p:nvPr/>
              </p:nvSpPr>
              <p:spPr bwMode="auto">
                <a:xfrm>
                  <a:off x="940" y="1691"/>
                  <a:ext cx="5" cy="5"/>
                </a:xfrm>
                <a:custGeom>
                  <a:avLst/>
                  <a:gdLst>
                    <a:gd name="T0" fmla="*/ 2 w 8"/>
                    <a:gd name="T1" fmla="*/ 6 h 7"/>
                    <a:gd name="T2" fmla="*/ 7 w 8"/>
                    <a:gd name="T3" fmla="*/ 3 h 7"/>
                    <a:gd name="T4" fmla="*/ 4 w 8"/>
                    <a:gd name="T5" fmla="*/ 2 h 7"/>
                    <a:gd name="T6" fmla="*/ 1 w 8"/>
                    <a:gd name="T7" fmla="*/ 4 h 7"/>
                    <a:gd name="T8" fmla="*/ 2 w 8"/>
                    <a:gd name="T9" fmla="*/ 6 h 7"/>
                  </a:gdLst>
                  <a:ahLst/>
                  <a:cxnLst>
                    <a:cxn ang="0">
                      <a:pos x="T0" y="T1"/>
                    </a:cxn>
                    <a:cxn ang="0">
                      <a:pos x="T2" y="T3"/>
                    </a:cxn>
                    <a:cxn ang="0">
                      <a:pos x="T4" y="T5"/>
                    </a:cxn>
                    <a:cxn ang="0">
                      <a:pos x="T6" y="T7"/>
                    </a:cxn>
                    <a:cxn ang="0">
                      <a:pos x="T8" y="T9"/>
                    </a:cxn>
                  </a:cxnLst>
                  <a:rect l="0" t="0" r="r" b="b"/>
                  <a:pathLst>
                    <a:path w="8" h="7">
                      <a:moveTo>
                        <a:pt x="2" y="6"/>
                      </a:moveTo>
                      <a:cubicBezTo>
                        <a:pt x="4" y="6"/>
                        <a:pt x="6" y="5"/>
                        <a:pt x="7" y="3"/>
                      </a:cubicBezTo>
                      <a:cubicBezTo>
                        <a:pt x="8" y="2"/>
                        <a:pt x="5" y="0"/>
                        <a:pt x="4" y="2"/>
                      </a:cubicBezTo>
                      <a:cubicBezTo>
                        <a:pt x="3" y="3"/>
                        <a:pt x="3" y="3"/>
                        <a:pt x="1" y="4"/>
                      </a:cubicBezTo>
                      <a:cubicBezTo>
                        <a:pt x="0" y="4"/>
                        <a:pt x="0"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5" name="Freeform 330"/>
                <p:cNvSpPr>
                  <a:spLocks/>
                </p:cNvSpPr>
                <p:nvPr/>
              </p:nvSpPr>
              <p:spPr bwMode="auto">
                <a:xfrm>
                  <a:off x="941" y="1693"/>
                  <a:ext cx="4" cy="5"/>
                </a:xfrm>
                <a:custGeom>
                  <a:avLst/>
                  <a:gdLst>
                    <a:gd name="T0" fmla="*/ 4 w 7"/>
                    <a:gd name="T1" fmla="*/ 7 h 8"/>
                    <a:gd name="T2" fmla="*/ 6 w 7"/>
                    <a:gd name="T3" fmla="*/ 3 h 8"/>
                    <a:gd name="T4" fmla="*/ 4 w 7"/>
                    <a:gd name="T5" fmla="*/ 1 h 8"/>
                    <a:gd name="T6" fmla="*/ 1 w 7"/>
                    <a:gd name="T7" fmla="*/ 5 h 8"/>
                    <a:gd name="T8" fmla="*/ 4 w 7"/>
                    <a:gd name="T9" fmla="*/ 7 h 8"/>
                  </a:gdLst>
                  <a:ahLst/>
                  <a:cxnLst>
                    <a:cxn ang="0">
                      <a:pos x="T0" y="T1"/>
                    </a:cxn>
                    <a:cxn ang="0">
                      <a:pos x="T2" y="T3"/>
                    </a:cxn>
                    <a:cxn ang="0">
                      <a:pos x="T4" y="T5"/>
                    </a:cxn>
                    <a:cxn ang="0">
                      <a:pos x="T6" y="T7"/>
                    </a:cxn>
                    <a:cxn ang="0">
                      <a:pos x="T8" y="T9"/>
                    </a:cxn>
                  </a:cxnLst>
                  <a:rect l="0" t="0" r="r" b="b"/>
                  <a:pathLst>
                    <a:path w="7" h="8">
                      <a:moveTo>
                        <a:pt x="4" y="7"/>
                      </a:moveTo>
                      <a:cubicBezTo>
                        <a:pt x="5" y="5"/>
                        <a:pt x="6" y="4"/>
                        <a:pt x="6" y="3"/>
                      </a:cubicBezTo>
                      <a:cubicBezTo>
                        <a:pt x="7" y="1"/>
                        <a:pt x="5" y="0"/>
                        <a:pt x="4" y="1"/>
                      </a:cubicBezTo>
                      <a:cubicBezTo>
                        <a:pt x="3" y="3"/>
                        <a:pt x="2" y="4"/>
                        <a:pt x="1" y="5"/>
                      </a:cubicBezTo>
                      <a:cubicBezTo>
                        <a:pt x="0" y="7"/>
                        <a:pt x="3" y="8"/>
                        <a:pt x="4"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6" name="Freeform 331"/>
                <p:cNvSpPr>
                  <a:spLocks/>
                </p:cNvSpPr>
                <p:nvPr/>
              </p:nvSpPr>
              <p:spPr bwMode="auto">
                <a:xfrm>
                  <a:off x="787" y="1279"/>
                  <a:ext cx="41" cy="39"/>
                </a:xfrm>
                <a:custGeom>
                  <a:avLst/>
                  <a:gdLst>
                    <a:gd name="T0" fmla="*/ 39 w 61"/>
                    <a:gd name="T1" fmla="*/ 8 h 58"/>
                    <a:gd name="T2" fmla="*/ 5 w 61"/>
                    <a:gd name="T3" fmla="*/ 20 h 58"/>
                    <a:gd name="T4" fmla="*/ 22 w 61"/>
                    <a:gd name="T5" fmla="*/ 53 h 58"/>
                    <a:gd name="T6" fmla="*/ 33 w 61"/>
                    <a:gd name="T7" fmla="*/ 8 h 58"/>
                    <a:gd name="T8" fmla="*/ 33 w 61"/>
                    <a:gd name="T9" fmla="*/ 11 h 58"/>
                    <a:gd name="T10" fmla="*/ 46 w 61"/>
                    <a:gd name="T11" fmla="*/ 29 h 58"/>
                    <a:gd name="T12" fmla="*/ 25 w 61"/>
                    <a:gd name="T13" fmla="*/ 50 h 58"/>
                    <a:gd name="T14" fmla="*/ 7 w 61"/>
                    <a:gd name="T15" fmla="*/ 23 h 58"/>
                    <a:gd name="T16" fmla="*/ 38 w 61"/>
                    <a:gd name="T17" fmla="*/ 10 h 58"/>
                    <a:gd name="T18" fmla="*/ 39 w 61"/>
                    <a:gd name="T19" fmla="*/ 8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 h="58">
                      <a:moveTo>
                        <a:pt x="39" y="8"/>
                      </a:moveTo>
                      <a:cubicBezTo>
                        <a:pt x="27" y="0"/>
                        <a:pt x="10" y="7"/>
                        <a:pt x="5" y="20"/>
                      </a:cubicBezTo>
                      <a:cubicBezTo>
                        <a:pt x="0" y="34"/>
                        <a:pt x="8" y="50"/>
                        <a:pt x="22" y="53"/>
                      </a:cubicBezTo>
                      <a:cubicBezTo>
                        <a:pt x="48" y="58"/>
                        <a:pt x="61" y="9"/>
                        <a:pt x="33" y="8"/>
                      </a:cubicBezTo>
                      <a:cubicBezTo>
                        <a:pt x="31" y="8"/>
                        <a:pt x="31" y="11"/>
                        <a:pt x="33" y="11"/>
                      </a:cubicBezTo>
                      <a:cubicBezTo>
                        <a:pt x="43" y="11"/>
                        <a:pt x="46" y="20"/>
                        <a:pt x="46" y="29"/>
                      </a:cubicBezTo>
                      <a:cubicBezTo>
                        <a:pt x="46" y="40"/>
                        <a:pt x="36" y="50"/>
                        <a:pt x="25" y="50"/>
                      </a:cubicBezTo>
                      <a:cubicBezTo>
                        <a:pt x="11" y="51"/>
                        <a:pt x="4" y="34"/>
                        <a:pt x="7" y="23"/>
                      </a:cubicBezTo>
                      <a:cubicBezTo>
                        <a:pt x="11" y="11"/>
                        <a:pt x="27" y="3"/>
                        <a:pt x="38" y="10"/>
                      </a:cubicBezTo>
                      <a:cubicBezTo>
                        <a:pt x="39" y="11"/>
                        <a:pt x="41" y="9"/>
                        <a:pt x="39"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7" name="Freeform 332"/>
                <p:cNvSpPr>
                  <a:spLocks/>
                </p:cNvSpPr>
                <p:nvPr/>
              </p:nvSpPr>
              <p:spPr bwMode="auto">
                <a:xfrm>
                  <a:off x="803" y="1286"/>
                  <a:ext cx="12" cy="14"/>
                </a:xfrm>
                <a:custGeom>
                  <a:avLst/>
                  <a:gdLst>
                    <a:gd name="T0" fmla="*/ 4 w 18"/>
                    <a:gd name="T1" fmla="*/ 3 h 21"/>
                    <a:gd name="T2" fmla="*/ 4 w 18"/>
                    <a:gd name="T3" fmla="*/ 2 h 21"/>
                    <a:gd name="T4" fmla="*/ 1 w 18"/>
                    <a:gd name="T5" fmla="*/ 2 h 21"/>
                    <a:gd name="T6" fmla="*/ 0 w 18"/>
                    <a:gd name="T7" fmla="*/ 20 h 21"/>
                    <a:gd name="T8" fmla="*/ 2 w 18"/>
                    <a:gd name="T9" fmla="*/ 21 h 21"/>
                    <a:gd name="T10" fmla="*/ 16 w 18"/>
                    <a:gd name="T11" fmla="*/ 20 h 21"/>
                    <a:gd name="T12" fmla="*/ 16 w 18"/>
                    <a:gd name="T13" fmla="*/ 17 h 21"/>
                    <a:gd name="T14" fmla="*/ 1 w 18"/>
                    <a:gd name="T15" fmla="*/ 19 h 21"/>
                    <a:gd name="T16" fmla="*/ 3 w 18"/>
                    <a:gd name="T17" fmla="*/ 20 h 21"/>
                    <a:gd name="T18" fmla="*/ 4 w 18"/>
                    <a:gd name="T19" fmla="*/ 2 h 21"/>
                    <a:gd name="T20" fmla="*/ 1 w 18"/>
                    <a:gd name="T21" fmla="*/ 2 h 21"/>
                    <a:gd name="T22" fmla="*/ 1 w 18"/>
                    <a:gd name="T23" fmla="*/ 3 h 21"/>
                    <a:gd name="T24" fmla="*/ 4 w 18"/>
                    <a:gd name="T25" fmla="*/ 3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 h="21">
                      <a:moveTo>
                        <a:pt x="4" y="3"/>
                      </a:moveTo>
                      <a:cubicBezTo>
                        <a:pt x="4" y="3"/>
                        <a:pt x="4" y="2"/>
                        <a:pt x="4" y="2"/>
                      </a:cubicBezTo>
                      <a:cubicBezTo>
                        <a:pt x="3" y="2"/>
                        <a:pt x="2" y="2"/>
                        <a:pt x="1" y="2"/>
                      </a:cubicBezTo>
                      <a:cubicBezTo>
                        <a:pt x="1" y="8"/>
                        <a:pt x="0" y="14"/>
                        <a:pt x="0" y="20"/>
                      </a:cubicBezTo>
                      <a:cubicBezTo>
                        <a:pt x="0" y="21"/>
                        <a:pt x="1" y="21"/>
                        <a:pt x="2" y="21"/>
                      </a:cubicBezTo>
                      <a:cubicBezTo>
                        <a:pt x="6" y="20"/>
                        <a:pt x="11" y="20"/>
                        <a:pt x="16" y="20"/>
                      </a:cubicBezTo>
                      <a:cubicBezTo>
                        <a:pt x="18" y="20"/>
                        <a:pt x="18" y="17"/>
                        <a:pt x="16" y="17"/>
                      </a:cubicBezTo>
                      <a:cubicBezTo>
                        <a:pt x="11" y="17"/>
                        <a:pt x="6" y="17"/>
                        <a:pt x="1" y="19"/>
                      </a:cubicBezTo>
                      <a:cubicBezTo>
                        <a:pt x="2" y="19"/>
                        <a:pt x="2" y="19"/>
                        <a:pt x="3" y="20"/>
                      </a:cubicBezTo>
                      <a:cubicBezTo>
                        <a:pt x="3" y="14"/>
                        <a:pt x="4" y="8"/>
                        <a:pt x="4" y="2"/>
                      </a:cubicBezTo>
                      <a:cubicBezTo>
                        <a:pt x="4" y="0"/>
                        <a:pt x="1" y="0"/>
                        <a:pt x="1" y="2"/>
                      </a:cubicBezTo>
                      <a:cubicBezTo>
                        <a:pt x="1" y="2"/>
                        <a:pt x="1" y="3"/>
                        <a:pt x="1" y="3"/>
                      </a:cubicBezTo>
                      <a:cubicBezTo>
                        <a:pt x="1" y="5"/>
                        <a:pt x="4" y="5"/>
                        <a:pt x="4"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8" name="Freeform 333"/>
                <p:cNvSpPr>
                  <a:spLocks/>
                </p:cNvSpPr>
                <p:nvPr/>
              </p:nvSpPr>
              <p:spPr bwMode="auto">
                <a:xfrm>
                  <a:off x="515" y="1470"/>
                  <a:ext cx="28" cy="40"/>
                </a:xfrm>
                <a:custGeom>
                  <a:avLst/>
                  <a:gdLst>
                    <a:gd name="T0" fmla="*/ 6 w 42"/>
                    <a:gd name="T1" fmla="*/ 7 h 60"/>
                    <a:gd name="T2" fmla="*/ 6 w 42"/>
                    <a:gd name="T3" fmla="*/ 5 h 60"/>
                    <a:gd name="T4" fmla="*/ 3 w 42"/>
                    <a:gd name="T5" fmla="*/ 4 h 60"/>
                    <a:gd name="T6" fmla="*/ 4 w 42"/>
                    <a:gd name="T7" fmla="*/ 58 h 60"/>
                    <a:gd name="T8" fmla="*/ 6 w 42"/>
                    <a:gd name="T9" fmla="*/ 59 h 60"/>
                    <a:gd name="T10" fmla="*/ 36 w 42"/>
                    <a:gd name="T11" fmla="*/ 60 h 60"/>
                    <a:gd name="T12" fmla="*/ 38 w 42"/>
                    <a:gd name="T13" fmla="*/ 59 h 60"/>
                    <a:gd name="T14" fmla="*/ 38 w 42"/>
                    <a:gd name="T15" fmla="*/ 5 h 60"/>
                    <a:gd name="T16" fmla="*/ 34 w 42"/>
                    <a:gd name="T17" fmla="*/ 0 h 60"/>
                    <a:gd name="T18" fmla="*/ 3 w 42"/>
                    <a:gd name="T19" fmla="*/ 3 h 60"/>
                    <a:gd name="T20" fmla="*/ 2 w 42"/>
                    <a:gd name="T21" fmla="*/ 6 h 60"/>
                    <a:gd name="T22" fmla="*/ 32 w 42"/>
                    <a:gd name="T23" fmla="*/ 3 h 60"/>
                    <a:gd name="T24" fmla="*/ 36 w 42"/>
                    <a:gd name="T25" fmla="*/ 43 h 60"/>
                    <a:gd name="T26" fmla="*/ 28 w 42"/>
                    <a:gd name="T27" fmla="*/ 57 h 60"/>
                    <a:gd name="T28" fmla="*/ 7 w 42"/>
                    <a:gd name="T29" fmla="*/ 49 h 60"/>
                    <a:gd name="T30" fmla="*/ 6 w 42"/>
                    <a:gd name="T31" fmla="*/ 4 h 60"/>
                    <a:gd name="T32" fmla="*/ 3 w 42"/>
                    <a:gd name="T33" fmla="*/ 4 h 60"/>
                    <a:gd name="T34" fmla="*/ 3 w 42"/>
                    <a:gd name="T35" fmla="*/ 6 h 60"/>
                    <a:gd name="T36" fmla="*/ 6 w 42"/>
                    <a:gd name="T37" fmla="*/ 7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2" h="60">
                      <a:moveTo>
                        <a:pt x="6" y="7"/>
                      </a:moveTo>
                      <a:cubicBezTo>
                        <a:pt x="6" y="6"/>
                        <a:pt x="6" y="5"/>
                        <a:pt x="6" y="5"/>
                      </a:cubicBezTo>
                      <a:cubicBezTo>
                        <a:pt x="5" y="4"/>
                        <a:pt x="4" y="4"/>
                        <a:pt x="3" y="4"/>
                      </a:cubicBezTo>
                      <a:cubicBezTo>
                        <a:pt x="3" y="22"/>
                        <a:pt x="4" y="40"/>
                        <a:pt x="4" y="58"/>
                      </a:cubicBezTo>
                      <a:cubicBezTo>
                        <a:pt x="4" y="59"/>
                        <a:pt x="5" y="59"/>
                        <a:pt x="6" y="59"/>
                      </a:cubicBezTo>
                      <a:cubicBezTo>
                        <a:pt x="16" y="60"/>
                        <a:pt x="26" y="60"/>
                        <a:pt x="36" y="60"/>
                      </a:cubicBezTo>
                      <a:cubicBezTo>
                        <a:pt x="37" y="60"/>
                        <a:pt x="38" y="59"/>
                        <a:pt x="38" y="59"/>
                      </a:cubicBezTo>
                      <a:cubicBezTo>
                        <a:pt x="38" y="41"/>
                        <a:pt x="42" y="22"/>
                        <a:pt x="38" y="5"/>
                      </a:cubicBezTo>
                      <a:cubicBezTo>
                        <a:pt x="38" y="3"/>
                        <a:pt x="36" y="0"/>
                        <a:pt x="34" y="0"/>
                      </a:cubicBezTo>
                      <a:cubicBezTo>
                        <a:pt x="24" y="0"/>
                        <a:pt x="13" y="5"/>
                        <a:pt x="3" y="3"/>
                      </a:cubicBezTo>
                      <a:cubicBezTo>
                        <a:pt x="1" y="3"/>
                        <a:pt x="0" y="5"/>
                        <a:pt x="2" y="6"/>
                      </a:cubicBezTo>
                      <a:cubicBezTo>
                        <a:pt x="11" y="8"/>
                        <a:pt x="23" y="5"/>
                        <a:pt x="32" y="3"/>
                      </a:cubicBezTo>
                      <a:cubicBezTo>
                        <a:pt x="39" y="2"/>
                        <a:pt x="36" y="38"/>
                        <a:pt x="36" y="43"/>
                      </a:cubicBezTo>
                      <a:cubicBezTo>
                        <a:pt x="35" y="50"/>
                        <a:pt x="37" y="57"/>
                        <a:pt x="28" y="57"/>
                      </a:cubicBezTo>
                      <a:cubicBezTo>
                        <a:pt x="20" y="57"/>
                        <a:pt x="7" y="60"/>
                        <a:pt x="7" y="49"/>
                      </a:cubicBezTo>
                      <a:cubicBezTo>
                        <a:pt x="7" y="34"/>
                        <a:pt x="6" y="19"/>
                        <a:pt x="6" y="4"/>
                      </a:cubicBezTo>
                      <a:cubicBezTo>
                        <a:pt x="6" y="3"/>
                        <a:pt x="3" y="2"/>
                        <a:pt x="3" y="4"/>
                      </a:cubicBezTo>
                      <a:cubicBezTo>
                        <a:pt x="3" y="5"/>
                        <a:pt x="3" y="5"/>
                        <a:pt x="3" y="6"/>
                      </a:cubicBezTo>
                      <a:cubicBezTo>
                        <a:pt x="2" y="8"/>
                        <a:pt x="5" y="9"/>
                        <a:pt x="6"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9" name="Freeform 334"/>
                <p:cNvSpPr>
                  <a:spLocks/>
                </p:cNvSpPr>
                <p:nvPr/>
              </p:nvSpPr>
              <p:spPr bwMode="auto">
                <a:xfrm>
                  <a:off x="518" y="1473"/>
                  <a:ext cx="22" cy="32"/>
                </a:xfrm>
                <a:custGeom>
                  <a:avLst/>
                  <a:gdLst>
                    <a:gd name="T0" fmla="*/ 4 w 33"/>
                    <a:gd name="T1" fmla="*/ 3 h 48"/>
                    <a:gd name="T2" fmla="*/ 4 w 33"/>
                    <a:gd name="T3" fmla="*/ 2 h 48"/>
                    <a:gd name="T4" fmla="*/ 1 w 33"/>
                    <a:gd name="T5" fmla="*/ 2 h 48"/>
                    <a:gd name="T6" fmla="*/ 1 w 33"/>
                    <a:gd name="T7" fmla="*/ 46 h 48"/>
                    <a:gd name="T8" fmla="*/ 2 w 33"/>
                    <a:gd name="T9" fmla="*/ 48 h 48"/>
                    <a:gd name="T10" fmla="*/ 31 w 33"/>
                    <a:gd name="T11" fmla="*/ 47 h 48"/>
                    <a:gd name="T12" fmla="*/ 31 w 33"/>
                    <a:gd name="T13" fmla="*/ 44 h 48"/>
                    <a:gd name="T14" fmla="*/ 15 w 33"/>
                    <a:gd name="T15" fmla="*/ 45 h 48"/>
                    <a:gd name="T16" fmla="*/ 5 w 33"/>
                    <a:gd name="T17" fmla="*/ 45 h 48"/>
                    <a:gd name="T18" fmla="*/ 3 w 33"/>
                    <a:gd name="T19" fmla="*/ 38 h 48"/>
                    <a:gd name="T20" fmla="*/ 4 w 33"/>
                    <a:gd name="T21" fmla="*/ 2 h 48"/>
                    <a:gd name="T22" fmla="*/ 1 w 33"/>
                    <a:gd name="T23" fmla="*/ 2 h 48"/>
                    <a:gd name="T24" fmla="*/ 1 w 33"/>
                    <a:gd name="T25" fmla="*/ 3 h 48"/>
                    <a:gd name="T26" fmla="*/ 4 w 33"/>
                    <a:gd name="T27" fmla="*/ 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3" h="48">
                      <a:moveTo>
                        <a:pt x="4" y="3"/>
                      </a:moveTo>
                      <a:cubicBezTo>
                        <a:pt x="4" y="3"/>
                        <a:pt x="4" y="2"/>
                        <a:pt x="4" y="2"/>
                      </a:cubicBezTo>
                      <a:cubicBezTo>
                        <a:pt x="4" y="0"/>
                        <a:pt x="1" y="0"/>
                        <a:pt x="1" y="2"/>
                      </a:cubicBezTo>
                      <a:cubicBezTo>
                        <a:pt x="1" y="17"/>
                        <a:pt x="0" y="32"/>
                        <a:pt x="1" y="46"/>
                      </a:cubicBezTo>
                      <a:cubicBezTo>
                        <a:pt x="1" y="47"/>
                        <a:pt x="1" y="48"/>
                        <a:pt x="2" y="48"/>
                      </a:cubicBezTo>
                      <a:cubicBezTo>
                        <a:pt x="12" y="48"/>
                        <a:pt x="21" y="48"/>
                        <a:pt x="31" y="47"/>
                      </a:cubicBezTo>
                      <a:cubicBezTo>
                        <a:pt x="33" y="46"/>
                        <a:pt x="33" y="43"/>
                        <a:pt x="31" y="44"/>
                      </a:cubicBezTo>
                      <a:cubicBezTo>
                        <a:pt x="25" y="44"/>
                        <a:pt x="20" y="45"/>
                        <a:pt x="15" y="45"/>
                      </a:cubicBezTo>
                      <a:cubicBezTo>
                        <a:pt x="12" y="45"/>
                        <a:pt x="9" y="45"/>
                        <a:pt x="5" y="45"/>
                      </a:cubicBezTo>
                      <a:cubicBezTo>
                        <a:pt x="2" y="45"/>
                        <a:pt x="3" y="39"/>
                        <a:pt x="3" y="38"/>
                      </a:cubicBezTo>
                      <a:cubicBezTo>
                        <a:pt x="4" y="26"/>
                        <a:pt x="4" y="14"/>
                        <a:pt x="4" y="2"/>
                      </a:cubicBezTo>
                      <a:cubicBezTo>
                        <a:pt x="4" y="0"/>
                        <a:pt x="1" y="0"/>
                        <a:pt x="1" y="2"/>
                      </a:cubicBezTo>
                      <a:cubicBezTo>
                        <a:pt x="1" y="2"/>
                        <a:pt x="1" y="3"/>
                        <a:pt x="1" y="3"/>
                      </a:cubicBezTo>
                      <a:cubicBezTo>
                        <a:pt x="1" y="5"/>
                        <a:pt x="4" y="5"/>
                        <a:pt x="4"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0" name="Freeform 335"/>
                <p:cNvSpPr>
                  <a:spLocks/>
                </p:cNvSpPr>
                <p:nvPr/>
              </p:nvSpPr>
              <p:spPr bwMode="auto">
                <a:xfrm>
                  <a:off x="522" y="1502"/>
                  <a:ext cx="12" cy="8"/>
                </a:xfrm>
                <a:custGeom>
                  <a:avLst/>
                  <a:gdLst>
                    <a:gd name="T0" fmla="*/ 12 w 17"/>
                    <a:gd name="T1" fmla="*/ 0 h 11"/>
                    <a:gd name="T2" fmla="*/ 3 w 17"/>
                    <a:gd name="T3" fmla="*/ 4 h 11"/>
                    <a:gd name="T4" fmla="*/ 7 w 17"/>
                    <a:gd name="T5" fmla="*/ 11 h 11"/>
                    <a:gd name="T6" fmla="*/ 15 w 17"/>
                    <a:gd name="T7" fmla="*/ 7 h 11"/>
                    <a:gd name="T8" fmla="*/ 11 w 17"/>
                    <a:gd name="T9" fmla="*/ 1 h 11"/>
                    <a:gd name="T10" fmla="*/ 11 w 17"/>
                    <a:gd name="T11" fmla="*/ 4 h 11"/>
                    <a:gd name="T12" fmla="*/ 12 w 17"/>
                    <a:gd name="T13" fmla="*/ 6 h 11"/>
                    <a:gd name="T14" fmla="*/ 7 w 17"/>
                    <a:gd name="T15" fmla="*/ 8 h 11"/>
                    <a:gd name="T16" fmla="*/ 5 w 17"/>
                    <a:gd name="T17" fmla="*/ 6 h 11"/>
                    <a:gd name="T18" fmla="*/ 7 w 17"/>
                    <a:gd name="T19" fmla="*/ 5 h 11"/>
                    <a:gd name="T20" fmla="*/ 12 w 17"/>
                    <a:gd name="T21" fmla="*/ 3 h 11"/>
                    <a:gd name="T22" fmla="*/ 12 w 17"/>
                    <a:gd name="T23"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 h="11">
                      <a:moveTo>
                        <a:pt x="12" y="0"/>
                      </a:moveTo>
                      <a:cubicBezTo>
                        <a:pt x="9" y="0"/>
                        <a:pt x="5" y="2"/>
                        <a:pt x="3" y="4"/>
                      </a:cubicBezTo>
                      <a:cubicBezTo>
                        <a:pt x="0" y="7"/>
                        <a:pt x="4" y="10"/>
                        <a:pt x="7" y="11"/>
                      </a:cubicBezTo>
                      <a:cubicBezTo>
                        <a:pt x="10" y="11"/>
                        <a:pt x="14" y="9"/>
                        <a:pt x="15" y="7"/>
                      </a:cubicBezTo>
                      <a:cubicBezTo>
                        <a:pt x="17" y="4"/>
                        <a:pt x="15" y="1"/>
                        <a:pt x="11" y="1"/>
                      </a:cubicBezTo>
                      <a:cubicBezTo>
                        <a:pt x="10" y="1"/>
                        <a:pt x="10" y="4"/>
                        <a:pt x="11" y="4"/>
                      </a:cubicBezTo>
                      <a:cubicBezTo>
                        <a:pt x="13" y="4"/>
                        <a:pt x="13" y="5"/>
                        <a:pt x="12" y="6"/>
                      </a:cubicBezTo>
                      <a:cubicBezTo>
                        <a:pt x="11" y="7"/>
                        <a:pt x="9" y="8"/>
                        <a:pt x="7" y="8"/>
                      </a:cubicBezTo>
                      <a:cubicBezTo>
                        <a:pt x="7" y="7"/>
                        <a:pt x="5" y="7"/>
                        <a:pt x="5" y="6"/>
                      </a:cubicBezTo>
                      <a:cubicBezTo>
                        <a:pt x="5" y="6"/>
                        <a:pt x="6" y="5"/>
                        <a:pt x="7" y="5"/>
                      </a:cubicBezTo>
                      <a:cubicBezTo>
                        <a:pt x="8" y="4"/>
                        <a:pt x="10" y="3"/>
                        <a:pt x="12" y="3"/>
                      </a:cubicBezTo>
                      <a:cubicBezTo>
                        <a:pt x="14" y="3"/>
                        <a:pt x="14" y="0"/>
                        <a:pt x="1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1" name="Freeform 336"/>
                <p:cNvSpPr>
                  <a:spLocks/>
                </p:cNvSpPr>
                <p:nvPr/>
              </p:nvSpPr>
              <p:spPr bwMode="auto">
                <a:xfrm>
                  <a:off x="532" y="1503"/>
                  <a:ext cx="7" cy="6"/>
                </a:xfrm>
                <a:custGeom>
                  <a:avLst/>
                  <a:gdLst>
                    <a:gd name="T0" fmla="*/ 0 w 11"/>
                    <a:gd name="T1" fmla="*/ 4 h 9"/>
                    <a:gd name="T2" fmla="*/ 0 w 11"/>
                    <a:gd name="T3" fmla="*/ 7 h 9"/>
                    <a:gd name="T4" fmla="*/ 3 w 11"/>
                    <a:gd name="T5" fmla="*/ 7 h 9"/>
                    <a:gd name="T6" fmla="*/ 3 w 11"/>
                    <a:gd name="T7" fmla="*/ 4 h 9"/>
                    <a:gd name="T8" fmla="*/ 0 w 11"/>
                    <a:gd name="T9" fmla="*/ 4 h 9"/>
                    <a:gd name="T10" fmla="*/ 1 w 11"/>
                    <a:gd name="T11" fmla="*/ 7 h 9"/>
                    <a:gd name="T12" fmla="*/ 4 w 11"/>
                    <a:gd name="T13" fmla="*/ 6 h 9"/>
                    <a:gd name="T14" fmla="*/ 4 w 11"/>
                    <a:gd name="T15" fmla="*/ 3 h 9"/>
                    <a:gd name="T16" fmla="*/ 1 w 11"/>
                    <a:gd name="T17" fmla="*/ 2 h 9"/>
                    <a:gd name="T18" fmla="*/ 1 w 11"/>
                    <a:gd name="T19" fmla="*/ 7 h 9"/>
                    <a:gd name="T20" fmla="*/ 4 w 11"/>
                    <a:gd name="T21" fmla="*/ 8 h 9"/>
                    <a:gd name="T22" fmla="*/ 6 w 11"/>
                    <a:gd name="T23" fmla="*/ 3 h 9"/>
                    <a:gd name="T24" fmla="*/ 3 w 11"/>
                    <a:gd name="T25" fmla="*/ 3 h 9"/>
                    <a:gd name="T26" fmla="*/ 3 w 11"/>
                    <a:gd name="T27" fmla="*/ 5 h 9"/>
                    <a:gd name="T28" fmla="*/ 6 w 11"/>
                    <a:gd name="T29" fmla="*/ 5 h 9"/>
                    <a:gd name="T30" fmla="*/ 7 w 11"/>
                    <a:gd name="T31" fmla="*/ 3 h 9"/>
                    <a:gd name="T32" fmla="*/ 5 w 11"/>
                    <a:gd name="T33" fmla="*/ 3 h 9"/>
                    <a:gd name="T34" fmla="*/ 5 w 11"/>
                    <a:gd name="T35" fmla="*/ 5 h 9"/>
                    <a:gd name="T36" fmla="*/ 8 w 11"/>
                    <a:gd name="T37" fmla="*/ 5 h 9"/>
                    <a:gd name="T38" fmla="*/ 9 w 11"/>
                    <a:gd name="T39" fmla="*/ 2 h 9"/>
                    <a:gd name="T40" fmla="*/ 6 w 11"/>
                    <a:gd name="T41" fmla="*/ 3 h 9"/>
                    <a:gd name="T42" fmla="*/ 7 w 11"/>
                    <a:gd name="T43" fmla="*/ 5 h 9"/>
                    <a:gd name="T44" fmla="*/ 10 w 11"/>
                    <a:gd name="T45" fmla="*/ 5 h 9"/>
                    <a:gd name="T46" fmla="*/ 10 w 11"/>
                    <a:gd name="T47" fmla="*/ 2 h 9"/>
                    <a:gd name="T48" fmla="*/ 8 w 11"/>
                    <a:gd name="T49" fmla="*/ 2 h 9"/>
                    <a:gd name="T50" fmla="*/ 7 w 11"/>
                    <a:gd name="T51" fmla="*/ 3 h 9"/>
                    <a:gd name="T52" fmla="*/ 10 w 11"/>
                    <a:gd name="T53" fmla="*/ 4 h 9"/>
                    <a:gd name="T54" fmla="*/ 10 w 11"/>
                    <a:gd name="T55" fmla="*/ 1 h 9"/>
                    <a:gd name="T56" fmla="*/ 7 w 11"/>
                    <a:gd name="T57" fmla="*/ 1 h 9"/>
                    <a:gd name="T58" fmla="*/ 7 w 11"/>
                    <a:gd name="T59" fmla="*/ 5 h 9"/>
                    <a:gd name="T60" fmla="*/ 10 w 11"/>
                    <a:gd name="T61" fmla="*/ 5 h 9"/>
                    <a:gd name="T62" fmla="*/ 9 w 11"/>
                    <a:gd name="T63" fmla="*/ 1 h 9"/>
                    <a:gd name="T64" fmla="*/ 6 w 11"/>
                    <a:gd name="T65" fmla="*/ 2 h 9"/>
                    <a:gd name="T66" fmla="*/ 5 w 11"/>
                    <a:gd name="T67" fmla="*/ 5 h 9"/>
                    <a:gd name="T68" fmla="*/ 8 w 11"/>
                    <a:gd name="T69" fmla="*/ 5 h 9"/>
                    <a:gd name="T70" fmla="*/ 8 w 11"/>
                    <a:gd name="T71" fmla="*/ 2 h 9"/>
                    <a:gd name="T72" fmla="*/ 5 w 11"/>
                    <a:gd name="T73" fmla="*/ 2 h 9"/>
                    <a:gd name="T74" fmla="*/ 3 w 11"/>
                    <a:gd name="T75" fmla="*/ 5 h 9"/>
                    <a:gd name="T76" fmla="*/ 6 w 11"/>
                    <a:gd name="T77" fmla="*/ 5 h 9"/>
                    <a:gd name="T78" fmla="*/ 6 w 11"/>
                    <a:gd name="T79" fmla="*/ 2 h 9"/>
                    <a:gd name="T80" fmla="*/ 3 w 11"/>
                    <a:gd name="T81" fmla="*/ 2 h 9"/>
                    <a:gd name="T82" fmla="*/ 2 w 11"/>
                    <a:gd name="T83" fmla="*/ 7 h 9"/>
                    <a:gd name="T84" fmla="*/ 4 w 11"/>
                    <a:gd name="T85" fmla="*/ 7 h 9"/>
                    <a:gd name="T86" fmla="*/ 4 w 11"/>
                    <a:gd name="T87" fmla="*/ 2 h 9"/>
                    <a:gd name="T88" fmla="*/ 1 w 11"/>
                    <a:gd name="T89" fmla="*/ 2 h 9"/>
                    <a:gd name="T90" fmla="*/ 1 w 11"/>
                    <a:gd name="T91" fmla="*/ 6 h 9"/>
                    <a:gd name="T92" fmla="*/ 4 w 11"/>
                    <a:gd name="T93" fmla="*/ 6 h 9"/>
                    <a:gd name="T94" fmla="*/ 3 w 11"/>
                    <a:gd name="T95" fmla="*/ 4 h 9"/>
                    <a:gd name="T96" fmla="*/ 0 w 11"/>
                    <a:gd name="T97" fmla="*/ 4 h 9"/>
                    <a:gd name="T98" fmla="*/ 0 w 11"/>
                    <a:gd name="T99" fmla="*/ 7 h 9"/>
                    <a:gd name="T100" fmla="*/ 3 w 11"/>
                    <a:gd name="T101" fmla="*/ 7 h 9"/>
                    <a:gd name="T102" fmla="*/ 3 w 11"/>
                    <a:gd name="T103" fmla="*/ 4 h 9"/>
                    <a:gd name="T104" fmla="*/ 0 w 11"/>
                    <a:gd name="T105" fmla="*/ 4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1" h="9">
                      <a:moveTo>
                        <a:pt x="0" y="4"/>
                      </a:moveTo>
                      <a:cubicBezTo>
                        <a:pt x="0" y="5"/>
                        <a:pt x="0" y="6"/>
                        <a:pt x="0" y="7"/>
                      </a:cubicBezTo>
                      <a:cubicBezTo>
                        <a:pt x="1" y="7"/>
                        <a:pt x="2" y="7"/>
                        <a:pt x="3" y="7"/>
                      </a:cubicBezTo>
                      <a:cubicBezTo>
                        <a:pt x="3" y="6"/>
                        <a:pt x="3" y="5"/>
                        <a:pt x="3" y="4"/>
                      </a:cubicBezTo>
                      <a:cubicBezTo>
                        <a:pt x="2" y="4"/>
                        <a:pt x="1" y="4"/>
                        <a:pt x="0" y="4"/>
                      </a:cubicBezTo>
                      <a:cubicBezTo>
                        <a:pt x="0" y="5"/>
                        <a:pt x="1" y="6"/>
                        <a:pt x="1" y="7"/>
                      </a:cubicBezTo>
                      <a:cubicBezTo>
                        <a:pt x="1" y="8"/>
                        <a:pt x="4" y="8"/>
                        <a:pt x="4" y="6"/>
                      </a:cubicBezTo>
                      <a:cubicBezTo>
                        <a:pt x="4" y="5"/>
                        <a:pt x="4" y="4"/>
                        <a:pt x="4" y="3"/>
                      </a:cubicBezTo>
                      <a:cubicBezTo>
                        <a:pt x="3" y="3"/>
                        <a:pt x="2" y="3"/>
                        <a:pt x="1" y="2"/>
                      </a:cubicBezTo>
                      <a:cubicBezTo>
                        <a:pt x="2" y="4"/>
                        <a:pt x="1" y="6"/>
                        <a:pt x="1" y="7"/>
                      </a:cubicBezTo>
                      <a:cubicBezTo>
                        <a:pt x="1" y="9"/>
                        <a:pt x="4" y="9"/>
                        <a:pt x="4" y="8"/>
                      </a:cubicBezTo>
                      <a:cubicBezTo>
                        <a:pt x="5" y="6"/>
                        <a:pt x="5" y="5"/>
                        <a:pt x="6" y="3"/>
                      </a:cubicBezTo>
                      <a:cubicBezTo>
                        <a:pt x="5" y="3"/>
                        <a:pt x="4" y="3"/>
                        <a:pt x="3" y="3"/>
                      </a:cubicBezTo>
                      <a:cubicBezTo>
                        <a:pt x="3" y="4"/>
                        <a:pt x="3" y="5"/>
                        <a:pt x="3" y="5"/>
                      </a:cubicBezTo>
                      <a:cubicBezTo>
                        <a:pt x="4" y="7"/>
                        <a:pt x="6" y="7"/>
                        <a:pt x="6" y="5"/>
                      </a:cubicBezTo>
                      <a:cubicBezTo>
                        <a:pt x="6" y="5"/>
                        <a:pt x="7" y="4"/>
                        <a:pt x="7" y="3"/>
                      </a:cubicBezTo>
                      <a:cubicBezTo>
                        <a:pt x="7" y="3"/>
                        <a:pt x="6" y="3"/>
                        <a:pt x="5" y="3"/>
                      </a:cubicBezTo>
                      <a:cubicBezTo>
                        <a:pt x="5" y="4"/>
                        <a:pt x="5" y="4"/>
                        <a:pt x="5" y="5"/>
                      </a:cubicBezTo>
                      <a:cubicBezTo>
                        <a:pt x="5" y="7"/>
                        <a:pt x="8" y="7"/>
                        <a:pt x="8" y="5"/>
                      </a:cubicBezTo>
                      <a:cubicBezTo>
                        <a:pt x="8" y="4"/>
                        <a:pt x="8" y="3"/>
                        <a:pt x="9" y="2"/>
                      </a:cubicBezTo>
                      <a:cubicBezTo>
                        <a:pt x="8" y="2"/>
                        <a:pt x="7" y="3"/>
                        <a:pt x="6" y="3"/>
                      </a:cubicBezTo>
                      <a:cubicBezTo>
                        <a:pt x="7" y="4"/>
                        <a:pt x="7" y="4"/>
                        <a:pt x="7" y="5"/>
                      </a:cubicBezTo>
                      <a:cubicBezTo>
                        <a:pt x="7" y="7"/>
                        <a:pt x="10" y="7"/>
                        <a:pt x="10" y="5"/>
                      </a:cubicBezTo>
                      <a:cubicBezTo>
                        <a:pt x="10" y="4"/>
                        <a:pt x="10" y="3"/>
                        <a:pt x="10" y="2"/>
                      </a:cubicBezTo>
                      <a:cubicBezTo>
                        <a:pt x="9" y="2"/>
                        <a:pt x="8" y="2"/>
                        <a:pt x="8" y="2"/>
                      </a:cubicBezTo>
                      <a:cubicBezTo>
                        <a:pt x="8" y="2"/>
                        <a:pt x="8" y="2"/>
                        <a:pt x="7" y="3"/>
                      </a:cubicBezTo>
                      <a:cubicBezTo>
                        <a:pt x="7" y="5"/>
                        <a:pt x="10" y="5"/>
                        <a:pt x="10" y="4"/>
                      </a:cubicBezTo>
                      <a:cubicBezTo>
                        <a:pt x="11" y="2"/>
                        <a:pt x="11" y="2"/>
                        <a:pt x="10" y="1"/>
                      </a:cubicBezTo>
                      <a:cubicBezTo>
                        <a:pt x="9" y="0"/>
                        <a:pt x="8" y="0"/>
                        <a:pt x="7" y="1"/>
                      </a:cubicBezTo>
                      <a:cubicBezTo>
                        <a:pt x="7" y="2"/>
                        <a:pt x="7" y="4"/>
                        <a:pt x="7" y="5"/>
                      </a:cubicBezTo>
                      <a:cubicBezTo>
                        <a:pt x="8" y="5"/>
                        <a:pt x="9" y="5"/>
                        <a:pt x="10" y="5"/>
                      </a:cubicBezTo>
                      <a:cubicBezTo>
                        <a:pt x="10" y="3"/>
                        <a:pt x="9" y="2"/>
                        <a:pt x="9" y="1"/>
                      </a:cubicBezTo>
                      <a:cubicBezTo>
                        <a:pt x="8" y="0"/>
                        <a:pt x="6" y="1"/>
                        <a:pt x="6" y="2"/>
                      </a:cubicBezTo>
                      <a:cubicBezTo>
                        <a:pt x="5" y="3"/>
                        <a:pt x="5" y="4"/>
                        <a:pt x="5" y="5"/>
                      </a:cubicBezTo>
                      <a:cubicBezTo>
                        <a:pt x="6" y="5"/>
                        <a:pt x="7" y="5"/>
                        <a:pt x="8" y="5"/>
                      </a:cubicBezTo>
                      <a:cubicBezTo>
                        <a:pt x="8" y="4"/>
                        <a:pt x="8" y="3"/>
                        <a:pt x="8" y="2"/>
                      </a:cubicBezTo>
                      <a:cubicBezTo>
                        <a:pt x="7" y="1"/>
                        <a:pt x="6" y="1"/>
                        <a:pt x="5" y="2"/>
                      </a:cubicBezTo>
                      <a:cubicBezTo>
                        <a:pt x="4" y="3"/>
                        <a:pt x="4" y="4"/>
                        <a:pt x="3" y="5"/>
                      </a:cubicBezTo>
                      <a:cubicBezTo>
                        <a:pt x="4" y="5"/>
                        <a:pt x="5" y="5"/>
                        <a:pt x="6" y="5"/>
                      </a:cubicBezTo>
                      <a:cubicBezTo>
                        <a:pt x="6" y="4"/>
                        <a:pt x="6" y="3"/>
                        <a:pt x="6" y="2"/>
                      </a:cubicBezTo>
                      <a:cubicBezTo>
                        <a:pt x="6" y="1"/>
                        <a:pt x="4" y="1"/>
                        <a:pt x="3" y="2"/>
                      </a:cubicBezTo>
                      <a:cubicBezTo>
                        <a:pt x="2" y="3"/>
                        <a:pt x="2" y="5"/>
                        <a:pt x="2" y="7"/>
                      </a:cubicBezTo>
                      <a:cubicBezTo>
                        <a:pt x="2" y="7"/>
                        <a:pt x="3" y="7"/>
                        <a:pt x="4" y="7"/>
                      </a:cubicBezTo>
                      <a:cubicBezTo>
                        <a:pt x="4" y="6"/>
                        <a:pt x="4" y="4"/>
                        <a:pt x="4" y="2"/>
                      </a:cubicBezTo>
                      <a:cubicBezTo>
                        <a:pt x="4" y="1"/>
                        <a:pt x="2" y="1"/>
                        <a:pt x="1" y="2"/>
                      </a:cubicBezTo>
                      <a:cubicBezTo>
                        <a:pt x="1" y="3"/>
                        <a:pt x="1" y="5"/>
                        <a:pt x="1" y="6"/>
                      </a:cubicBezTo>
                      <a:cubicBezTo>
                        <a:pt x="2" y="6"/>
                        <a:pt x="3" y="6"/>
                        <a:pt x="4" y="6"/>
                      </a:cubicBezTo>
                      <a:cubicBezTo>
                        <a:pt x="3" y="5"/>
                        <a:pt x="3" y="4"/>
                        <a:pt x="3" y="4"/>
                      </a:cubicBezTo>
                      <a:cubicBezTo>
                        <a:pt x="3" y="2"/>
                        <a:pt x="0" y="2"/>
                        <a:pt x="0" y="4"/>
                      </a:cubicBezTo>
                      <a:cubicBezTo>
                        <a:pt x="0" y="5"/>
                        <a:pt x="0" y="6"/>
                        <a:pt x="0" y="7"/>
                      </a:cubicBezTo>
                      <a:cubicBezTo>
                        <a:pt x="0" y="9"/>
                        <a:pt x="3" y="9"/>
                        <a:pt x="3" y="7"/>
                      </a:cubicBezTo>
                      <a:cubicBezTo>
                        <a:pt x="3" y="6"/>
                        <a:pt x="3" y="5"/>
                        <a:pt x="3" y="4"/>
                      </a:cubicBezTo>
                      <a:cubicBezTo>
                        <a:pt x="3" y="2"/>
                        <a:pt x="0" y="2"/>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2" name="Freeform 337"/>
                <p:cNvSpPr>
                  <a:spLocks/>
                </p:cNvSpPr>
                <p:nvPr/>
              </p:nvSpPr>
              <p:spPr bwMode="auto">
                <a:xfrm>
                  <a:off x="520" y="1503"/>
                  <a:ext cx="5" cy="5"/>
                </a:xfrm>
                <a:custGeom>
                  <a:avLst/>
                  <a:gdLst>
                    <a:gd name="T0" fmla="*/ 1 w 8"/>
                    <a:gd name="T1" fmla="*/ 4 h 8"/>
                    <a:gd name="T2" fmla="*/ 2 w 8"/>
                    <a:gd name="T3" fmla="*/ 6 h 8"/>
                    <a:gd name="T4" fmla="*/ 4 w 8"/>
                    <a:gd name="T5" fmla="*/ 5 h 8"/>
                    <a:gd name="T6" fmla="*/ 3 w 8"/>
                    <a:gd name="T7" fmla="*/ 2 h 8"/>
                    <a:gd name="T8" fmla="*/ 1 w 8"/>
                    <a:gd name="T9" fmla="*/ 3 h 8"/>
                    <a:gd name="T10" fmla="*/ 3 w 8"/>
                    <a:gd name="T11" fmla="*/ 6 h 8"/>
                    <a:gd name="T12" fmla="*/ 6 w 8"/>
                    <a:gd name="T13" fmla="*/ 7 h 8"/>
                    <a:gd name="T14" fmla="*/ 7 w 8"/>
                    <a:gd name="T15" fmla="*/ 3 h 8"/>
                    <a:gd name="T16" fmla="*/ 4 w 8"/>
                    <a:gd name="T17" fmla="*/ 3 h 8"/>
                    <a:gd name="T18" fmla="*/ 4 w 8"/>
                    <a:gd name="T19" fmla="*/ 5 h 8"/>
                    <a:gd name="T20" fmla="*/ 6 w 8"/>
                    <a:gd name="T21" fmla="*/ 7 h 8"/>
                    <a:gd name="T22" fmla="*/ 7 w 8"/>
                    <a:gd name="T23" fmla="*/ 2 h 8"/>
                    <a:gd name="T24" fmla="*/ 4 w 8"/>
                    <a:gd name="T25" fmla="*/ 2 h 8"/>
                    <a:gd name="T26" fmla="*/ 3 w 8"/>
                    <a:gd name="T27" fmla="*/ 6 h 8"/>
                    <a:gd name="T28" fmla="*/ 6 w 8"/>
                    <a:gd name="T29" fmla="*/ 6 h 8"/>
                    <a:gd name="T30" fmla="*/ 5 w 8"/>
                    <a:gd name="T31" fmla="*/ 4 h 8"/>
                    <a:gd name="T32" fmla="*/ 3 w 8"/>
                    <a:gd name="T33" fmla="*/ 2 h 8"/>
                    <a:gd name="T34" fmla="*/ 1 w 8"/>
                    <a:gd name="T35" fmla="*/ 3 h 8"/>
                    <a:gd name="T36" fmla="*/ 2 w 8"/>
                    <a:gd name="T37" fmla="*/ 6 h 8"/>
                    <a:gd name="T38" fmla="*/ 5 w 8"/>
                    <a:gd name="T39" fmla="*/ 6 h 8"/>
                    <a:gd name="T40" fmla="*/ 4 w 8"/>
                    <a:gd name="T41" fmla="*/ 3 h 8"/>
                    <a:gd name="T42" fmla="*/ 1 w 8"/>
                    <a:gd name="T43" fmla="*/ 4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 h="8">
                      <a:moveTo>
                        <a:pt x="1" y="4"/>
                      </a:moveTo>
                      <a:cubicBezTo>
                        <a:pt x="1" y="5"/>
                        <a:pt x="2" y="5"/>
                        <a:pt x="2" y="6"/>
                      </a:cubicBezTo>
                      <a:cubicBezTo>
                        <a:pt x="3" y="6"/>
                        <a:pt x="4" y="6"/>
                        <a:pt x="4" y="5"/>
                      </a:cubicBezTo>
                      <a:cubicBezTo>
                        <a:pt x="4" y="4"/>
                        <a:pt x="4" y="3"/>
                        <a:pt x="3" y="2"/>
                      </a:cubicBezTo>
                      <a:cubicBezTo>
                        <a:pt x="2" y="0"/>
                        <a:pt x="0" y="1"/>
                        <a:pt x="1" y="3"/>
                      </a:cubicBezTo>
                      <a:cubicBezTo>
                        <a:pt x="1" y="4"/>
                        <a:pt x="3" y="5"/>
                        <a:pt x="3" y="6"/>
                      </a:cubicBezTo>
                      <a:cubicBezTo>
                        <a:pt x="3" y="8"/>
                        <a:pt x="6" y="8"/>
                        <a:pt x="6" y="7"/>
                      </a:cubicBezTo>
                      <a:cubicBezTo>
                        <a:pt x="6" y="5"/>
                        <a:pt x="7" y="4"/>
                        <a:pt x="7" y="3"/>
                      </a:cubicBezTo>
                      <a:cubicBezTo>
                        <a:pt x="6" y="3"/>
                        <a:pt x="5" y="3"/>
                        <a:pt x="4" y="3"/>
                      </a:cubicBezTo>
                      <a:cubicBezTo>
                        <a:pt x="5" y="4"/>
                        <a:pt x="5" y="4"/>
                        <a:pt x="4" y="5"/>
                      </a:cubicBezTo>
                      <a:cubicBezTo>
                        <a:pt x="3" y="6"/>
                        <a:pt x="5" y="8"/>
                        <a:pt x="6" y="7"/>
                      </a:cubicBezTo>
                      <a:cubicBezTo>
                        <a:pt x="7" y="6"/>
                        <a:pt x="8" y="4"/>
                        <a:pt x="7" y="2"/>
                      </a:cubicBezTo>
                      <a:cubicBezTo>
                        <a:pt x="7" y="1"/>
                        <a:pt x="5" y="1"/>
                        <a:pt x="4" y="2"/>
                      </a:cubicBezTo>
                      <a:cubicBezTo>
                        <a:pt x="4" y="4"/>
                        <a:pt x="4" y="5"/>
                        <a:pt x="3" y="6"/>
                      </a:cubicBezTo>
                      <a:cubicBezTo>
                        <a:pt x="4" y="6"/>
                        <a:pt x="5" y="6"/>
                        <a:pt x="6" y="6"/>
                      </a:cubicBezTo>
                      <a:cubicBezTo>
                        <a:pt x="6" y="5"/>
                        <a:pt x="6" y="4"/>
                        <a:pt x="5" y="4"/>
                      </a:cubicBezTo>
                      <a:cubicBezTo>
                        <a:pt x="5" y="3"/>
                        <a:pt x="4" y="2"/>
                        <a:pt x="3" y="2"/>
                      </a:cubicBezTo>
                      <a:cubicBezTo>
                        <a:pt x="2" y="2"/>
                        <a:pt x="2" y="2"/>
                        <a:pt x="1" y="3"/>
                      </a:cubicBezTo>
                      <a:cubicBezTo>
                        <a:pt x="1" y="4"/>
                        <a:pt x="2" y="5"/>
                        <a:pt x="2" y="6"/>
                      </a:cubicBezTo>
                      <a:cubicBezTo>
                        <a:pt x="2" y="8"/>
                        <a:pt x="5" y="7"/>
                        <a:pt x="5" y="6"/>
                      </a:cubicBezTo>
                      <a:cubicBezTo>
                        <a:pt x="5" y="5"/>
                        <a:pt x="4" y="4"/>
                        <a:pt x="4" y="3"/>
                      </a:cubicBezTo>
                      <a:cubicBezTo>
                        <a:pt x="3" y="1"/>
                        <a:pt x="1" y="2"/>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3" name="Freeform 338"/>
                <p:cNvSpPr>
                  <a:spLocks/>
                </p:cNvSpPr>
                <p:nvPr/>
              </p:nvSpPr>
              <p:spPr bwMode="auto">
                <a:xfrm>
                  <a:off x="536" y="1469"/>
                  <a:ext cx="4" cy="35"/>
                </a:xfrm>
                <a:custGeom>
                  <a:avLst/>
                  <a:gdLst>
                    <a:gd name="T0" fmla="*/ 5 w 7"/>
                    <a:gd name="T1" fmla="*/ 51 h 53"/>
                    <a:gd name="T2" fmla="*/ 6 w 7"/>
                    <a:gd name="T3" fmla="*/ 20 h 53"/>
                    <a:gd name="T4" fmla="*/ 4 w 7"/>
                    <a:gd name="T5" fmla="*/ 2 h 53"/>
                    <a:gd name="T6" fmla="*/ 1 w 7"/>
                    <a:gd name="T7" fmla="*/ 3 h 53"/>
                    <a:gd name="T8" fmla="*/ 3 w 7"/>
                    <a:gd name="T9" fmla="*/ 22 h 53"/>
                    <a:gd name="T10" fmla="*/ 2 w 7"/>
                    <a:gd name="T11" fmla="*/ 51 h 53"/>
                    <a:gd name="T12" fmla="*/ 5 w 7"/>
                    <a:gd name="T13" fmla="*/ 51 h 53"/>
                  </a:gdLst>
                  <a:ahLst/>
                  <a:cxnLst>
                    <a:cxn ang="0">
                      <a:pos x="T0" y="T1"/>
                    </a:cxn>
                    <a:cxn ang="0">
                      <a:pos x="T2" y="T3"/>
                    </a:cxn>
                    <a:cxn ang="0">
                      <a:pos x="T4" y="T5"/>
                    </a:cxn>
                    <a:cxn ang="0">
                      <a:pos x="T6" y="T7"/>
                    </a:cxn>
                    <a:cxn ang="0">
                      <a:pos x="T8" y="T9"/>
                    </a:cxn>
                    <a:cxn ang="0">
                      <a:pos x="T10" y="T11"/>
                    </a:cxn>
                    <a:cxn ang="0">
                      <a:pos x="T12" y="T13"/>
                    </a:cxn>
                  </a:cxnLst>
                  <a:rect l="0" t="0" r="r" b="b"/>
                  <a:pathLst>
                    <a:path w="7" h="53">
                      <a:moveTo>
                        <a:pt x="5" y="51"/>
                      </a:moveTo>
                      <a:cubicBezTo>
                        <a:pt x="5" y="41"/>
                        <a:pt x="5" y="30"/>
                        <a:pt x="6" y="20"/>
                      </a:cubicBezTo>
                      <a:cubicBezTo>
                        <a:pt x="6" y="14"/>
                        <a:pt x="7" y="7"/>
                        <a:pt x="4" y="2"/>
                      </a:cubicBezTo>
                      <a:cubicBezTo>
                        <a:pt x="3" y="0"/>
                        <a:pt x="0" y="2"/>
                        <a:pt x="1" y="3"/>
                      </a:cubicBezTo>
                      <a:cubicBezTo>
                        <a:pt x="4" y="9"/>
                        <a:pt x="3" y="16"/>
                        <a:pt x="3" y="22"/>
                      </a:cubicBezTo>
                      <a:cubicBezTo>
                        <a:pt x="2" y="32"/>
                        <a:pt x="2" y="42"/>
                        <a:pt x="2" y="51"/>
                      </a:cubicBezTo>
                      <a:cubicBezTo>
                        <a:pt x="2" y="53"/>
                        <a:pt x="5" y="53"/>
                        <a:pt x="5" y="5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4" name="Freeform 339"/>
                <p:cNvSpPr>
                  <a:spLocks/>
                </p:cNvSpPr>
                <p:nvPr/>
              </p:nvSpPr>
              <p:spPr bwMode="auto">
                <a:xfrm>
                  <a:off x="517" y="1470"/>
                  <a:ext cx="21" cy="6"/>
                </a:xfrm>
                <a:custGeom>
                  <a:avLst/>
                  <a:gdLst>
                    <a:gd name="T0" fmla="*/ 4 w 32"/>
                    <a:gd name="T1" fmla="*/ 6 h 10"/>
                    <a:gd name="T2" fmla="*/ 3 w 32"/>
                    <a:gd name="T3" fmla="*/ 3 h 10"/>
                    <a:gd name="T4" fmla="*/ 0 w 32"/>
                    <a:gd name="T5" fmla="*/ 3 h 10"/>
                    <a:gd name="T6" fmla="*/ 0 w 32"/>
                    <a:gd name="T7" fmla="*/ 7 h 10"/>
                    <a:gd name="T8" fmla="*/ 3 w 32"/>
                    <a:gd name="T9" fmla="*/ 8 h 10"/>
                    <a:gd name="T10" fmla="*/ 13 w 32"/>
                    <a:gd name="T11" fmla="*/ 4 h 10"/>
                    <a:gd name="T12" fmla="*/ 30 w 32"/>
                    <a:gd name="T13" fmla="*/ 5 h 10"/>
                    <a:gd name="T14" fmla="*/ 29 w 32"/>
                    <a:gd name="T15" fmla="*/ 2 h 10"/>
                    <a:gd name="T16" fmla="*/ 28 w 32"/>
                    <a:gd name="T17" fmla="*/ 3 h 10"/>
                    <a:gd name="T18" fmla="*/ 30 w 32"/>
                    <a:gd name="T19" fmla="*/ 5 h 10"/>
                    <a:gd name="T20" fmla="*/ 31 w 32"/>
                    <a:gd name="T21" fmla="*/ 4 h 10"/>
                    <a:gd name="T22" fmla="*/ 30 w 32"/>
                    <a:gd name="T23" fmla="*/ 2 h 10"/>
                    <a:gd name="T24" fmla="*/ 17 w 32"/>
                    <a:gd name="T25" fmla="*/ 1 h 10"/>
                    <a:gd name="T26" fmla="*/ 6 w 32"/>
                    <a:gd name="T27" fmla="*/ 0 h 10"/>
                    <a:gd name="T28" fmla="*/ 0 w 32"/>
                    <a:gd name="T29" fmla="*/ 8 h 10"/>
                    <a:gd name="T30" fmla="*/ 3 w 32"/>
                    <a:gd name="T31" fmla="*/ 8 h 10"/>
                    <a:gd name="T32" fmla="*/ 3 w 32"/>
                    <a:gd name="T33" fmla="*/ 3 h 10"/>
                    <a:gd name="T34" fmla="*/ 0 w 32"/>
                    <a:gd name="T35" fmla="*/ 3 h 10"/>
                    <a:gd name="T36" fmla="*/ 1 w 32"/>
                    <a:gd name="T37" fmla="*/ 6 h 10"/>
                    <a:gd name="T38" fmla="*/ 4 w 32"/>
                    <a:gd name="T39" fmla="*/ 6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2" h="10">
                      <a:moveTo>
                        <a:pt x="4" y="6"/>
                      </a:moveTo>
                      <a:cubicBezTo>
                        <a:pt x="4" y="5"/>
                        <a:pt x="3" y="4"/>
                        <a:pt x="3" y="3"/>
                      </a:cubicBezTo>
                      <a:cubicBezTo>
                        <a:pt x="3" y="1"/>
                        <a:pt x="0" y="1"/>
                        <a:pt x="0" y="3"/>
                      </a:cubicBezTo>
                      <a:cubicBezTo>
                        <a:pt x="1" y="4"/>
                        <a:pt x="0" y="6"/>
                        <a:pt x="0" y="7"/>
                      </a:cubicBezTo>
                      <a:cubicBezTo>
                        <a:pt x="1" y="8"/>
                        <a:pt x="2" y="8"/>
                        <a:pt x="3" y="8"/>
                      </a:cubicBezTo>
                      <a:cubicBezTo>
                        <a:pt x="3" y="2"/>
                        <a:pt x="9" y="3"/>
                        <a:pt x="13" y="4"/>
                      </a:cubicBezTo>
                      <a:cubicBezTo>
                        <a:pt x="19" y="5"/>
                        <a:pt x="24" y="4"/>
                        <a:pt x="30" y="5"/>
                      </a:cubicBezTo>
                      <a:cubicBezTo>
                        <a:pt x="30" y="4"/>
                        <a:pt x="30" y="3"/>
                        <a:pt x="29" y="2"/>
                      </a:cubicBezTo>
                      <a:cubicBezTo>
                        <a:pt x="29" y="3"/>
                        <a:pt x="29" y="3"/>
                        <a:pt x="28" y="3"/>
                      </a:cubicBezTo>
                      <a:cubicBezTo>
                        <a:pt x="27" y="4"/>
                        <a:pt x="29" y="6"/>
                        <a:pt x="30" y="5"/>
                      </a:cubicBezTo>
                      <a:cubicBezTo>
                        <a:pt x="31" y="5"/>
                        <a:pt x="31" y="5"/>
                        <a:pt x="31" y="4"/>
                      </a:cubicBezTo>
                      <a:cubicBezTo>
                        <a:pt x="32" y="3"/>
                        <a:pt x="31" y="2"/>
                        <a:pt x="30" y="2"/>
                      </a:cubicBezTo>
                      <a:cubicBezTo>
                        <a:pt x="26" y="2"/>
                        <a:pt x="22" y="2"/>
                        <a:pt x="17" y="1"/>
                      </a:cubicBezTo>
                      <a:cubicBezTo>
                        <a:pt x="13" y="1"/>
                        <a:pt x="10" y="0"/>
                        <a:pt x="6" y="0"/>
                      </a:cubicBezTo>
                      <a:cubicBezTo>
                        <a:pt x="1" y="1"/>
                        <a:pt x="0" y="4"/>
                        <a:pt x="0" y="8"/>
                      </a:cubicBezTo>
                      <a:cubicBezTo>
                        <a:pt x="0" y="9"/>
                        <a:pt x="3" y="10"/>
                        <a:pt x="3" y="8"/>
                      </a:cubicBezTo>
                      <a:cubicBezTo>
                        <a:pt x="3" y="6"/>
                        <a:pt x="3" y="5"/>
                        <a:pt x="3" y="3"/>
                      </a:cubicBezTo>
                      <a:cubicBezTo>
                        <a:pt x="2" y="3"/>
                        <a:pt x="1" y="3"/>
                        <a:pt x="0" y="3"/>
                      </a:cubicBezTo>
                      <a:cubicBezTo>
                        <a:pt x="1" y="4"/>
                        <a:pt x="1" y="5"/>
                        <a:pt x="1" y="6"/>
                      </a:cubicBezTo>
                      <a:cubicBezTo>
                        <a:pt x="1" y="8"/>
                        <a:pt x="4" y="8"/>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5" name="Freeform 340"/>
                <p:cNvSpPr>
                  <a:spLocks/>
                </p:cNvSpPr>
                <p:nvPr/>
              </p:nvSpPr>
              <p:spPr bwMode="auto">
                <a:xfrm>
                  <a:off x="519" y="1469"/>
                  <a:ext cx="21" cy="6"/>
                </a:xfrm>
                <a:custGeom>
                  <a:avLst/>
                  <a:gdLst>
                    <a:gd name="T0" fmla="*/ 3 w 31"/>
                    <a:gd name="T1" fmla="*/ 6 h 9"/>
                    <a:gd name="T2" fmla="*/ 5 w 31"/>
                    <a:gd name="T3" fmla="*/ 7 h 9"/>
                    <a:gd name="T4" fmla="*/ 10 w 31"/>
                    <a:gd name="T5" fmla="*/ 6 h 9"/>
                    <a:gd name="T6" fmla="*/ 10 w 31"/>
                    <a:gd name="T7" fmla="*/ 3 h 9"/>
                    <a:gd name="T8" fmla="*/ 2 w 31"/>
                    <a:gd name="T9" fmla="*/ 4 h 9"/>
                    <a:gd name="T10" fmla="*/ 2 w 31"/>
                    <a:gd name="T11" fmla="*/ 7 h 9"/>
                    <a:gd name="T12" fmla="*/ 9 w 31"/>
                    <a:gd name="T13" fmla="*/ 6 h 9"/>
                    <a:gd name="T14" fmla="*/ 8 w 31"/>
                    <a:gd name="T15" fmla="*/ 3 h 9"/>
                    <a:gd name="T16" fmla="*/ 4 w 31"/>
                    <a:gd name="T17" fmla="*/ 3 h 9"/>
                    <a:gd name="T18" fmla="*/ 4 w 31"/>
                    <a:gd name="T19" fmla="*/ 6 h 9"/>
                    <a:gd name="T20" fmla="*/ 16 w 31"/>
                    <a:gd name="T21" fmla="*/ 5 h 9"/>
                    <a:gd name="T22" fmla="*/ 16 w 31"/>
                    <a:gd name="T23" fmla="*/ 2 h 9"/>
                    <a:gd name="T24" fmla="*/ 10 w 31"/>
                    <a:gd name="T25" fmla="*/ 3 h 9"/>
                    <a:gd name="T26" fmla="*/ 11 w 31"/>
                    <a:gd name="T27" fmla="*/ 6 h 9"/>
                    <a:gd name="T28" fmla="*/ 21 w 31"/>
                    <a:gd name="T29" fmla="*/ 5 h 9"/>
                    <a:gd name="T30" fmla="*/ 21 w 31"/>
                    <a:gd name="T31" fmla="*/ 2 h 9"/>
                    <a:gd name="T32" fmla="*/ 8 w 31"/>
                    <a:gd name="T33" fmla="*/ 3 h 9"/>
                    <a:gd name="T34" fmla="*/ 9 w 31"/>
                    <a:gd name="T35" fmla="*/ 5 h 9"/>
                    <a:gd name="T36" fmla="*/ 21 w 31"/>
                    <a:gd name="T37" fmla="*/ 4 h 9"/>
                    <a:gd name="T38" fmla="*/ 21 w 31"/>
                    <a:gd name="T39" fmla="*/ 1 h 9"/>
                    <a:gd name="T40" fmla="*/ 15 w 31"/>
                    <a:gd name="T41" fmla="*/ 1 h 9"/>
                    <a:gd name="T42" fmla="*/ 15 w 31"/>
                    <a:gd name="T43" fmla="*/ 4 h 9"/>
                    <a:gd name="T44" fmla="*/ 28 w 31"/>
                    <a:gd name="T45" fmla="*/ 2 h 9"/>
                    <a:gd name="T46" fmla="*/ 30 w 31"/>
                    <a:gd name="T47" fmla="*/ 5 h 9"/>
                    <a:gd name="T48" fmla="*/ 30 w 31"/>
                    <a:gd name="T49" fmla="*/ 4 h 9"/>
                    <a:gd name="T50" fmla="*/ 31 w 31"/>
                    <a:gd name="T51" fmla="*/ 3 h 9"/>
                    <a:gd name="T52" fmla="*/ 31 w 31"/>
                    <a:gd name="T53" fmla="*/ 3 h 9"/>
                    <a:gd name="T54" fmla="*/ 30 w 31"/>
                    <a:gd name="T55" fmla="*/ 1 h 9"/>
                    <a:gd name="T56" fmla="*/ 15 w 31"/>
                    <a:gd name="T57" fmla="*/ 1 h 9"/>
                    <a:gd name="T58" fmla="*/ 16 w 31"/>
                    <a:gd name="T59" fmla="*/ 4 h 9"/>
                    <a:gd name="T60" fmla="*/ 21 w 31"/>
                    <a:gd name="T61" fmla="*/ 4 h 9"/>
                    <a:gd name="T62" fmla="*/ 21 w 31"/>
                    <a:gd name="T63" fmla="*/ 1 h 9"/>
                    <a:gd name="T64" fmla="*/ 7 w 31"/>
                    <a:gd name="T65" fmla="*/ 3 h 9"/>
                    <a:gd name="T66" fmla="*/ 8 w 31"/>
                    <a:gd name="T67" fmla="*/ 6 h 9"/>
                    <a:gd name="T68" fmla="*/ 21 w 31"/>
                    <a:gd name="T69" fmla="*/ 5 h 9"/>
                    <a:gd name="T70" fmla="*/ 21 w 31"/>
                    <a:gd name="T71" fmla="*/ 2 h 9"/>
                    <a:gd name="T72" fmla="*/ 10 w 31"/>
                    <a:gd name="T73" fmla="*/ 3 h 9"/>
                    <a:gd name="T74" fmla="*/ 11 w 31"/>
                    <a:gd name="T75" fmla="*/ 6 h 9"/>
                    <a:gd name="T76" fmla="*/ 16 w 31"/>
                    <a:gd name="T77" fmla="*/ 5 h 9"/>
                    <a:gd name="T78" fmla="*/ 16 w 31"/>
                    <a:gd name="T79" fmla="*/ 2 h 9"/>
                    <a:gd name="T80" fmla="*/ 3 w 31"/>
                    <a:gd name="T81" fmla="*/ 4 h 9"/>
                    <a:gd name="T82" fmla="*/ 4 w 31"/>
                    <a:gd name="T83" fmla="*/ 6 h 9"/>
                    <a:gd name="T84" fmla="*/ 9 w 31"/>
                    <a:gd name="T85" fmla="*/ 6 h 9"/>
                    <a:gd name="T86" fmla="*/ 8 w 31"/>
                    <a:gd name="T87" fmla="*/ 3 h 9"/>
                    <a:gd name="T88" fmla="*/ 2 w 31"/>
                    <a:gd name="T89" fmla="*/ 4 h 9"/>
                    <a:gd name="T90" fmla="*/ 2 w 31"/>
                    <a:gd name="T91" fmla="*/ 7 h 9"/>
                    <a:gd name="T92" fmla="*/ 11 w 31"/>
                    <a:gd name="T93" fmla="*/ 6 h 9"/>
                    <a:gd name="T94" fmla="*/ 10 w 31"/>
                    <a:gd name="T95" fmla="*/ 3 h 9"/>
                    <a:gd name="T96" fmla="*/ 1 w 31"/>
                    <a:gd name="T97" fmla="*/ 5 h 9"/>
                    <a:gd name="T98" fmla="*/ 0 w 31"/>
                    <a:gd name="T99" fmla="*/ 6 h 9"/>
                    <a:gd name="T100" fmla="*/ 1 w 31"/>
                    <a:gd name="T101" fmla="*/ 8 h 9"/>
                    <a:gd name="T102" fmla="*/ 3 w 31"/>
                    <a:gd name="T10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1" h="9">
                      <a:moveTo>
                        <a:pt x="3" y="6"/>
                      </a:moveTo>
                      <a:cubicBezTo>
                        <a:pt x="3" y="7"/>
                        <a:pt x="4" y="8"/>
                        <a:pt x="5" y="7"/>
                      </a:cubicBezTo>
                      <a:cubicBezTo>
                        <a:pt x="7" y="6"/>
                        <a:pt x="9" y="6"/>
                        <a:pt x="10" y="6"/>
                      </a:cubicBezTo>
                      <a:cubicBezTo>
                        <a:pt x="10" y="5"/>
                        <a:pt x="10" y="4"/>
                        <a:pt x="10" y="3"/>
                      </a:cubicBezTo>
                      <a:cubicBezTo>
                        <a:pt x="7" y="4"/>
                        <a:pt x="5" y="4"/>
                        <a:pt x="2" y="4"/>
                      </a:cubicBezTo>
                      <a:cubicBezTo>
                        <a:pt x="2" y="5"/>
                        <a:pt x="2" y="6"/>
                        <a:pt x="2" y="7"/>
                      </a:cubicBezTo>
                      <a:cubicBezTo>
                        <a:pt x="5" y="7"/>
                        <a:pt x="7" y="6"/>
                        <a:pt x="9" y="6"/>
                      </a:cubicBezTo>
                      <a:cubicBezTo>
                        <a:pt x="11" y="5"/>
                        <a:pt x="10" y="3"/>
                        <a:pt x="8" y="3"/>
                      </a:cubicBezTo>
                      <a:cubicBezTo>
                        <a:pt x="7" y="3"/>
                        <a:pt x="5" y="3"/>
                        <a:pt x="4" y="3"/>
                      </a:cubicBezTo>
                      <a:cubicBezTo>
                        <a:pt x="4" y="4"/>
                        <a:pt x="4" y="5"/>
                        <a:pt x="4" y="6"/>
                      </a:cubicBezTo>
                      <a:cubicBezTo>
                        <a:pt x="8" y="5"/>
                        <a:pt x="12" y="5"/>
                        <a:pt x="16" y="5"/>
                      </a:cubicBezTo>
                      <a:cubicBezTo>
                        <a:pt x="18" y="5"/>
                        <a:pt x="18" y="3"/>
                        <a:pt x="16" y="2"/>
                      </a:cubicBezTo>
                      <a:cubicBezTo>
                        <a:pt x="14" y="2"/>
                        <a:pt x="12" y="3"/>
                        <a:pt x="10" y="3"/>
                      </a:cubicBezTo>
                      <a:cubicBezTo>
                        <a:pt x="8" y="3"/>
                        <a:pt x="9" y="6"/>
                        <a:pt x="11" y="6"/>
                      </a:cubicBezTo>
                      <a:cubicBezTo>
                        <a:pt x="14" y="5"/>
                        <a:pt x="17" y="5"/>
                        <a:pt x="21" y="5"/>
                      </a:cubicBezTo>
                      <a:cubicBezTo>
                        <a:pt x="21" y="4"/>
                        <a:pt x="21" y="3"/>
                        <a:pt x="21" y="2"/>
                      </a:cubicBezTo>
                      <a:cubicBezTo>
                        <a:pt x="16" y="2"/>
                        <a:pt x="12" y="3"/>
                        <a:pt x="8" y="3"/>
                      </a:cubicBezTo>
                      <a:cubicBezTo>
                        <a:pt x="8" y="4"/>
                        <a:pt x="9" y="4"/>
                        <a:pt x="9" y="5"/>
                      </a:cubicBezTo>
                      <a:cubicBezTo>
                        <a:pt x="12" y="2"/>
                        <a:pt x="17" y="3"/>
                        <a:pt x="21" y="4"/>
                      </a:cubicBezTo>
                      <a:cubicBezTo>
                        <a:pt x="23" y="4"/>
                        <a:pt x="23" y="1"/>
                        <a:pt x="21" y="1"/>
                      </a:cubicBezTo>
                      <a:cubicBezTo>
                        <a:pt x="19" y="1"/>
                        <a:pt x="17" y="1"/>
                        <a:pt x="15" y="1"/>
                      </a:cubicBezTo>
                      <a:cubicBezTo>
                        <a:pt x="13" y="2"/>
                        <a:pt x="14" y="4"/>
                        <a:pt x="15" y="4"/>
                      </a:cubicBezTo>
                      <a:cubicBezTo>
                        <a:pt x="20" y="4"/>
                        <a:pt x="24" y="4"/>
                        <a:pt x="28" y="2"/>
                      </a:cubicBezTo>
                      <a:cubicBezTo>
                        <a:pt x="27" y="3"/>
                        <a:pt x="28" y="6"/>
                        <a:pt x="30" y="5"/>
                      </a:cubicBezTo>
                      <a:cubicBezTo>
                        <a:pt x="30" y="5"/>
                        <a:pt x="30" y="5"/>
                        <a:pt x="30" y="4"/>
                      </a:cubicBezTo>
                      <a:cubicBezTo>
                        <a:pt x="31" y="4"/>
                        <a:pt x="31" y="4"/>
                        <a:pt x="31" y="3"/>
                      </a:cubicBezTo>
                      <a:cubicBezTo>
                        <a:pt x="31" y="3"/>
                        <a:pt x="31" y="3"/>
                        <a:pt x="31" y="3"/>
                      </a:cubicBezTo>
                      <a:cubicBezTo>
                        <a:pt x="31" y="2"/>
                        <a:pt x="31" y="2"/>
                        <a:pt x="30" y="1"/>
                      </a:cubicBezTo>
                      <a:cubicBezTo>
                        <a:pt x="25" y="1"/>
                        <a:pt x="20" y="1"/>
                        <a:pt x="15" y="1"/>
                      </a:cubicBezTo>
                      <a:cubicBezTo>
                        <a:pt x="15" y="2"/>
                        <a:pt x="16" y="3"/>
                        <a:pt x="16" y="4"/>
                      </a:cubicBezTo>
                      <a:cubicBezTo>
                        <a:pt x="17" y="4"/>
                        <a:pt x="19" y="3"/>
                        <a:pt x="21" y="4"/>
                      </a:cubicBezTo>
                      <a:cubicBezTo>
                        <a:pt x="21" y="3"/>
                        <a:pt x="21" y="2"/>
                        <a:pt x="21" y="1"/>
                      </a:cubicBezTo>
                      <a:cubicBezTo>
                        <a:pt x="16" y="1"/>
                        <a:pt x="11" y="0"/>
                        <a:pt x="7" y="3"/>
                      </a:cubicBezTo>
                      <a:cubicBezTo>
                        <a:pt x="6" y="4"/>
                        <a:pt x="7" y="5"/>
                        <a:pt x="8" y="6"/>
                      </a:cubicBezTo>
                      <a:cubicBezTo>
                        <a:pt x="12" y="6"/>
                        <a:pt x="16" y="5"/>
                        <a:pt x="21" y="5"/>
                      </a:cubicBezTo>
                      <a:cubicBezTo>
                        <a:pt x="22" y="5"/>
                        <a:pt x="22" y="2"/>
                        <a:pt x="21" y="2"/>
                      </a:cubicBezTo>
                      <a:cubicBezTo>
                        <a:pt x="17" y="2"/>
                        <a:pt x="14" y="2"/>
                        <a:pt x="10" y="3"/>
                      </a:cubicBezTo>
                      <a:cubicBezTo>
                        <a:pt x="10" y="4"/>
                        <a:pt x="11" y="5"/>
                        <a:pt x="11" y="6"/>
                      </a:cubicBezTo>
                      <a:cubicBezTo>
                        <a:pt x="13" y="5"/>
                        <a:pt x="14" y="5"/>
                        <a:pt x="16" y="5"/>
                      </a:cubicBezTo>
                      <a:cubicBezTo>
                        <a:pt x="16" y="4"/>
                        <a:pt x="16" y="3"/>
                        <a:pt x="16" y="2"/>
                      </a:cubicBezTo>
                      <a:cubicBezTo>
                        <a:pt x="11" y="2"/>
                        <a:pt x="7" y="2"/>
                        <a:pt x="3" y="4"/>
                      </a:cubicBezTo>
                      <a:cubicBezTo>
                        <a:pt x="2" y="4"/>
                        <a:pt x="2" y="6"/>
                        <a:pt x="4" y="6"/>
                      </a:cubicBezTo>
                      <a:cubicBezTo>
                        <a:pt x="5" y="6"/>
                        <a:pt x="7" y="6"/>
                        <a:pt x="9" y="6"/>
                      </a:cubicBezTo>
                      <a:cubicBezTo>
                        <a:pt x="9" y="5"/>
                        <a:pt x="9" y="4"/>
                        <a:pt x="8" y="3"/>
                      </a:cubicBezTo>
                      <a:cubicBezTo>
                        <a:pt x="6" y="3"/>
                        <a:pt x="4" y="4"/>
                        <a:pt x="2" y="4"/>
                      </a:cubicBezTo>
                      <a:cubicBezTo>
                        <a:pt x="0" y="4"/>
                        <a:pt x="0" y="7"/>
                        <a:pt x="2" y="7"/>
                      </a:cubicBezTo>
                      <a:cubicBezTo>
                        <a:pt x="5" y="7"/>
                        <a:pt x="8" y="7"/>
                        <a:pt x="11" y="6"/>
                      </a:cubicBezTo>
                      <a:cubicBezTo>
                        <a:pt x="12" y="6"/>
                        <a:pt x="12" y="3"/>
                        <a:pt x="10" y="3"/>
                      </a:cubicBezTo>
                      <a:cubicBezTo>
                        <a:pt x="7" y="4"/>
                        <a:pt x="4" y="4"/>
                        <a:pt x="1" y="5"/>
                      </a:cubicBezTo>
                      <a:cubicBezTo>
                        <a:pt x="1" y="5"/>
                        <a:pt x="0" y="6"/>
                        <a:pt x="0" y="6"/>
                      </a:cubicBezTo>
                      <a:cubicBezTo>
                        <a:pt x="0" y="7"/>
                        <a:pt x="1" y="8"/>
                        <a:pt x="1" y="8"/>
                      </a:cubicBezTo>
                      <a:cubicBezTo>
                        <a:pt x="3" y="9"/>
                        <a:pt x="4" y="7"/>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6" name="Freeform 341"/>
                <p:cNvSpPr>
                  <a:spLocks/>
                </p:cNvSpPr>
                <p:nvPr/>
              </p:nvSpPr>
              <p:spPr bwMode="auto">
                <a:xfrm>
                  <a:off x="546" y="1469"/>
                  <a:ext cx="9" cy="12"/>
                </a:xfrm>
                <a:custGeom>
                  <a:avLst/>
                  <a:gdLst>
                    <a:gd name="T0" fmla="*/ 5 w 14"/>
                    <a:gd name="T1" fmla="*/ 15 h 18"/>
                    <a:gd name="T2" fmla="*/ 5 w 14"/>
                    <a:gd name="T3" fmla="*/ 2 h 18"/>
                    <a:gd name="T4" fmla="*/ 4 w 14"/>
                    <a:gd name="T5" fmla="*/ 3 h 18"/>
                    <a:gd name="T6" fmla="*/ 10 w 14"/>
                    <a:gd name="T7" fmla="*/ 4 h 18"/>
                    <a:gd name="T8" fmla="*/ 10 w 14"/>
                    <a:gd name="T9" fmla="*/ 8 h 18"/>
                    <a:gd name="T10" fmla="*/ 10 w 14"/>
                    <a:gd name="T11" fmla="*/ 16 h 18"/>
                    <a:gd name="T12" fmla="*/ 11 w 14"/>
                    <a:gd name="T13" fmla="*/ 15 h 18"/>
                    <a:gd name="T14" fmla="*/ 3 w 14"/>
                    <a:gd name="T15" fmla="*/ 15 h 18"/>
                    <a:gd name="T16" fmla="*/ 2 w 14"/>
                    <a:gd name="T17" fmla="*/ 17 h 18"/>
                    <a:gd name="T18" fmla="*/ 11 w 14"/>
                    <a:gd name="T19" fmla="*/ 18 h 18"/>
                    <a:gd name="T20" fmla="*/ 13 w 14"/>
                    <a:gd name="T21" fmla="*/ 16 h 18"/>
                    <a:gd name="T22" fmla="*/ 13 w 14"/>
                    <a:gd name="T23" fmla="*/ 4 h 18"/>
                    <a:gd name="T24" fmla="*/ 4 w 14"/>
                    <a:gd name="T25" fmla="*/ 1 h 18"/>
                    <a:gd name="T26" fmla="*/ 3 w 14"/>
                    <a:gd name="T27" fmla="*/ 2 h 18"/>
                    <a:gd name="T28" fmla="*/ 2 w 14"/>
                    <a:gd name="T29" fmla="*/ 15 h 18"/>
                    <a:gd name="T30" fmla="*/ 5 w 14"/>
                    <a:gd name="T31" fmla="*/ 15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 h="18">
                      <a:moveTo>
                        <a:pt x="5" y="15"/>
                      </a:moveTo>
                      <a:cubicBezTo>
                        <a:pt x="5" y="11"/>
                        <a:pt x="5" y="6"/>
                        <a:pt x="5" y="2"/>
                      </a:cubicBezTo>
                      <a:cubicBezTo>
                        <a:pt x="5" y="2"/>
                        <a:pt x="4" y="3"/>
                        <a:pt x="4" y="3"/>
                      </a:cubicBezTo>
                      <a:cubicBezTo>
                        <a:pt x="6" y="3"/>
                        <a:pt x="9" y="3"/>
                        <a:pt x="10" y="4"/>
                      </a:cubicBezTo>
                      <a:cubicBezTo>
                        <a:pt x="11" y="5"/>
                        <a:pt x="10" y="7"/>
                        <a:pt x="10" y="8"/>
                      </a:cubicBezTo>
                      <a:cubicBezTo>
                        <a:pt x="10" y="11"/>
                        <a:pt x="10" y="13"/>
                        <a:pt x="10" y="16"/>
                      </a:cubicBezTo>
                      <a:cubicBezTo>
                        <a:pt x="10" y="16"/>
                        <a:pt x="10" y="15"/>
                        <a:pt x="11" y="15"/>
                      </a:cubicBezTo>
                      <a:cubicBezTo>
                        <a:pt x="8" y="16"/>
                        <a:pt x="5" y="15"/>
                        <a:pt x="3" y="15"/>
                      </a:cubicBezTo>
                      <a:cubicBezTo>
                        <a:pt x="1" y="14"/>
                        <a:pt x="0" y="17"/>
                        <a:pt x="2" y="17"/>
                      </a:cubicBezTo>
                      <a:cubicBezTo>
                        <a:pt x="5" y="18"/>
                        <a:pt x="8" y="18"/>
                        <a:pt x="11" y="18"/>
                      </a:cubicBezTo>
                      <a:cubicBezTo>
                        <a:pt x="12" y="17"/>
                        <a:pt x="12" y="17"/>
                        <a:pt x="13" y="16"/>
                      </a:cubicBezTo>
                      <a:cubicBezTo>
                        <a:pt x="13" y="12"/>
                        <a:pt x="14" y="8"/>
                        <a:pt x="13" y="4"/>
                      </a:cubicBezTo>
                      <a:cubicBezTo>
                        <a:pt x="12" y="0"/>
                        <a:pt x="7" y="0"/>
                        <a:pt x="4" y="1"/>
                      </a:cubicBezTo>
                      <a:cubicBezTo>
                        <a:pt x="3" y="1"/>
                        <a:pt x="3" y="1"/>
                        <a:pt x="3" y="2"/>
                      </a:cubicBezTo>
                      <a:cubicBezTo>
                        <a:pt x="2" y="6"/>
                        <a:pt x="2" y="11"/>
                        <a:pt x="2" y="15"/>
                      </a:cubicBezTo>
                      <a:cubicBezTo>
                        <a:pt x="2" y="17"/>
                        <a:pt x="5" y="17"/>
                        <a:pt x="5"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7" name="Freeform 342"/>
                <p:cNvSpPr>
                  <a:spLocks/>
                </p:cNvSpPr>
                <p:nvPr/>
              </p:nvSpPr>
              <p:spPr bwMode="auto">
                <a:xfrm>
                  <a:off x="552" y="1466"/>
                  <a:ext cx="9" cy="16"/>
                </a:xfrm>
                <a:custGeom>
                  <a:avLst/>
                  <a:gdLst>
                    <a:gd name="T0" fmla="*/ 5 w 14"/>
                    <a:gd name="T1" fmla="*/ 21 h 24"/>
                    <a:gd name="T2" fmla="*/ 5 w 14"/>
                    <a:gd name="T3" fmla="*/ 10 h 24"/>
                    <a:gd name="T4" fmla="*/ 5 w 14"/>
                    <a:gd name="T5" fmla="*/ 6 h 24"/>
                    <a:gd name="T6" fmla="*/ 8 w 14"/>
                    <a:gd name="T7" fmla="*/ 3 h 24"/>
                    <a:gd name="T8" fmla="*/ 11 w 14"/>
                    <a:gd name="T9" fmla="*/ 9 h 24"/>
                    <a:gd name="T10" fmla="*/ 11 w 14"/>
                    <a:gd name="T11" fmla="*/ 21 h 24"/>
                    <a:gd name="T12" fmla="*/ 12 w 14"/>
                    <a:gd name="T13" fmla="*/ 20 h 24"/>
                    <a:gd name="T14" fmla="*/ 3 w 14"/>
                    <a:gd name="T15" fmla="*/ 20 h 24"/>
                    <a:gd name="T16" fmla="*/ 2 w 14"/>
                    <a:gd name="T17" fmla="*/ 22 h 24"/>
                    <a:gd name="T18" fmla="*/ 13 w 14"/>
                    <a:gd name="T19" fmla="*/ 23 h 24"/>
                    <a:gd name="T20" fmla="*/ 14 w 14"/>
                    <a:gd name="T21" fmla="*/ 21 h 24"/>
                    <a:gd name="T22" fmla="*/ 14 w 14"/>
                    <a:gd name="T23" fmla="*/ 5 h 24"/>
                    <a:gd name="T24" fmla="*/ 9 w 14"/>
                    <a:gd name="T25" fmla="*/ 1 h 24"/>
                    <a:gd name="T26" fmla="*/ 2 w 14"/>
                    <a:gd name="T27" fmla="*/ 4 h 24"/>
                    <a:gd name="T28" fmla="*/ 2 w 14"/>
                    <a:gd name="T29" fmla="*/ 10 h 24"/>
                    <a:gd name="T30" fmla="*/ 2 w 14"/>
                    <a:gd name="T31" fmla="*/ 21 h 24"/>
                    <a:gd name="T32" fmla="*/ 5 w 14"/>
                    <a:gd name="T33" fmla="*/ 2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 h="24">
                      <a:moveTo>
                        <a:pt x="5" y="21"/>
                      </a:moveTo>
                      <a:cubicBezTo>
                        <a:pt x="5" y="18"/>
                        <a:pt x="5" y="14"/>
                        <a:pt x="5" y="10"/>
                      </a:cubicBezTo>
                      <a:cubicBezTo>
                        <a:pt x="5" y="9"/>
                        <a:pt x="5" y="7"/>
                        <a:pt x="5" y="6"/>
                      </a:cubicBezTo>
                      <a:cubicBezTo>
                        <a:pt x="5" y="3"/>
                        <a:pt x="6" y="3"/>
                        <a:pt x="8" y="3"/>
                      </a:cubicBezTo>
                      <a:cubicBezTo>
                        <a:pt x="12" y="3"/>
                        <a:pt x="11" y="6"/>
                        <a:pt x="11" y="9"/>
                      </a:cubicBezTo>
                      <a:cubicBezTo>
                        <a:pt x="11" y="13"/>
                        <a:pt x="11" y="17"/>
                        <a:pt x="11" y="21"/>
                      </a:cubicBezTo>
                      <a:cubicBezTo>
                        <a:pt x="11" y="21"/>
                        <a:pt x="12" y="20"/>
                        <a:pt x="12" y="20"/>
                      </a:cubicBezTo>
                      <a:cubicBezTo>
                        <a:pt x="9" y="21"/>
                        <a:pt x="6" y="20"/>
                        <a:pt x="3" y="20"/>
                      </a:cubicBezTo>
                      <a:cubicBezTo>
                        <a:pt x="1" y="19"/>
                        <a:pt x="0" y="22"/>
                        <a:pt x="2" y="22"/>
                      </a:cubicBezTo>
                      <a:cubicBezTo>
                        <a:pt x="6" y="23"/>
                        <a:pt x="9" y="24"/>
                        <a:pt x="13" y="23"/>
                      </a:cubicBezTo>
                      <a:cubicBezTo>
                        <a:pt x="13" y="22"/>
                        <a:pt x="14" y="22"/>
                        <a:pt x="14" y="21"/>
                      </a:cubicBezTo>
                      <a:cubicBezTo>
                        <a:pt x="14" y="16"/>
                        <a:pt x="14" y="10"/>
                        <a:pt x="14" y="5"/>
                      </a:cubicBezTo>
                      <a:cubicBezTo>
                        <a:pt x="14" y="2"/>
                        <a:pt x="12" y="1"/>
                        <a:pt x="9" y="1"/>
                      </a:cubicBezTo>
                      <a:cubicBezTo>
                        <a:pt x="6" y="0"/>
                        <a:pt x="3" y="1"/>
                        <a:pt x="2" y="4"/>
                      </a:cubicBezTo>
                      <a:cubicBezTo>
                        <a:pt x="2" y="6"/>
                        <a:pt x="2" y="8"/>
                        <a:pt x="2" y="10"/>
                      </a:cubicBezTo>
                      <a:cubicBezTo>
                        <a:pt x="2" y="14"/>
                        <a:pt x="2" y="18"/>
                        <a:pt x="2" y="21"/>
                      </a:cubicBezTo>
                      <a:cubicBezTo>
                        <a:pt x="2" y="23"/>
                        <a:pt x="5" y="23"/>
                        <a:pt x="5" y="2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8" name="Freeform 343"/>
                <p:cNvSpPr>
                  <a:spLocks/>
                </p:cNvSpPr>
                <p:nvPr/>
              </p:nvSpPr>
              <p:spPr bwMode="auto">
                <a:xfrm>
                  <a:off x="557" y="1462"/>
                  <a:ext cx="11" cy="20"/>
                </a:xfrm>
                <a:custGeom>
                  <a:avLst/>
                  <a:gdLst>
                    <a:gd name="T0" fmla="*/ 2 w 16"/>
                    <a:gd name="T1" fmla="*/ 27 h 30"/>
                    <a:gd name="T2" fmla="*/ 2 w 16"/>
                    <a:gd name="T3" fmla="*/ 28 h 30"/>
                    <a:gd name="T4" fmla="*/ 5 w 16"/>
                    <a:gd name="T5" fmla="*/ 28 h 30"/>
                    <a:gd name="T6" fmla="*/ 6 w 16"/>
                    <a:gd name="T7" fmla="*/ 12 h 30"/>
                    <a:gd name="T8" fmla="*/ 7 w 16"/>
                    <a:gd name="T9" fmla="*/ 4 h 30"/>
                    <a:gd name="T10" fmla="*/ 13 w 16"/>
                    <a:gd name="T11" fmla="*/ 4 h 30"/>
                    <a:gd name="T12" fmla="*/ 12 w 16"/>
                    <a:gd name="T13" fmla="*/ 3 h 30"/>
                    <a:gd name="T14" fmla="*/ 12 w 16"/>
                    <a:gd name="T15" fmla="*/ 27 h 30"/>
                    <a:gd name="T16" fmla="*/ 14 w 16"/>
                    <a:gd name="T17" fmla="*/ 26 h 30"/>
                    <a:gd name="T18" fmla="*/ 2 w 16"/>
                    <a:gd name="T19" fmla="*/ 25 h 30"/>
                    <a:gd name="T20" fmla="*/ 2 w 16"/>
                    <a:gd name="T21" fmla="*/ 28 h 30"/>
                    <a:gd name="T22" fmla="*/ 14 w 16"/>
                    <a:gd name="T23" fmla="*/ 29 h 30"/>
                    <a:gd name="T24" fmla="*/ 15 w 16"/>
                    <a:gd name="T25" fmla="*/ 27 h 30"/>
                    <a:gd name="T26" fmla="*/ 15 w 16"/>
                    <a:gd name="T27" fmla="*/ 3 h 30"/>
                    <a:gd name="T28" fmla="*/ 13 w 16"/>
                    <a:gd name="T29" fmla="*/ 2 h 30"/>
                    <a:gd name="T30" fmla="*/ 3 w 16"/>
                    <a:gd name="T31" fmla="*/ 5 h 30"/>
                    <a:gd name="T32" fmla="*/ 2 w 16"/>
                    <a:gd name="T33" fmla="*/ 28 h 30"/>
                    <a:gd name="T34" fmla="*/ 5 w 16"/>
                    <a:gd name="T35" fmla="*/ 28 h 30"/>
                    <a:gd name="T36" fmla="*/ 5 w 16"/>
                    <a:gd name="T37" fmla="*/ 27 h 30"/>
                    <a:gd name="T38" fmla="*/ 2 w 16"/>
                    <a:gd name="T39"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 h="30">
                      <a:moveTo>
                        <a:pt x="2" y="27"/>
                      </a:moveTo>
                      <a:cubicBezTo>
                        <a:pt x="2" y="27"/>
                        <a:pt x="2" y="28"/>
                        <a:pt x="2" y="28"/>
                      </a:cubicBezTo>
                      <a:cubicBezTo>
                        <a:pt x="2" y="30"/>
                        <a:pt x="4" y="30"/>
                        <a:pt x="5" y="28"/>
                      </a:cubicBezTo>
                      <a:cubicBezTo>
                        <a:pt x="7" y="23"/>
                        <a:pt x="7" y="18"/>
                        <a:pt x="6" y="12"/>
                      </a:cubicBezTo>
                      <a:cubicBezTo>
                        <a:pt x="6" y="11"/>
                        <a:pt x="5" y="4"/>
                        <a:pt x="7" y="4"/>
                      </a:cubicBezTo>
                      <a:cubicBezTo>
                        <a:pt x="9" y="4"/>
                        <a:pt x="11" y="4"/>
                        <a:pt x="13" y="4"/>
                      </a:cubicBezTo>
                      <a:cubicBezTo>
                        <a:pt x="13" y="4"/>
                        <a:pt x="13" y="3"/>
                        <a:pt x="12" y="3"/>
                      </a:cubicBezTo>
                      <a:cubicBezTo>
                        <a:pt x="12" y="11"/>
                        <a:pt x="13" y="19"/>
                        <a:pt x="12" y="27"/>
                      </a:cubicBezTo>
                      <a:cubicBezTo>
                        <a:pt x="13" y="27"/>
                        <a:pt x="13" y="26"/>
                        <a:pt x="14" y="26"/>
                      </a:cubicBezTo>
                      <a:cubicBezTo>
                        <a:pt x="10" y="26"/>
                        <a:pt x="6" y="25"/>
                        <a:pt x="2" y="25"/>
                      </a:cubicBezTo>
                      <a:cubicBezTo>
                        <a:pt x="0" y="25"/>
                        <a:pt x="0" y="28"/>
                        <a:pt x="2" y="28"/>
                      </a:cubicBezTo>
                      <a:cubicBezTo>
                        <a:pt x="6" y="28"/>
                        <a:pt x="10" y="29"/>
                        <a:pt x="14" y="29"/>
                      </a:cubicBezTo>
                      <a:cubicBezTo>
                        <a:pt x="15" y="29"/>
                        <a:pt x="15" y="28"/>
                        <a:pt x="15" y="27"/>
                      </a:cubicBezTo>
                      <a:cubicBezTo>
                        <a:pt x="16" y="19"/>
                        <a:pt x="15" y="11"/>
                        <a:pt x="15" y="3"/>
                      </a:cubicBezTo>
                      <a:cubicBezTo>
                        <a:pt x="15" y="2"/>
                        <a:pt x="14" y="2"/>
                        <a:pt x="13" y="2"/>
                      </a:cubicBezTo>
                      <a:cubicBezTo>
                        <a:pt x="11" y="1"/>
                        <a:pt x="3" y="0"/>
                        <a:pt x="3" y="5"/>
                      </a:cubicBezTo>
                      <a:cubicBezTo>
                        <a:pt x="3" y="12"/>
                        <a:pt x="5" y="20"/>
                        <a:pt x="2" y="28"/>
                      </a:cubicBezTo>
                      <a:cubicBezTo>
                        <a:pt x="3" y="28"/>
                        <a:pt x="4" y="28"/>
                        <a:pt x="5" y="28"/>
                      </a:cubicBezTo>
                      <a:cubicBezTo>
                        <a:pt x="5" y="28"/>
                        <a:pt x="5" y="27"/>
                        <a:pt x="5" y="27"/>
                      </a:cubicBezTo>
                      <a:cubicBezTo>
                        <a:pt x="5" y="25"/>
                        <a:pt x="2" y="25"/>
                        <a:pt x="2"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9" name="Freeform 344"/>
                <p:cNvSpPr>
                  <a:spLocks/>
                </p:cNvSpPr>
                <p:nvPr/>
              </p:nvSpPr>
              <p:spPr bwMode="auto">
                <a:xfrm>
                  <a:off x="564" y="1458"/>
                  <a:ext cx="8" cy="24"/>
                </a:xfrm>
                <a:custGeom>
                  <a:avLst/>
                  <a:gdLst>
                    <a:gd name="T0" fmla="*/ 4 w 13"/>
                    <a:gd name="T1" fmla="*/ 33 h 35"/>
                    <a:gd name="T2" fmla="*/ 6 w 13"/>
                    <a:gd name="T3" fmla="*/ 22 h 35"/>
                    <a:gd name="T4" fmla="*/ 4 w 13"/>
                    <a:gd name="T5" fmla="*/ 3 h 35"/>
                    <a:gd name="T6" fmla="*/ 2 w 13"/>
                    <a:gd name="T7" fmla="*/ 4 h 35"/>
                    <a:gd name="T8" fmla="*/ 10 w 13"/>
                    <a:gd name="T9" fmla="*/ 7 h 35"/>
                    <a:gd name="T10" fmla="*/ 10 w 13"/>
                    <a:gd name="T11" fmla="*/ 14 h 35"/>
                    <a:gd name="T12" fmla="*/ 10 w 13"/>
                    <a:gd name="T13" fmla="*/ 33 h 35"/>
                    <a:gd name="T14" fmla="*/ 12 w 13"/>
                    <a:gd name="T15" fmla="*/ 32 h 35"/>
                    <a:gd name="T16" fmla="*/ 3 w 13"/>
                    <a:gd name="T17" fmla="*/ 31 h 35"/>
                    <a:gd name="T18" fmla="*/ 2 w 13"/>
                    <a:gd name="T19" fmla="*/ 34 h 35"/>
                    <a:gd name="T20" fmla="*/ 12 w 13"/>
                    <a:gd name="T21" fmla="*/ 35 h 35"/>
                    <a:gd name="T22" fmla="*/ 13 w 13"/>
                    <a:gd name="T23" fmla="*/ 33 h 35"/>
                    <a:gd name="T24" fmla="*/ 12 w 13"/>
                    <a:gd name="T25" fmla="*/ 5 h 35"/>
                    <a:gd name="T26" fmla="*/ 2 w 13"/>
                    <a:gd name="T27" fmla="*/ 1 h 35"/>
                    <a:gd name="T28" fmla="*/ 1 w 13"/>
                    <a:gd name="T29" fmla="*/ 3 h 35"/>
                    <a:gd name="T30" fmla="*/ 1 w 13"/>
                    <a:gd name="T31" fmla="*/ 16 h 35"/>
                    <a:gd name="T32" fmla="*/ 2 w 13"/>
                    <a:gd name="T33" fmla="*/ 32 h 35"/>
                    <a:gd name="T34" fmla="*/ 4 w 13"/>
                    <a:gd name="T35" fmla="*/ 33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 h="35">
                      <a:moveTo>
                        <a:pt x="4" y="33"/>
                      </a:moveTo>
                      <a:cubicBezTo>
                        <a:pt x="7" y="30"/>
                        <a:pt x="6" y="26"/>
                        <a:pt x="6" y="22"/>
                      </a:cubicBezTo>
                      <a:cubicBezTo>
                        <a:pt x="5" y="15"/>
                        <a:pt x="4" y="9"/>
                        <a:pt x="4" y="3"/>
                      </a:cubicBezTo>
                      <a:cubicBezTo>
                        <a:pt x="3" y="3"/>
                        <a:pt x="3" y="3"/>
                        <a:pt x="2" y="4"/>
                      </a:cubicBezTo>
                      <a:cubicBezTo>
                        <a:pt x="5" y="4"/>
                        <a:pt x="10" y="2"/>
                        <a:pt x="10" y="7"/>
                      </a:cubicBezTo>
                      <a:cubicBezTo>
                        <a:pt x="10" y="9"/>
                        <a:pt x="10" y="12"/>
                        <a:pt x="10" y="14"/>
                      </a:cubicBezTo>
                      <a:cubicBezTo>
                        <a:pt x="10" y="21"/>
                        <a:pt x="11" y="27"/>
                        <a:pt x="10" y="33"/>
                      </a:cubicBezTo>
                      <a:cubicBezTo>
                        <a:pt x="11" y="33"/>
                        <a:pt x="11" y="32"/>
                        <a:pt x="12" y="32"/>
                      </a:cubicBezTo>
                      <a:cubicBezTo>
                        <a:pt x="9" y="32"/>
                        <a:pt x="6" y="32"/>
                        <a:pt x="3" y="31"/>
                      </a:cubicBezTo>
                      <a:cubicBezTo>
                        <a:pt x="1" y="31"/>
                        <a:pt x="0" y="34"/>
                        <a:pt x="2" y="34"/>
                      </a:cubicBezTo>
                      <a:cubicBezTo>
                        <a:pt x="5" y="35"/>
                        <a:pt x="8" y="35"/>
                        <a:pt x="12" y="35"/>
                      </a:cubicBezTo>
                      <a:cubicBezTo>
                        <a:pt x="13" y="35"/>
                        <a:pt x="13" y="34"/>
                        <a:pt x="13" y="33"/>
                      </a:cubicBezTo>
                      <a:cubicBezTo>
                        <a:pt x="13" y="24"/>
                        <a:pt x="13" y="15"/>
                        <a:pt x="12" y="5"/>
                      </a:cubicBezTo>
                      <a:cubicBezTo>
                        <a:pt x="12" y="0"/>
                        <a:pt x="6" y="1"/>
                        <a:pt x="2" y="1"/>
                      </a:cubicBezTo>
                      <a:cubicBezTo>
                        <a:pt x="2" y="1"/>
                        <a:pt x="1" y="2"/>
                        <a:pt x="1" y="3"/>
                      </a:cubicBezTo>
                      <a:cubicBezTo>
                        <a:pt x="1" y="7"/>
                        <a:pt x="1" y="12"/>
                        <a:pt x="1" y="16"/>
                      </a:cubicBezTo>
                      <a:cubicBezTo>
                        <a:pt x="2" y="21"/>
                        <a:pt x="5" y="27"/>
                        <a:pt x="2" y="32"/>
                      </a:cubicBezTo>
                      <a:cubicBezTo>
                        <a:pt x="1" y="34"/>
                        <a:pt x="3" y="35"/>
                        <a:pt x="4"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0" name="Freeform 345"/>
                <p:cNvSpPr>
                  <a:spLocks/>
                </p:cNvSpPr>
                <p:nvPr/>
              </p:nvSpPr>
              <p:spPr bwMode="auto">
                <a:xfrm>
                  <a:off x="569" y="1454"/>
                  <a:ext cx="10" cy="28"/>
                </a:xfrm>
                <a:custGeom>
                  <a:avLst/>
                  <a:gdLst>
                    <a:gd name="T0" fmla="*/ 6 w 15"/>
                    <a:gd name="T1" fmla="*/ 40 h 42"/>
                    <a:gd name="T2" fmla="*/ 4 w 15"/>
                    <a:gd name="T3" fmla="*/ 16 h 42"/>
                    <a:gd name="T4" fmla="*/ 4 w 15"/>
                    <a:gd name="T5" fmla="*/ 4 h 42"/>
                    <a:gd name="T6" fmla="*/ 5 w 15"/>
                    <a:gd name="T7" fmla="*/ 3 h 42"/>
                    <a:gd name="T8" fmla="*/ 11 w 15"/>
                    <a:gd name="T9" fmla="*/ 8 h 42"/>
                    <a:gd name="T10" fmla="*/ 11 w 15"/>
                    <a:gd name="T11" fmla="*/ 25 h 42"/>
                    <a:gd name="T12" fmla="*/ 12 w 15"/>
                    <a:gd name="T13" fmla="*/ 35 h 42"/>
                    <a:gd name="T14" fmla="*/ 2 w 15"/>
                    <a:gd name="T15" fmla="*/ 38 h 42"/>
                    <a:gd name="T16" fmla="*/ 2 w 15"/>
                    <a:gd name="T17" fmla="*/ 41 h 42"/>
                    <a:gd name="T18" fmla="*/ 13 w 15"/>
                    <a:gd name="T19" fmla="*/ 41 h 42"/>
                    <a:gd name="T20" fmla="*/ 15 w 15"/>
                    <a:gd name="T21" fmla="*/ 40 h 42"/>
                    <a:gd name="T22" fmla="*/ 14 w 15"/>
                    <a:gd name="T23" fmla="*/ 23 h 42"/>
                    <a:gd name="T24" fmla="*/ 14 w 15"/>
                    <a:gd name="T25" fmla="*/ 8 h 42"/>
                    <a:gd name="T26" fmla="*/ 2 w 15"/>
                    <a:gd name="T27" fmla="*/ 0 h 42"/>
                    <a:gd name="T28" fmla="*/ 1 w 15"/>
                    <a:gd name="T29" fmla="*/ 1 h 42"/>
                    <a:gd name="T30" fmla="*/ 3 w 15"/>
                    <a:gd name="T31" fmla="*/ 40 h 42"/>
                    <a:gd name="T32" fmla="*/ 6 w 15"/>
                    <a:gd name="T33" fmla="*/ 4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5" h="42">
                      <a:moveTo>
                        <a:pt x="6" y="40"/>
                      </a:moveTo>
                      <a:cubicBezTo>
                        <a:pt x="6" y="32"/>
                        <a:pt x="5" y="24"/>
                        <a:pt x="4" y="16"/>
                      </a:cubicBezTo>
                      <a:cubicBezTo>
                        <a:pt x="4" y="12"/>
                        <a:pt x="4" y="8"/>
                        <a:pt x="4" y="4"/>
                      </a:cubicBezTo>
                      <a:cubicBezTo>
                        <a:pt x="3" y="2"/>
                        <a:pt x="4" y="2"/>
                        <a:pt x="5" y="3"/>
                      </a:cubicBezTo>
                      <a:cubicBezTo>
                        <a:pt x="9" y="3"/>
                        <a:pt x="11" y="4"/>
                        <a:pt x="11" y="8"/>
                      </a:cubicBezTo>
                      <a:cubicBezTo>
                        <a:pt x="11" y="14"/>
                        <a:pt x="11" y="19"/>
                        <a:pt x="11" y="25"/>
                      </a:cubicBezTo>
                      <a:cubicBezTo>
                        <a:pt x="12" y="28"/>
                        <a:pt x="12" y="32"/>
                        <a:pt x="12" y="35"/>
                      </a:cubicBezTo>
                      <a:cubicBezTo>
                        <a:pt x="12" y="40"/>
                        <a:pt x="5" y="38"/>
                        <a:pt x="2" y="38"/>
                      </a:cubicBezTo>
                      <a:cubicBezTo>
                        <a:pt x="0" y="38"/>
                        <a:pt x="0" y="41"/>
                        <a:pt x="2" y="41"/>
                      </a:cubicBezTo>
                      <a:cubicBezTo>
                        <a:pt x="5" y="41"/>
                        <a:pt x="9" y="41"/>
                        <a:pt x="13" y="41"/>
                      </a:cubicBezTo>
                      <a:cubicBezTo>
                        <a:pt x="14" y="41"/>
                        <a:pt x="15" y="40"/>
                        <a:pt x="15" y="40"/>
                      </a:cubicBezTo>
                      <a:cubicBezTo>
                        <a:pt x="15" y="34"/>
                        <a:pt x="15" y="28"/>
                        <a:pt x="14" y="23"/>
                      </a:cubicBezTo>
                      <a:cubicBezTo>
                        <a:pt x="13" y="18"/>
                        <a:pt x="14" y="13"/>
                        <a:pt x="14" y="8"/>
                      </a:cubicBezTo>
                      <a:cubicBezTo>
                        <a:pt x="14" y="0"/>
                        <a:pt x="9" y="0"/>
                        <a:pt x="2" y="0"/>
                      </a:cubicBezTo>
                      <a:cubicBezTo>
                        <a:pt x="1" y="0"/>
                        <a:pt x="1" y="0"/>
                        <a:pt x="1" y="1"/>
                      </a:cubicBezTo>
                      <a:cubicBezTo>
                        <a:pt x="2" y="14"/>
                        <a:pt x="3" y="27"/>
                        <a:pt x="3" y="40"/>
                      </a:cubicBezTo>
                      <a:cubicBezTo>
                        <a:pt x="3" y="42"/>
                        <a:pt x="6" y="42"/>
                        <a:pt x="6" y="4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1" name="Freeform 346"/>
                <p:cNvSpPr>
                  <a:spLocks/>
                </p:cNvSpPr>
                <p:nvPr/>
              </p:nvSpPr>
              <p:spPr bwMode="auto">
                <a:xfrm>
                  <a:off x="550" y="1471"/>
                  <a:ext cx="2" cy="3"/>
                </a:xfrm>
                <a:custGeom>
                  <a:avLst/>
                  <a:gdLst>
                    <a:gd name="T0" fmla="*/ 2 w 4"/>
                    <a:gd name="T1" fmla="*/ 3 h 4"/>
                    <a:gd name="T2" fmla="*/ 3 w 4"/>
                    <a:gd name="T3" fmla="*/ 2 h 4"/>
                    <a:gd name="T4" fmla="*/ 2 w 4"/>
                    <a:gd name="T5" fmla="*/ 1 h 4"/>
                    <a:gd name="T6" fmla="*/ 1 w 4"/>
                    <a:gd name="T7" fmla="*/ 2 h 4"/>
                    <a:gd name="T8" fmla="*/ 2 w 4"/>
                    <a:gd name="T9" fmla="*/ 3 h 4"/>
                  </a:gdLst>
                  <a:ahLst/>
                  <a:cxnLst>
                    <a:cxn ang="0">
                      <a:pos x="T0" y="T1"/>
                    </a:cxn>
                    <a:cxn ang="0">
                      <a:pos x="T2" y="T3"/>
                    </a:cxn>
                    <a:cxn ang="0">
                      <a:pos x="T4" y="T5"/>
                    </a:cxn>
                    <a:cxn ang="0">
                      <a:pos x="T6" y="T7"/>
                    </a:cxn>
                    <a:cxn ang="0">
                      <a:pos x="T8" y="T9"/>
                    </a:cxn>
                  </a:cxnLst>
                  <a:rect l="0" t="0" r="r" b="b"/>
                  <a:pathLst>
                    <a:path w="4" h="4">
                      <a:moveTo>
                        <a:pt x="2" y="3"/>
                      </a:moveTo>
                      <a:cubicBezTo>
                        <a:pt x="3" y="3"/>
                        <a:pt x="3" y="2"/>
                        <a:pt x="3" y="2"/>
                      </a:cubicBezTo>
                      <a:cubicBezTo>
                        <a:pt x="4" y="1"/>
                        <a:pt x="3" y="0"/>
                        <a:pt x="2" y="1"/>
                      </a:cubicBezTo>
                      <a:cubicBezTo>
                        <a:pt x="2" y="1"/>
                        <a:pt x="1" y="1"/>
                        <a:pt x="1" y="2"/>
                      </a:cubicBezTo>
                      <a:cubicBezTo>
                        <a:pt x="0" y="3"/>
                        <a:pt x="1"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2" name="Freeform 347"/>
                <p:cNvSpPr>
                  <a:spLocks/>
                </p:cNvSpPr>
                <p:nvPr/>
              </p:nvSpPr>
              <p:spPr bwMode="auto">
                <a:xfrm>
                  <a:off x="550" y="1472"/>
                  <a:ext cx="2" cy="2"/>
                </a:xfrm>
                <a:custGeom>
                  <a:avLst/>
                  <a:gdLst>
                    <a:gd name="T0" fmla="*/ 2 w 4"/>
                    <a:gd name="T1" fmla="*/ 2 h 3"/>
                    <a:gd name="T2" fmla="*/ 3 w 4"/>
                    <a:gd name="T3" fmla="*/ 2 h 3"/>
                    <a:gd name="T4" fmla="*/ 2 w 4"/>
                    <a:gd name="T5" fmla="*/ 0 h 3"/>
                    <a:gd name="T6" fmla="*/ 1 w 4"/>
                    <a:gd name="T7" fmla="*/ 1 h 3"/>
                    <a:gd name="T8" fmla="*/ 2 w 4"/>
                    <a:gd name="T9" fmla="*/ 2 h 3"/>
                  </a:gdLst>
                  <a:ahLst/>
                  <a:cxnLst>
                    <a:cxn ang="0">
                      <a:pos x="T0" y="T1"/>
                    </a:cxn>
                    <a:cxn ang="0">
                      <a:pos x="T2" y="T3"/>
                    </a:cxn>
                    <a:cxn ang="0">
                      <a:pos x="T4" y="T5"/>
                    </a:cxn>
                    <a:cxn ang="0">
                      <a:pos x="T6" y="T7"/>
                    </a:cxn>
                    <a:cxn ang="0">
                      <a:pos x="T8" y="T9"/>
                    </a:cxn>
                  </a:cxnLst>
                  <a:rect l="0" t="0" r="r" b="b"/>
                  <a:pathLst>
                    <a:path w="4" h="3">
                      <a:moveTo>
                        <a:pt x="2" y="2"/>
                      </a:moveTo>
                      <a:cubicBezTo>
                        <a:pt x="2" y="2"/>
                        <a:pt x="2" y="2"/>
                        <a:pt x="3" y="2"/>
                      </a:cubicBezTo>
                      <a:cubicBezTo>
                        <a:pt x="4" y="1"/>
                        <a:pt x="3" y="0"/>
                        <a:pt x="2" y="0"/>
                      </a:cubicBezTo>
                      <a:cubicBezTo>
                        <a:pt x="2" y="0"/>
                        <a:pt x="1" y="1"/>
                        <a:pt x="1" y="1"/>
                      </a:cubicBezTo>
                      <a:cubicBezTo>
                        <a:pt x="0" y="1"/>
                        <a:pt x="1" y="3"/>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3" name="Freeform 348"/>
                <p:cNvSpPr>
                  <a:spLocks/>
                </p:cNvSpPr>
                <p:nvPr/>
              </p:nvSpPr>
              <p:spPr bwMode="auto">
                <a:xfrm>
                  <a:off x="547" y="1472"/>
                  <a:ext cx="7" cy="6"/>
                </a:xfrm>
                <a:custGeom>
                  <a:avLst/>
                  <a:gdLst>
                    <a:gd name="T0" fmla="*/ 2 w 10"/>
                    <a:gd name="T1" fmla="*/ 8 h 9"/>
                    <a:gd name="T2" fmla="*/ 9 w 10"/>
                    <a:gd name="T3" fmla="*/ 2 h 9"/>
                    <a:gd name="T4" fmla="*/ 8 w 10"/>
                    <a:gd name="T5" fmla="*/ 0 h 9"/>
                    <a:gd name="T6" fmla="*/ 1 w 10"/>
                    <a:gd name="T7" fmla="*/ 8 h 9"/>
                    <a:gd name="T8" fmla="*/ 2 w 10"/>
                    <a:gd name="T9" fmla="*/ 8 h 9"/>
                  </a:gdLst>
                  <a:ahLst/>
                  <a:cxnLst>
                    <a:cxn ang="0">
                      <a:pos x="T0" y="T1"/>
                    </a:cxn>
                    <a:cxn ang="0">
                      <a:pos x="T2" y="T3"/>
                    </a:cxn>
                    <a:cxn ang="0">
                      <a:pos x="T4" y="T5"/>
                    </a:cxn>
                    <a:cxn ang="0">
                      <a:pos x="T6" y="T7"/>
                    </a:cxn>
                    <a:cxn ang="0">
                      <a:pos x="T8" y="T9"/>
                    </a:cxn>
                  </a:cxnLst>
                  <a:rect l="0" t="0" r="r" b="b"/>
                  <a:pathLst>
                    <a:path w="10" h="9">
                      <a:moveTo>
                        <a:pt x="2" y="8"/>
                      </a:moveTo>
                      <a:cubicBezTo>
                        <a:pt x="3" y="5"/>
                        <a:pt x="7" y="4"/>
                        <a:pt x="9" y="2"/>
                      </a:cubicBezTo>
                      <a:cubicBezTo>
                        <a:pt x="10" y="1"/>
                        <a:pt x="9" y="0"/>
                        <a:pt x="8" y="0"/>
                      </a:cubicBezTo>
                      <a:cubicBezTo>
                        <a:pt x="6" y="3"/>
                        <a:pt x="2" y="4"/>
                        <a:pt x="1" y="8"/>
                      </a:cubicBezTo>
                      <a:cubicBezTo>
                        <a:pt x="0" y="9"/>
                        <a:pt x="2"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4" name="Freeform 349"/>
                <p:cNvSpPr>
                  <a:spLocks/>
                </p:cNvSpPr>
                <p:nvPr/>
              </p:nvSpPr>
              <p:spPr bwMode="auto">
                <a:xfrm>
                  <a:off x="547" y="1473"/>
                  <a:ext cx="7" cy="7"/>
                </a:xfrm>
                <a:custGeom>
                  <a:avLst/>
                  <a:gdLst>
                    <a:gd name="T0" fmla="*/ 2 w 10"/>
                    <a:gd name="T1" fmla="*/ 9 h 10"/>
                    <a:gd name="T2" fmla="*/ 10 w 10"/>
                    <a:gd name="T3" fmla="*/ 2 h 10"/>
                    <a:gd name="T4" fmla="*/ 9 w 10"/>
                    <a:gd name="T5" fmla="*/ 1 h 10"/>
                    <a:gd name="T6" fmla="*/ 1 w 10"/>
                    <a:gd name="T7" fmla="*/ 8 h 10"/>
                    <a:gd name="T8" fmla="*/ 2 w 10"/>
                    <a:gd name="T9" fmla="*/ 9 h 10"/>
                  </a:gdLst>
                  <a:ahLst/>
                  <a:cxnLst>
                    <a:cxn ang="0">
                      <a:pos x="T0" y="T1"/>
                    </a:cxn>
                    <a:cxn ang="0">
                      <a:pos x="T2" y="T3"/>
                    </a:cxn>
                    <a:cxn ang="0">
                      <a:pos x="T4" y="T5"/>
                    </a:cxn>
                    <a:cxn ang="0">
                      <a:pos x="T6" y="T7"/>
                    </a:cxn>
                    <a:cxn ang="0">
                      <a:pos x="T8" y="T9"/>
                    </a:cxn>
                  </a:cxnLst>
                  <a:rect l="0" t="0" r="r" b="b"/>
                  <a:pathLst>
                    <a:path w="10" h="10">
                      <a:moveTo>
                        <a:pt x="2" y="9"/>
                      </a:moveTo>
                      <a:cubicBezTo>
                        <a:pt x="4" y="6"/>
                        <a:pt x="7" y="4"/>
                        <a:pt x="10" y="2"/>
                      </a:cubicBezTo>
                      <a:cubicBezTo>
                        <a:pt x="10" y="1"/>
                        <a:pt x="10" y="0"/>
                        <a:pt x="9" y="1"/>
                      </a:cubicBezTo>
                      <a:cubicBezTo>
                        <a:pt x="6" y="3"/>
                        <a:pt x="3" y="5"/>
                        <a:pt x="1" y="8"/>
                      </a:cubicBezTo>
                      <a:cubicBezTo>
                        <a:pt x="0" y="9"/>
                        <a:pt x="1" y="10"/>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5" name="Freeform 350"/>
                <p:cNvSpPr>
                  <a:spLocks/>
                </p:cNvSpPr>
                <p:nvPr/>
              </p:nvSpPr>
              <p:spPr bwMode="auto">
                <a:xfrm>
                  <a:off x="548" y="1474"/>
                  <a:ext cx="6" cy="6"/>
                </a:xfrm>
                <a:custGeom>
                  <a:avLst/>
                  <a:gdLst>
                    <a:gd name="T0" fmla="*/ 1 w 9"/>
                    <a:gd name="T1" fmla="*/ 7 h 8"/>
                    <a:gd name="T2" fmla="*/ 9 w 9"/>
                    <a:gd name="T3" fmla="*/ 2 h 8"/>
                    <a:gd name="T4" fmla="*/ 8 w 9"/>
                    <a:gd name="T5" fmla="*/ 1 h 8"/>
                    <a:gd name="T6" fmla="*/ 1 w 9"/>
                    <a:gd name="T7" fmla="*/ 6 h 8"/>
                    <a:gd name="T8" fmla="*/ 1 w 9"/>
                    <a:gd name="T9" fmla="*/ 7 h 8"/>
                  </a:gdLst>
                  <a:ahLst/>
                  <a:cxnLst>
                    <a:cxn ang="0">
                      <a:pos x="T0" y="T1"/>
                    </a:cxn>
                    <a:cxn ang="0">
                      <a:pos x="T2" y="T3"/>
                    </a:cxn>
                    <a:cxn ang="0">
                      <a:pos x="T4" y="T5"/>
                    </a:cxn>
                    <a:cxn ang="0">
                      <a:pos x="T6" y="T7"/>
                    </a:cxn>
                    <a:cxn ang="0">
                      <a:pos x="T8" y="T9"/>
                    </a:cxn>
                  </a:cxnLst>
                  <a:rect l="0" t="0" r="r" b="b"/>
                  <a:pathLst>
                    <a:path w="9" h="8">
                      <a:moveTo>
                        <a:pt x="1" y="7"/>
                      </a:moveTo>
                      <a:cubicBezTo>
                        <a:pt x="4" y="6"/>
                        <a:pt x="6" y="4"/>
                        <a:pt x="9" y="2"/>
                      </a:cubicBezTo>
                      <a:cubicBezTo>
                        <a:pt x="9" y="2"/>
                        <a:pt x="9" y="0"/>
                        <a:pt x="8" y="1"/>
                      </a:cubicBezTo>
                      <a:cubicBezTo>
                        <a:pt x="5" y="2"/>
                        <a:pt x="3" y="5"/>
                        <a:pt x="1" y="6"/>
                      </a:cubicBezTo>
                      <a:cubicBezTo>
                        <a:pt x="0" y="6"/>
                        <a:pt x="0" y="8"/>
                        <a:pt x="1"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6" name="Freeform 351"/>
                <p:cNvSpPr>
                  <a:spLocks/>
                </p:cNvSpPr>
                <p:nvPr/>
              </p:nvSpPr>
              <p:spPr bwMode="auto">
                <a:xfrm>
                  <a:off x="548" y="1471"/>
                  <a:ext cx="2" cy="3"/>
                </a:xfrm>
                <a:custGeom>
                  <a:avLst/>
                  <a:gdLst>
                    <a:gd name="T0" fmla="*/ 2 w 4"/>
                    <a:gd name="T1" fmla="*/ 3 h 4"/>
                    <a:gd name="T2" fmla="*/ 4 w 4"/>
                    <a:gd name="T3" fmla="*/ 2 h 4"/>
                    <a:gd name="T4" fmla="*/ 2 w 4"/>
                    <a:gd name="T5" fmla="*/ 1 h 4"/>
                    <a:gd name="T6" fmla="*/ 2 w 4"/>
                    <a:gd name="T7" fmla="*/ 1 h 4"/>
                    <a:gd name="T8" fmla="*/ 3 w 4"/>
                    <a:gd name="T9" fmla="*/ 2 h 4"/>
                    <a:gd name="T10" fmla="*/ 4 w 4"/>
                    <a:gd name="T11" fmla="*/ 2 h 4"/>
                    <a:gd name="T12" fmla="*/ 2 w 4"/>
                    <a:gd name="T13" fmla="*/ 1 h 4"/>
                    <a:gd name="T14" fmla="*/ 1 w 4"/>
                    <a:gd name="T15" fmla="*/ 2 h 4"/>
                    <a:gd name="T16" fmla="*/ 2 w 4"/>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4">
                      <a:moveTo>
                        <a:pt x="2" y="3"/>
                      </a:moveTo>
                      <a:cubicBezTo>
                        <a:pt x="3" y="3"/>
                        <a:pt x="3" y="2"/>
                        <a:pt x="4" y="2"/>
                      </a:cubicBezTo>
                      <a:cubicBezTo>
                        <a:pt x="3" y="1"/>
                        <a:pt x="3" y="1"/>
                        <a:pt x="2" y="1"/>
                      </a:cubicBezTo>
                      <a:cubicBezTo>
                        <a:pt x="2" y="1"/>
                        <a:pt x="2" y="1"/>
                        <a:pt x="2" y="1"/>
                      </a:cubicBezTo>
                      <a:cubicBezTo>
                        <a:pt x="1" y="2"/>
                        <a:pt x="2" y="3"/>
                        <a:pt x="3" y="2"/>
                      </a:cubicBezTo>
                      <a:cubicBezTo>
                        <a:pt x="3" y="2"/>
                        <a:pt x="3" y="2"/>
                        <a:pt x="4" y="2"/>
                      </a:cubicBezTo>
                      <a:cubicBezTo>
                        <a:pt x="4" y="1"/>
                        <a:pt x="3" y="0"/>
                        <a:pt x="2" y="1"/>
                      </a:cubicBezTo>
                      <a:cubicBezTo>
                        <a:pt x="2" y="1"/>
                        <a:pt x="2" y="1"/>
                        <a:pt x="1" y="2"/>
                      </a:cubicBezTo>
                      <a:cubicBezTo>
                        <a:pt x="0" y="3"/>
                        <a:pt x="2"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7" name="Freeform 352"/>
                <p:cNvSpPr>
                  <a:spLocks/>
                </p:cNvSpPr>
                <p:nvPr/>
              </p:nvSpPr>
              <p:spPr bwMode="auto">
                <a:xfrm>
                  <a:off x="554" y="1468"/>
                  <a:ext cx="5" cy="4"/>
                </a:xfrm>
                <a:custGeom>
                  <a:avLst/>
                  <a:gdLst>
                    <a:gd name="T0" fmla="*/ 2 w 8"/>
                    <a:gd name="T1" fmla="*/ 6 h 7"/>
                    <a:gd name="T2" fmla="*/ 7 w 8"/>
                    <a:gd name="T3" fmla="*/ 2 h 7"/>
                    <a:gd name="T4" fmla="*/ 6 w 8"/>
                    <a:gd name="T5" fmla="*/ 1 h 7"/>
                    <a:gd name="T6" fmla="*/ 1 w 8"/>
                    <a:gd name="T7" fmla="*/ 5 h 7"/>
                    <a:gd name="T8" fmla="*/ 2 w 8"/>
                    <a:gd name="T9" fmla="*/ 6 h 7"/>
                  </a:gdLst>
                  <a:ahLst/>
                  <a:cxnLst>
                    <a:cxn ang="0">
                      <a:pos x="T0" y="T1"/>
                    </a:cxn>
                    <a:cxn ang="0">
                      <a:pos x="T2" y="T3"/>
                    </a:cxn>
                    <a:cxn ang="0">
                      <a:pos x="T4" y="T5"/>
                    </a:cxn>
                    <a:cxn ang="0">
                      <a:pos x="T6" y="T7"/>
                    </a:cxn>
                    <a:cxn ang="0">
                      <a:pos x="T8" y="T9"/>
                    </a:cxn>
                  </a:cxnLst>
                  <a:rect l="0" t="0" r="r" b="b"/>
                  <a:pathLst>
                    <a:path w="8" h="7">
                      <a:moveTo>
                        <a:pt x="2" y="6"/>
                      </a:moveTo>
                      <a:cubicBezTo>
                        <a:pt x="3" y="5"/>
                        <a:pt x="5" y="4"/>
                        <a:pt x="7" y="2"/>
                      </a:cubicBezTo>
                      <a:cubicBezTo>
                        <a:pt x="8" y="2"/>
                        <a:pt x="7" y="0"/>
                        <a:pt x="6" y="1"/>
                      </a:cubicBezTo>
                      <a:cubicBezTo>
                        <a:pt x="4" y="2"/>
                        <a:pt x="2" y="4"/>
                        <a:pt x="1" y="5"/>
                      </a:cubicBezTo>
                      <a:cubicBezTo>
                        <a:pt x="0" y="5"/>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8" name="Freeform 353"/>
                <p:cNvSpPr>
                  <a:spLocks/>
                </p:cNvSpPr>
                <p:nvPr/>
              </p:nvSpPr>
              <p:spPr bwMode="auto">
                <a:xfrm>
                  <a:off x="553" y="1470"/>
                  <a:ext cx="7" cy="5"/>
                </a:xfrm>
                <a:custGeom>
                  <a:avLst/>
                  <a:gdLst>
                    <a:gd name="T0" fmla="*/ 2 w 10"/>
                    <a:gd name="T1" fmla="*/ 7 h 8"/>
                    <a:gd name="T2" fmla="*/ 9 w 10"/>
                    <a:gd name="T3" fmla="*/ 2 h 8"/>
                    <a:gd name="T4" fmla="*/ 8 w 10"/>
                    <a:gd name="T5" fmla="*/ 0 h 8"/>
                    <a:gd name="T6" fmla="*/ 1 w 10"/>
                    <a:gd name="T7" fmla="*/ 6 h 8"/>
                    <a:gd name="T8" fmla="*/ 2 w 10"/>
                    <a:gd name="T9" fmla="*/ 7 h 8"/>
                  </a:gdLst>
                  <a:ahLst/>
                  <a:cxnLst>
                    <a:cxn ang="0">
                      <a:pos x="T0" y="T1"/>
                    </a:cxn>
                    <a:cxn ang="0">
                      <a:pos x="T2" y="T3"/>
                    </a:cxn>
                    <a:cxn ang="0">
                      <a:pos x="T4" y="T5"/>
                    </a:cxn>
                    <a:cxn ang="0">
                      <a:pos x="T6" y="T7"/>
                    </a:cxn>
                    <a:cxn ang="0">
                      <a:pos x="T8" y="T9"/>
                    </a:cxn>
                  </a:cxnLst>
                  <a:rect l="0" t="0" r="r" b="b"/>
                  <a:pathLst>
                    <a:path w="10" h="8">
                      <a:moveTo>
                        <a:pt x="2" y="7"/>
                      </a:moveTo>
                      <a:cubicBezTo>
                        <a:pt x="4" y="5"/>
                        <a:pt x="6" y="3"/>
                        <a:pt x="9" y="2"/>
                      </a:cubicBezTo>
                      <a:cubicBezTo>
                        <a:pt x="10" y="1"/>
                        <a:pt x="9" y="0"/>
                        <a:pt x="8" y="0"/>
                      </a:cubicBezTo>
                      <a:cubicBezTo>
                        <a:pt x="5" y="2"/>
                        <a:pt x="3" y="4"/>
                        <a:pt x="1" y="6"/>
                      </a:cubicBezTo>
                      <a:cubicBezTo>
                        <a:pt x="0" y="7"/>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9" name="Freeform 354"/>
                <p:cNvSpPr>
                  <a:spLocks/>
                </p:cNvSpPr>
                <p:nvPr/>
              </p:nvSpPr>
              <p:spPr bwMode="auto">
                <a:xfrm>
                  <a:off x="554" y="1472"/>
                  <a:ext cx="6" cy="4"/>
                </a:xfrm>
                <a:custGeom>
                  <a:avLst/>
                  <a:gdLst>
                    <a:gd name="T0" fmla="*/ 2 w 9"/>
                    <a:gd name="T1" fmla="*/ 6 h 7"/>
                    <a:gd name="T2" fmla="*/ 8 w 9"/>
                    <a:gd name="T3" fmla="*/ 2 h 7"/>
                    <a:gd name="T4" fmla="*/ 7 w 9"/>
                    <a:gd name="T5" fmla="*/ 0 h 7"/>
                    <a:gd name="T6" fmla="*/ 0 w 9"/>
                    <a:gd name="T7" fmla="*/ 5 h 7"/>
                    <a:gd name="T8" fmla="*/ 2 w 9"/>
                    <a:gd name="T9" fmla="*/ 6 h 7"/>
                  </a:gdLst>
                  <a:ahLst/>
                  <a:cxnLst>
                    <a:cxn ang="0">
                      <a:pos x="T0" y="T1"/>
                    </a:cxn>
                    <a:cxn ang="0">
                      <a:pos x="T2" y="T3"/>
                    </a:cxn>
                    <a:cxn ang="0">
                      <a:pos x="T4" y="T5"/>
                    </a:cxn>
                    <a:cxn ang="0">
                      <a:pos x="T6" y="T7"/>
                    </a:cxn>
                    <a:cxn ang="0">
                      <a:pos x="T8" y="T9"/>
                    </a:cxn>
                  </a:cxnLst>
                  <a:rect l="0" t="0" r="r" b="b"/>
                  <a:pathLst>
                    <a:path w="9" h="7">
                      <a:moveTo>
                        <a:pt x="2" y="6"/>
                      </a:moveTo>
                      <a:cubicBezTo>
                        <a:pt x="4" y="4"/>
                        <a:pt x="6" y="3"/>
                        <a:pt x="8" y="2"/>
                      </a:cubicBezTo>
                      <a:cubicBezTo>
                        <a:pt x="9" y="1"/>
                        <a:pt x="8" y="0"/>
                        <a:pt x="7" y="0"/>
                      </a:cubicBezTo>
                      <a:cubicBezTo>
                        <a:pt x="5" y="2"/>
                        <a:pt x="2" y="3"/>
                        <a:pt x="0" y="5"/>
                      </a:cubicBezTo>
                      <a:cubicBezTo>
                        <a:pt x="0" y="6"/>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0" name="Freeform 355"/>
                <p:cNvSpPr>
                  <a:spLocks/>
                </p:cNvSpPr>
                <p:nvPr/>
              </p:nvSpPr>
              <p:spPr bwMode="auto">
                <a:xfrm>
                  <a:off x="553" y="1474"/>
                  <a:ext cx="6" cy="5"/>
                </a:xfrm>
                <a:custGeom>
                  <a:avLst/>
                  <a:gdLst>
                    <a:gd name="T0" fmla="*/ 2 w 9"/>
                    <a:gd name="T1" fmla="*/ 7 h 8"/>
                    <a:gd name="T2" fmla="*/ 8 w 9"/>
                    <a:gd name="T3" fmla="*/ 2 h 8"/>
                    <a:gd name="T4" fmla="*/ 7 w 9"/>
                    <a:gd name="T5" fmla="*/ 1 h 8"/>
                    <a:gd name="T6" fmla="*/ 1 w 9"/>
                    <a:gd name="T7" fmla="*/ 6 h 8"/>
                    <a:gd name="T8" fmla="*/ 2 w 9"/>
                    <a:gd name="T9" fmla="*/ 7 h 8"/>
                  </a:gdLst>
                  <a:ahLst/>
                  <a:cxnLst>
                    <a:cxn ang="0">
                      <a:pos x="T0" y="T1"/>
                    </a:cxn>
                    <a:cxn ang="0">
                      <a:pos x="T2" y="T3"/>
                    </a:cxn>
                    <a:cxn ang="0">
                      <a:pos x="T4" y="T5"/>
                    </a:cxn>
                    <a:cxn ang="0">
                      <a:pos x="T6" y="T7"/>
                    </a:cxn>
                    <a:cxn ang="0">
                      <a:pos x="T8" y="T9"/>
                    </a:cxn>
                  </a:cxnLst>
                  <a:rect l="0" t="0" r="r" b="b"/>
                  <a:pathLst>
                    <a:path w="9" h="8">
                      <a:moveTo>
                        <a:pt x="2" y="7"/>
                      </a:moveTo>
                      <a:cubicBezTo>
                        <a:pt x="4" y="5"/>
                        <a:pt x="6" y="3"/>
                        <a:pt x="8" y="2"/>
                      </a:cubicBezTo>
                      <a:cubicBezTo>
                        <a:pt x="9" y="1"/>
                        <a:pt x="8" y="0"/>
                        <a:pt x="7" y="1"/>
                      </a:cubicBezTo>
                      <a:cubicBezTo>
                        <a:pt x="5" y="2"/>
                        <a:pt x="3" y="4"/>
                        <a:pt x="1" y="6"/>
                      </a:cubicBezTo>
                      <a:cubicBezTo>
                        <a:pt x="0" y="6"/>
                        <a:pt x="2"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1" name="Freeform 356"/>
                <p:cNvSpPr>
                  <a:spLocks/>
                </p:cNvSpPr>
                <p:nvPr/>
              </p:nvSpPr>
              <p:spPr bwMode="auto">
                <a:xfrm>
                  <a:off x="554" y="1476"/>
                  <a:ext cx="5" cy="4"/>
                </a:xfrm>
                <a:custGeom>
                  <a:avLst/>
                  <a:gdLst>
                    <a:gd name="T0" fmla="*/ 2 w 7"/>
                    <a:gd name="T1" fmla="*/ 5 h 6"/>
                    <a:gd name="T2" fmla="*/ 6 w 7"/>
                    <a:gd name="T3" fmla="*/ 1 h 6"/>
                    <a:gd name="T4" fmla="*/ 4 w 7"/>
                    <a:gd name="T5" fmla="*/ 0 h 6"/>
                    <a:gd name="T6" fmla="*/ 1 w 7"/>
                    <a:gd name="T7" fmla="*/ 4 h 6"/>
                    <a:gd name="T8" fmla="*/ 2 w 7"/>
                    <a:gd name="T9" fmla="*/ 5 h 6"/>
                  </a:gdLst>
                  <a:ahLst/>
                  <a:cxnLst>
                    <a:cxn ang="0">
                      <a:pos x="T0" y="T1"/>
                    </a:cxn>
                    <a:cxn ang="0">
                      <a:pos x="T2" y="T3"/>
                    </a:cxn>
                    <a:cxn ang="0">
                      <a:pos x="T4" y="T5"/>
                    </a:cxn>
                    <a:cxn ang="0">
                      <a:pos x="T6" y="T7"/>
                    </a:cxn>
                    <a:cxn ang="0">
                      <a:pos x="T8" y="T9"/>
                    </a:cxn>
                  </a:cxnLst>
                  <a:rect l="0" t="0" r="r" b="b"/>
                  <a:pathLst>
                    <a:path w="7" h="6">
                      <a:moveTo>
                        <a:pt x="2" y="5"/>
                      </a:moveTo>
                      <a:cubicBezTo>
                        <a:pt x="3" y="4"/>
                        <a:pt x="5" y="3"/>
                        <a:pt x="6" y="1"/>
                      </a:cubicBezTo>
                      <a:cubicBezTo>
                        <a:pt x="7" y="0"/>
                        <a:pt x="5" y="0"/>
                        <a:pt x="4" y="0"/>
                      </a:cubicBezTo>
                      <a:cubicBezTo>
                        <a:pt x="3" y="2"/>
                        <a:pt x="2" y="3"/>
                        <a:pt x="1" y="4"/>
                      </a:cubicBezTo>
                      <a:cubicBezTo>
                        <a:pt x="0" y="5"/>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2" name="Freeform 357"/>
                <p:cNvSpPr>
                  <a:spLocks/>
                </p:cNvSpPr>
                <p:nvPr/>
              </p:nvSpPr>
              <p:spPr bwMode="auto">
                <a:xfrm>
                  <a:off x="559" y="1463"/>
                  <a:ext cx="5" cy="5"/>
                </a:xfrm>
                <a:custGeom>
                  <a:avLst/>
                  <a:gdLst>
                    <a:gd name="T0" fmla="*/ 2 w 8"/>
                    <a:gd name="T1" fmla="*/ 7 h 8"/>
                    <a:gd name="T2" fmla="*/ 8 w 8"/>
                    <a:gd name="T3" fmla="*/ 1 h 8"/>
                    <a:gd name="T4" fmla="*/ 6 w 8"/>
                    <a:gd name="T5" fmla="*/ 0 h 8"/>
                    <a:gd name="T6" fmla="*/ 1 w 8"/>
                    <a:gd name="T7" fmla="*/ 6 h 8"/>
                    <a:gd name="T8" fmla="*/ 2 w 8"/>
                    <a:gd name="T9" fmla="*/ 7 h 8"/>
                  </a:gdLst>
                  <a:ahLst/>
                  <a:cxnLst>
                    <a:cxn ang="0">
                      <a:pos x="T0" y="T1"/>
                    </a:cxn>
                    <a:cxn ang="0">
                      <a:pos x="T2" y="T3"/>
                    </a:cxn>
                    <a:cxn ang="0">
                      <a:pos x="T4" y="T5"/>
                    </a:cxn>
                    <a:cxn ang="0">
                      <a:pos x="T6" y="T7"/>
                    </a:cxn>
                    <a:cxn ang="0">
                      <a:pos x="T8" y="T9"/>
                    </a:cxn>
                  </a:cxnLst>
                  <a:rect l="0" t="0" r="r" b="b"/>
                  <a:pathLst>
                    <a:path w="8" h="8">
                      <a:moveTo>
                        <a:pt x="2" y="7"/>
                      </a:moveTo>
                      <a:cubicBezTo>
                        <a:pt x="5" y="6"/>
                        <a:pt x="6" y="4"/>
                        <a:pt x="8" y="1"/>
                      </a:cubicBezTo>
                      <a:cubicBezTo>
                        <a:pt x="8" y="0"/>
                        <a:pt x="7" y="0"/>
                        <a:pt x="6" y="0"/>
                      </a:cubicBezTo>
                      <a:cubicBezTo>
                        <a:pt x="5" y="2"/>
                        <a:pt x="3"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3" name="Freeform 358"/>
                <p:cNvSpPr>
                  <a:spLocks/>
                </p:cNvSpPr>
                <p:nvPr/>
              </p:nvSpPr>
              <p:spPr bwMode="auto">
                <a:xfrm>
                  <a:off x="558" y="1466"/>
                  <a:ext cx="8" cy="5"/>
                </a:xfrm>
                <a:custGeom>
                  <a:avLst/>
                  <a:gdLst>
                    <a:gd name="T0" fmla="*/ 2 w 12"/>
                    <a:gd name="T1" fmla="*/ 7 h 8"/>
                    <a:gd name="T2" fmla="*/ 11 w 12"/>
                    <a:gd name="T3" fmla="*/ 1 h 8"/>
                    <a:gd name="T4" fmla="*/ 11 w 12"/>
                    <a:gd name="T5" fmla="*/ 0 h 8"/>
                    <a:gd name="T6" fmla="*/ 1 w 12"/>
                    <a:gd name="T7" fmla="*/ 6 h 8"/>
                    <a:gd name="T8" fmla="*/ 2 w 12"/>
                    <a:gd name="T9" fmla="*/ 7 h 8"/>
                  </a:gdLst>
                  <a:ahLst/>
                  <a:cxnLst>
                    <a:cxn ang="0">
                      <a:pos x="T0" y="T1"/>
                    </a:cxn>
                    <a:cxn ang="0">
                      <a:pos x="T2" y="T3"/>
                    </a:cxn>
                    <a:cxn ang="0">
                      <a:pos x="T4" y="T5"/>
                    </a:cxn>
                    <a:cxn ang="0">
                      <a:pos x="T6" y="T7"/>
                    </a:cxn>
                    <a:cxn ang="0">
                      <a:pos x="T8" y="T9"/>
                    </a:cxn>
                  </a:cxnLst>
                  <a:rect l="0" t="0" r="r" b="b"/>
                  <a:pathLst>
                    <a:path w="12" h="8">
                      <a:moveTo>
                        <a:pt x="2" y="7"/>
                      </a:moveTo>
                      <a:cubicBezTo>
                        <a:pt x="5" y="6"/>
                        <a:pt x="8" y="3"/>
                        <a:pt x="11" y="1"/>
                      </a:cubicBezTo>
                      <a:cubicBezTo>
                        <a:pt x="12" y="1"/>
                        <a:pt x="12" y="0"/>
                        <a:pt x="11" y="0"/>
                      </a:cubicBezTo>
                      <a:cubicBezTo>
                        <a:pt x="7" y="2"/>
                        <a:pt x="5"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4" name="Freeform 359"/>
                <p:cNvSpPr>
                  <a:spLocks/>
                </p:cNvSpPr>
                <p:nvPr/>
              </p:nvSpPr>
              <p:spPr bwMode="auto">
                <a:xfrm>
                  <a:off x="559" y="1467"/>
                  <a:ext cx="7" cy="6"/>
                </a:xfrm>
                <a:custGeom>
                  <a:avLst/>
                  <a:gdLst>
                    <a:gd name="T0" fmla="*/ 2 w 11"/>
                    <a:gd name="T1" fmla="*/ 8 h 9"/>
                    <a:gd name="T2" fmla="*/ 10 w 11"/>
                    <a:gd name="T3" fmla="*/ 2 h 9"/>
                    <a:gd name="T4" fmla="*/ 9 w 11"/>
                    <a:gd name="T5" fmla="*/ 1 h 9"/>
                    <a:gd name="T6" fmla="*/ 1 w 11"/>
                    <a:gd name="T7" fmla="*/ 7 h 9"/>
                    <a:gd name="T8" fmla="*/ 2 w 11"/>
                    <a:gd name="T9" fmla="*/ 8 h 9"/>
                  </a:gdLst>
                  <a:ahLst/>
                  <a:cxnLst>
                    <a:cxn ang="0">
                      <a:pos x="T0" y="T1"/>
                    </a:cxn>
                    <a:cxn ang="0">
                      <a:pos x="T2" y="T3"/>
                    </a:cxn>
                    <a:cxn ang="0">
                      <a:pos x="T4" y="T5"/>
                    </a:cxn>
                    <a:cxn ang="0">
                      <a:pos x="T6" y="T7"/>
                    </a:cxn>
                    <a:cxn ang="0">
                      <a:pos x="T8" y="T9"/>
                    </a:cxn>
                  </a:cxnLst>
                  <a:rect l="0" t="0" r="r" b="b"/>
                  <a:pathLst>
                    <a:path w="11" h="9">
                      <a:moveTo>
                        <a:pt x="2" y="8"/>
                      </a:moveTo>
                      <a:cubicBezTo>
                        <a:pt x="5" y="6"/>
                        <a:pt x="7" y="4"/>
                        <a:pt x="10" y="2"/>
                      </a:cubicBezTo>
                      <a:cubicBezTo>
                        <a:pt x="11" y="2"/>
                        <a:pt x="10" y="0"/>
                        <a:pt x="9" y="1"/>
                      </a:cubicBezTo>
                      <a:cubicBezTo>
                        <a:pt x="6" y="3"/>
                        <a:pt x="3" y="4"/>
                        <a:pt x="1" y="7"/>
                      </a:cubicBezTo>
                      <a:cubicBezTo>
                        <a:pt x="0" y="7"/>
                        <a:pt x="2"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5" name="Freeform 360"/>
                <p:cNvSpPr>
                  <a:spLocks/>
                </p:cNvSpPr>
                <p:nvPr/>
              </p:nvSpPr>
              <p:spPr bwMode="auto">
                <a:xfrm>
                  <a:off x="559" y="1470"/>
                  <a:ext cx="7" cy="5"/>
                </a:xfrm>
                <a:custGeom>
                  <a:avLst/>
                  <a:gdLst>
                    <a:gd name="T0" fmla="*/ 2 w 10"/>
                    <a:gd name="T1" fmla="*/ 7 h 8"/>
                    <a:gd name="T2" fmla="*/ 9 w 10"/>
                    <a:gd name="T3" fmla="*/ 2 h 8"/>
                    <a:gd name="T4" fmla="*/ 8 w 10"/>
                    <a:gd name="T5" fmla="*/ 1 h 8"/>
                    <a:gd name="T6" fmla="*/ 0 w 10"/>
                    <a:gd name="T7" fmla="*/ 6 h 8"/>
                    <a:gd name="T8" fmla="*/ 2 w 10"/>
                    <a:gd name="T9" fmla="*/ 7 h 8"/>
                  </a:gdLst>
                  <a:ahLst/>
                  <a:cxnLst>
                    <a:cxn ang="0">
                      <a:pos x="T0" y="T1"/>
                    </a:cxn>
                    <a:cxn ang="0">
                      <a:pos x="T2" y="T3"/>
                    </a:cxn>
                    <a:cxn ang="0">
                      <a:pos x="T4" y="T5"/>
                    </a:cxn>
                    <a:cxn ang="0">
                      <a:pos x="T6" y="T7"/>
                    </a:cxn>
                    <a:cxn ang="0">
                      <a:pos x="T8" y="T9"/>
                    </a:cxn>
                  </a:cxnLst>
                  <a:rect l="0" t="0" r="r" b="b"/>
                  <a:pathLst>
                    <a:path w="10" h="8">
                      <a:moveTo>
                        <a:pt x="2" y="7"/>
                      </a:moveTo>
                      <a:cubicBezTo>
                        <a:pt x="4" y="5"/>
                        <a:pt x="6" y="3"/>
                        <a:pt x="9" y="2"/>
                      </a:cubicBezTo>
                      <a:cubicBezTo>
                        <a:pt x="10" y="2"/>
                        <a:pt x="9" y="0"/>
                        <a:pt x="8" y="1"/>
                      </a:cubicBezTo>
                      <a:cubicBezTo>
                        <a:pt x="5" y="2"/>
                        <a:pt x="3" y="4"/>
                        <a:pt x="0" y="6"/>
                      </a:cubicBezTo>
                      <a:cubicBezTo>
                        <a:pt x="0" y="7"/>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6" name="Freeform 361"/>
                <p:cNvSpPr>
                  <a:spLocks/>
                </p:cNvSpPr>
                <p:nvPr/>
              </p:nvSpPr>
              <p:spPr bwMode="auto">
                <a:xfrm>
                  <a:off x="560" y="1472"/>
                  <a:ext cx="6" cy="4"/>
                </a:xfrm>
                <a:custGeom>
                  <a:avLst/>
                  <a:gdLst>
                    <a:gd name="T0" fmla="*/ 1 w 9"/>
                    <a:gd name="T1" fmla="*/ 6 h 7"/>
                    <a:gd name="T2" fmla="*/ 8 w 9"/>
                    <a:gd name="T3" fmla="*/ 2 h 7"/>
                    <a:gd name="T4" fmla="*/ 7 w 9"/>
                    <a:gd name="T5" fmla="*/ 0 h 7"/>
                    <a:gd name="T6" fmla="*/ 1 w 9"/>
                    <a:gd name="T7" fmla="*/ 5 h 7"/>
                    <a:gd name="T8" fmla="*/ 1 w 9"/>
                    <a:gd name="T9" fmla="*/ 6 h 7"/>
                  </a:gdLst>
                  <a:ahLst/>
                  <a:cxnLst>
                    <a:cxn ang="0">
                      <a:pos x="T0" y="T1"/>
                    </a:cxn>
                    <a:cxn ang="0">
                      <a:pos x="T2" y="T3"/>
                    </a:cxn>
                    <a:cxn ang="0">
                      <a:pos x="T4" y="T5"/>
                    </a:cxn>
                    <a:cxn ang="0">
                      <a:pos x="T6" y="T7"/>
                    </a:cxn>
                    <a:cxn ang="0">
                      <a:pos x="T8" y="T9"/>
                    </a:cxn>
                  </a:cxnLst>
                  <a:rect l="0" t="0" r="r" b="b"/>
                  <a:pathLst>
                    <a:path w="9" h="7">
                      <a:moveTo>
                        <a:pt x="1" y="6"/>
                      </a:moveTo>
                      <a:cubicBezTo>
                        <a:pt x="4" y="5"/>
                        <a:pt x="6" y="3"/>
                        <a:pt x="8" y="2"/>
                      </a:cubicBezTo>
                      <a:cubicBezTo>
                        <a:pt x="9" y="1"/>
                        <a:pt x="8" y="0"/>
                        <a:pt x="7" y="0"/>
                      </a:cubicBezTo>
                      <a:cubicBezTo>
                        <a:pt x="5" y="2"/>
                        <a:pt x="3" y="3"/>
                        <a:pt x="1" y="5"/>
                      </a:cubicBezTo>
                      <a:cubicBezTo>
                        <a:pt x="0" y="5"/>
                        <a:pt x="0" y="7"/>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7" name="Freeform 362"/>
                <p:cNvSpPr>
                  <a:spLocks/>
                </p:cNvSpPr>
                <p:nvPr/>
              </p:nvSpPr>
              <p:spPr bwMode="auto">
                <a:xfrm>
                  <a:off x="559" y="1473"/>
                  <a:ext cx="7" cy="5"/>
                </a:xfrm>
                <a:custGeom>
                  <a:avLst/>
                  <a:gdLst>
                    <a:gd name="T0" fmla="*/ 2 w 10"/>
                    <a:gd name="T1" fmla="*/ 8 h 8"/>
                    <a:gd name="T2" fmla="*/ 9 w 10"/>
                    <a:gd name="T3" fmla="*/ 2 h 8"/>
                    <a:gd name="T4" fmla="*/ 8 w 10"/>
                    <a:gd name="T5" fmla="*/ 1 h 8"/>
                    <a:gd name="T6" fmla="*/ 1 w 10"/>
                    <a:gd name="T7" fmla="*/ 6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5" y="6"/>
                        <a:pt x="7" y="4"/>
                        <a:pt x="9" y="2"/>
                      </a:cubicBezTo>
                      <a:cubicBezTo>
                        <a:pt x="10" y="2"/>
                        <a:pt x="9" y="0"/>
                        <a:pt x="8" y="1"/>
                      </a:cubicBezTo>
                      <a:cubicBezTo>
                        <a:pt x="6" y="3"/>
                        <a:pt x="4" y="5"/>
                        <a:pt x="1" y="6"/>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8" name="Freeform 363"/>
                <p:cNvSpPr>
                  <a:spLocks/>
                </p:cNvSpPr>
                <p:nvPr/>
              </p:nvSpPr>
              <p:spPr bwMode="auto">
                <a:xfrm>
                  <a:off x="560" y="1476"/>
                  <a:ext cx="5" cy="4"/>
                </a:xfrm>
                <a:custGeom>
                  <a:avLst/>
                  <a:gdLst>
                    <a:gd name="T0" fmla="*/ 1 w 7"/>
                    <a:gd name="T1" fmla="*/ 5 h 5"/>
                    <a:gd name="T2" fmla="*/ 6 w 7"/>
                    <a:gd name="T3" fmla="*/ 2 h 5"/>
                    <a:gd name="T4" fmla="*/ 5 w 7"/>
                    <a:gd name="T5" fmla="*/ 0 h 5"/>
                    <a:gd name="T6" fmla="*/ 1 w 7"/>
                    <a:gd name="T7" fmla="*/ 3 h 5"/>
                    <a:gd name="T8" fmla="*/ 1 w 7"/>
                    <a:gd name="T9" fmla="*/ 5 h 5"/>
                  </a:gdLst>
                  <a:ahLst/>
                  <a:cxnLst>
                    <a:cxn ang="0">
                      <a:pos x="T0" y="T1"/>
                    </a:cxn>
                    <a:cxn ang="0">
                      <a:pos x="T2" y="T3"/>
                    </a:cxn>
                    <a:cxn ang="0">
                      <a:pos x="T4" y="T5"/>
                    </a:cxn>
                    <a:cxn ang="0">
                      <a:pos x="T6" y="T7"/>
                    </a:cxn>
                    <a:cxn ang="0">
                      <a:pos x="T8" y="T9"/>
                    </a:cxn>
                  </a:cxnLst>
                  <a:rect l="0" t="0" r="r" b="b"/>
                  <a:pathLst>
                    <a:path w="7" h="5">
                      <a:moveTo>
                        <a:pt x="1" y="5"/>
                      </a:moveTo>
                      <a:cubicBezTo>
                        <a:pt x="3" y="4"/>
                        <a:pt x="5" y="3"/>
                        <a:pt x="6" y="2"/>
                      </a:cubicBezTo>
                      <a:cubicBezTo>
                        <a:pt x="7" y="1"/>
                        <a:pt x="6" y="0"/>
                        <a:pt x="5" y="0"/>
                      </a:cubicBezTo>
                      <a:cubicBezTo>
                        <a:pt x="4" y="2"/>
                        <a:pt x="3" y="3"/>
                        <a:pt x="1" y="3"/>
                      </a:cubicBezTo>
                      <a:cubicBezTo>
                        <a:pt x="0" y="3"/>
                        <a:pt x="0"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9" name="Freeform 364"/>
                <p:cNvSpPr>
                  <a:spLocks/>
                </p:cNvSpPr>
                <p:nvPr/>
              </p:nvSpPr>
              <p:spPr bwMode="auto">
                <a:xfrm>
                  <a:off x="564" y="1460"/>
                  <a:ext cx="6" cy="5"/>
                </a:xfrm>
                <a:custGeom>
                  <a:avLst/>
                  <a:gdLst>
                    <a:gd name="T0" fmla="*/ 3 w 9"/>
                    <a:gd name="T1" fmla="*/ 7 h 8"/>
                    <a:gd name="T2" fmla="*/ 8 w 9"/>
                    <a:gd name="T3" fmla="*/ 1 h 8"/>
                    <a:gd name="T4" fmla="*/ 7 w 9"/>
                    <a:gd name="T5" fmla="*/ 0 h 8"/>
                    <a:gd name="T6" fmla="*/ 1 w 9"/>
                    <a:gd name="T7" fmla="*/ 6 h 8"/>
                    <a:gd name="T8" fmla="*/ 3 w 9"/>
                    <a:gd name="T9" fmla="*/ 7 h 8"/>
                  </a:gdLst>
                  <a:ahLst/>
                  <a:cxnLst>
                    <a:cxn ang="0">
                      <a:pos x="T0" y="T1"/>
                    </a:cxn>
                    <a:cxn ang="0">
                      <a:pos x="T2" y="T3"/>
                    </a:cxn>
                    <a:cxn ang="0">
                      <a:pos x="T4" y="T5"/>
                    </a:cxn>
                    <a:cxn ang="0">
                      <a:pos x="T6" y="T7"/>
                    </a:cxn>
                    <a:cxn ang="0">
                      <a:pos x="T8" y="T9"/>
                    </a:cxn>
                  </a:cxnLst>
                  <a:rect l="0" t="0" r="r" b="b"/>
                  <a:pathLst>
                    <a:path w="9" h="8">
                      <a:moveTo>
                        <a:pt x="3" y="7"/>
                      </a:moveTo>
                      <a:cubicBezTo>
                        <a:pt x="4" y="5"/>
                        <a:pt x="6" y="3"/>
                        <a:pt x="8" y="1"/>
                      </a:cubicBezTo>
                      <a:cubicBezTo>
                        <a:pt x="9" y="1"/>
                        <a:pt x="8" y="0"/>
                        <a:pt x="7" y="0"/>
                      </a:cubicBezTo>
                      <a:cubicBezTo>
                        <a:pt x="4" y="2"/>
                        <a:pt x="2" y="4"/>
                        <a:pt x="1" y="6"/>
                      </a:cubicBezTo>
                      <a:cubicBezTo>
                        <a:pt x="0" y="7"/>
                        <a:pt x="2" y="8"/>
                        <a:pt x="3"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0" name="Freeform 365"/>
                <p:cNvSpPr>
                  <a:spLocks/>
                </p:cNvSpPr>
                <p:nvPr/>
              </p:nvSpPr>
              <p:spPr bwMode="auto">
                <a:xfrm>
                  <a:off x="565" y="1461"/>
                  <a:ext cx="6" cy="6"/>
                </a:xfrm>
                <a:custGeom>
                  <a:avLst/>
                  <a:gdLst>
                    <a:gd name="T0" fmla="*/ 2 w 9"/>
                    <a:gd name="T1" fmla="*/ 8 h 9"/>
                    <a:gd name="T2" fmla="*/ 8 w 9"/>
                    <a:gd name="T3" fmla="*/ 1 h 9"/>
                    <a:gd name="T4" fmla="*/ 7 w 9"/>
                    <a:gd name="T5" fmla="*/ 0 h 9"/>
                    <a:gd name="T6" fmla="*/ 1 w 9"/>
                    <a:gd name="T7" fmla="*/ 7 h 9"/>
                    <a:gd name="T8" fmla="*/ 2 w 9"/>
                    <a:gd name="T9" fmla="*/ 8 h 9"/>
                  </a:gdLst>
                  <a:ahLst/>
                  <a:cxnLst>
                    <a:cxn ang="0">
                      <a:pos x="T0" y="T1"/>
                    </a:cxn>
                    <a:cxn ang="0">
                      <a:pos x="T2" y="T3"/>
                    </a:cxn>
                    <a:cxn ang="0">
                      <a:pos x="T4" y="T5"/>
                    </a:cxn>
                    <a:cxn ang="0">
                      <a:pos x="T6" y="T7"/>
                    </a:cxn>
                    <a:cxn ang="0">
                      <a:pos x="T8" y="T9"/>
                    </a:cxn>
                  </a:cxnLst>
                  <a:rect l="0" t="0" r="r" b="b"/>
                  <a:pathLst>
                    <a:path w="9" h="9">
                      <a:moveTo>
                        <a:pt x="2" y="8"/>
                      </a:moveTo>
                      <a:cubicBezTo>
                        <a:pt x="4" y="6"/>
                        <a:pt x="6" y="4"/>
                        <a:pt x="8" y="1"/>
                      </a:cubicBezTo>
                      <a:cubicBezTo>
                        <a:pt x="9" y="0"/>
                        <a:pt x="7" y="0"/>
                        <a:pt x="7" y="0"/>
                      </a:cubicBezTo>
                      <a:cubicBezTo>
                        <a:pt x="5" y="3"/>
                        <a:pt x="2" y="5"/>
                        <a:pt x="1" y="7"/>
                      </a:cubicBezTo>
                      <a:cubicBezTo>
                        <a:pt x="0" y="8"/>
                        <a:pt x="2"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1" name="Freeform 366"/>
                <p:cNvSpPr>
                  <a:spLocks/>
                </p:cNvSpPr>
                <p:nvPr/>
              </p:nvSpPr>
              <p:spPr bwMode="auto">
                <a:xfrm>
                  <a:off x="565" y="1463"/>
                  <a:ext cx="6" cy="5"/>
                </a:xfrm>
                <a:custGeom>
                  <a:avLst/>
                  <a:gdLst>
                    <a:gd name="T0" fmla="*/ 2 w 9"/>
                    <a:gd name="T1" fmla="*/ 7 h 8"/>
                    <a:gd name="T2" fmla="*/ 8 w 9"/>
                    <a:gd name="T3" fmla="*/ 2 h 8"/>
                    <a:gd name="T4" fmla="*/ 7 w 9"/>
                    <a:gd name="T5" fmla="*/ 0 h 8"/>
                    <a:gd name="T6" fmla="*/ 1 w 9"/>
                    <a:gd name="T7" fmla="*/ 6 h 8"/>
                    <a:gd name="T8" fmla="*/ 2 w 9"/>
                    <a:gd name="T9" fmla="*/ 7 h 8"/>
                  </a:gdLst>
                  <a:ahLst/>
                  <a:cxnLst>
                    <a:cxn ang="0">
                      <a:pos x="T0" y="T1"/>
                    </a:cxn>
                    <a:cxn ang="0">
                      <a:pos x="T2" y="T3"/>
                    </a:cxn>
                    <a:cxn ang="0">
                      <a:pos x="T4" y="T5"/>
                    </a:cxn>
                    <a:cxn ang="0">
                      <a:pos x="T6" y="T7"/>
                    </a:cxn>
                    <a:cxn ang="0">
                      <a:pos x="T8" y="T9"/>
                    </a:cxn>
                  </a:cxnLst>
                  <a:rect l="0" t="0" r="r" b="b"/>
                  <a:pathLst>
                    <a:path w="9" h="8">
                      <a:moveTo>
                        <a:pt x="2" y="7"/>
                      </a:moveTo>
                      <a:cubicBezTo>
                        <a:pt x="4" y="5"/>
                        <a:pt x="6" y="3"/>
                        <a:pt x="8" y="2"/>
                      </a:cubicBezTo>
                      <a:cubicBezTo>
                        <a:pt x="9" y="2"/>
                        <a:pt x="8" y="0"/>
                        <a:pt x="7" y="0"/>
                      </a:cubicBezTo>
                      <a:cubicBezTo>
                        <a:pt x="5" y="1"/>
                        <a:pt x="3"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2" name="Freeform 367"/>
                <p:cNvSpPr>
                  <a:spLocks/>
                </p:cNvSpPr>
                <p:nvPr/>
              </p:nvSpPr>
              <p:spPr bwMode="auto">
                <a:xfrm>
                  <a:off x="564" y="1466"/>
                  <a:ext cx="7" cy="5"/>
                </a:xfrm>
                <a:custGeom>
                  <a:avLst/>
                  <a:gdLst>
                    <a:gd name="T0" fmla="*/ 2 w 10"/>
                    <a:gd name="T1" fmla="*/ 8 h 8"/>
                    <a:gd name="T2" fmla="*/ 9 w 10"/>
                    <a:gd name="T3" fmla="*/ 2 h 8"/>
                    <a:gd name="T4" fmla="*/ 8 w 10"/>
                    <a:gd name="T5" fmla="*/ 1 h 8"/>
                    <a:gd name="T6" fmla="*/ 1 w 10"/>
                    <a:gd name="T7" fmla="*/ 6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5" y="7"/>
                        <a:pt x="7" y="4"/>
                        <a:pt x="9" y="2"/>
                      </a:cubicBezTo>
                      <a:cubicBezTo>
                        <a:pt x="10" y="1"/>
                        <a:pt x="8" y="0"/>
                        <a:pt x="8" y="1"/>
                      </a:cubicBezTo>
                      <a:cubicBezTo>
                        <a:pt x="6" y="3"/>
                        <a:pt x="4" y="5"/>
                        <a:pt x="1" y="6"/>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3" name="Freeform 368"/>
                <p:cNvSpPr>
                  <a:spLocks/>
                </p:cNvSpPr>
                <p:nvPr/>
              </p:nvSpPr>
              <p:spPr bwMode="auto">
                <a:xfrm>
                  <a:off x="565" y="1467"/>
                  <a:ext cx="6" cy="6"/>
                </a:xfrm>
                <a:custGeom>
                  <a:avLst/>
                  <a:gdLst>
                    <a:gd name="T0" fmla="*/ 2 w 9"/>
                    <a:gd name="T1" fmla="*/ 8 h 9"/>
                    <a:gd name="T2" fmla="*/ 9 w 9"/>
                    <a:gd name="T3" fmla="*/ 2 h 9"/>
                    <a:gd name="T4" fmla="*/ 7 w 9"/>
                    <a:gd name="T5" fmla="*/ 1 h 9"/>
                    <a:gd name="T6" fmla="*/ 1 w 9"/>
                    <a:gd name="T7" fmla="*/ 7 h 9"/>
                    <a:gd name="T8" fmla="*/ 2 w 9"/>
                    <a:gd name="T9" fmla="*/ 8 h 9"/>
                  </a:gdLst>
                  <a:ahLst/>
                  <a:cxnLst>
                    <a:cxn ang="0">
                      <a:pos x="T0" y="T1"/>
                    </a:cxn>
                    <a:cxn ang="0">
                      <a:pos x="T2" y="T3"/>
                    </a:cxn>
                    <a:cxn ang="0">
                      <a:pos x="T4" y="T5"/>
                    </a:cxn>
                    <a:cxn ang="0">
                      <a:pos x="T6" y="T7"/>
                    </a:cxn>
                    <a:cxn ang="0">
                      <a:pos x="T8" y="T9"/>
                    </a:cxn>
                  </a:cxnLst>
                  <a:rect l="0" t="0" r="r" b="b"/>
                  <a:pathLst>
                    <a:path w="9" h="9">
                      <a:moveTo>
                        <a:pt x="2" y="8"/>
                      </a:moveTo>
                      <a:cubicBezTo>
                        <a:pt x="4" y="6"/>
                        <a:pt x="6" y="4"/>
                        <a:pt x="9" y="2"/>
                      </a:cubicBezTo>
                      <a:cubicBezTo>
                        <a:pt x="9" y="1"/>
                        <a:pt x="8" y="0"/>
                        <a:pt x="7" y="1"/>
                      </a:cubicBezTo>
                      <a:cubicBezTo>
                        <a:pt x="5" y="3"/>
                        <a:pt x="3" y="5"/>
                        <a:pt x="1" y="7"/>
                      </a:cubicBezTo>
                      <a:cubicBezTo>
                        <a:pt x="0" y="8"/>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4" name="Freeform 369"/>
                <p:cNvSpPr>
                  <a:spLocks/>
                </p:cNvSpPr>
                <p:nvPr/>
              </p:nvSpPr>
              <p:spPr bwMode="auto">
                <a:xfrm>
                  <a:off x="564" y="1470"/>
                  <a:ext cx="7" cy="5"/>
                </a:xfrm>
                <a:custGeom>
                  <a:avLst/>
                  <a:gdLst>
                    <a:gd name="T0" fmla="*/ 2 w 10"/>
                    <a:gd name="T1" fmla="*/ 8 h 8"/>
                    <a:gd name="T2" fmla="*/ 9 w 10"/>
                    <a:gd name="T3" fmla="*/ 2 h 8"/>
                    <a:gd name="T4" fmla="*/ 8 w 10"/>
                    <a:gd name="T5" fmla="*/ 1 h 8"/>
                    <a:gd name="T6" fmla="*/ 1 w 10"/>
                    <a:gd name="T7" fmla="*/ 7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4" y="6"/>
                        <a:pt x="6" y="4"/>
                        <a:pt x="9" y="2"/>
                      </a:cubicBezTo>
                      <a:cubicBezTo>
                        <a:pt x="10" y="1"/>
                        <a:pt x="8" y="0"/>
                        <a:pt x="8" y="1"/>
                      </a:cubicBezTo>
                      <a:cubicBezTo>
                        <a:pt x="5" y="3"/>
                        <a:pt x="3" y="5"/>
                        <a:pt x="1" y="7"/>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5" name="Freeform 370"/>
                <p:cNvSpPr>
                  <a:spLocks/>
                </p:cNvSpPr>
                <p:nvPr/>
              </p:nvSpPr>
              <p:spPr bwMode="auto">
                <a:xfrm>
                  <a:off x="564" y="1472"/>
                  <a:ext cx="7" cy="6"/>
                </a:xfrm>
                <a:custGeom>
                  <a:avLst/>
                  <a:gdLst>
                    <a:gd name="T0" fmla="*/ 2 w 10"/>
                    <a:gd name="T1" fmla="*/ 8 h 8"/>
                    <a:gd name="T2" fmla="*/ 9 w 10"/>
                    <a:gd name="T3" fmla="*/ 2 h 8"/>
                    <a:gd name="T4" fmla="*/ 8 w 10"/>
                    <a:gd name="T5" fmla="*/ 0 h 8"/>
                    <a:gd name="T6" fmla="*/ 1 w 10"/>
                    <a:gd name="T7" fmla="*/ 6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4" y="6"/>
                        <a:pt x="7" y="4"/>
                        <a:pt x="9" y="2"/>
                      </a:cubicBezTo>
                      <a:cubicBezTo>
                        <a:pt x="10" y="1"/>
                        <a:pt x="9" y="0"/>
                        <a:pt x="8" y="0"/>
                      </a:cubicBezTo>
                      <a:cubicBezTo>
                        <a:pt x="6" y="2"/>
                        <a:pt x="3" y="4"/>
                        <a:pt x="1" y="6"/>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6" name="Freeform 371"/>
                <p:cNvSpPr>
                  <a:spLocks/>
                </p:cNvSpPr>
                <p:nvPr/>
              </p:nvSpPr>
              <p:spPr bwMode="auto">
                <a:xfrm>
                  <a:off x="566" y="1474"/>
                  <a:ext cx="5" cy="6"/>
                </a:xfrm>
                <a:custGeom>
                  <a:avLst/>
                  <a:gdLst>
                    <a:gd name="T0" fmla="*/ 2 w 8"/>
                    <a:gd name="T1" fmla="*/ 7 h 8"/>
                    <a:gd name="T2" fmla="*/ 7 w 8"/>
                    <a:gd name="T3" fmla="*/ 2 h 8"/>
                    <a:gd name="T4" fmla="*/ 6 w 8"/>
                    <a:gd name="T5" fmla="*/ 1 h 8"/>
                    <a:gd name="T6" fmla="*/ 0 w 8"/>
                    <a:gd name="T7" fmla="*/ 6 h 8"/>
                    <a:gd name="T8" fmla="*/ 2 w 8"/>
                    <a:gd name="T9" fmla="*/ 7 h 8"/>
                  </a:gdLst>
                  <a:ahLst/>
                  <a:cxnLst>
                    <a:cxn ang="0">
                      <a:pos x="T0" y="T1"/>
                    </a:cxn>
                    <a:cxn ang="0">
                      <a:pos x="T2" y="T3"/>
                    </a:cxn>
                    <a:cxn ang="0">
                      <a:pos x="T4" y="T5"/>
                    </a:cxn>
                    <a:cxn ang="0">
                      <a:pos x="T6" y="T7"/>
                    </a:cxn>
                    <a:cxn ang="0">
                      <a:pos x="T8" y="T9"/>
                    </a:cxn>
                  </a:cxnLst>
                  <a:rect l="0" t="0" r="r" b="b"/>
                  <a:pathLst>
                    <a:path w="8" h="8">
                      <a:moveTo>
                        <a:pt x="2" y="7"/>
                      </a:moveTo>
                      <a:cubicBezTo>
                        <a:pt x="3" y="5"/>
                        <a:pt x="5" y="4"/>
                        <a:pt x="7" y="2"/>
                      </a:cubicBezTo>
                      <a:cubicBezTo>
                        <a:pt x="8" y="1"/>
                        <a:pt x="7" y="0"/>
                        <a:pt x="6" y="1"/>
                      </a:cubicBezTo>
                      <a:cubicBezTo>
                        <a:pt x="4" y="2"/>
                        <a:pt x="2" y="4"/>
                        <a:pt x="0" y="6"/>
                      </a:cubicBezTo>
                      <a:cubicBezTo>
                        <a:pt x="0" y="7"/>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7" name="Freeform 372"/>
                <p:cNvSpPr>
                  <a:spLocks/>
                </p:cNvSpPr>
                <p:nvPr/>
              </p:nvSpPr>
              <p:spPr bwMode="auto">
                <a:xfrm>
                  <a:off x="566" y="1476"/>
                  <a:ext cx="5" cy="5"/>
                </a:xfrm>
                <a:custGeom>
                  <a:avLst/>
                  <a:gdLst>
                    <a:gd name="T0" fmla="*/ 2 w 8"/>
                    <a:gd name="T1" fmla="*/ 6 h 7"/>
                    <a:gd name="T2" fmla="*/ 8 w 8"/>
                    <a:gd name="T3" fmla="*/ 2 h 7"/>
                    <a:gd name="T4" fmla="*/ 6 w 8"/>
                    <a:gd name="T5" fmla="*/ 1 h 7"/>
                    <a:gd name="T6" fmla="*/ 1 w 8"/>
                    <a:gd name="T7" fmla="*/ 5 h 7"/>
                    <a:gd name="T8" fmla="*/ 2 w 8"/>
                    <a:gd name="T9" fmla="*/ 6 h 7"/>
                  </a:gdLst>
                  <a:ahLst/>
                  <a:cxnLst>
                    <a:cxn ang="0">
                      <a:pos x="T0" y="T1"/>
                    </a:cxn>
                    <a:cxn ang="0">
                      <a:pos x="T2" y="T3"/>
                    </a:cxn>
                    <a:cxn ang="0">
                      <a:pos x="T4" y="T5"/>
                    </a:cxn>
                    <a:cxn ang="0">
                      <a:pos x="T6" y="T7"/>
                    </a:cxn>
                    <a:cxn ang="0">
                      <a:pos x="T8" y="T9"/>
                    </a:cxn>
                  </a:cxnLst>
                  <a:rect l="0" t="0" r="r" b="b"/>
                  <a:pathLst>
                    <a:path w="8" h="7">
                      <a:moveTo>
                        <a:pt x="2" y="6"/>
                      </a:moveTo>
                      <a:cubicBezTo>
                        <a:pt x="4" y="5"/>
                        <a:pt x="6" y="4"/>
                        <a:pt x="8" y="2"/>
                      </a:cubicBezTo>
                      <a:cubicBezTo>
                        <a:pt x="8" y="1"/>
                        <a:pt x="7" y="0"/>
                        <a:pt x="6" y="1"/>
                      </a:cubicBezTo>
                      <a:cubicBezTo>
                        <a:pt x="5" y="2"/>
                        <a:pt x="3" y="4"/>
                        <a:pt x="1" y="5"/>
                      </a:cubicBezTo>
                      <a:cubicBezTo>
                        <a:pt x="0" y="6"/>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8" name="Freeform 373"/>
                <p:cNvSpPr>
                  <a:spLocks/>
                </p:cNvSpPr>
                <p:nvPr/>
              </p:nvSpPr>
              <p:spPr bwMode="auto">
                <a:xfrm>
                  <a:off x="570" y="1455"/>
                  <a:ext cx="5" cy="3"/>
                </a:xfrm>
                <a:custGeom>
                  <a:avLst/>
                  <a:gdLst>
                    <a:gd name="T0" fmla="*/ 2 w 7"/>
                    <a:gd name="T1" fmla="*/ 5 h 5"/>
                    <a:gd name="T2" fmla="*/ 6 w 7"/>
                    <a:gd name="T3" fmla="*/ 2 h 5"/>
                    <a:gd name="T4" fmla="*/ 5 w 7"/>
                    <a:gd name="T5" fmla="*/ 1 h 5"/>
                    <a:gd name="T6" fmla="*/ 1 w 7"/>
                    <a:gd name="T7" fmla="*/ 3 h 5"/>
                    <a:gd name="T8" fmla="*/ 2 w 7"/>
                    <a:gd name="T9" fmla="*/ 5 h 5"/>
                  </a:gdLst>
                  <a:ahLst/>
                  <a:cxnLst>
                    <a:cxn ang="0">
                      <a:pos x="T0" y="T1"/>
                    </a:cxn>
                    <a:cxn ang="0">
                      <a:pos x="T2" y="T3"/>
                    </a:cxn>
                    <a:cxn ang="0">
                      <a:pos x="T4" y="T5"/>
                    </a:cxn>
                    <a:cxn ang="0">
                      <a:pos x="T6" y="T7"/>
                    </a:cxn>
                    <a:cxn ang="0">
                      <a:pos x="T8" y="T9"/>
                    </a:cxn>
                  </a:cxnLst>
                  <a:rect l="0" t="0" r="r" b="b"/>
                  <a:pathLst>
                    <a:path w="7" h="5">
                      <a:moveTo>
                        <a:pt x="2" y="5"/>
                      </a:moveTo>
                      <a:cubicBezTo>
                        <a:pt x="4" y="4"/>
                        <a:pt x="5" y="3"/>
                        <a:pt x="6" y="2"/>
                      </a:cubicBezTo>
                      <a:cubicBezTo>
                        <a:pt x="7" y="1"/>
                        <a:pt x="6" y="0"/>
                        <a:pt x="5" y="1"/>
                      </a:cubicBezTo>
                      <a:cubicBezTo>
                        <a:pt x="4" y="2"/>
                        <a:pt x="3" y="2"/>
                        <a:pt x="1" y="3"/>
                      </a:cubicBezTo>
                      <a:cubicBezTo>
                        <a:pt x="0" y="4"/>
                        <a:pt x="2" y="5"/>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9" name="Freeform 374"/>
                <p:cNvSpPr>
                  <a:spLocks/>
                </p:cNvSpPr>
                <p:nvPr/>
              </p:nvSpPr>
              <p:spPr bwMode="auto">
                <a:xfrm>
                  <a:off x="570" y="1456"/>
                  <a:ext cx="6" cy="6"/>
                </a:xfrm>
                <a:custGeom>
                  <a:avLst/>
                  <a:gdLst>
                    <a:gd name="T0" fmla="*/ 2 w 9"/>
                    <a:gd name="T1" fmla="*/ 7 h 8"/>
                    <a:gd name="T2" fmla="*/ 8 w 9"/>
                    <a:gd name="T3" fmla="*/ 2 h 8"/>
                    <a:gd name="T4" fmla="*/ 7 w 9"/>
                    <a:gd name="T5" fmla="*/ 1 h 8"/>
                    <a:gd name="T6" fmla="*/ 1 w 9"/>
                    <a:gd name="T7" fmla="*/ 6 h 8"/>
                    <a:gd name="T8" fmla="*/ 2 w 9"/>
                    <a:gd name="T9" fmla="*/ 7 h 8"/>
                  </a:gdLst>
                  <a:ahLst/>
                  <a:cxnLst>
                    <a:cxn ang="0">
                      <a:pos x="T0" y="T1"/>
                    </a:cxn>
                    <a:cxn ang="0">
                      <a:pos x="T2" y="T3"/>
                    </a:cxn>
                    <a:cxn ang="0">
                      <a:pos x="T4" y="T5"/>
                    </a:cxn>
                    <a:cxn ang="0">
                      <a:pos x="T6" y="T7"/>
                    </a:cxn>
                    <a:cxn ang="0">
                      <a:pos x="T8" y="T9"/>
                    </a:cxn>
                  </a:cxnLst>
                  <a:rect l="0" t="0" r="r" b="b"/>
                  <a:pathLst>
                    <a:path w="9" h="8">
                      <a:moveTo>
                        <a:pt x="2" y="7"/>
                      </a:moveTo>
                      <a:cubicBezTo>
                        <a:pt x="4" y="5"/>
                        <a:pt x="6" y="3"/>
                        <a:pt x="8" y="2"/>
                      </a:cubicBezTo>
                      <a:cubicBezTo>
                        <a:pt x="9" y="2"/>
                        <a:pt x="8" y="0"/>
                        <a:pt x="7" y="1"/>
                      </a:cubicBezTo>
                      <a:cubicBezTo>
                        <a:pt x="5" y="2"/>
                        <a:pt x="3"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0" name="Freeform 375"/>
                <p:cNvSpPr>
                  <a:spLocks/>
                </p:cNvSpPr>
                <p:nvPr/>
              </p:nvSpPr>
              <p:spPr bwMode="auto">
                <a:xfrm>
                  <a:off x="570" y="1458"/>
                  <a:ext cx="6" cy="5"/>
                </a:xfrm>
                <a:custGeom>
                  <a:avLst/>
                  <a:gdLst>
                    <a:gd name="T0" fmla="*/ 2 w 10"/>
                    <a:gd name="T1" fmla="*/ 7 h 7"/>
                    <a:gd name="T2" fmla="*/ 9 w 10"/>
                    <a:gd name="T3" fmla="*/ 2 h 7"/>
                    <a:gd name="T4" fmla="*/ 8 w 10"/>
                    <a:gd name="T5" fmla="*/ 1 h 7"/>
                    <a:gd name="T6" fmla="*/ 1 w 10"/>
                    <a:gd name="T7" fmla="*/ 5 h 7"/>
                    <a:gd name="T8" fmla="*/ 2 w 10"/>
                    <a:gd name="T9" fmla="*/ 7 h 7"/>
                  </a:gdLst>
                  <a:ahLst/>
                  <a:cxnLst>
                    <a:cxn ang="0">
                      <a:pos x="T0" y="T1"/>
                    </a:cxn>
                    <a:cxn ang="0">
                      <a:pos x="T2" y="T3"/>
                    </a:cxn>
                    <a:cxn ang="0">
                      <a:pos x="T4" y="T5"/>
                    </a:cxn>
                    <a:cxn ang="0">
                      <a:pos x="T6" y="T7"/>
                    </a:cxn>
                    <a:cxn ang="0">
                      <a:pos x="T8" y="T9"/>
                    </a:cxn>
                  </a:cxnLst>
                  <a:rect l="0" t="0" r="r" b="b"/>
                  <a:pathLst>
                    <a:path w="10" h="7">
                      <a:moveTo>
                        <a:pt x="2" y="7"/>
                      </a:moveTo>
                      <a:cubicBezTo>
                        <a:pt x="5" y="6"/>
                        <a:pt x="6" y="3"/>
                        <a:pt x="9" y="2"/>
                      </a:cubicBezTo>
                      <a:cubicBezTo>
                        <a:pt x="10" y="2"/>
                        <a:pt x="9" y="0"/>
                        <a:pt x="8" y="1"/>
                      </a:cubicBezTo>
                      <a:cubicBezTo>
                        <a:pt x="6" y="2"/>
                        <a:pt x="4" y="5"/>
                        <a:pt x="1" y="5"/>
                      </a:cubicBezTo>
                      <a:cubicBezTo>
                        <a:pt x="0" y="5"/>
                        <a:pt x="1" y="7"/>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1" name="Freeform 376"/>
                <p:cNvSpPr>
                  <a:spLocks/>
                </p:cNvSpPr>
                <p:nvPr/>
              </p:nvSpPr>
              <p:spPr bwMode="auto">
                <a:xfrm>
                  <a:off x="570" y="1460"/>
                  <a:ext cx="6" cy="6"/>
                </a:xfrm>
                <a:custGeom>
                  <a:avLst/>
                  <a:gdLst>
                    <a:gd name="T0" fmla="*/ 2 w 10"/>
                    <a:gd name="T1" fmla="*/ 9 h 9"/>
                    <a:gd name="T2" fmla="*/ 9 w 10"/>
                    <a:gd name="T3" fmla="*/ 2 h 9"/>
                    <a:gd name="T4" fmla="*/ 8 w 10"/>
                    <a:gd name="T5" fmla="*/ 1 h 9"/>
                    <a:gd name="T6" fmla="*/ 1 w 10"/>
                    <a:gd name="T7" fmla="*/ 7 h 9"/>
                    <a:gd name="T8" fmla="*/ 2 w 10"/>
                    <a:gd name="T9" fmla="*/ 9 h 9"/>
                  </a:gdLst>
                  <a:ahLst/>
                  <a:cxnLst>
                    <a:cxn ang="0">
                      <a:pos x="T0" y="T1"/>
                    </a:cxn>
                    <a:cxn ang="0">
                      <a:pos x="T2" y="T3"/>
                    </a:cxn>
                    <a:cxn ang="0">
                      <a:pos x="T4" y="T5"/>
                    </a:cxn>
                    <a:cxn ang="0">
                      <a:pos x="T6" y="T7"/>
                    </a:cxn>
                    <a:cxn ang="0">
                      <a:pos x="T8" y="T9"/>
                    </a:cxn>
                  </a:cxnLst>
                  <a:rect l="0" t="0" r="r" b="b"/>
                  <a:pathLst>
                    <a:path w="10" h="9">
                      <a:moveTo>
                        <a:pt x="2" y="9"/>
                      </a:moveTo>
                      <a:cubicBezTo>
                        <a:pt x="5" y="7"/>
                        <a:pt x="7" y="5"/>
                        <a:pt x="9" y="2"/>
                      </a:cubicBezTo>
                      <a:cubicBezTo>
                        <a:pt x="10" y="1"/>
                        <a:pt x="9" y="0"/>
                        <a:pt x="8" y="1"/>
                      </a:cubicBezTo>
                      <a:cubicBezTo>
                        <a:pt x="6" y="3"/>
                        <a:pt x="4" y="6"/>
                        <a:pt x="1" y="7"/>
                      </a:cubicBezTo>
                      <a:cubicBezTo>
                        <a:pt x="0" y="8"/>
                        <a:pt x="1" y="9"/>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2" name="Freeform 377"/>
                <p:cNvSpPr>
                  <a:spLocks/>
                </p:cNvSpPr>
                <p:nvPr/>
              </p:nvSpPr>
              <p:spPr bwMode="auto">
                <a:xfrm>
                  <a:off x="569" y="1462"/>
                  <a:ext cx="8" cy="6"/>
                </a:xfrm>
                <a:custGeom>
                  <a:avLst/>
                  <a:gdLst>
                    <a:gd name="T0" fmla="*/ 2 w 12"/>
                    <a:gd name="T1" fmla="*/ 8 h 9"/>
                    <a:gd name="T2" fmla="*/ 11 w 12"/>
                    <a:gd name="T3" fmla="*/ 2 h 9"/>
                    <a:gd name="T4" fmla="*/ 10 w 12"/>
                    <a:gd name="T5" fmla="*/ 1 h 9"/>
                    <a:gd name="T6" fmla="*/ 1 w 12"/>
                    <a:gd name="T7" fmla="*/ 7 h 9"/>
                    <a:gd name="T8" fmla="*/ 2 w 12"/>
                    <a:gd name="T9" fmla="*/ 8 h 9"/>
                  </a:gdLst>
                  <a:ahLst/>
                  <a:cxnLst>
                    <a:cxn ang="0">
                      <a:pos x="T0" y="T1"/>
                    </a:cxn>
                    <a:cxn ang="0">
                      <a:pos x="T2" y="T3"/>
                    </a:cxn>
                    <a:cxn ang="0">
                      <a:pos x="T4" y="T5"/>
                    </a:cxn>
                    <a:cxn ang="0">
                      <a:pos x="T6" y="T7"/>
                    </a:cxn>
                    <a:cxn ang="0">
                      <a:pos x="T8" y="T9"/>
                    </a:cxn>
                  </a:cxnLst>
                  <a:rect l="0" t="0" r="r" b="b"/>
                  <a:pathLst>
                    <a:path w="12" h="9">
                      <a:moveTo>
                        <a:pt x="2" y="8"/>
                      </a:moveTo>
                      <a:cubicBezTo>
                        <a:pt x="5" y="6"/>
                        <a:pt x="8" y="4"/>
                        <a:pt x="11" y="2"/>
                      </a:cubicBezTo>
                      <a:cubicBezTo>
                        <a:pt x="12" y="2"/>
                        <a:pt x="11" y="0"/>
                        <a:pt x="10" y="1"/>
                      </a:cubicBezTo>
                      <a:cubicBezTo>
                        <a:pt x="7" y="3"/>
                        <a:pt x="4" y="5"/>
                        <a:pt x="1" y="7"/>
                      </a:cubicBezTo>
                      <a:cubicBezTo>
                        <a:pt x="0" y="7"/>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3" name="Freeform 378"/>
                <p:cNvSpPr>
                  <a:spLocks/>
                </p:cNvSpPr>
                <p:nvPr/>
              </p:nvSpPr>
              <p:spPr bwMode="auto">
                <a:xfrm>
                  <a:off x="570" y="1465"/>
                  <a:ext cx="6" cy="6"/>
                </a:xfrm>
                <a:custGeom>
                  <a:avLst/>
                  <a:gdLst>
                    <a:gd name="T0" fmla="*/ 2 w 10"/>
                    <a:gd name="T1" fmla="*/ 8 h 9"/>
                    <a:gd name="T2" fmla="*/ 9 w 10"/>
                    <a:gd name="T3" fmla="*/ 2 h 9"/>
                    <a:gd name="T4" fmla="*/ 8 w 10"/>
                    <a:gd name="T5" fmla="*/ 1 h 9"/>
                    <a:gd name="T6" fmla="*/ 1 w 10"/>
                    <a:gd name="T7" fmla="*/ 7 h 9"/>
                    <a:gd name="T8" fmla="*/ 2 w 10"/>
                    <a:gd name="T9" fmla="*/ 8 h 9"/>
                  </a:gdLst>
                  <a:ahLst/>
                  <a:cxnLst>
                    <a:cxn ang="0">
                      <a:pos x="T0" y="T1"/>
                    </a:cxn>
                    <a:cxn ang="0">
                      <a:pos x="T2" y="T3"/>
                    </a:cxn>
                    <a:cxn ang="0">
                      <a:pos x="T4" y="T5"/>
                    </a:cxn>
                    <a:cxn ang="0">
                      <a:pos x="T6" y="T7"/>
                    </a:cxn>
                    <a:cxn ang="0">
                      <a:pos x="T8" y="T9"/>
                    </a:cxn>
                  </a:cxnLst>
                  <a:rect l="0" t="0" r="r" b="b"/>
                  <a:pathLst>
                    <a:path w="10" h="9">
                      <a:moveTo>
                        <a:pt x="2" y="8"/>
                      </a:moveTo>
                      <a:cubicBezTo>
                        <a:pt x="5" y="6"/>
                        <a:pt x="7" y="4"/>
                        <a:pt x="9" y="2"/>
                      </a:cubicBezTo>
                      <a:cubicBezTo>
                        <a:pt x="10" y="1"/>
                        <a:pt x="8" y="0"/>
                        <a:pt x="8" y="1"/>
                      </a:cubicBezTo>
                      <a:cubicBezTo>
                        <a:pt x="6" y="3"/>
                        <a:pt x="3" y="5"/>
                        <a:pt x="1" y="7"/>
                      </a:cubicBezTo>
                      <a:cubicBezTo>
                        <a:pt x="0" y="8"/>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4" name="Freeform 379"/>
                <p:cNvSpPr>
                  <a:spLocks/>
                </p:cNvSpPr>
                <p:nvPr/>
              </p:nvSpPr>
              <p:spPr bwMode="auto">
                <a:xfrm>
                  <a:off x="570" y="1468"/>
                  <a:ext cx="6" cy="6"/>
                </a:xfrm>
                <a:custGeom>
                  <a:avLst/>
                  <a:gdLst>
                    <a:gd name="T0" fmla="*/ 2 w 10"/>
                    <a:gd name="T1" fmla="*/ 7 h 8"/>
                    <a:gd name="T2" fmla="*/ 9 w 10"/>
                    <a:gd name="T3" fmla="*/ 2 h 8"/>
                    <a:gd name="T4" fmla="*/ 8 w 10"/>
                    <a:gd name="T5" fmla="*/ 1 h 8"/>
                    <a:gd name="T6" fmla="*/ 1 w 10"/>
                    <a:gd name="T7" fmla="*/ 6 h 8"/>
                    <a:gd name="T8" fmla="*/ 2 w 10"/>
                    <a:gd name="T9" fmla="*/ 7 h 8"/>
                  </a:gdLst>
                  <a:ahLst/>
                  <a:cxnLst>
                    <a:cxn ang="0">
                      <a:pos x="T0" y="T1"/>
                    </a:cxn>
                    <a:cxn ang="0">
                      <a:pos x="T2" y="T3"/>
                    </a:cxn>
                    <a:cxn ang="0">
                      <a:pos x="T4" y="T5"/>
                    </a:cxn>
                    <a:cxn ang="0">
                      <a:pos x="T6" y="T7"/>
                    </a:cxn>
                    <a:cxn ang="0">
                      <a:pos x="T8" y="T9"/>
                    </a:cxn>
                  </a:cxnLst>
                  <a:rect l="0" t="0" r="r" b="b"/>
                  <a:pathLst>
                    <a:path w="10" h="8">
                      <a:moveTo>
                        <a:pt x="2" y="7"/>
                      </a:moveTo>
                      <a:cubicBezTo>
                        <a:pt x="5" y="6"/>
                        <a:pt x="7" y="4"/>
                        <a:pt x="9" y="2"/>
                      </a:cubicBezTo>
                      <a:cubicBezTo>
                        <a:pt x="10" y="2"/>
                        <a:pt x="9" y="0"/>
                        <a:pt x="8" y="1"/>
                      </a:cubicBezTo>
                      <a:cubicBezTo>
                        <a:pt x="6" y="3"/>
                        <a:pt x="4" y="5"/>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5" name="Freeform 380"/>
                <p:cNvSpPr>
                  <a:spLocks/>
                </p:cNvSpPr>
                <p:nvPr/>
              </p:nvSpPr>
              <p:spPr bwMode="auto">
                <a:xfrm>
                  <a:off x="570" y="1472"/>
                  <a:ext cx="6" cy="4"/>
                </a:xfrm>
                <a:custGeom>
                  <a:avLst/>
                  <a:gdLst>
                    <a:gd name="T0" fmla="*/ 2 w 9"/>
                    <a:gd name="T1" fmla="*/ 6 h 7"/>
                    <a:gd name="T2" fmla="*/ 8 w 9"/>
                    <a:gd name="T3" fmla="*/ 2 h 7"/>
                    <a:gd name="T4" fmla="*/ 7 w 9"/>
                    <a:gd name="T5" fmla="*/ 1 h 7"/>
                    <a:gd name="T6" fmla="*/ 1 w 9"/>
                    <a:gd name="T7" fmla="*/ 5 h 7"/>
                    <a:gd name="T8" fmla="*/ 2 w 9"/>
                    <a:gd name="T9" fmla="*/ 6 h 7"/>
                  </a:gdLst>
                  <a:ahLst/>
                  <a:cxnLst>
                    <a:cxn ang="0">
                      <a:pos x="T0" y="T1"/>
                    </a:cxn>
                    <a:cxn ang="0">
                      <a:pos x="T2" y="T3"/>
                    </a:cxn>
                    <a:cxn ang="0">
                      <a:pos x="T4" y="T5"/>
                    </a:cxn>
                    <a:cxn ang="0">
                      <a:pos x="T6" y="T7"/>
                    </a:cxn>
                    <a:cxn ang="0">
                      <a:pos x="T8" y="T9"/>
                    </a:cxn>
                  </a:cxnLst>
                  <a:rect l="0" t="0" r="r" b="b"/>
                  <a:pathLst>
                    <a:path w="9" h="7">
                      <a:moveTo>
                        <a:pt x="2" y="6"/>
                      </a:moveTo>
                      <a:cubicBezTo>
                        <a:pt x="4" y="5"/>
                        <a:pt x="6" y="4"/>
                        <a:pt x="8" y="2"/>
                      </a:cubicBezTo>
                      <a:cubicBezTo>
                        <a:pt x="9" y="1"/>
                        <a:pt x="8" y="0"/>
                        <a:pt x="7" y="1"/>
                      </a:cubicBezTo>
                      <a:cubicBezTo>
                        <a:pt x="5" y="3"/>
                        <a:pt x="3" y="4"/>
                        <a:pt x="1" y="5"/>
                      </a:cubicBezTo>
                      <a:cubicBezTo>
                        <a:pt x="0" y="5"/>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6" name="Freeform 381"/>
                <p:cNvSpPr>
                  <a:spLocks/>
                </p:cNvSpPr>
                <p:nvPr/>
              </p:nvSpPr>
              <p:spPr bwMode="auto">
                <a:xfrm>
                  <a:off x="570" y="1475"/>
                  <a:ext cx="6" cy="5"/>
                </a:xfrm>
                <a:custGeom>
                  <a:avLst/>
                  <a:gdLst>
                    <a:gd name="T0" fmla="*/ 2 w 10"/>
                    <a:gd name="T1" fmla="*/ 7 h 7"/>
                    <a:gd name="T2" fmla="*/ 9 w 10"/>
                    <a:gd name="T3" fmla="*/ 2 h 7"/>
                    <a:gd name="T4" fmla="*/ 7 w 10"/>
                    <a:gd name="T5" fmla="*/ 1 h 7"/>
                    <a:gd name="T6" fmla="*/ 1 w 10"/>
                    <a:gd name="T7" fmla="*/ 5 h 7"/>
                    <a:gd name="T8" fmla="*/ 2 w 10"/>
                    <a:gd name="T9" fmla="*/ 7 h 7"/>
                  </a:gdLst>
                  <a:ahLst/>
                  <a:cxnLst>
                    <a:cxn ang="0">
                      <a:pos x="T0" y="T1"/>
                    </a:cxn>
                    <a:cxn ang="0">
                      <a:pos x="T2" y="T3"/>
                    </a:cxn>
                    <a:cxn ang="0">
                      <a:pos x="T4" y="T5"/>
                    </a:cxn>
                    <a:cxn ang="0">
                      <a:pos x="T6" y="T7"/>
                    </a:cxn>
                    <a:cxn ang="0">
                      <a:pos x="T8" y="T9"/>
                    </a:cxn>
                  </a:cxnLst>
                  <a:rect l="0" t="0" r="r" b="b"/>
                  <a:pathLst>
                    <a:path w="10" h="7">
                      <a:moveTo>
                        <a:pt x="2" y="7"/>
                      </a:moveTo>
                      <a:cubicBezTo>
                        <a:pt x="5" y="6"/>
                        <a:pt x="7" y="4"/>
                        <a:pt x="9" y="2"/>
                      </a:cubicBezTo>
                      <a:cubicBezTo>
                        <a:pt x="10" y="1"/>
                        <a:pt x="8" y="0"/>
                        <a:pt x="7" y="1"/>
                      </a:cubicBezTo>
                      <a:cubicBezTo>
                        <a:pt x="6" y="2"/>
                        <a:pt x="4" y="4"/>
                        <a:pt x="1" y="5"/>
                      </a:cubicBezTo>
                      <a:cubicBezTo>
                        <a:pt x="0" y="5"/>
                        <a:pt x="1" y="7"/>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7" name="Freeform 382"/>
                <p:cNvSpPr>
                  <a:spLocks/>
                </p:cNvSpPr>
                <p:nvPr/>
              </p:nvSpPr>
              <p:spPr bwMode="auto">
                <a:xfrm>
                  <a:off x="571" y="1476"/>
                  <a:ext cx="6" cy="4"/>
                </a:xfrm>
                <a:custGeom>
                  <a:avLst/>
                  <a:gdLst>
                    <a:gd name="T0" fmla="*/ 1 w 9"/>
                    <a:gd name="T1" fmla="*/ 6 h 6"/>
                    <a:gd name="T2" fmla="*/ 8 w 9"/>
                    <a:gd name="T3" fmla="*/ 2 h 6"/>
                    <a:gd name="T4" fmla="*/ 7 w 9"/>
                    <a:gd name="T5" fmla="*/ 0 h 6"/>
                    <a:gd name="T6" fmla="*/ 1 w 9"/>
                    <a:gd name="T7" fmla="*/ 4 h 6"/>
                    <a:gd name="T8" fmla="*/ 1 w 9"/>
                    <a:gd name="T9" fmla="*/ 6 h 6"/>
                  </a:gdLst>
                  <a:ahLst/>
                  <a:cxnLst>
                    <a:cxn ang="0">
                      <a:pos x="T0" y="T1"/>
                    </a:cxn>
                    <a:cxn ang="0">
                      <a:pos x="T2" y="T3"/>
                    </a:cxn>
                    <a:cxn ang="0">
                      <a:pos x="T4" y="T5"/>
                    </a:cxn>
                    <a:cxn ang="0">
                      <a:pos x="T6" y="T7"/>
                    </a:cxn>
                    <a:cxn ang="0">
                      <a:pos x="T8" y="T9"/>
                    </a:cxn>
                  </a:cxnLst>
                  <a:rect l="0" t="0" r="r" b="b"/>
                  <a:pathLst>
                    <a:path w="9" h="6">
                      <a:moveTo>
                        <a:pt x="1" y="6"/>
                      </a:moveTo>
                      <a:cubicBezTo>
                        <a:pt x="3" y="5"/>
                        <a:pt x="6" y="3"/>
                        <a:pt x="8" y="2"/>
                      </a:cubicBezTo>
                      <a:cubicBezTo>
                        <a:pt x="9" y="1"/>
                        <a:pt x="8" y="0"/>
                        <a:pt x="7" y="0"/>
                      </a:cubicBezTo>
                      <a:cubicBezTo>
                        <a:pt x="5" y="2"/>
                        <a:pt x="3" y="3"/>
                        <a:pt x="1" y="4"/>
                      </a:cubicBezTo>
                      <a:cubicBezTo>
                        <a:pt x="0" y="4"/>
                        <a:pt x="0" y="6"/>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8" name="Freeform 383"/>
                <p:cNvSpPr>
                  <a:spLocks/>
                </p:cNvSpPr>
                <p:nvPr/>
              </p:nvSpPr>
              <p:spPr bwMode="auto">
                <a:xfrm>
                  <a:off x="571" y="1469"/>
                  <a:ext cx="5" cy="6"/>
                </a:xfrm>
                <a:custGeom>
                  <a:avLst/>
                  <a:gdLst>
                    <a:gd name="T0" fmla="*/ 2 w 8"/>
                    <a:gd name="T1" fmla="*/ 8 h 9"/>
                    <a:gd name="T2" fmla="*/ 7 w 8"/>
                    <a:gd name="T3" fmla="*/ 2 h 9"/>
                    <a:gd name="T4" fmla="*/ 6 w 8"/>
                    <a:gd name="T5" fmla="*/ 1 h 9"/>
                    <a:gd name="T6" fmla="*/ 1 w 8"/>
                    <a:gd name="T7" fmla="*/ 7 h 9"/>
                    <a:gd name="T8" fmla="*/ 2 w 8"/>
                    <a:gd name="T9" fmla="*/ 8 h 9"/>
                  </a:gdLst>
                  <a:ahLst/>
                  <a:cxnLst>
                    <a:cxn ang="0">
                      <a:pos x="T0" y="T1"/>
                    </a:cxn>
                    <a:cxn ang="0">
                      <a:pos x="T2" y="T3"/>
                    </a:cxn>
                    <a:cxn ang="0">
                      <a:pos x="T4" y="T5"/>
                    </a:cxn>
                    <a:cxn ang="0">
                      <a:pos x="T6" y="T7"/>
                    </a:cxn>
                    <a:cxn ang="0">
                      <a:pos x="T8" y="T9"/>
                    </a:cxn>
                  </a:cxnLst>
                  <a:rect l="0" t="0" r="r" b="b"/>
                  <a:pathLst>
                    <a:path w="8" h="9">
                      <a:moveTo>
                        <a:pt x="2" y="8"/>
                      </a:moveTo>
                      <a:cubicBezTo>
                        <a:pt x="3" y="6"/>
                        <a:pt x="5" y="4"/>
                        <a:pt x="7" y="2"/>
                      </a:cubicBezTo>
                      <a:cubicBezTo>
                        <a:pt x="8" y="1"/>
                        <a:pt x="7" y="0"/>
                        <a:pt x="6" y="1"/>
                      </a:cubicBezTo>
                      <a:cubicBezTo>
                        <a:pt x="4" y="3"/>
                        <a:pt x="2" y="5"/>
                        <a:pt x="1" y="7"/>
                      </a:cubicBezTo>
                      <a:cubicBezTo>
                        <a:pt x="0" y="8"/>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9" name="Freeform 384"/>
                <p:cNvSpPr>
                  <a:spLocks/>
                </p:cNvSpPr>
                <p:nvPr/>
              </p:nvSpPr>
              <p:spPr bwMode="auto">
                <a:xfrm>
                  <a:off x="571" y="1474"/>
                  <a:ext cx="7" cy="4"/>
                </a:xfrm>
                <a:custGeom>
                  <a:avLst/>
                  <a:gdLst>
                    <a:gd name="T0" fmla="*/ 2 w 10"/>
                    <a:gd name="T1" fmla="*/ 5 h 6"/>
                    <a:gd name="T2" fmla="*/ 9 w 10"/>
                    <a:gd name="T3" fmla="*/ 2 h 6"/>
                    <a:gd name="T4" fmla="*/ 9 w 10"/>
                    <a:gd name="T5" fmla="*/ 0 h 6"/>
                    <a:gd name="T6" fmla="*/ 1 w 10"/>
                    <a:gd name="T7" fmla="*/ 4 h 6"/>
                    <a:gd name="T8" fmla="*/ 2 w 10"/>
                    <a:gd name="T9" fmla="*/ 5 h 6"/>
                  </a:gdLst>
                  <a:ahLst/>
                  <a:cxnLst>
                    <a:cxn ang="0">
                      <a:pos x="T0" y="T1"/>
                    </a:cxn>
                    <a:cxn ang="0">
                      <a:pos x="T2" y="T3"/>
                    </a:cxn>
                    <a:cxn ang="0">
                      <a:pos x="T4" y="T5"/>
                    </a:cxn>
                    <a:cxn ang="0">
                      <a:pos x="T6" y="T7"/>
                    </a:cxn>
                    <a:cxn ang="0">
                      <a:pos x="T8" y="T9"/>
                    </a:cxn>
                  </a:cxnLst>
                  <a:rect l="0" t="0" r="r" b="b"/>
                  <a:pathLst>
                    <a:path w="10" h="6">
                      <a:moveTo>
                        <a:pt x="2" y="5"/>
                      </a:moveTo>
                      <a:cubicBezTo>
                        <a:pt x="4" y="4"/>
                        <a:pt x="6" y="2"/>
                        <a:pt x="9" y="2"/>
                      </a:cubicBezTo>
                      <a:cubicBezTo>
                        <a:pt x="10" y="2"/>
                        <a:pt x="10" y="0"/>
                        <a:pt x="9" y="0"/>
                      </a:cubicBezTo>
                      <a:cubicBezTo>
                        <a:pt x="6" y="0"/>
                        <a:pt x="4" y="2"/>
                        <a:pt x="1" y="4"/>
                      </a:cubicBezTo>
                      <a:cubicBezTo>
                        <a:pt x="0" y="4"/>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0" name="Freeform 385"/>
                <p:cNvSpPr>
                  <a:spLocks/>
                </p:cNvSpPr>
                <p:nvPr/>
              </p:nvSpPr>
              <p:spPr bwMode="auto">
                <a:xfrm>
                  <a:off x="573" y="1476"/>
                  <a:ext cx="4" cy="4"/>
                </a:xfrm>
                <a:custGeom>
                  <a:avLst/>
                  <a:gdLst>
                    <a:gd name="T0" fmla="*/ 2 w 6"/>
                    <a:gd name="T1" fmla="*/ 5 h 6"/>
                    <a:gd name="T2" fmla="*/ 5 w 6"/>
                    <a:gd name="T3" fmla="*/ 2 h 6"/>
                    <a:gd name="T4" fmla="*/ 4 w 6"/>
                    <a:gd name="T5" fmla="*/ 1 h 6"/>
                    <a:gd name="T6" fmla="*/ 0 w 6"/>
                    <a:gd name="T7" fmla="*/ 4 h 6"/>
                    <a:gd name="T8" fmla="*/ 2 w 6"/>
                    <a:gd name="T9" fmla="*/ 5 h 6"/>
                  </a:gdLst>
                  <a:ahLst/>
                  <a:cxnLst>
                    <a:cxn ang="0">
                      <a:pos x="T0" y="T1"/>
                    </a:cxn>
                    <a:cxn ang="0">
                      <a:pos x="T2" y="T3"/>
                    </a:cxn>
                    <a:cxn ang="0">
                      <a:pos x="T4" y="T5"/>
                    </a:cxn>
                    <a:cxn ang="0">
                      <a:pos x="T6" y="T7"/>
                    </a:cxn>
                    <a:cxn ang="0">
                      <a:pos x="T8" y="T9"/>
                    </a:cxn>
                  </a:cxnLst>
                  <a:rect l="0" t="0" r="r" b="b"/>
                  <a:pathLst>
                    <a:path w="6" h="6">
                      <a:moveTo>
                        <a:pt x="2" y="5"/>
                      </a:moveTo>
                      <a:cubicBezTo>
                        <a:pt x="3" y="4"/>
                        <a:pt x="4" y="3"/>
                        <a:pt x="5" y="2"/>
                      </a:cubicBezTo>
                      <a:cubicBezTo>
                        <a:pt x="6" y="1"/>
                        <a:pt x="5" y="0"/>
                        <a:pt x="4" y="1"/>
                      </a:cubicBezTo>
                      <a:cubicBezTo>
                        <a:pt x="3" y="2"/>
                        <a:pt x="2" y="3"/>
                        <a:pt x="0" y="4"/>
                      </a:cubicBezTo>
                      <a:cubicBezTo>
                        <a:pt x="0" y="5"/>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1" name="Freeform 386"/>
                <p:cNvSpPr>
                  <a:spLocks/>
                </p:cNvSpPr>
                <p:nvPr/>
              </p:nvSpPr>
              <p:spPr bwMode="auto">
                <a:xfrm>
                  <a:off x="900" y="1709"/>
                  <a:ext cx="23" cy="24"/>
                </a:xfrm>
                <a:custGeom>
                  <a:avLst/>
                  <a:gdLst>
                    <a:gd name="T0" fmla="*/ 24 w 35"/>
                    <a:gd name="T1" fmla="*/ 5 h 35"/>
                    <a:gd name="T2" fmla="*/ 3 w 35"/>
                    <a:gd name="T3" fmla="*/ 13 h 35"/>
                    <a:gd name="T4" fmla="*/ 14 w 35"/>
                    <a:gd name="T5" fmla="*/ 32 h 35"/>
                    <a:gd name="T6" fmla="*/ 33 w 35"/>
                    <a:gd name="T7" fmla="*/ 23 h 35"/>
                    <a:gd name="T8" fmla="*/ 21 w 35"/>
                    <a:gd name="T9" fmla="*/ 5 h 35"/>
                    <a:gd name="T10" fmla="*/ 22 w 35"/>
                    <a:gd name="T11" fmla="*/ 7 h 35"/>
                    <a:gd name="T12" fmla="*/ 30 w 35"/>
                    <a:gd name="T13" fmla="*/ 13 h 35"/>
                    <a:gd name="T14" fmla="*/ 30 w 35"/>
                    <a:gd name="T15" fmla="*/ 25 h 35"/>
                    <a:gd name="T16" fmla="*/ 15 w 35"/>
                    <a:gd name="T17" fmla="*/ 31 h 35"/>
                    <a:gd name="T18" fmla="*/ 5 w 35"/>
                    <a:gd name="T19" fmla="*/ 14 h 35"/>
                    <a:gd name="T20" fmla="*/ 11 w 35"/>
                    <a:gd name="T21" fmla="*/ 5 h 35"/>
                    <a:gd name="T22" fmla="*/ 23 w 35"/>
                    <a:gd name="T23" fmla="*/ 7 h 35"/>
                    <a:gd name="T24" fmla="*/ 24 w 35"/>
                    <a:gd name="T25" fmla="*/ 5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5" h="35">
                      <a:moveTo>
                        <a:pt x="24" y="5"/>
                      </a:moveTo>
                      <a:cubicBezTo>
                        <a:pt x="15" y="0"/>
                        <a:pt x="7" y="3"/>
                        <a:pt x="3" y="13"/>
                      </a:cubicBezTo>
                      <a:cubicBezTo>
                        <a:pt x="0" y="21"/>
                        <a:pt x="6" y="30"/>
                        <a:pt x="14" y="32"/>
                      </a:cubicBezTo>
                      <a:cubicBezTo>
                        <a:pt x="22" y="35"/>
                        <a:pt x="30" y="31"/>
                        <a:pt x="33" y="23"/>
                      </a:cubicBezTo>
                      <a:cubicBezTo>
                        <a:pt x="35" y="17"/>
                        <a:pt x="30" y="3"/>
                        <a:pt x="21" y="5"/>
                      </a:cubicBezTo>
                      <a:cubicBezTo>
                        <a:pt x="20" y="5"/>
                        <a:pt x="21" y="7"/>
                        <a:pt x="22" y="7"/>
                      </a:cubicBezTo>
                      <a:cubicBezTo>
                        <a:pt x="26" y="6"/>
                        <a:pt x="28" y="10"/>
                        <a:pt x="30" y="13"/>
                      </a:cubicBezTo>
                      <a:cubicBezTo>
                        <a:pt x="32" y="17"/>
                        <a:pt x="32" y="21"/>
                        <a:pt x="30" y="25"/>
                      </a:cubicBezTo>
                      <a:cubicBezTo>
                        <a:pt x="28" y="31"/>
                        <a:pt x="20" y="32"/>
                        <a:pt x="15" y="31"/>
                      </a:cubicBezTo>
                      <a:cubicBezTo>
                        <a:pt x="7" y="29"/>
                        <a:pt x="3" y="22"/>
                        <a:pt x="5" y="14"/>
                      </a:cubicBezTo>
                      <a:cubicBezTo>
                        <a:pt x="5" y="11"/>
                        <a:pt x="8" y="7"/>
                        <a:pt x="11" y="5"/>
                      </a:cubicBezTo>
                      <a:cubicBezTo>
                        <a:pt x="15" y="2"/>
                        <a:pt x="20" y="4"/>
                        <a:pt x="23" y="7"/>
                      </a:cubicBezTo>
                      <a:cubicBezTo>
                        <a:pt x="24" y="7"/>
                        <a:pt x="25" y="6"/>
                        <a:pt x="24"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2" name="Freeform 387"/>
                <p:cNvSpPr>
                  <a:spLocks/>
                </p:cNvSpPr>
                <p:nvPr/>
              </p:nvSpPr>
              <p:spPr bwMode="auto">
                <a:xfrm>
                  <a:off x="916" y="1727"/>
                  <a:ext cx="12" cy="10"/>
                </a:xfrm>
                <a:custGeom>
                  <a:avLst/>
                  <a:gdLst>
                    <a:gd name="T0" fmla="*/ 2 w 18"/>
                    <a:gd name="T1" fmla="*/ 5 h 16"/>
                    <a:gd name="T2" fmla="*/ 2 w 18"/>
                    <a:gd name="T3" fmla="*/ 5 h 16"/>
                    <a:gd name="T4" fmla="*/ 1 w 18"/>
                    <a:gd name="T5" fmla="*/ 6 h 16"/>
                    <a:gd name="T6" fmla="*/ 6 w 18"/>
                    <a:gd name="T7" fmla="*/ 10 h 16"/>
                    <a:gd name="T8" fmla="*/ 10 w 18"/>
                    <a:gd name="T9" fmla="*/ 14 h 16"/>
                    <a:gd name="T10" fmla="*/ 15 w 18"/>
                    <a:gd name="T11" fmla="*/ 14 h 16"/>
                    <a:gd name="T12" fmla="*/ 16 w 18"/>
                    <a:gd name="T13" fmla="*/ 8 h 16"/>
                    <a:gd name="T14" fmla="*/ 6 w 18"/>
                    <a:gd name="T15" fmla="*/ 1 h 16"/>
                    <a:gd name="T16" fmla="*/ 5 w 18"/>
                    <a:gd name="T17" fmla="*/ 2 h 16"/>
                    <a:gd name="T18" fmla="*/ 14 w 18"/>
                    <a:gd name="T19" fmla="*/ 8 h 16"/>
                    <a:gd name="T20" fmla="*/ 14 w 18"/>
                    <a:gd name="T21" fmla="*/ 13 h 16"/>
                    <a:gd name="T22" fmla="*/ 13 w 18"/>
                    <a:gd name="T23" fmla="*/ 14 h 16"/>
                    <a:gd name="T24" fmla="*/ 11 w 18"/>
                    <a:gd name="T25" fmla="*/ 12 h 16"/>
                    <a:gd name="T26" fmla="*/ 0 w 18"/>
                    <a:gd name="T27" fmla="*/ 5 h 16"/>
                    <a:gd name="T28" fmla="*/ 0 w 18"/>
                    <a:gd name="T29" fmla="*/ 6 h 16"/>
                    <a:gd name="T30" fmla="*/ 0 w 18"/>
                    <a:gd name="T31" fmla="*/ 6 h 16"/>
                    <a:gd name="T32" fmla="*/ 2 w 18"/>
                    <a:gd name="T33" fmla="*/ 5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 h="16">
                      <a:moveTo>
                        <a:pt x="2" y="5"/>
                      </a:moveTo>
                      <a:cubicBezTo>
                        <a:pt x="2" y="5"/>
                        <a:pt x="2" y="5"/>
                        <a:pt x="2" y="5"/>
                      </a:cubicBezTo>
                      <a:cubicBezTo>
                        <a:pt x="2" y="5"/>
                        <a:pt x="2" y="6"/>
                        <a:pt x="1" y="6"/>
                      </a:cubicBezTo>
                      <a:cubicBezTo>
                        <a:pt x="2" y="6"/>
                        <a:pt x="5" y="9"/>
                        <a:pt x="6" y="10"/>
                      </a:cubicBezTo>
                      <a:cubicBezTo>
                        <a:pt x="7" y="11"/>
                        <a:pt x="9" y="12"/>
                        <a:pt x="10" y="14"/>
                      </a:cubicBezTo>
                      <a:cubicBezTo>
                        <a:pt x="13" y="16"/>
                        <a:pt x="13" y="16"/>
                        <a:pt x="15" y="14"/>
                      </a:cubicBezTo>
                      <a:cubicBezTo>
                        <a:pt x="17" y="12"/>
                        <a:pt x="18" y="10"/>
                        <a:pt x="16" y="8"/>
                      </a:cubicBezTo>
                      <a:cubicBezTo>
                        <a:pt x="13" y="5"/>
                        <a:pt x="10" y="3"/>
                        <a:pt x="6" y="1"/>
                      </a:cubicBezTo>
                      <a:cubicBezTo>
                        <a:pt x="5" y="0"/>
                        <a:pt x="4" y="2"/>
                        <a:pt x="5" y="2"/>
                      </a:cubicBezTo>
                      <a:cubicBezTo>
                        <a:pt x="8" y="4"/>
                        <a:pt x="11" y="6"/>
                        <a:pt x="14" y="8"/>
                      </a:cubicBezTo>
                      <a:cubicBezTo>
                        <a:pt x="16" y="10"/>
                        <a:pt x="15" y="11"/>
                        <a:pt x="14" y="13"/>
                      </a:cubicBezTo>
                      <a:cubicBezTo>
                        <a:pt x="13" y="13"/>
                        <a:pt x="13" y="14"/>
                        <a:pt x="13" y="14"/>
                      </a:cubicBezTo>
                      <a:cubicBezTo>
                        <a:pt x="12" y="13"/>
                        <a:pt x="12" y="13"/>
                        <a:pt x="11" y="12"/>
                      </a:cubicBezTo>
                      <a:cubicBezTo>
                        <a:pt x="9" y="11"/>
                        <a:pt x="3" y="3"/>
                        <a:pt x="0" y="5"/>
                      </a:cubicBezTo>
                      <a:cubicBezTo>
                        <a:pt x="0" y="5"/>
                        <a:pt x="0" y="5"/>
                        <a:pt x="0" y="6"/>
                      </a:cubicBezTo>
                      <a:cubicBezTo>
                        <a:pt x="0" y="6"/>
                        <a:pt x="0" y="6"/>
                        <a:pt x="0" y="6"/>
                      </a:cubicBezTo>
                      <a:cubicBezTo>
                        <a:pt x="1" y="7"/>
                        <a:pt x="2"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3" name="Freeform 388"/>
                <p:cNvSpPr>
                  <a:spLocks/>
                </p:cNvSpPr>
                <p:nvPr/>
              </p:nvSpPr>
              <p:spPr bwMode="auto">
                <a:xfrm>
                  <a:off x="902" y="1708"/>
                  <a:ext cx="20" cy="25"/>
                </a:xfrm>
                <a:custGeom>
                  <a:avLst/>
                  <a:gdLst>
                    <a:gd name="T0" fmla="*/ 19 w 30"/>
                    <a:gd name="T1" fmla="*/ 7 h 37"/>
                    <a:gd name="T2" fmla="*/ 2 w 30"/>
                    <a:gd name="T3" fmla="*/ 18 h 37"/>
                    <a:gd name="T4" fmla="*/ 21 w 30"/>
                    <a:gd name="T5" fmla="*/ 32 h 37"/>
                    <a:gd name="T6" fmla="*/ 25 w 30"/>
                    <a:gd name="T7" fmla="*/ 11 h 37"/>
                    <a:gd name="T8" fmla="*/ 5 w 30"/>
                    <a:gd name="T9" fmla="*/ 10 h 37"/>
                    <a:gd name="T10" fmla="*/ 7 w 30"/>
                    <a:gd name="T11" fmla="*/ 11 h 37"/>
                    <a:gd name="T12" fmla="*/ 20 w 30"/>
                    <a:gd name="T13" fmla="*/ 10 h 37"/>
                    <a:gd name="T14" fmla="*/ 26 w 30"/>
                    <a:gd name="T15" fmla="*/ 24 h 37"/>
                    <a:gd name="T16" fmla="*/ 5 w 30"/>
                    <a:gd name="T17" fmla="*/ 24 h 37"/>
                    <a:gd name="T18" fmla="*/ 18 w 30"/>
                    <a:gd name="T19" fmla="*/ 9 h 37"/>
                    <a:gd name="T20" fmla="*/ 19 w 30"/>
                    <a:gd name="T21" fmla="*/ 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 h="37">
                      <a:moveTo>
                        <a:pt x="19" y="7"/>
                      </a:moveTo>
                      <a:cubicBezTo>
                        <a:pt x="12" y="0"/>
                        <a:pt x="3" y="11"/>
                        <a:pt x="2" y="18"/>
                      </a:cubicBezTo>
                      <a:cubicBezTo>
                        <a:pt x="1" y="26"/>
                        <a:pt x="12" y="37"/>
                        <a:pt x="21" y="32"/>
                      </a:cubicBezTo>
                      <a:cubicBezTo>
                        <a:pt x="29" y="27"/>
                        <a:pt x="30" y="18"/>
                        <a:pt x="25" y="11"/>
                      </a:cubicBezTo>
                      <a:cubicBezTo>
                        <a:pt x="20" y="6"/>
                        <a:pt x="10" y="3"/>
                        <a:pt x="5" y="10"/>
                      </a:cubicBezTo>
                      <a:cubicBezTo>
                        <a:pt x="5" y="11"/>
                        <a:pt x="6" y="12"/>
                        <a:pt x="7" y="11"/>
                      </a:cubicBezTo>
                      <a:cubicBezTo>
                        <a:pt x="10" y="6"/>
                        <a:pt x="16" y="7"/>
                        <a:pt x="20" y="10"/>
                      </a:cubicBezTo>
                      <a:cubicBezTo>
                        <a:pt x="25" y="13"/>
                        <a:pt x="28" y="18"/>
                        <a:pt x="26" y="24"/>
                      </a:cubicBezTo>
                      <a:cubicBezTo>
                        <a:pt x="22" y="34"/>
                        <a:pt x="10" y="32"/>
                        <a:pt x="5" y="24"/>
                      </a:cubicBezTo>
                      <a:cubicBezTo>
                        <a:pt x="0" y="17"/>
                        <a:pt x="11" y="1"/>
                        <a:pt x="18" y="9"/>
                      </a:cubicBezTo>
                      <a:cubicBezTo>
                        <a:pt x="19" y="9"/>
                        <a:pt x="20" y="8"/>
                        <a:pt x="19"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4" name="Freeform 389"/>
                <p:cNvSpPr>
                  <a:spLocks/>
                </p:cNvSpPr>
                <p:nvPr/>
              </p:nvSpPr>
              <p:spPr bwMode="auto">
                <a:xfrm>
                  <a:off x="918" y="1727"/>
                  <a:ext cx="3" cy="6"/>
                </a:xfrm>
                <a:custGeom>
                  <a:avLst/>
                  <a:gdLst>
                    <a:gd name="T0" fmla="*/ 3 w 5"/>
                    <a:gd name="T1" fmla="*/ 5 h 8"/>
                    <a:gd name="T2" fmla="*/ 3 w 5"/>
                    <a:gd name="T3" fmla="*/ 3 h 8"/>
                    <a:gd name="T4" fmla="*/ 1 w 5"/>
                    <a:gd name="T5" fmla="*/ 3 h 8"/>
                    <a:gd name="T6" fmla="*/ 0 w 5"/>
                    <a:gd name="T7" fmla="*/ 5 h 8"/>
                    <a:gd name="T8" fmla="*/ 2 w 5"/>
                    <a:gd name="T9" fmla="*/ 5 h 8"/>
                    <a:gd name="T10" fmla="*/ 2 w 5"/>
                    <a:gd name="T11" fmla="*/ 3 h 8"/>
                    <a:gd name="T12" fmla="*/ 0 w 5"/>
                    <a:gd name="T13" fmla="*/ 3 h 8"/>
                    <a:gd name="T14" fmla="*/ 0 w 5"/>
                    <a:gd name="T15" fmla="*/ 4 h 8"/>
                    <a:gd name="T16" fmla="*/ 1 w 5"/>
                    <a:gd name="T17" fmla="*/ 4 h 8"/>
                    <a:gd name="T18" fmla="*/ 2 w 5"/>
                    <a:gd name="T19" fmla="*/ 3 h 8"/>
                    <a:gd name="T20" fmla="*/ 1 w 5"/>
                    <a:gd name="T21" fmla="*/ 3 h 8"/>
                    <a:gd name="T22" fmla="*/ 1 w 5"/>
                    <a:gd name="T23" fmla="*/ 6 h 8"/>
                    <a:gd name="T24" fmla="*/ 3 w 5"/>
                    <a:gd name="T25" fmla="*/ 6 h 8"/>
                    <a:gd name="T26" fmla="*/ 4 w 5"/>
                    <a:gd name="T27" fmla="*/ 1 h 8"/>
                    <a:gd name="T28" fmla="*/ 2 w 5"/>
                    <a:gd name="T29" fmla="*/ 2 h 8"/>
                    <a:gd name="T30" fmla="*/ 3 w 5"/>
                    <a:gd name="T31" fmla="*/ 7 h 8"/>
                    <a:gd name="T32" fmla="*/ 4 w 5"/>
                    <a:gd name="T33" fmla="*/ 7 h 8"/>
                    <a:gd name="T34" fmla="*/ 5 w 5"/>
                    <a:gd name="T35" fmla="*/ 4 h 8"/>
                    <a:gd name="T36" fmla="*/ 3 w 5"/>
                    <a:gd name="T37" fmla="*/ 4 h 8"/>
                    <a:gd name="T38" fmla="*/ 3 w 5"/>
                    <a:gd name="T39" fmla="*/ 7 h 8"/>
                    <a:gd name="T40" fmla="*/ 4 w 5"/>
                    <a:gd name="T41" fmla="*/ 6 h 8"/>
                    <a:gd name="T42" fmla="*/ 4 w 5"/>
                    <a:gd name="T43" fmla="*/ 1 h 8"/>
                    <a:gd name="T44" fmla="*/ 2 w 5"/>
                    <a:gd name="T45" fmla="*/ 1 h 8"/>
                    <a:gd name="T46" fmla="*/ 1 w 5"/>
                    <a:gd name="T47" fmla="*/ 5 h 8"/>
                    <a:gd name="T48" fmla="*/ 3 w 5"/>
                    <a:gd name="T49" fmla="*/ 5 h 8"/>
                    <a:gd name="T50" fmla="*/ 2 w 5"/>
                    <a:gd name="T51" fmla="*/ 2 h 8"/>
                    <a:gd name="T52" fmla="*/ 1 w 5"/>
                    <a:gd name="T53" fmla="*/ 2 h 8"/>
                    <a:gd name="T54" fmla="*/ 0 w 5"/>
                    <a:gd name="T55" fmla="*/ 3 h 8"/>
                    <a:gd name="T56" fmla="*/ 1 w 5"/>
                    <a:gd name="T57" fmla="*/ 4 h 8"/>
                    <a:gd name="T58" fmla="*/ 2 w 5"/>
                    <a:gd name="T59" fmla="*/ 3 h 8"/>
                    <a:gd name="T60" fmla="*/ 0 w 5"/>
                    <a:gd name="T61" fmla="*/ 3 h 8"/>
                    <a:gd name="T62" fmla="*/ 0 w 5"/>
                    <a:gd name="T63" fmla="*/ 5 h 8"/>
                    <a:gd name="T64" fmla="*/ 2 w 5"/>
                    <a:gd name="T65" fmla="*/ 5 h 8"/>
                    <a:gd name="T66" fmla="*/ 3 w 5"/>
                    <a:gd name="T67" fmla="*/ 4 h 8"/>
                    <a:gd name="T68" fmla="*/ 1 w 5"/>
                    <a:gd name="T69" fmla="*/ 3 h 8"/>
                    <a:gd name="T70" fmla="*/ 1 w 5"/>
                    <a:gd name="T71" fmla="*/ 5 h 8"/>
                    <a:gd name="T72" fmla="*/ 3 w 5"/>
                    <a:gd name="T73"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 h="8">
                      <a:moveTo>
                        <a:pt x="3" y="5"/>
                      </a:moveTo>
                      <a:cubicBezTo>
                        <a:pt x="3" y="4"/>
                        <a:pt x="3" y="4"/>
                        <a:pt x="3" y="3"/>
                      </a:cubicBezTo>
                      <a:cubicBezTo>
                        <a:pt x="3" y="2"/>
                        <a:pt x="2" y="2"/>
                        <a:pt x="1" y="3"/>
                      </a:cubicBezTo>
                      <a:cubicBezTo>
                        <a:pt x="1" y="3"/>
                        <a:pt x="1" y="4"/>
                        <a:pt x="0" y="5"/>
                      </a:cubicBezTo>
                      <a:cubicBezTo>
                        <a:pt x="1" y="5"/>
                        <a:pt x="2" y="5"/>
                        <a:pt x="2" y="5"/>
                      </a:cubicBezTo>
                      <a:cubicBezTo>
                        <a:pt x="2" y="4"/>
                        <a:pt x="2" y="3"/>
                        <a:pt x="2" y="3"/>
                      </a:cubicBezTo>
                      <a:cubicBezTo>
                        <a:pt x="2" y="2"/>
                        <a:pt x="0" y="2"/>
                        <a:pt x="0" y="3"/>
                      </a:cubicBezTo>
                      <a:cubicBezTo>
                        <a:pt x="0" y="3"/>
                        <a:pt x="0" y="3"/>
                        <a:pt x="0" y="4"/>
                      </a:cubicBezTo>
                      <a:cubicBezTo>
                        <a:pt x="0" y="5"/>
                        <a:pt x="1" y="5"/>
                        <a:pt x="1" y="4"/>
                      </a:cubicBezTo>
                      <a:cubicBezTo>
                        <a:pt x="2" y="4"/>
                        <a:pt x="2" y="4"/>
                        <a:pt x="2" y="3"/>
                      </a:cubicBezTo>
                      <a:cubicBezTo>
                        <a:pt x="2" y="3"/>
                        <a:pt x="1" y="3"/>
                        <a:pt x="1" y="3"/>
                      </a:cubicBezTo>
                      <a:cubicBezTo>
                        <a:pt x="1" y="4"/>
                        <a:pt x="1" y="5"/>
                        <a:pt x="1" y="6"/>
                      </a:cubicBezTo>
                      <a:cubicBezTo>
                        <a:pt x="1" y="6"/>
                        <a:pt x="3" y="6"/>
                        <a:pt x="3" y="6"/>
                      </a:cubicBezTo>
                      <a:cubicBezTo>
                        <a:pt x="3" y="4"/>
                        <a:pt x="3" y="3"/>
                        <a:pt x="4" y="1"/>
                      </a:cubicBezTo>
                      <a:cubicBezTo>
                        <a:pt x="3" y="2"/>
                        <a:pt x="2" y="2"/>
                        <a:pt x="2" y="2"/>
                      </a:cubicBezTo>
                      <a:cubicBezTo>
                        <a:pt x="2" y="4"/>
                        <a:pt x="2" y="6"/>
                        <a:pt x="3" y="7"/>
                      </a:cubicBezTo>
                      <a:cubicBezTo>
                        <a:pt x="3" y="8"/>
                        <a:pt x="4" y="8"/>
                        <a:pt x="4" y="7"/>
                      </a:cubicBezTo>
                      <a:cubicBezTo>
                        <a:pt x="4" y="6"/>
                        <a:pt x="5" y="5"/>
                        <a:pt x="5" y="4"/>
                      </a:cubicBezTo>
                      <a:cubicBezTo>
                        <a:pt x="5" y="3"/>
                        <a:pt x="3" y="3"/>
                        <a:pt x="3" y="4"/>
                      </a:cubicBezTo>
                      <a:cubicBezTo>
                        <a:pt x="3" y="5"/>
                        <a:pt x="3" y="6"/>
                        <a:pt x="3" y="7"/>
                      </a:cubicBezTo>
                      <a:cubicBezTo>
                        <a:pt x="3" y="7"/>
                        <a:pt x="4" y="6"/>
                        <a:pt x="4" y="6"/>
                      </a:cubicBezTo>
                      <a:cubicBezTo>
                        <a:pt x="3" y="5"/>
                        <a:pt x="4" y="3"/>
                        <a:pt x="4" y="1"/>
                      </a:cubicBezTo>
                      <a:cubicBezTo>
                        <a:pt x="3" y="0"/>
                        <a:pt x="2" y="1"/>
                        <a:pt x="2" y="1"/>
                      </a:cubicBezTo>
                      <a:cubicBezTo>
                        <a:pt x="2" y="3"/>
                        <a:pt x="2" y="4"/>
                        <a:pt x="1" y="5"/>
                      </a:cubicBezTo>
                      <a:cubicBezTo>
                        <a:pt x="2" y="5"/>
                        <a:pt x="2" y="5"/>
                        <a:pt x="3" y="5"/>
                      </a:cubicBezTo>
                      <a:cubicBezTo>
                        <a:pt x="3" y="4"/>
                        <a:pt x="3" y="3"/>
                        <a:pt x="2" y="2"/>
                      </a:cubicBezTo>
                      <a:cubicBezTo>
                        <a:pt x="2" y="2"/>
                        <a:pt x="1" y="2"/>
                        <a:pt x="1" y="2"/>
                      </a:cubicBezTo>
                      <a:cubicBezTo>
                        <a:pt x="0" y="3"/>
                        <a:pt x="0" y="3"/>
                        <a:pt x="0" y="3"/>
                      </a:cubicBezTo>
                      <a:cubicBezTo>
                        <a:pt x="0" y="4"/>
                        <a:pt x="1" y="4"/>
                        <a:pt x="1" y="4"/>
                      </a:cubicBezTo>
                      <a:cubicBezTo>
                        <a:pt x="1" y="4"/>
                        <a:pt x="2" y="4"/>
                        <a:pt x="2" y="3"/>
                      </a:cubicBezTo>
                      <a:cubicBezTo>
                        <a:pt x="1" y="3"/>
                        <a:pt x="1" y="3"/>
                        <a:pt x="0" y="3"/>
                      </a:cubicBezTo>
                      <a:cubicBezTo>
                        <a:pt x="0" y="4"/>
                        <a:pt x="0" y="4"/>
                        <a:pt x="0" y="5"/>
                      </a:cubicBezTo>
                      <a:cubicBezTo>
                        <a:pt x="1" y="6"/>
                        <a:pt x="2" y="6"/>
                        <a:pt x="2" y="5"/>
                      </a:cubicBezTo>
                      <a:cubicBezTo>
                        <a:pt x="2" y="5"/>
                        <a:pt x="3" y="4"/>
                        <a:pt x="3" y="4"/>
                      </a:cubicBezTo>
                      <a:cubicBezTo>
                        <a:pt x="2" y="3"/>
                        <a:pt x="2" y="3"/>
                        <a:pt x="1" y="3"/>
                      </a:cubicBezTo>
                      <a:cubicBezTo>
                        <a:pt x="1" y="4"/>
                        <a:pt x="1" y="4"/>
                        <a:pt x="1" y="5"/>
                      </a:cubicBezTo>
                      <a:cubicBezTo>
                        <a:pt x="1" y="6"/>
                        <a:pt x="3" y="6"/>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5" name="Freeform 390"/>
                <p:cNvSpPr>
                  <a:spLocks/>
                </p:cNvSpPr>
                <p:nvPr/>
              </p:nvSpPr>
              <p:spPr bwMode="auto">
                <a:xfrm>
                  <a:off x="920" y="1728"/>
                  <a:ext cx="2" cy="5"/>
                </a:xfrm>
                <a:custGeom>
                  <a:avLst/>
                  <a:gdLst>
                    <a:gd name="T0" fmla="*/ 0 w 3"/>
                    <a:gd name="T1" fmla="*/ 1 h 8"/>
                    <a:gd name="T2" fmla="*/ 1 w 3"/>
                    <a:gd name="T3" fmla="*/ 7 h 8"/>
                    <a:gd name="T4" fmla="*/ 2 w 3"/>
                    <a:gd name="T5" fmla="*/ 7 h 8"/>
                    <a:gd name="T6" fmla="*/ 2 w 3"/>
                    <a:gd name="T7" fmla="*/ 7 h 8"/>
                    <a:gd name="T8" fmla="*/ 3 w 3"/>
                    <a:gd name="T9" fmla="*/ 7 h 8"/>
                    <a:gd name="T10" fmla="*/ 3 w 3"/>
                    <a:gd name="T11" fmla="*/ 6 h 8"/>
                    <a:gd name="T12" fmla="*/ 1 w 3"/>
                    <a:gd name="T13" fmla="*/ 6 h 8"/>
                    <a:gd name="T14" fmla="*/ 1 w 3"/>
                    <a:gd name="T15" fmla="*/ 7 h 8"/>
                    <a:gd name="T16" fmla="*/ 1 w 3"/>
                    <a:gd name="T17" fmla="*/ 6 h 8"/>
                    <a:gd name="T18" fmla="*/ 1 w 3"/>
                    <a:gd name="T19" fmla="*/ 6 h 8"/>
                    <a:gd name="T20" fmla="*/ 2 w 3"/>
                    <a:gd name="T21" fmla="*/ 6 h 8"/>
                    <a:gd name="T22" fmla="*/ 2 w 3"/>
                    <a:gd name="T23" fmla="*/ 1 h 8"/>
                    <a:gd name="T24" fmla="*/ 0 w 3"/>
                    <a:gd name="T25" fmla="*/ 1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 h="8">
                      <a:moveTo>
                        <a:pt x="0" y="1"/>
                      </a:moveTo>
                      <a:cubicBezTo>
                        <a:pt x="0" y="3"/>
                        <a:pt x="0" y="5"/>
                        <a:pt x="1" y="7"/>
                      </a:cubicBezTo>
                      <a:cubicBezTo>
                        <a:pt x="1" y="7"/>
                        <a:pt x="1" y="8"/>
                        <a:pt x="2" y="7"/>
                      </a:cubicBezTo>
                      <a:cubicBezTo>
                        <a:pt x="2" y="7"/>
                        <a:pt x="2" y="7"/>
                        <a:pt x="2" y="7"/>
                      </a:cubicBezTo>
                      <a:cubicBezTo>
                        <a:pt x="2" y="7"/>
                        <a:pt x="3" y="7"/>
                        <a:pt x="3" y="7"/>
                      </a:cubicBezTo>
                      <a:cubicBezTo>
                        <a:pt x="3" y="6"/>
                        <a:pt x="3" y="6"/>
                        <a:pt x="3" y="6"/>
                      </a:cubicBezTo>
                      <a:cubicBezTo>
                        <a:pt x="2" y="5"/>
                        <a:pt x="1" y="5"/>
                        <a:pt x="1" y="6"/>
                      </a:cubicBezTo>
                      <a:cubicBezTo>
                        <a:pt x="1" y="6"/>
                        <a:pt x="1" y="6"/>
                        <a:pt x="1" y="7"/>
                      </a:cubicBezTo>
                      <a:cubicBezTo>
                        <a:pt x="1" y="6"/>
                        <a:pt x="1" y="6"/>
                        <a:pt x="1" y="6"/>
                      </a:cubicBezTo>
                      <a:cubicBezTo>
                        <a:pt x="1" y="6"/>
                        <a:pt x="1" y="6"/>
                        <a:pt x="1" y="6"/>
                      </a:cubicBezTo>
                      <a:cubicBezTo>
                        <a:pt x="2" y="6"/>
                        <a:pt x="2" y="6"/>
                        <a:pt x="2" y="6"/>
                      </a:cubicBezTo>
                      <a:cubicBezTo>
                        <a:pt x="2" y="5"/>
                        <a:pt x="2" y="3"/>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6" name="Freeform 391"/>
                <p:cNvSpPr>
                  <a:spLocks/>
                </p:cNvSpPr>
                <p:nvPr/>
              </p:nvSpPr>
              <p:spPr bwMode="auto">
                <a:xfrm>
                  <a:off x="921" y="1729"/>
                  <a:ext cx="2" cy="4"/>
                </a:xfrm>
                <a:custGeom>
                  <a:avLst/>
                  <a:gdLst>
                    <a:gd name="T0" fmla="*/ 0 w 3"/>
                    <a:gd name="T1" fmla="*/ 1 h 7"/>
                    <a:gd name="T2" fmla="*/ 1 w 3"/>
                    <a:gd name="T3" fmla="*/ 6 h 7"/>
                    <a:gd name="T4" fmla="*/ 2 w 3"/>
                    <a:gd name="T5" fmla="*/ 6 h 7"/>
                    <a:gd name="T6" fmla="*/ 2 w 3"/>
                    <a:gd name="T7" fmla="*/ 5 h 7"/>
                    <a:gd name="T8" fmla="*/ 1 w 3"/>
                    <a:gd name="T9" fmla="*/ 5 h 7"/>
                    <a:gd name="T10" fmla="*/ 1 w 3"/>
                    <a:gd name="T11" fmla="*/ 6 h 7"/>
                    <a:gd name="T12" fmla="*/ 2 w 3"/>
                    <a:gd name="T13" fmla="*/ 6 h 7"/>
                    <a:gd name="T14" fmla="*/ 2 w 3"/>
                    <a:gd name="T15" fmla="*/ 1 h 7"/>
                    <a:gd name="T16" fmla="*/ 0 w 3"/>
                    <a:gd name="T17"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7">
                      <a:moveTo>
                        <a:pt x="0" y="1"/>
                      </a:moveTo>
                      <a:cubicBezTo>
                        <a:pt x="0" y="3"/>
                        <a:pt x="0" y="4"/>
                        <a:pt x="1" y="6"/>
                      </a:cubicBezTo>
                      <a:cubicBezTo>
                        <a:pt x="1" y="7"/>
                        <a:pt x="2" y="7"/>
                        <a:pt x="2" y="6"/>
                      </a:cubicBezTo>
                      <a:cubicBezTo>
                        <a:pt x="2" y="6"/>
                        <a:pt x="2" y="6"/>
                        <a:pt x="2" y="5"/>
                      </a:cubicBezTo>
                      <a:cubicBezTo>
                        <a:pt x="3" y="4"/>
                        <a:pt x="1" y="4"/>
                        <a:pt x="1" y="5"/>
                      </a:cubicBezTo>
                      <a:cubicBezTo>
                        <a:pt x="1" y="5"/>
                        <a:pt x="1" y="5"/>
                        <a:pt x="1" y="6"/>
                      </a:cubicBezTo>
                      <a:cubicBezTo>
                        <a:pt x="1" y="6"/>
                        <a:pt x="2" y="6"/>
                        <a:pt x="2" y="6"/>
                      </a:cubicBezTo>
                      <a:cubicBezTo>
                        <a:pt x="2" y="4"/>
                        <a:pt x="2" y="3"/>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7" name="Freeform 392"/>
                <p:cNvSpPr>
                  <a:spLocks/>
                </p:cNvSpPr>
                <p:nvPr/>
              </p:nvSpPr>
              <p:spPr bwMode="auto">
                <a:xfrm>
                  <a:off x="921" y="1729"/>
                  <a:ext cx="2" cy="6"/>
                </a:xfrm>
                <a:custGeom>
                  <a:avLst/>
                  <a:gdLst>
                    <a:gd name="T0" fmla="*/ 0 w 3"/>
                    <a:gd name="T1" fmla="*/ 2 h 8"/>
                    <a:gd name="T2" fmla="*/ 1 w 3"/>
                    <a:gd name="T3" fmla="*/ 7 h 8"/>
                    <a:gd name="T4" fmla="*/ 2 w 3"/>
                    <a:gd name="T5" fmla="*/ 7 h 8"/>
                    <a:gd name="T6" fmla="*/ 3 w 3"/>
                    <a:gd name="T7" fmla="*/ 5 h 8"/>
                    <a:gd name="T8" fmla="*/ 1 w 3"/>
                    <a:gd name="T9" fmla="*/ 5 h 8"/>
                    <a:gd name="T10" fmla="*/ 1 w 3"/>
                    <a:gd name="T11" fmla="*/ 7 h 8"/>
                    <a:gd name="T12" fmla="*/ 2 w 3"/>
                    <a:gd name="T13" fmla="*/ 7 h 8"/>
                    <a:gd name="T14" fmla="*/ 2 w 3"/>
                    <a:gd name="T15" fmla="*/ 2 h 8"/>
                    <a:gd name="T16" fmla="*/ 0 w 3"/>
                    <a:gd name="T17" fmla="*/ 2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8">
                      <a:moveTo>
                        <a:pt x="0" y="2"/>
                      </a:moveTo>
                      <a:cubicBezTo>
                        <a:pt x="0" y="3"/>
                        <a:pt x="0" y="5"/>
                        <a:pt x="1" y="7"/>
                      </a:cubicBezTo>
                      <a:cubicBezTo>
                        <a:pt x="1" y="8"/>
                        <a:pt x="2" y="8"/>
                        <a:pt x="2" y="7"/>
                      </a:cubicBezTo>
                      <a:cubicBezTo>
                        <a:pt x="3" y="6"/>
                        <a:pt x="3" y="6"/>
                        <a:pt x="3" y="5"/>
                      </a:cubicBezTo>
                      <a:cubicBezTo>
                        <a:pt x="3" y="4"/>
                        <a:pt x="1" y="4"/>
                        <a:pt x="1" y="5"/>
                      </a:cubicBezTo>
                      <a:cubicBezTo>
                        <a:pt x="1" y="5"/>
                        <a:pt x="1" y="6"/>
                        <a:pt x="1" y="7"/>
                      </a:cubicBezTo>
                      <a:cubicBezTo>
                        <a:pt x="1" y="7"/>
                        <a:pt x="2" y="7"/>
                        <a:pt x="2" y="7"/>
                      </a:cubicBezTo>
                      <a:cubicBezTo>
                        <a:pt x="2" y="5"/>
                        <a:pt x="2" y="3"/>
                        <a:pt x="2" y="2"/>
                      </a:cubicBezTo>
                      <a:cubicBezTo>
                        <a:pt x="2" y="0"/>
                        <a:pt x="0" y="0"/>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8" name="Freeform 393"/>
                <p:cNvSpPr>
                  <a:spLocks/>
                </p:cNvSpPr>
                <p:nvPr/>
              </p:nvSpPr>
              <p:spPr bwMode="auto">
                <a:xfrm>
                  <a:off x="921" y="1729"/>
                  <a:ext cx="4" cy="7"/>
                </a:xfrm>
                <a:custGeom>
                  <a:avLst/>
                  <a:gdLst>
                    <a:gd name="T0" fmla="*/ 0 w 5"/>
                    <a:gd name="T1" fmla="*/ 2 h 10"/>
                    <a:gd name="T2" fmla="*/ 2 w 5"/>
                    <a:gd name="T3" fmla="*/ 7 h 10"/>
                    <a:gd name="T4" fmla="*/ 4 w 5"/>
                    <a:gd name="T5" fmla="*/ 7 h 10"/>
                    <a:gd name="T6" fmla="*/ 4 w 5"/>
                    <a:gd name="T7" fmla="*/ 2 h 10"/>
                    <a:gd name="T8" fmla="*/ 2 w 5"/>
                    <a:gd name="T9" fmla="*/ 2 h 10"/>
                    <a:gd name="T10" fmla="*/ 3 w 5"/>
                    <a:gd name="T11" fmla="*/ 7 h 10"/>
                    <a:gd name="T12" fmla="*/ 4 w 5"/>
                    <a:gd name="T13" fmla="*/ 7 h 10"/>
                    <a:gd name="T14" fmla="*/ 4 w 5"/>
                    <a:gd name="T15" fmla="*/ 3 h 10"/>
                    <a:gd name="T16" fmla="*/ 3 w 5"/>
                    <a:gd name="T17" fmla="*/ 3 h 10"/>
                    <a:gd name="T18" fmla="*/ 3 w 5"/>
                    <a:gd name="T19" fmla="*/ 9 h 10"/>
                    <a:gd name="T20" fmla="*/ 5 w 5"/>
                    <a:gd name="T21" fmla="*/ 9 h 10"/>
                    <a:gd name="T22" fmla="*/ 5 w 5"/>
                    <a:gd name="T23" fmla="*/ 7 h 10"/>
                    <a:gd name="T24" fmla="*/ 3 w 5"/>
                    <a:gd name="T25" fmla="*/ 7 h 10"/>
                    <a:gd name="T26" fmla="*/ 3 w 5"/>
                    <a:gd name="T27" fmla="*/ 9 h 10"/>
                    <a:gd name="T28" fmla="*/ 5 w 5"/>
                    <a:gd name="T29" fmla="*/ 9 h 10"/>
                    <a:gd name="T30" fmla="*/ 4 w 5"/>
                    <a:gd name="T31" fmla="*/ 3 h 10"/>
                    <a:gd name="T32" fmla="*/ 3 w 5"/>
                    <a:gd name="T33" fmla="*/ 3 h 10"/>
                    <a:gd name="T34" fmla="*/ 3 w 5"/>
                    <a:gd name="T35" fmla="*/ 7 h 10"/>
                    <a:gd name="T36" fmla="*/ 4 w 5"/>
                    <a:gd name="T37" fmla="*/ 7 h 10"/>
                    <a:gd name="T38" fmla="*/ 4 w 5"/>
                    <a:gd name="T39" fmla="*/ 2 h 10"/>
                    <a:gd name="T40" fmla="*/ 2 w 5"/>
                    <a:gd name="T41" fmla="*/ 2 h 10"/>
                    <a:gd name="T42" fmla="*/ 2 w 5"/>
                    <a:gd name="T43" fmla="*/ 7 h 10"/>
                    <a:gd name="T44" fmla="*/ 3 w 5"/>
                    <a:gd name="T45" fmla="*/ 6 h 10"/>
                    <a:gd name="T46" fmla="*/ 2 w 5"/>
                    <a:gd name="T47" fmla="*/ 1 h 10"/>
                    <a:gd name="T48" fmla="*/ 0 w 5"/>
                    <a:gd name="T49" fmla="*/ 2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 h="10">
                      <a:moveTo>
                        <a:pt x="0" y="2"/>
                      </a:moveTo>
                      <a:cubicBezTo>
                        <a:pt x="1" y="3"/>
                        <a:pt x="1" y="5"/>
                        <a:pt x="2" y="7"/>
                      </a:cubicBezTo>
                      <a:cubicBezTo>
                        <a:pt x="2" y="8"/>
                        <a:pt x="4" y="7"/>
                        <a:pt x="4" y="7"/>
                      </a:cubicBezTo>
                      <a:cubicBezTo>
                        <a:pt x="4" y="5"/>
                        <a:pt x="3" y="4"/>
                        <a:pt x="4" y="2"/>
                      </a:cubicBezTo>
                      <a:cubicBezTo>
                        <a:pt x="3" y="2"/>
                        <a:pt x="2" y="2"/>
                        <a:pt x="2" y="2"/>
                      </a:cubicBezTo>
                      <a:cubicBezTo>
                        <a:pt x="2" y="4"/>
                        <a:pt x="2" y="5"/>
                        <a:pt x="3" y="7"/>
                      </a:cubicBezTo>
                      <a:cubicBezTo>
                        <a:pt x="3" y="8"/>
                        <a:pt x="4" y="8"/>
                        <a:pt x="4" y="7"/>
                      </a:cubicBezTo>
                      <a:cubicBezTo>
                        <a:pt x="4" y="6"/>
                        <a:pt x="4" y="4"/>
                        <a:pt x="4" y="3"/>
                      </a:cubicBezTo>
                      <a:cubicBezTo>
                        <a:pt x="4" y="3"/>
                        <a:pt x="3" y="3"/>
                        <a:pt x="3" y="3"/>
                      </a:cubicBezTo>
                      <a:cubicBezTo>
                        <a:pt x="3" y="5"/>
                        <a:pt x="3" y="7"/>
                        <a:pt x="3" y="9"/>
                      </a:cubicBezTo>
                      <a:cubicBezTo>
                        <a:pt x="4" y="9"/>
                        <a:pt x="4" y="9"/>
                        <a:pt x="5" y="9"/>
                      </a:cubicBezTo>
                      <a:cubicBezTo>
                        <a:pt x="5" y="8"/>
                        <a:pt x="5" y="8"/>
                        <a:pt x="5" y="7"/>
                      </a:cubicBezTo>
                      <a:cubicBezTo>
                        <a:pt x="5" y="6"/>
                        <a:pt x="3" y="6"/>
                        <a:pt x="3" y="7"/>
                      </a:cubicBezTo>
                      <a:cubicBezTo>
                        <a:pt x="3" y="8"/>
                        <a:pt x="3" y="8"/>
                        <a:pt x="3" y="9"/>
                      </a:cubicBezTo>
                      <a:cubicBezTo>
                        <a:pt x="3" y="10"/>
                        <a:pt x="5" y="10"/>
                        <a:pt x="5" y="9"/>
                      </a:cubicBezTo>
                      <a:cubicBezTo>
                        <a:pt x="5" y="7"/>
                        <a:pt x="5" y="4"/>
                        <a:pt x="4" y="3"/>
                      </a:cubicBezTo>
                      <a:cubicBezTo>
                        <a:pt x="4" y="2"/>
                        <a:pt x="3" y="2"/>
                        <a:pt x="3" y="3"/>
                      </a:cubicBezTo>
                      <a:cubicBezTo>
                        <a:pt x="2" y="4"/>
                        <a:pt x="3" y="5"/>
                        <a:pt x="3" y="7"/>
                      </a:cubicBezTo>
                      <a:cubicBezTo>
                        <a:pt x="3" y="7"/>
                        <a:pt x="4" y="7"/>
                        <a:pt x="4" y="7"/>
                      </a:cubicBezTo>
                      <a:cubicBezTo>
                        <a:pt x="4" y="5"/>
                        <a:pt x="4" y="3"/>
                        <a:pt x="4" y="2"/>
                      </a:cubicBezTo>
                      <a:cubicBezTo>
                        <a:pt x="3" y="1"/>
                        <a:pt x="2" y="1"/>
                        <a:pt x="2" y="2"/>
                      </a:cubicBezTo>
                      <a:cubicBezTo>
                        <a:pt x="2" y="3"/>
                        <a:pt x="2" y="5"/>
                        <a:pt x="2" y="7"/>
                      </a:cubicBezTo>
                      <a:cubicBezTo>
                        <a:pt x="2" y="6"/>
                        <a:pt x="3" y="6"/>
                        <a:pt x="3" y="6"/>
                      </a:cubicBezTo>
                      <a:cubicBezTo>
                        <a:pt x="3" y="4"/>
                        <a:pt x="3" y="2"/>
                        <a:pt x="2" y="1"/>
                      </a:cubicBezTo>
                      <a:cubicBezTo>
                        <a:pt x="1"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9" name="Freeform 394"/>
                <p:cNvSpPr>
                  <a:spLocks/>
                </p:cNvSpPr>
                <p:nvPr/>
              </p:nvSpPr>
              <p:spPr bwMode="auto">
                <a:xfrm>
                  <a:off x="922" y="1731"/>
                  <a:ext cx="3" cy="5"/>
                </a:xfrm>
                <a:custGeom>
                  <a:avLst/>
                  <a:gdLst>
                    <a:gd name="T0" fmla="*/ 1 w 5"/>
                    <a:gd name="T1" fmla="*/ 1 h 7"/>
                    <a:gd name="T2" fmla="*/ 1 w 5"/>
                    <a:gd name="T3" fmla="*/ 6 h 7"/>
                    <a:gd name="T4" fmla="*/ 2 w 5"/>
                    <a:gd name="T5" fmla="*/ 5 h 7"/>
                    <a:gd name="T6" fmla="*/ 2 w 5"/>
                    <a:gd name="T7" fmla="*/ 5 h 7"/>
                    <a:gd name="T8" fmla="*/ 1 w 5"/>
                    <a:gd name="T9" fmla="*/ 5 h 7"/>
                    <a:gd name="T10" fmla="*/ 3 w 5"/>
                    <a:gd name="T11" fmla="*/ 7 h 7"/>
                    <a:gd name="T12" fmla="*/ 4 w 5"/>
                    <a:gd name="T13" fmla="*/ 7 h 7"/>
                    <a:gd name="T14" fmla="*/ 4 w 5"/>
                    <a:gd name="T15" fmla="*/ 3 h 7"/>
                    <a:gd name="T16" fmla="*/ 2 w 5"/>
                    <a:gd name="T17" fmla="*/ 3 h 7"/>
                    <a:gd name="T18" fmla="*/ 3 w 5"/>
                    <a:gd name="T19" fmla="*/ 6 h 7"/>
                    <a:gd name="T20" fmla="*/ 4 w 5"/>
                    <a:gd name="T21" fmla="*/ 6 h 7"/>
                    <a:gd name="T22" fmla="*/ 2 w 5"/>
                    <a:gd name="T23" fmla="*/ 3 h 7"/>
                    <a:gd name="T24" fmla="*/ 1 w 5"/>
                    <a:gd name="T25" fmla="*/ 4 h 7"/>
                    <a:gd name="T26" fmla="*/ 1 w 5"/>
                    <a:gd name="T27" fmla="*/ 6 h 7"/>
                    <a:gd name="T28" fmla="*/ 2 w 5"/>
                    <a:gd name="T29" fmla="*/ 6 h 7"/>
                    <a:gd name="T30" fmla="*/ 2 w 5"/>
                    <a:gd name="T31" fmla="*/ 1 h 7"/>
                    <a:gd name="T32" fmla="*/ 1 w 5"/>
                    <a:gd name="T33"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 h="7">
                      <a:moveTo>
                        <a:pt x="1" y="1"/>
                      </a:moveTo>
                      <a:cubicBezTo>
                        <a:pt x="1" y="3"/>
                        <a:pt x="1" y="4"/>
                        <a:pt x="1" y="6"/>
                      </a:cubicBezTo>
                      <a:cubicBezTo>
                        <a:pt x="1" y="6"/>
                        <a:pt x="2" y="5"/>
                        <a:pt x="2" y="5"/>
                      </a:cubicBezTo>
                      <a:cubicBezTo>
                        <a:pt x="2" y="5"/>
                        <a:pt x="2" y="5"/>
                        <a:pt x="2" y="5"/>
                      </a:cubicBezTo>
                      <a:cubicBezTo>
                        <a:pt x="2" y="5"/>
                        <a:pt x="1" y="5"/>
                        <a:pt x="1" y="5"/>
                      </a:cubicBezTo>
                      <a:cubicBezTo>
                        <a:pt x="2" y="5"/>
                        <a:pt x="2" y="6"/>
                        <a:pt x="3" y="7"/>
                      </a:cubicBezTo>
                      <a:cubicBezTo>
                        <a:pt x="4" y="7"/>
                        <a:pt x="4" y="7"/>
                        <a:pt x="4" y="7"/>
                      </a:cubicBezTo>
                      <a:cubicBezTo>
                        <a:pt x="5" y="5"/>
                        <a:pt x="4" y="4"/>
                        <a:pt x="4" y="3"/>
                      </a:cubicBezTo>
                      <a:cubicBezTo>
                        <a:pt x="3" y="2"/>
                        <a:pt x="2" y="3"/>
                        <a:pt x="2" y="3"/>
                      </a:cubicBezTo>
                      <a:cubicBezTo>
                        <a:pt x="2" y="4"/>
                        <a:pt x="3" y="5"/>
                        <a:pt x="3" y="6"/>
                      </a:cubicBezTo>
                      <a:cubicBezTo>
                        <a:pt x="3" y="6"/>
                        <a:pt x="3" y="6"/>
                        <a:pt x="4" y="6"/>
                      </a:cubicBezTo>
                      <a:cubicBezTo>
                        <a:pt x="3" y="5"/>
                        <a:pt x="3" y="4"/>
                        <a:pt x="2" y="3"/>
                      </a:cubicBezTo>
                      <a:cubicBezTo>
                        <a:pt x="2" y="3"/>
                        <a:pt x="1" y="3"/>
                        <a:pt x="1" y="4"/>
                      </a:cubicBezTo>
                      <a:cubicBezTo>
                        <a:pt x="0" y="5"/>
                        <a:pt x="0" y="5"/>
                        <a:pt x="1" y="6"/>
                      </a:cubicBezTo>
                      <a:cubicBezTo>
                        <a:pt x="1" y="7"/>
                        <a:pt x="2" y="7"/>
                        <a:pt x="2" y="6"/>
                      </a:cubicBezTo>
                      <a:cubicBezTo>
                        <a:pt x="2" y="4"/>
                        <a:pt x="2" y="3"/>
                        <a:pt x="2" y="1"/>
                      </a:cubicBezTo>
                      <a:cubicBezTo>
                        <a:pt x="3"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0" name="Freeform 395"/>
                <p:cNvSpPr>
                  <a:spLocks/>
                </p:cNvSpPr>
                <p:nvPr/>
              </p:nvSpPr>
              <p:spPr bwMode="auto">
                <a:xfrm>
                  <a:off x="923" y="1731"/>
                  <a:ext cx="4" cy="4"/>
                </a:xfrm>
                <a:custGeom>
                  <a:avLst/>
                  <a:gdLst>
                    <a:gd name="T0" fmla="*/ 1 w 6"/>
                    <a:gd name="T1" fmla="*/ 1 h 6"/>
                    <a:gd name="T2" fmla="*/ 2 w 6"/>
                    <a:gd name="T3" fmla="*/ 5 h 6"/>
                    <a:gd name="T4" fmla="*/ 4 w 6"/>
                    <a:gd name="T5" fmla="*/ 5 h 6"/>
                    <a:gd name="T6" fmla="*/ 4 w 6"/>
                    <a:gd name="T7" fmla="*/ 1 h 6"/>
                    <a:gd name="T8" fmla="*/ 2 w 6"/>
                    <a:gd name="T9" fmla="*/ 1 h 6"/>
                    <a:gd name="T10" fmla="*/ 3 w 6"/>
                    <a:gd name="T11" fmla="*/ 4 h 6"/>
                    <a:gd name="T12" fmla="*/ 5 w 6"/>
                    <a:gd name="T13" fmla="*/ 4 h 6"/>
                    <a:gd name="T14" fmla="*/ 5 w 6"/>
                    <a:gd name="T15" fmla="*/ 1 h 6"/>
                    <a:gd name="T16" fmla="*/ 3 w 6"/>
                    <a:gd name="T17" fmla="*/ 1 h 6"/>
                    <a:gd name="T18" fmla="*/ 4 w 6"/>
                    <a:gd name="T19" fmla="*/ 4 h 6"/>
                    <a:gd name="T20" fmla="*/ 6 w 6"/>
                    <a:gd name="T21" fmla="*/ 4 h 6"/>
                    <a:gd name="T22" fmla="*/ 6 w 6"/>
                    <a:gd name="T23" fmla="*/ 2 h 6"/>
                    <a:gd name="T24" fmla="*/ 4 w 6"/>
                    <a:gd name="T25" fmla="*/ 2 h 6"/>
                    <a:gd name="T26" fmla="*/ 4 w 6"/>
                    <a:gd name="T27" fmla="*/ 4 h 6"/>
                    <a:gd name="T28" fmla="*/ 6 w 6"/>
                    <a:gd name="T29" fmla="*/ 4 h 6"/>
                    <a:gd name="T30" fmla="*/ 5 w 6"/>
                    <a:gd name="T31" fmla="*/ 1 h 6"/>
                    <a:gd name="T32" fmla="*/ 3 w 6"/>
                    <a:gd name="T33" fmla="*/ 1 h 6"/>
                    <a:gd name="T34" fmla="*/ 3 w 6"/>
                    <a:gd name="T35" fmla="*/ 4 h 6"/>
                    <a:gd name="T36" fmla="*/ 5 w 6"/>
                    <a:gd name="T37" fmla="*/ 4 h 6"/>
                    <a:gd name="T38" fmla="*/ 4 w 6"/>
                    <a:gd name="T39" fmla="*/ 0 h 6"/>
                    <a:gd name="T40" fmla="*/ 2 w 6"/>
                    <a:gd name="T41" fmla="*/ 1 h 6"/>
                    <a:gd name="T42" fmla="*/ 2 w 6"/>
                    <a:gd name="T43" fmla="*/ 5 h 6"/>
                    <a:gd name="T44" fmla="*/ 4 w 6"/>
                    <a:gd name="T45" fmla="*/ 5 h 6"/>
                    <a:gd name="T46" fmla="*/ 2 w 6"/>
                    <a:gd name="T47" fmla="*/ 0 h 6"/>
                    <a:gd name="T48" fmla="*/ 1 w 6"/>
                    <a:gd name="T4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6" h="6">
                      <a:moveTo>
                        <a:pt x="1" y="1"/>
                      </a:moveTo>
                      <a:cubicBezTo>
                        <a:pt x="2" y="2"/>
                        <a:pt x="2" y="4"/>
                        <a:pt x="2" y="5"/>
                      </a:cubicBezTo>
                      <a:cubicBezTo>
                        <a:pt x="3" y="6"/>
                        <a:pt x="4" y="6"/>
                        <a:pt x="4" y="5"/>
                      </a:cubicBezTo>
                      <a:cubicBezTo>
                        <a:pt x="4" y="3"/>
                        <a:pt x="4" y="2"/>
                        <a:pt x="4" y="1"/>
                      </a:cubicBezTo>
                      <a:cubicBezTo>
                        <a:pt x="3" y="1"/>
                        <a:pt x="3" y="1"/>
                        <a:pt x="2" y="1"/>
                      </a:cubicBezTo>
                      <a:cubicBezTo>
                        <a:pt x="3" y="2"/>
                        <a:pt x="3" y="4"/>
                        <a:pt x="3" y="4"/>
                      </a:cubicBezTo>
                      <a:cubicBezTo>
                        <a:pt x="3" y="5"/>
                        <a:pt x="5" y="5"/>
                        <a:pt x="5" y="4"/>
                      </a:cubicBezTo>
                      <a:cubicBezTo>
                        <a:pt x="5" y="3"/>
                        <a:pt x="5" y="2"/>
                        <a:pt x="5" y="1"/>
                      </a:cubicBezTo>
                      <a:cubicBezTo>
                        <a:pt x="4" y="1"/>
                        <a:pt x="4" y="1"/>
                        <a:pt x="3" y="1"/>
                      </a:cubicBezTo>
                      <a:cubicBezTo>
                        <a:pt x="4" y="2"/>
                        <a:pt x="4" y="3"/>
                        <a:pt x="4" y="4"/>
                      </a:cubicBezTo>
                      <a:cubicBezTo>
                        <a:pt x="4" y="5"/>
                        <a:pt x="6" y="5"/>
                        <a:pt x="6" y="4"/>
                      </a:cubicBezTo>
                      <a:cubicBezTo>
                        <a:pt x="6" y="3"/>
                        <a:pt x="6" y="3"/>
                        <a:pt x="6" y="2"/>
                      </a:cubicBezTo>
                      <a:cubicBezTo>
                        <a:pt x="6" y="1"/>
                        <a:pt x="4" y="1"/>
                        <a:pt x="4" y="2"/>
                      </a:cubicBezTo>
                      <a:cubicBezTo>
                        <a:pt x="4" y="3"/>
                        <a:pt x="4" y="3"/>
                        <a:pt x="4" y="4"/>
                      </a:cubicBezTo>
                      <a:cubicBezTo>
                        <a:pt x="5" y="4"/>
                        <a:pt x="5" y="4"/>
                        <a:pt x="6" y="4"/>
                      </a:cubicBezTo>
                      <a:cubicBezTo>
                        <a:pt x="5" y="3"/>
                        <a:pt x="5" y="2"/>
                        <a:pt x="5" y="1"/>
                      </a:cubicBezTo>
                      <a:cubicBezTo>
                        <a:pt x="5" y="0"/>
                        <a:pt x="4" y="0"/>
                        <a:pt x="3" y="1"/>
                      </a:cubicBezTo>
                      <a:cubicBezTo>
                        <a:pt x="3" y="2"/>
                        <a:pt x="3" y="3"/>
                        <a:pt x="3" y="4"/>
                      </a:cubicBezTo>
                      <a:cubicBezTo>
                        <a:pt x="4" y="4"/>
                        <a:pt x="4" y="4"/>
                        <a:pt x="5" y="4"/>
                      </a:cubicBezTo>
                      <a:cubicBezTo>
                        <a:pt x="4" y="3"/>
                        <a:pt x="5" y="1"/>
                        <a:pt x="4" y="0"/>
                      </a:cubicBezTo>
                      <a:cubicBezTo>
                        <a:pt x="3" y="0"/>
                        <a:pt x="2" y="0"/>
                        <a:pt x="2" y="1"/>
                      </a:cubicBezTo>
                      <a:cubicBezTo>
                        <a:pt x="2" y="2"/>
                        <a:pt x="2" y="3"/>
                        <a:pt x="2" y="5"/>
                      </a:cubicBezTo>
                      <a:cubicBezTo>
                        <a:pt x="3" y="5"/>
                        <a:pt x="4" y="5"/>
                        <a:pt x="4" y="5"/>
                      </a:cubicBezTo>
                      <a:cubicBezTo>
                        <a:pt x="4" y="3"/>
                        <a:pt x="4" y="0"/>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1" name="Freeform 396"/>
                <p:cNvSpPr>
                  <a:spLocks/>
                </p:cNvSpPr>
                <p:nvPr/>
              </p:nvSpPr>
              <p:spPr bwMode="auto">
                <a:xfrm>
                  <a:off x="591" y="1334"/>
                  <a:ext cx="21" cy="27"/>
                </a:xfrm>
                <a:custGeom>
                  <a:avLst/>
                  <a:gdLst>
                    <a:gd name="T0" fmla="*/ 7 w 31"/>
                    <a:gd name="T1" fmla="*/ 16 h 41"/>
                    <a:gd name="T2" fmla="*/ 11 w 31"/>
                    <a:gd name="T3" fmla="*/ 4 h 41"/>
                    <a:gd name="T4" fmla="*/ 19 w 31"/>
                    <a:gd name="T5" fmla="*/ 3 h 41"/>
                    <a:gd name="T6" fmla="*/ 24 w 31"/>
                    <a:gd name="T7" fmla="*/ 21 h 41"/>
                    <a:gd name="T8" fmla="*/ 16 w 31"/>
                    <a:gd name="T9" fmla="*/ 40 h 41"/>
                    <a:gd name="T10" fmla="*/ 18 w 31"/>
                    <a:gd name="T11" fmla="*/ 40 h 41"/>
                    <a:gd name="T12" fmla="*/ 24 w 31"/>
                    <a:gd name="T13" fmla="*/ 23 h 41"/>
                    <a:gd name="T14" fmla="*/ 29 w 31"/>
                    <a:gd name="T15" fmla="*/ 16 h 41"/>
                    <a:gd name="T16" fmla="*/ 21 w 31"/>
                    <a:gd name="T17" fmla="*/ 2 h 41"/>
                    <a:gd name="T18" fmla="*/ 4 w 31"/>
                    <a:gd name="T19" fmla="*/ 7 h 41"/>
                    <a:gd name="T20" fmla="*/ 6 w 31"/>
                    <a:gd name="T21" fmla="*/ 18 h 41"/>
                    <a:gd name="T22" fmla="*/ 7 w 31"/>
                    <a:gd name="T23" fmla="*/ 16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1" h="41">
                      <a:moveTo>
                        <a:pt x="7" y="16"/>
                      </a:moveTo>
                      <a:cubicBezTo>
                        <a:pt x="0" y="14"/>
                        <a:pt x="7" y="5"/>
                        <a:pt x="11" y="4"/>
                      </a:cubicBezTo>
                      <a:cubicBezTo>
                        <a:pt x="14" y="3"/>
                        <a:pt x="16" y="3"/>
                        <a:pt x="19" y="3"/>
                      </a:cubicBezTo>
                      <a:cubicBezTo>
                        <a:pt x="28" y="5"/>
                        <a:pt x="29" y="14"/>
                        <a:pt x="24" y="21"/>
                      </a:cubicBezTo>
                      <a:cubicBezTo>
                        <a:pt x="19" y="27"/>
                        <a:pt x="15" y="31"/>
                        <a:pt x="16" y="40"/>
                      </a:cubicBezTo>
                      <a:cubicBezTo>
                        <a:pt x="16" y="41"/>
                        <a:pt x="18" y="41"/>
                        <a:pt x="18" y="40"/>
                      </a:cubicBezTo>
                      <a:cubicBezTo>
                        <a:pt x="17" y="33"/>
                        <a:pt x="20" y="28"/>
                        <a:pt x="24" y="23"/>
                      </a:cubicBezTo>
                      <a:cubicBezTo>
                        <a:pt x="26" y="21"/>
                        <a:pt x="28" y="19"/>
                        <a:pt x="29" y="16"/>
                      </a:cubicBezTo>
                      <a:cubicBezTo>
                        <a:pt x="31" y="10"/>
                        <a:pt x="26" y="5"/>
                        <a:pt x="21" y="2"/>
                      </a:cubicBezTo>
                      <a:cubicBezTo>
                        <a:pt x="15" y="0"/>
                        <a:pt x="9" y="2"/>
                        <a:pt x="4" y="7"/>
                      </a:cubicBezTo>
                      <a:cubicBezTo>
                        <a:pt x="1" y="10"/>
                        <a:pt x="1" y="16"/>
                        <a:pt x="6" y="18"/>
                      </a:cubicBezTo>
                      <a:cubicBezTo>
                        <a:pt x="7" y="18"/>
                        <a:pt x="8" y="17"/>
                        <a:pt x="7"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2" name="Freeform 397"/>
                <p:cNvSpPr>
                  <a:spLocks/>
                </p:cNvSpPr>
                <p:nvPr/>
              </p:nvSpPr>
              <p:spPr bwMode="auto">
                <a:xfrm>
                  <a:off x="598" y="1363"/>
                  <a:ext cx="8" cy="8"/>
                </a:xfrm>
                <a:custGeom>
                  <a:avLst/>
                  <a:gdLst>
                    <a:gd name="T0" fmla="*/ 9 w 12"/>
                    <a:gd name="T1" fmla="*/ 1 h 11"/>
                    <a:gd name="T2" fmla="*/ 2 w 12"/>
                    <a:gd name="T3" fmla="*/ 2 h 11"/>
                    <a:gd name="T4" fmla="*/ 2 w 12"/>
                    <a:gd name="T5" fmla="*/ 7 h 11"/>
                    <a:gd name="T6" fmla="*/ 11 w 12"/>
                    <a:gd name="T7" fmla="*/ 2 h 11"/>
                    <a:gd name="T8" fmla="*/ 9 w 12"/>
                    <a:gd name="T9" fmla="*/ 3 h 11"/>
                    <a:gd name="T10" fmla="*/ 3 w 12"/>
                    <a:gd name="T11" fmla="*/ 6 h 11"/>
                    <a:gd name="T12" fmla="*/ 4 w 12"/>
                    <a:gd name="T13" fmla="*/ 3 h 11"/>
                    <a:gd name="T14" fmla="*/ 8 w 12"/>
                    <a:gd name="T15" fmla="*/ 2 h 11"/>
                    <a:gd name="T16" fmla="*/ 9 w 12"/>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11">
                      <a:moveTo>
                        <a:pt x="9" y="1"/>
                      </a:moveTo>
                      <a:cubicBezTo>
                        <a:pt x="6" y="0"/>
                        <a:pt x="4" y="0"/>
                        <a:pt x="2" y="2"/>
                      </a:cubicBezTo>
                      <a:cubicBezTo>
                        <a:pt x="0" y="3"/>
                        <a:pt x="0" y="6"/>
                        <a:pt x="2" y="7"/>
                      </a:cubicBezTo>
                      <a:cubicBezTo>
                        <a:pt x="5" y="11"/>
                        <a:pt x="12" y="7"/>
                        <a:pt x="11" y="2"/>
                      </a:cubicBezTo>
                      <a:cubicBezTo>
                        <a:pt x="11" y="1"/>
                        <a:pt x="9" y="2"/>
                        <a:pt x="9" y="3"/>
                      </a:cubicBezTo>
                      <a:cubicBezTo>
                        <a:pt x="10" y="6"/>
                        <a:pt x="5" y="8"/>
                        <a:pt x="3" y="6"/>
                      </a:cubicBezTo>
                      <a:cubicBezTo>
                        <a:pt x="2" y="5"/>
                        <a:pt x="2" y="3"/>
                        <a:pt x="4" y="3"/>
                      </a:cubicBezTo>
                      <a:cubicBezTo>
                        <a:pt x="5" y="2"/>
                        <a:pt x="7" y="2"/>
                        <a:pt x="8" y="2"/>
                      </a:cubicBezTo>
                      <a:cubicBezTo>
                        <a:pt x="9" y="3"/>
                        <a:pt x="10" y="1"/>
                        <a:pt x="9"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3" name="Freeform 398"/>
                <p:cNvSpPr>
                  <a:spLocks/>
                </p:cNvSpPr>
                <p:nvPr/>
              </p:nvSpPr>
              <p:spPr bwMode="auto">
                <a:xfrm>
                  <a:off x="599" y="1365"/>
                  <a:ext cx="1" cy="2"/>
                </a:xfrm>
                <a:custGeom>
                  <a:avLst/>
                  <a:gdLst>
                    <a:gd name="T0" fmla="*/ 0 w 2"/>
                    <a:gd name="T1" fmla="*/ 3 h 4"/>
                    <a:gd name="T2" fmla="*/ 2 w 2"/>
                    <a:gd name="T3" fmla="*/ 0 h 4"/>
                    <a:gd name="T4" fmla="*/ 1 w 2"/>
                    <a:gd name="T5" fmla="*/ 0 h 4"/>
                    <a:gd name="T6" fmla="*/ 0 w 2"/>
                    <a:gd name="T7" fmla="*/ 3 h 4"/>
                    <a:gd name="T8" fmla="*/ 0 w 2"/>
                    <a:gd name="T9" fmla="*/ 3 h 4"/>
                  </a:gdLst>
                  <a:ahLst/>
                  <a:cxnLst>
                    <a:cxn ang="0">
                      <a:pos x="T0" y="T1"/>
                    </a:cxn>
                    <a:cxn ang="0">
                      <a:pos x="T2" y="T3"/>
                    </a:cxn>
                    <a:cxn ang="0">
                      <a:pos x="T4" y="T5"/>
                    </a:cxn>
                    <a:cxn ang="0">
                      <a:pos x="T6" y="T7"/>
                    </a:cxn>
                    <a:cxn ang="0">
                      <a:pos x="T8" y="T9"/>
                    </a:cxn>
                  </a:cxnLst>
                  <a:rect l="0" t="0" r="r" b="b"/>
                  <a:pathLst>
                    <a:path w="2" h="4">
                      <a:moveTo>
                        <a:pt x="0" y="3"/>
                      </a:moveTo>
                      <a:cubicBezTo>
                        <a:pt x="1" y="2"/>
                        <a:pt x="1" y="1"/>
                        <a:pt x="2" y="0"/>
                      </a:cubicBezTo>
                      <a:cubicBezTo>
                        <a:pt x="2" y="0"/>
                        <a:pt x="2" y="0"/>
                        <a:pt x="1" y="0"/>
                      </a:cubicBezTo>
                      <a:cubicBezTo>
                        <a:pt x="1" y="1"/>
                        <a:pt x="0" y="2"/>
                        <a:pt x="0" y="3"/>
                      </a:cubicBezTo>
                      <a:cubicBezTo>
                        <a:pt x="0" y="4"/>
                        <a:pt x="0" y="4"/>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4" name="Freeform 399"/>
                <p:cNvSpPr>
                  <a:spLocks/>
                </p:cNvSpPr>
                <p:nvPr/>
              </p:nvSpPr>
              <p:spPr bwMode="auto">
                <a:xfrm>
                  <a:off x="599" y="1365"/>
                  <a:ext cx="2" cy="2"/>
                </a:xfrm>
                <a:custGeom>
                  <a:avLst/>
                  <a:gdLst>
                    <a:gd name="T0" fmla="*/ 1 w 3"/>
                    <a:gd name="T1" fmla="*/ 4 h 4"/>
                    <a:gd name="T2" fmla="*/ 3 w 3"/>
                    <a:gd name="T3" fmla="*/ 1 h 4"/>
                    <a:gd name="T4" fmla="*/ 2 w 3"/>
                    <a:gd name="T5" fmla="*/ 0 h 4"/>
                    <a:gd name="T6" fmla="*/ 0 w 3"/>
                    <a:gd name="T7" fmla="*/ 4 h 4"/>
                    <a:gd name="T8" fmla="*/ 1 w 3"/>
                    <a:gd name="T9" fmla="*/ 4 h 4"/>
                  </a:gdLst>
                  <a:ahLst/>
                  <a:cxnLst>
                    <a:cxn ang="0">
                      <a:pos x="T0" y="T1"/>
                    </a:cxn>
                    <a:cxn ang="0">
                      <a:pos x="T2" y="T3"/>
                    </a:cxn>
                    <a:cxn ang="0">
                      <a:pos x="T4" y="T5"/>
                    </a:cxn>
                    <a:cxn ang="0">
                      <a:pos x="T6" y="T7"/>
                    </a:cxn>
                    <a:cxn ang="0">
                      <a:pos x="T8" y="T9"/>
                    </a:cxn>
                  </a:cxnLst>
                  <a:rect l="0" t="0" r="r" b="b"/>
                  <a:pathLst>
                    <a:path w="3" h="4">
                      <a:moveTo>
                        <a:pt x="1" y="4"/>
                      </a:moveTo>
                      <a:cubicBezTo>
                        <a:pt x="1" y="3"/>
                        <a:pt x="2" y="2"/>
                        <a:pt x="3" y="1"/>
                      </a:cubicBezTo>
                      <a:cubicBezTo>
                        <a:pt x="3" y="0"/>
                        <a:pt x="3" y="0"/>
                        <a:pt x="2" y="0"/>
                      </a:cubicBezTo>
                      <a:cubicBezTo>
                        <a:pt x="2" y="1"/>
                        <a:pt x="1" y="2"/>
                        <a:pt x="0" y="4"/>
                      </a:cubicBezTo>
                      <a:cubicBezTo>
                        <a:pt x="0" y="4"/>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5" name="Freeform 400"/>
                <p:cNvSpPr>
                  <a:spLocks/>
                </p:cNvSpPr>
                <p:nvPr/>
              </p:nvSpPr>
              <p:spPr bwMode="auto">
                <a:xfrm>
                  <a:off x="600" y="1365"/>
                  <a:ext cx="2" cy="3"/>
                </a:xfrm>
                <a:custGeom>
                  <a:avLst/>
                  <a:gdLst>
                    <a:gd name="T0" fmla="*/ 0 w 3"/>
                    <a:gd name="T1" fmla="*/ 5 h 5"/>
                    <a:gd name="T2" fmla="*/ 3 w 3"/>
                    <a:gd name="T3" fmla="*/ 1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1" y="3"/>
                        <a:pt x="2" y="2"/>
                        <a:pt x="3" y="1"/>
                      </a:cubicBezTo>
                      <a:cubicBezTo>
                        <a:pt x="3" y="1"/>
                        <a:pt x="3" y="0"/>
                        <a:pt x="2" y="0"/>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6" name="Freeform 401"/>
                <p:cNvSpPr>
                  <a:spLocks/>
                </p:cNvSpPr>
                <p:nvPr/>
              </p:nvSpPr>
              <p:spPr bwMode="auto">
                <a:xfrm>
                  <a:off x="600" y="1365"/>
                  <a:ext cx="2" cy="3"/>
                </a:xfrm>
                <a:custGeom>
                  <a:avLst/>
                  <a:gdLst>
                    <a:gd name="T0" fmla="*/ 0 w 3"/>
                    <a:gd name="T1" fmla="*/ 5 h 5"/>
                    <a:gd name="T2" fmla="*/ 3 w 3"/>
                    <a:gd name="T3" fmla="*/ 0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1" y="3"/>
                        <a:pt x="2" y="2"/>
                        <a:pt x="3" y="0"/>
                      </a:cubicBezTo>
                      <a:cubicBezTo>
                        <a:pt x="3" y="0"/>
                        <a:pt x="3" y="0"/>
                        <a:pt x="2" y="0"/>
                      </a:cubicBezTo>
                      <a:cubicBezTo>
                        <a:pt x="2"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7" name="Freeform 402"/>
                <p:cNvSpPr>
                  <a:spLocks/>
                </p:cNvSpPr>
                <p:nvPr/>
              </p:nvSpPr>
              <p:spPr bwMode="auto">
                <a:xfrm>
                  <a:off x="601" y="1365"/>
                  <a:ext cx="2" cy="3"/>
                </a:xfrm>
                <a:custGeom>
                  <a:avLst/>
                  <a:gdLst>
                    <a:gd name="T0" fmla="*/ 0 w 3"/>
                    <a:gd name="T1" fmla="*/ 5 h 5"/>
                    <a:gd name="T2" fmla="*/ 3 w 3"/>
                    <a:gd name="T3" fmla="*/ 1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0" y="3"/>
                        <a:pt x="1" y="2"/>
                        <a:pt x="3" y="1"/>
                      </a:cubicBezTo>
                      <a:cubicBezTo>
                        <a:pt x="3" y="1"/>
                        <a:pt x="2" y="0"/>
                        <a:pt x="2" y="0"/>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8" name="Freeform 403"/>
                <p:cNvSpPr>
                  <a:spLocks/>
                </p:cNvSpPr>
                <p:nvPr/>
              </p:nvSpPr>
              <p:spPr bwMode="auto">
                <a:xfrm>
                  <a:off x="602" y="1365"/>
                  <a:ext cx="2" cy="3"/>
                </a:xfrm>
                <a:custGeom>
                  <a:avLst/>
                  <a:gdLst>
                    <a:gd name="T0" fmla="*/ 0 w 3"/>
                    <a:gd name="T1" fmla="*/ 5 h 5"/>
                    <a:gd name="T2" fmla="*/ 3 w 3"/>
                    <a:gd name="T3" fmla="*/ 1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1" y="3"/>
                        <a:pt x="2" y="2"/>
                        <a:pt x="3" y="1"/>
                      </a:cubicBezTo>
                      <a:cubicBezTo>
                        <a:pt x="3" y="0"/>
                        <a:pt x="2" y="0"/>
                        <a:pt x="2" y="0"/>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9" name="Freeform 404"/>
                <p:cNvSpPr>
                  <a:spLocks/>
                </p:cNvSpPr>
                <p:nvPr/>
              </p:nvSpPr>
              <p:spPr bwMode="auto">
                <a:xfrm>
                  <a:off x="602" y="1365"/>
                  <a:ext cx="2" cy="3"/>
                </a:xfrm>
                <a:custGeom>
                  <a:avLst/>
                  <a:gdLst>
                    <a:gd name="T0" fmla="*/ 0 w 2"/>
                    <a:gd name="T1" fmla="*/ 5 h 5"/>
                    <a:gd name="T2" fmla="*/ 2 w 2"/>
                    <a:gd name="T3" fmla="*/ 1 h 5"/>
                    <a:gd name="T4" fmla="*/ 2 w 2"/>
                    <a:gd name="T5" fmla="*/ 1 h 5"/>
                    <a:gd name="T6" fmla="*/ 0 w 2"/>
                    <a:gd name="T7" fmla="*/ 5 h 5"/>
                    <a:gd name="T8" fmla="*/ 0 w 2"/>
                    <a:gd name="T9" fmla="*/ 5 h 5"/>
                  </a:gdLst>
                  <a:ahLst/>
                  <a:cxnLst>
                    <a:cxn ang="0">
                      <a:pos x="T0" y="T1"/>
                    </a:cxn>
                    <a:cxn ang="0">
                      <a:pos x="T2" y="T3"/>
                    </a:cxn>
                    <a:cxn ang="0">
                      <a:pos x="T4" y="T5"/>
                    </a:cxn>
                    <a:cxn ang="0">
                      <a:pos x="T6" y="T7"/>
                    </a:cxn>
                    <a:cxn ang="0">
                      <a:pos x="T8" y="T9"/>
                    </a:cxn>
                  </a:cxnLst>
                  <a:rect l="0" t="0" r="r" b="b"/>
                  <a:pathLst>
                    <a:path w="2" h="5">
                      <a:moveTo>
                        <a:pt x="0" y="5"/>
                      </a:moveTo>
                      <a:cubicBezTo>
                        <a:pt x="1" y="3"/>
                        <a:pt x="1" y="2"/>
                        <a:pt x="2" y="1"/>
                      </a:cubicBezTo>
                      <a:cubicBezTo>
                        <a:pt x="2" y="1"/>
                        <a:pt x="2" y="0"/>
                        <a:pt x="2" y="1"/>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0" name="Freeform 405"/>
                <p:cNvSpPr>
                  <a:spLocks/>
                </p:cNvSpPr>
                <p:nvPr/>
              </p:nvSpPr>
              <p:spPr bwMode="auto">
                <a:xfrm>
                  <a:off x="603" y="1365"/>
                  <a:ext cx="1" cy="2"/>
                </a:xfrm>
                <a:custGeom>
                  <a:avLst/>
                  <a:gdLst>
                    <a:gd name="T0" fmla="*/ 0 w 2"/>
                    <a:gd name="T1" fmla="*/ 3 h 3"/>
                    <a:gd name="T2" fmla="*/ 2 w 2"/>
                    <a:gd name="T3" fmla="*/ 0 h 3"/>
                    <a:gd name="T4" fmla="*/ 1 w 2"/>
                    <a:gd name="T5" fmla="*/ 0 h 3"/>
                    <a:gd name="T6" fmla="*/ 0 w 2"/>
                    <a:gd name="T7" fmla="*/ 3 h 3"/>
                    <a:gd name="T8" fmla="*/ 0 w 2"/>
                    <a:gd name="T9" fmla="*/ 3 h 3"/>
                  </a:gdLst>
                  <a:ahLst/>
                  <a:cxnLst>
                    <a:cxn ang="0">
                      <a:pos x="T0" y="T1"/>
                    </a:cxn>
                    <a:cxn ang="0">
                      <a:pos x="T2" y="T3"/>
                    </a:cxn>
                    <a:cxn ang="0">
                      <a:pos x="T4" y="T5"/>
                    </a:cxn>
                    <a:cxn ang="0">
                      <a:pos x="T6" y="T7"/>
                    </a:cxn>
                    <a:cxn ang="0">
                      <a:pos x="T8" y="T9"/>
                    </a:cxn>
                  </a:cxnLst>
                  <a:rect l="0" t="0" r="r" b="b"/>
                  <a:pathLst>
                    <a:path w="2" h="3">
                      <a:moveTo>
                        <a:pt x="0" y="3"/>
                      </a:moveTo>
                      <a:cubicBezTo>
                        <a:pt x="1" y="2"/>
                        <a:pt x="1" y="1"/>
                        <a:pt x="2" y="0"/>
                      </a:cubicBezTo>
                      <a:cubicBezTo>
                        <a:pt x="2" y="0"/>
                        <a:pt x="2" y="0"/>
                        <a:pt x="1" y="0"/>
                      </a:cubicBezTo>
                      <a:cubicBezTo>
                        <a:pt x="1" y="1"/>
                        <a:pt x="0" y="2"/>
                        <a:pt x="0" y="3"/>
                      </a:cubicBezTo>
                      <a:cubicBezTo>
                        <a:pt x="0" y="3"/>
                        <a:pt x="0" y="3"/>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1" name="Freeform 406"/>
                <p:cNvSpPr>
                  <a:spLocks/>
                </p:cNvSpPr>
                <p:nvPr/>
              </p:nvSpPr>
              <p:spPr bwMode="auto">
                <a:xfrm>
                  <a:off x="622" y="1736"/>
                  <a:ext cx="24" cy="24"/>
                </a:xfrm>
                <a:custGeom>
                  <a:avLst/>
                  <a:gdLst>
                    <a:gd name="T0" fmla="*/ 24 w 35"/>
                    <a:gd name="T1" fmla="*/ 2 h 36"/>
                    <a:gd name="T2" fmla="*/ 9 w 35"/>
                    <a:gd name="T3" fmla="*/ 6 h 36"/>
                    <a:gd name="T4" fmla="*/ 6 w 35"/>
                    <a:gd name="T5" fmla="*/ 17 h 36"/>
                    <a:gd name="T6" fmla="*/ 0 w 35"/>
                    <a:gd name="T7" fmla="*/ 35 h 36"/>
                    <a:gd name="T8" fmla="*/ 1 w 35"/>
                    <a:gd name="T9" fmla="*/ 36 h 36"/>
                    <a:gd name="T10" fmla="*/ 12 w 35"/>
                    <a:gd name="T11" fmla="*/ 35 h 36"/>
                    <a:gd name="T12" fmla="*/ 14 w 35"/>
                    <a:gd name="T13" fmla="*/ 33 h 36"/>
                    <a:gd name="T14" fmla="*/ 15 w 35"/>
                    <a:gd name="T15" fmla="*/ 31 h 36"/>
                    <a:gd name="T16" fmla="*/ 15 w 35"/>
                    <a:gd name="T17" fmla="*/ 31 h 36"/>
                    <a:gd name="T18" fmla="*/ 18 w 35"/>
                    <a:gd name="T19" fmla="*/ 36 h 36"/>
                    <a:gd name="T20" fmla="*/ 24 w 35"/>
                    <a:gd name="T21" fmla="*/ 36 h 36"/>
                    <a:gd name="T22" fmla="*/ 29 w 35"/>
                    <a:gd name="T23" fmla="*/ 36 h 36"/>
                    <a:gd name="T24" fmla="*/ 33 w 35"/>
                    <a:gd name="T25" fmla="*/ 35 h 36"/>
                    <a:gd name="T26" fmla="*/ 33 w 35"/>
                    <a:gd name="T27" fmla="*/ 36 h 36"/>
                    <a:gd name="T28" fmla="*/ 34 w 35"/>
                    <a:gd name="T29" fmla="*/ 36 h 36"/>
                    <a:gd name="T30" fmla="*/ 34 w 35"/>
                    <a:gd name="T31" fmla="*/ 35 h 36"/>
                    <a:gd name="T32" fmla="*/ 27 w 35"/>
                    <a:gd name="T33" fmla="*/ 34 h 36"/>
                    <a:gd name="T34" fmla="*/ 17 w 35"/>
                    <a:gd name="T35" fmla="*/ 32 h 36"/>
                    <a:gd name="T36" fmla="*/ 16 w 35"/>
                    <a:gd name="T37" fmla="*/ 27 h 36"/>
                    <a:gd name="T38" fmla="*/ 14 w 35"/>
                    <a:gd name="T39" fmla="*/ 27 h 36"/>
                    <a:gd name="T40" fmla="*/ 13 w 35"/>
                    <a:gd name="T41" fmla="*/ 31 h 36"/>
                    <a:gd name="T42" fmla="*/ 4 w 35"/>
                    <a:gd name="T43" fmla="*/ 35 h 36"/>
                    <a:gd name="T44" fmla="*/ 3 w 35"/>
                    <a:gd name="T45" fmla="*/ 31 h 36"/>
                    <a:gd name="T46" fmla="*/ 6 w 35"/>
                    <a:gd name="T47" fmla="*/ 22 h 36"/>
                    <a:gd name="T48" fmla="*/ 10 w 35"/>
                    <a:gd name="T49" fmla="*/ 8 h 36"/>
                    <a:gd name="T50" fmla="*/ 24 w 35"/>
                    <a:gd name="T51" fmla="*/ 3 h 36"/>
                    <a:gd name="T52" fmla="*/ 24 w 35"/>
                    <a:gd name="T53" fmla="*/ 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36">
                      <a:moveTo>
                        <a:pt x="24" y="2"/>
                      </a:moveTo>
                      <a:cubicBezTo>
                        <a:pt x="19" y="2"/>
                        <a:pt x="12" y="0"/>
                        <a:pt x="9" y="6"/>
                      </a:cubicBezTo>
                      <a:cubicBezTo>
                        <a:pt x="8" y="9"/>
                        <a:pt x="7" y="13"/>
                        <a:pt x="6" y="17"/>
                      </a:cubicBezTo>
                      <a:cubicBezTo>
                        <a:pt x="4" y="23"/>
                        <a:pt x="2" y="29"/>
                        <a:pt x="0" y="35"/>
                      </a:cubicBezTo>
                      <a:cubicBezTo>
                        <a:pt x="0" y="36"/>
                        <a:pt x="0" y="36"/>
                        <a:pt x="1" y="36"/>
                      </a:cubicBezTo>
                      <a:cubicBezTo>
                        <a:pt x="5" y="36"/>
                        <a:pt x="9" y="36"/>
                        <a:pt x="12" y="35"/>
                      </a:cubicBezTo>
                      <a:cubicBezTo>
                        <a:pt x="13" y="34"/>
                        <a:pt x="14" y="33"/>
                        <a:pt x="14" y="33"/>
                      </a:cubicBezTo>
                      <a:cubicBezTo>
                        <a:pt x="14" y="32"/>
                        <a:pt x="15" y="31"/>
                        <a:pt x="15" y="31"/>
                      </a:cubicBezTo>
                      <a:cubicBezTo>
                        <a:pt x="15" y="29"/>
                        <a:pt x="15" y="29"/>
                        <a:pt x="15" y="31"/>
                      </a:cubicBezTo>
                      <a:cubicBezTo>
                        <a:pt x="15" y="32"/>
                        <a:pt x="16" y="35"/>
                        <a:pt x="18" y="36"/>
                      </a:cubicBezTo>
                      <a:cubicBezTo>
                        <a:pt x="20" y="36"/>
                        <a:pt x="22" y="36"/>
                        <a:pt x="24" y="36"/>
                      </a:cubicBezTo>
                      <a:cubicBezTo>
                        <a:pt x="26" y="36"/>
                        <a:pt x="27" y="36"/>
                        <a:pt x="29" y="36"/>
                      </a:cubicBezTo>
                      <a:cubicBezTo>
                        <a:pt x="29" y="36"/>
                        <a:pt x="35" y="35"/>
                        <a:pt x="33" y="35"/>
                      </a:cubicBezTo>
                      <a:cubicBezTo>
                        <a:pt x="32" y="35"/>
                        <a:pt x="32" y="36"/>
                        <a:pt x="33" y="36"/>
                      </a:cubicBezTo>
                      <a:cubicBezTo>
                        <a:pt x="34" y="36"/>
                        <a:pt x="34" y="36"/>
                        <a:pt x="34" y="36"/>
                      </a:cubicBezTo>
                      <a:cubicBezTo>
                        <a:pt x="35" y="36"/>
                        <a:pt x="35" y="35"/>
                        <a:pt x="34" y="35"/>
                      </a:cubicBezTo>
                      <a:cubicBezTo>
                        <a:pt x="33" y="34"/>
                        <a:pt x="29" y="34"/>
                        <a:pt x="27" y="34"/>
                      </a:cubicBezTo>
                      <a:cubicBezTo>
                        <a:pt x="24" y="34"/>
                        <a:pt x="18" y="36"/>
                        <a:pt x="17" y="32"/>
                      </a:cubicBezTo>
                      <a:cubicBezTo>
                        <a:pt x="16" y="31"/>
                        <a:pt x="16" y="29"/>
                        <a:pt x="16" y="27"/>
                      </a:cubicBezTo>
                      <a:cubicBezTo>
                        <a:pt x="16" y="26"/>
                        <a:pt x="15" y="27"/>
                        <a:pt x="14" y="27"/>
                      </a:cubicBezTo>
                      <a:cubicBezTo>
                        <a:pt x="14" y="29"/>
                        <a:pt x="14" y="30"/>
                        <a:pt x="13" y="31"/>
                      </a:cubicBezTo>
                      <a:cubicBezTo>
                        <a:pt x="12" y="35"/>
                        <a:pt x="7" y="35"/>
                        <a:pt x="4" y="35"/>
                      </a:cubicBezTo>
                      <a:cubicBezTo>
                        <a:pt x="1" y="35"/>
                        <a:pt x="2" y="33"/>
                        <a:pt x="3" y="31"/>
                      </a:cubicBezTo>
                      <a:cubicBezTo>
                        <a:pt x="4" y="28"/>
                        <a:pt x="5" y="25"/>
                        <a:pt x="6" y="22"/>
                      </a:cubicBezTo>
                      <a:cubicBezTo>
                        <a:pt x="7" y="17"/>
                        <a:pt x="9" y="13"/>
                        <a:pt x="10" y="8"/>
                      </a:cubicBezTo>
                      <a:cubicBezTo>
                        <a:pt x="12" y="1"/>
                        <a:pt x="19" y="3"/>
                        <a:pt x="24" y="3"/>
                      </a:cubicBezTo>
                      <a:cubicBezTo>
                        <a:pt x="25" y="3"/>
                        <a:pt x="25" y="2"/>
                        <a:pt x="24"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50" name="组合 49"/>
              <p:cNvGrpSpPr/>
              <p:nvPr/>
            </p:nvGrpSpPr>
            <p:grpSpPr>
              <a:xfrm>
                <a:off x="819150" y="2128838"/>
                <a:ext cx="293688" cy="666750"/>
                <a:chOff x="819150" y="2128838"/>
                <a:chExt cx="293688" cy="666750"/>
              </a:xfrm>
              <a:grpFill/>
            </p:grpSpPr>
            <p:sp>
              <p:nvSpPr>
                <p:cNvPr id="51" name="Freeform 82"/>
                <p:cNvSpPr>
                  <a:spLocks/>
                </p:cNvSpPr>
                <p:nvPr/>
              </p:nvSpPr>
              <p:spPr bwMode="auto">
                <a:xfrm>
                  <a:off x="922338" y="2671763"/>
                  <a:ext cx="87313" cy="77788"/>
                </a:xfrm>
                <a:custGeom>
                  <a:avLst/>
                  <a:gdLst>
                    <a:gd name="T0" fmla="*/ 66 w 82"/>
                    <a:gd name="T1" fmla="*/ 4 h 73"/>
                    <a:gd name="T2" fmla="*/ 13 w 82"/>
                    <a:gd name="T3" fmla="*/ 22 h 73"/>
                    <a:gd name="T4" fmla="*/ 26 w 82"/>
                    <a:gd name="T5" fmla="*/ 66 h 73"/>
                    <a:gd name="T6" fmla="*/ 76 w 82"/>
                    <a:gd name="T7" fmla="*/ 51 h 73"/>
                    <a:gd name="T8" fmla="*/ 58 w 82"/>
                    <a:gd name="T9" fmla="*/ 3 h 73"/>
                    <a:gd name="T10" fmla="*/ 58 w 82"/>
                    <a:gd name="T11" fmla="*/ 4 h 73"/>
                    <a:gd name="T12" fmla="*/ 78 w 82"/>
                    <a:gd name="T13" fmla="*/ 31 h 73"/>
                    <a:gd name="T14" fmla="*/ 69 w 82"/>
                    <a:gd name="T15" fmla="*/ 60 h 73"/>
                    <a:gd name="T16" fmla="*/ 21 w 82"/>
                    <a:gd name="T17" fmla="*/ 62 h 73"/>
                    <a:gd name="T18" fmla="*/ 18 w 82"/>
                    <a:gd name="T19" fmla="*/ 18 h 73"/>
                    <a:gd name="T20" fmla="*/ 65 w 82"/>
                    <a:gd name="T21" fmla="*/ 6 h 73"/>
                    <a:gd name="T22" fmla="*/ 66 w 82"/>
                    <a:gd name="T23" fmla="*/ 4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2" h="73">
                      <a:moveTo>
                        <a:pt x="66" y="4"/>
                      </a:moveTo>
                      <a:cubicBezTo>
                        <a:pt x="47" y="0"/>
                        <a:pt x="25" y="7"/>
                        <a:pt x="13" y="22"/>
                      </a:cubicBezTo>
                      <a:cubicBezTo>
                        <a:pt x="0" y="38"/>
                        <a:pt x="8" y="59"/>
                        <a:pt x="26" y="66"/>
                      </a:cubicBezTo>
                      <a:cubicBezTo>
                        <a:pt x="45" y="73"/>
                        <a:pt x="67" y="71"/>
                        <a:pt x="76" y="51"/>
                      </a:cubicBezTo>
                      <a:cubicBezTo>
                        <a:pt x="82" y="37"/>
                        <a:pt x="80" y="0"/>
                        <a:pt x="58" y="3"/>
                      </a:cubicBezTo>
                      <a:cubicBezTo>
                        <a:pt x="57" y="3"/>
                        <a:pt x="57" y="4"/>
                        <a:pt x="58" y="4"/>
                      </a:cubicBezTo>
                      <a:cubicBezTo>
                        <a:pt x="72" y="2"/>
                        <a:pt x="77" y="21"/>
                        <a:pt x="78" y="31"/>
                      </a:cubicBezTo>
                      <a:cubicBezTo>
                        <a:pt x="79" y="41"/>
                        <a:pt x="76" y="52"/>
                        <a:pt x="69" y="60"/>
                      </a:cubicBezTo>
                      <a:cubicBezTo>
                        <a:pt x="57" y="73"/>
                        <a:pt x="35" y="69"/>
                        <a:pt x="21" y="62"/>
                      </a:cubicBezTo>
                      <a:cubicBezTo>
                        <a:pt x="4" y="52"/>
                        <a:pt x="6" y="31"/>
                        <a:pt x="18" y="18"/>
                      </a:cubicBezTo>
                      <a:cubicBezTo>
                        <a:pt x="30" y="7"/>
                        <a:pt x="49" y="2"/>
                        <a:pt x="65" y="6"/>
                      </a:cubicBezTo>
                      <a:cubicBezTo>
                        <a:pt x="66" y="6"/>
                        <a:pt x="66" y="5"/>
                        <a:pt x="6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 name="Freeform 83"/>
                <p:cNvSpPr>
                  <a:spLocks/>
                </p:cNvSpPr>
                <p:nvPr/>
              </p:nvSpPr>
              <p:spPr bwMode="auto">
                <a:xfrm>
                  <a:off x="958850" y="2709863"/>
                  <a:ext cx="33338" cy="34925"/>
                </a:xfrm>
                <a:custGeom>
                  <a:avLst/>
                  <a:gdLst>
                    <a:gd name="T0" fmla="*/ 2 w 31"/>
                    <a:gd name="T1" fmla="*/ 29 h 33"/>
                    <a:gd name="T2" fmla="*/ 0 w 31"/>
                    <a:gd name="T3" fmla="*/ 31 h 33"/>
                    <a:gd name="T4" fmla="*/ 1 w 31"/>
                    <a:gd name="T5" fmla="*/ 32 h 33"/>
                    <a:gd name="T6" fmla="*/ 6 w 31"/>
                    <a:gd name="T7" fmla="*/ 17 h 33"/>
                    <a:gd name="T8" fmla="*/ 8 w 31"/>
                    <a:gd name="T9" fmla="*/ 9 h 33"/>
                    <a:gd name="T10" fmla="*/ 8 w 31"/>
                    <a:gd name="T11" fmla="*/ 5 h 33"/>
                    <a:gd name="T12" fmla="*/ 10 w 31"/>
                    <a:gd name="T13" fmla="*/ 3 h 33"/>
                    <a:gd name="T14" fmla="*/ 30 w 31"/>
                    <a:gd name="T15" fmla="*/ 27 h 33"/>
                    <a:gd name="T16" fmla="*/ 31 w 31"/>
                    <a:gd name="T17" fmla="*/ 26 h 33"/>
                    <a:gd name="T18" fmla="*/ 9 w 31"/>
                    <a:gd name="T19" fmla="*/ 0 h 33"/>
                    <a:gd name="T20" fmla="*/ 8 w 31"/>
                    <a:gd name="T21" fmla="*/ 0 h 33"/>
                    <a:gd name="T22" fmla="*/ 0 w 31"/>
                    <a:gd name="T23" fmla="*/ 31 h 33"/>
                    <a:gd name="T24" fmla="*/ 1 w 31"/>
                    <a:gd name="T25" fmla="*/ 32 h 33"/>
                    <a:gd name="T26" fmla="*/ 3 w 31"/>
                    <a:gd name="T27" fmla="*/ 30 h 33"/>
                    <a:gd name="T28" fmla="*/ 2 w 31"/>
                    <a:gd name="T29" fmla="*/ 29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1" h="33">
                      <a:moveTo>
                        <a:pt x="2" y="29"/>
                      </a:moveTo>
                      <a:cubicBezTo>
                        <a:pt x="1" y="30"/>
                        <a:pt x="1" y="30"/>
                        <a:pt x="0" y="31"/>
                      </a:cubicBezTo>
                      <a:cubicBezTo>
                        <a:pt x="1" y="31"/>
                        <a:pt x="1" y="31"/>
                        <a:pt x="1" y="32"/>
                      </a:cubicBezTo>
                      <a:cubicBezTo>
                        <a:pt x="4" y="27"/>
                        <a:pt x="5" y="22"/>
                        <a:pt x="6" y="17"/>
                      </a:cubicBezTo>
                      <a:cubicBezTo>
                        <a:pt x="7" y="15"/>
                        <a:pt x="7" y="12"/>
                        <a:pt x="8" y="9"/>
                      </a:cubicBezTo>
                      <a:cubicBezTo>
                        <a:pt x="8" y="7"/>
                        <a:pt x="8" y="6"/>
                        <a:pt x="8" y="5"/>
                      </a:cubicBezTo>
                      <a:cubicBezTo>
                        <a:pt x="9" y="3"/>
                        <a:pt x="8" y="1"/>
                        <a:pt x="10" y="3"/>
                      </a:cubicBezTo>
                      <a:cubicBezTo>
                        <a:pt x="16" y="12"/>
                        <a:pt x="27" y="17"/>
                        <a:pt x="30" y="27"/>
                      </a:cubicBezTo>
                      <a:cubicBezTo>
                        <a:pt x="30" y="28"/>
                        <a:pt x="31" y="27"/>
                        <a:pt x="31" y="26"/>
                      </a:cubicBezTo>
                      <a:cubicBezTo>
                        <a:pt x="28" y="15"/>
                        <a:pt x="15" y="10"/>
                        <a:pt x="9" y="0"/>
                      </a:cubicBezTo>
                      <a:cubicBezTo>
                        <a:pt x="9" y="0"/>
                        <a:pt x="8" y="0"/>
                        <a:pt x="8" y="0"/>
                      </a:cubicBezTo>
                      <a:cubicBezTo>
                        <a:pt x="5" y="11"/>
                        <a:pt x="5" y="21"/>
                        <a:pt x="0" y="31"/>
                      </a:cubicBezTo>
                      <a:cubicBezTo>
                        <a:pt x="0" y="32"/>
                        <a:pt x="1" y="33"/>
                        <a:pt x="1" y="32"/>
                      </a:cubicBezTo>
                      <a:cubicBezTo>
                        <a:pt x="2" y="31"/>
                        <a:pt x="2" y="31"/>
                        <a:pt x="3" y="30"/>
                      </a:cubicBezTo>
                      <a:cubicBezTo>
                        <a:pt x="3" y="30"/>
                        <a:pt x="2" y="29"/>
                        <a:pt x="2" y="2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 name="Freeform 84"/>
                <p:cNvSpPr>
                  <a:spLocks/>
                </p:cNvSpPr>
                <p:nvPr/>
              </p:nvSpPr>
              <p:spPr bwMode="auto">
                <a:xfrm>
                  <a:off x="962025" y="2713038"/>
                  <a:ext cx="28575" cy="33338"/>
                </a:xfrm>
                <a:custGeom>
                  <a:avLst/>
                  <a:gdLst>
                    <a:gd name="T0" fmla="*/ 4 w 28"/>
                    <a:gd name="T1" fmla="*/ 26 h 32"/>
                    <a:gd name="T2" fmla="*/ 5 w 28"/>
                    <a:gd name="T3" fmla="*/ 19 h 32"/>
                    <a:gd name="T4" fmla="*/ 9 w 28"/>
                    <a:gd name="T5" fmla="*/ 26 h 32"/>
                    <a:gd name="T6" fmla="*/ 13 w 28"/>
                    <a:gd name="T7" fmla="*/ 27 h 32"/>
                    <a:gd name="T8" fmla="*/ 16 w 28"/>
                    <a:gd name="T9" fmla="*/ 28 h 32"/>
                    <a:gd name="T10" fmla="*/ 22 w 28"/>
                    <a:gd name="T11" fmla="*/ 27 h 32"/>
                    <a:gd name="T12" fmla="*/ 14 w 28"/>
                    <a:gd name="T13" fmla="*/ 14 h 32"/>
                    <a:gd name="T14" fmla="*/ 22 w 28"/>
                    <a:gd name="T15" fmla="*/ 15 h 32"/>
                    <a:gd name="T16" fmla="*/ 9 w 28"/>
                    <a:gd name="T17" fmla="*/ 8 h 32"/>
                    <a:gd name="T18" fmla="*/ 11 w 28"/>
                    <a:gd name="T19" fmla="*/ 5 h 32"/>
                    <a:gd name="T20" fmla="*/ 10 w 28"/>
                    <a:gd name="T21" fmla="*/ 16 h 32"/>
                    <a:gd name="T22" fmla="*/ 9 w 28"/>
                    <a:gd name="T23" fmla="*/ 14 h 32"/>
                    <a:gd name="T24" fmla="*/ 10 w 28"/>
                    <a:gd name="T25" fmla="*/ 27 h 32"/>
                    <a:gd name="T26" fmla="*/ 8 w 28"/>
                    <a:gd name="T27" fmla="*/ 30 h 32"/>
                    <a:gd name="T28" fmla="*/ 12 w 28"/>
                    <a:gd name="T29" fmla="*/ 28 h 32"/>
                    <a:gd name="T30" fmla="*/ 17 w 28"/>
                    <a:gd name="T31" fmla="*/ 28 h 32"/>
                    <a:gd name="T32" fmla="*/ 22 w 28"/>
                    <a:gd name="T33" fmla="*/ 26 h 32"/>
                    <a:gd name="T34" fmla="*/ 19 w 28"/>
                    <a:gd name="T35" fmla="*/ 21 h 32"/>
                    <a:gd name="T36" fmla="*/ 24 w 28"/>
                    <a:gd name="T37" fmla="*/ 24 h 32"/>
                    <a:gd name="T38" fmla="*/ 20 w 28"/>
                    <a:gd name="T39" fmla="*/ 26 h 32"/>
                    <a:gd name="T40" fmla="*/ 6 w 28"/>
                    <a:gd name="T41" fmla="*/ 22 h 32"/>
                    <a:gd name="T42" fmla="*/ 8 w 28"/>
                    <a:gd name="T43" fmla="*/ 22 h 32"/>
                    <a:gd name="T44" fmla="*/ 1 w 28"/>
                    <a:gd name="T45" fmla="*/ 31 h 32"/>
                    <a:gd name="T46" fmla="*/ 8 w 28"/>
                    <a:gd name="T47" fmla="*/ 24 h 32"/>
                    <a:gd name="T48" fmla="*/ 22 w 28"/>
                    <a:gd name="T49" fmla="*/ 25 h 32"/>
                    <a:gd name="T50" fmla="*/ 25 w 28"/>
                    <a:gd name="T51" fmla="*/ 25 h 32"/>
                    <a:gd name="T52" fmla="*/ 26 w 28"/>
                    <a:gd name="T53" fmla="*/ 23 h 32"/>
                    <a:gd name="T54" fmla="*/ 14 w 28"/>
                    <a:gd name="T55" fmla="*/ 23 h 32"/>
                    <a:gd name="T56" fmla="*/ 14 w 28"/>
                    <a:gd name="T57" fmla="*/ 26 h 32"/>
                    <a:gd name="T58" fmla="*/ 17 w 28"/>
                    <a:gd name="T59" fmla="*/ 25 h 32"/>
                    <a:gd name="T60" fmla="*/ 21 w 28"/>
                    <a:gd name="T61" fmla="*/ 24 h 32"/>
                    <a:gd name="T62" fmla="*/ 14 w 28"/>
                    <a:gd name="T63" fmla="*/ 26 h 32"/>
                    <a:gd name="T64" fmla="*/ 15 w 28"/>
                    <a:gd name="T65" fmla="*/ 23 h 32"/>
                    <a:gd name="T66" fmla="*/ 28 w 28"/>
                    <a:gd name="T67" fmla="*/ 23 h 32"/>
                    <a:gd name="T68" fmla="*/ 26 w 28"/>
                    <a:gd name="T69" fmla="*/ 26 h 32"/>
                    <a:gd name="T70" fmla="*/ 20 w 28"/>
                    <a:gd name="T71" fmla="*/ 21 h 32"/>
                    <a:gd name="T72" fmla="*/ 6 w 28"/>
                    <a:gd name="T73" fmla="*/ 25 h 32"/>
                    <a:gd name="T74" fmla="*/ 1 w 28"/>
                    <a:gd name="T75" fmla="*/ 25 h 32"/>
                    <a:gd name="T76" fmla="*/ 7 w 28"/>
                    <a:gd name="T77" fmla="*/ 20 h 32"/>
                    <a:gd name="T78" fmla="*/ 9 w 28"/>
                    <a:gd name="T79" fmla="*/ 31 h 32"/>
                    <a:gd name="T80" fmla="*/ 25 w 28"/>
                    <a:gd name="T81" fmla="*/ 26 h 32"/>
                    <a:gd name="T82" fmla="*/ 19 w 28"/>
                    <a:gd name="T83" fmla="*/ 28 h 32"/>
                    <a:gd name="T84" fmla="*/ 17 w 28"/>
                    <a:gd name="T85" fmla="*/ 26 h 32"/>
                    <a:gd name="T86" fmla="*/ 13 w 28"/>
                    <a:gd name="T87" fmla="*/ 28 h 32"/>
                    <a:gd name="T88" fmla="*/ 6 w 28"/>
                    <a:gd name="T89" fmla="*/ 28 h 32"/>
                    <a:gd name="T90" fmla="*/ 4 w 28"/>
                    <a:gd name="T91" fmla="*/ 28 h 32"/>
                    <a:gd name="T92" fmla="*/ 2 w 28"/>
                    <a:gd name="T93" fmla="*/ 29 h 32"/>
                    <a:gd name="T94" fmla="*/ 4 w 28"/>
                    <a:gd name="T95" fmla="*/ 27 h 32"/>
                    <a:gd name="T96" fmla="*/ 9 w 28"/>
                    <a:gd name="T97" fmla="*/ 25 h 32"/>
                    <a:gd name="T98" fmla="*/ 8 w 28"/>
                    <a:gd name="T99" fmla="*/ 5 h 32"/>
                    <a:gd name="T100" fmla="*/ 9 w 28"/>
                    <a:gd name="T101" fmla="*/ 6 h 32"/>
                    <a:gd name="T102" fmla="*/ 19 w 28"/>
                    <a:gd name="T103" fmla="*/ 16 h 32"/>
                    <a:gd name="T104" fmla="*/ 14 w 28"/>
                    <a:gd name="T105" fmla="*/ 11 h 32"/>
                    <a:gd name="T106" fmla="*/ 18 w 28"/>
                    <a:gd name="T107" fmla="*/ 19 h 32"/>
                    <a:gd name="T108" fmla="*/ 19 w 28"/>
                    <a:gd name="T109" fmla="*/ 17 h 32"/>
                    <a:gd name="T110" fmla="*/ 15 w 28"/>
                    <a:gd name="T111" fmla="*/ 14 h 32"/>
                    <a:gd name="T112" fmla="*/ 13 w 28"/>
                    <a:gd name="T113" fmla="*/ 13 h 32"/>
                    <a:gd name="T114" fmla="*/ 10 w 28"/>
                    <a:gd name="T115" fmla="*/ 6 h 32"/>
                    <a:gd name="T116" fmla="*/ 7 w 28"/>
                    <a:gd name="T117" fmla="*/ 1 h 32"/>
                    <a:gd name="T118" fmla="*/ 6 w 28"/>
                    <a:gd name="T119" fmla="*/ 9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8" h="32">
                      <a:moveTo>
                        <a:pt x="2" y="27"/>
                      </a:moveTo>
                      <a:cubicBezTo>
                        <a:pt x="4" y="22"/>
                        <a:pt x="5" y="18"/>
                        <a:pt x="7" y="14"/>
                      </a:cubicBezTo>
                      <a:cubicBezTo>
                        <a:pt x="6" y="14"/>
                        <a:pt x="6" y="13"/>
                        <a:pt x="5" y="13"/>
                      </a:cubicBezTo>
                      <a:cubicBezTo>
                        <a:pt x="4" y="17"/>
                        <a:pt x="4" y="21"/>
                        <a:pt x="3" y="25"/>
                      </a:cubicBezTo>
                      <a:cubicBezTo>
                        <a:pt x="3" y="25"/>
                        <a:pt x="4" y="25"/>
                        <a:pt x="4" y="25"/>
                      </a:cubicBezTo>
                      <a:cubicBezTo>
                        <a:pt x="5" y="20"/>
                        <a:pt x="6" y="15"/>
                        <a:pt x="7" y="9"/>
                      </a:cubicBezTo>
                      <a:cubicBezTo>
                        <a:pt x="7" y="9"/>
                        <a:pt x="6" y="9"/>
                        <a:pt x="6" y="9"/>
                      </a:cubicBezTo>
                      <a:cubicBezTo>
                        <a:pt x="6" y="15"/>
                        <a:pt x="4" y="20"/>
                        <a:pt x="4" y="26"/>
                      </a:cubicBezTo>
                      <a:cubicBezTo>
                        <a:pt x="4" y="26"/>
                        <a:pt x="5" y="26"/>
                        <a:pt x="5" y="26"/>
                      </a:cubicBezTo>
                      <a:cubicBezTo>
                        <a:pt x="6" y="20"/>
                        <a:pt x="7" y="14"/>
                        <a:pt x="8" y="7"/>
                      </a:cubicBezTo>
                      <a:cubicBezTo>
                        <a:pt x="8" y="7"/>
                        <a:pt x="7" y="7"/>
                        <a:pt x="7" y="7"/>
                      </a:cubicBezTo>
                      <a:cubicBezTo>
                        <a:pt x="7" y="8"/>
                        <a:pt x="7" y="8"/>
                        <a:pt x="7" y="9"/>
                      </a:cubicBezTo>
                      <a:cubicBezTo>
                        <a:pt x="7" y="9"/>
                        <a:pt x="7" y="9"/>
                        <a:pt x="8" y="9"/>
                      </a:cubicBezTo>
                      <a:cubicBezTo>
                        <a:pt x="8" y="6"/>
                        <a:pt x="8" y="3"/>
                        <a:pt x="8" y="1"/>
                      </a:cubicBezTo>
                      <a:cubicBezTo>
                        <a:pt x="8" y="1"/>
                        <a:pt x="7" y="1"/>
                        <a:pt x="7" y="1"/>
                      </a:cubicBezTo>
                      <a:cubicBezTo>
                        <a:pt x="7" y="7"/>
                        <a:pt x="5" y="13"/>
                        <a:pt x="5" y="19"/>
                      </a:cubicBezTo>
                      <a:cubicBezTo>
                        <a:pt x="5" y="19"/>
                        <a:pt x="6" y="19"/>
                        <a:pt x="6" y="19"/>
                      </a:cubicBezTo>
                      <a:cubicBezTo>
                        <a:pt x="6" y="14"/>
                        <a:pt x="7" y="9"/>
                        <a:pt x="9" y="4"/>
                      </a:cubicBezTo>
                      <a:cubicBezTo>
                        <a:pt x="9" y="4"/>
                        <a:pt x="8" y="4"/>
                        <a:pt x="8" y="4"/>
                      </a:cubicBezTo>
                      <a:cubicBezTo>
                        <a:pt x="10" y="10"/>
                        <a:pt x="8" y="17"/>
                        <a:pt x="7" y="23"/>
                      </a:cubicBezTo>
                      <a:cubicBezTo>
                        <a:pt x="8" y="23"/>
                        <a:pt x="8" y="23"/>
                        <a:pt x="9" y="23"/>
                      </a:cubicBezTo>
                      <a:cubicBezTo>
                        <a:pt x="8" y="17"/>
                        <a:pt x="10" y="12"/>
                        <a:pt x="11" y="7"/>
                      </a:cubicBezTo>
                      <a:cubicBezTo>
                        <a:pt x="11" y="7"/>
                        <a:pt x="10" y="6"/>
                        <a:pt x="10" y="6"/>
                      </a:cubicBezTo>
                      <a:cubicBezTo>
                        <a:pt x="10" y="13"/>
                        <a:pt x="10" y="20"/>
                        <a:pt x="9" y="26"/>
                      </a:cubicBezTo>
                      <a:cubicBezTo>
                        <a:pt x="10" y="26"/>
                        <a:pt x="10" y="26"/>
                        <a:pt x="10" y="26"/>
                      </a:cubicBezTo>
                      <a:cubicBezTo>
                        <a:pt x="11" y="21"/>
                        <a:pt x="12" y="15"/>
                        <a:pt x="14" y="10"/>
                      </a:cubicBezTo>
                      <a:cubicBezTo>
                        <a:pt x="13" y="10"/>
                        <a:pt x="13" y="10"/>
                        <a:pt x="13" y="10"/>
                      </a:cubicBezTo>
                      <a:cubicBezTo>
                        <a:pt x="13" y="16"/>
                        <a:pt x="12" y="22"/>
                        <a:pt x="11" y="28"/>
                      </a:cubicBezTo>
                      <a:cubicBezTo>
                        <a:pt x="11" y="28"/>
                        <a:pt x="11" y="28"/>
                        <a:pt x="12" y="28"/>
                      </a:cubicBezTo>
                      <a:cubicBezTo>
                        <a:pt x="12" y="23"/>
                        <a:pt x="13" y="18"/>
                        <a:pt x="14" y="13"/>
                      </a:cubicBezTo>
                      <a:cubicBezTo>
                        <a:pt x="14" y="13"/>
                        <a:pt x="13" y="13"/>
                        <a:pt x="13" y="13"/>
                      </a:cubicBezTo>
                      <a:cubicBezTo>
                        <a:pt x="14" y="18"/>
                        <a:pt x="13" y="22"/>
                        <a:pt x="13" y="27"/>
                      </a:cubicBezTo>
                      <a:cubicBezTo>
                        <a:pt x="13" y="27"/>
                        <a:pt x="14" y="27"/>
                        <a:pt x="14" y="27"/>
                      </a:cubicBezTo>
                      <a:cubicBezTo>
                        <a:pt x="14" y="22"/>
                        <a:pt x="14" y="17"/>
                        <a:pt x="16" y="12"/>
                      </a:cubicBezTo>
                      <a:cubicBezTo>
                        <a:pt x="15" y="12"/>
                        <a:pt x="15" y="12"/>
                        <a:pt x="14" y="12"/>
                      </a:cubicBezTo>
                      <a:cubicBezTo>
                        <a:pt x="15" y="17"/>
                        <a:pt x="15" y="22"/>
                        <a:pt x="15" y="27"/>
                      </a:cubicBezTo>
                      <a:cubicBezTo>
                        <a:pt x="15" y="27"/>
                        <a:pt x="16" y="27"/>
                        <a:pt x="16" y="27"/>
                      </a:cubicBezTo>
                      <a:cubicBezTo>
                        <a:pt x="16" y="22"/>
                        <a:pt x="16" y="18"/>
                        <a:pt x="17" y="14"/>
                      </a:cubicBezTo>
                      <a:cubicBezTo>
                        <a:pt x="16" y="14"/>
                        <a:pt x="16" y="14"/>
                        <a:pt x="15" y="14"/>
                      </a:cubicBezTo>
                      <a:cubicBezTo>
                        <a:pt x="16" y="19"/>
                        <a:pt x="16" y="23"/>
                        <a:pt x="16" y="28"/>
                      </a:cubicBezTo>
                      <a:cubicBezTo>
                        <a:pt x="17" y="28"/>
                        <a:pt x="17" y="28"/>
                        <a:pt x="18" y="28"/>
                      </a:cubicBezTo>
                      <a:cubicBezTo>
                        <a:pt x="17" y="23"/>
                        <a:pt x="18" y="19"/>
                        <a:pt x="19" y="15"/>
                      </a:cubicBezTo>
                      <a:cubicBezTo>
                        <a:pt x="18" y="15"/>
                        <a:pt x="18" y="15"/>
                        <a:pt x="17" y="15"/>
                      </a:cubicBezTo>
                      <a:cubicBezTo>
                        <a:pt x="18" y="19"/>
                        <a:pt x="18" y="23"/>
                        <a:pt x="18" y="28"/>
                      </a:cubicBezTo>
                      <a:cubicBezTo>
                        <a:pt x="19" y="28"/>
                        <a:pt x="19" y="28"/>
                        <a:pt x="19" y="28"/>
                      </a:cubicBezTo>
                      <a:cubicBezTo>
                        <a:pt x="19" y="24"/>
                        <a:pt x="20" y="20"/>
                        <a:pt x="20" y="17"/>
                      </a:cubicBezTo>
                      <a:cubicBezTo>
                        <a:pt x="20" y="17"/>
                        <a:pt x="19" y="17"/>
                        <a:pt x="19" y="17"/>
                      </a:cubicBezTo>
                      <a:cubicBezTo>
                        <a:pt x="21" y="20"/>
                        <a:pt x="21" y="23"/>
                        <a:pt x="22" y="27"/>
                      </a:cubicBezTo>
                      <a:cubicBezTo>
                        <a:pt x="22" y="27"/>
                        <a:pt x="23" y="27"/>
                        <a:pt x="23" y="26"/>
                      </a:cubicBezTo>
                      <a:cubicBezTo>
                        <a:pt x="22" y="24"/>
                        <a:pt x="20" y="18"/>
                        <a:pt x="26" y="25"/>
                      </a:cubicBezTo>
                      <a:cubicBezTo>
                        <a:pt x="26" y="24"/>
                        <a:pt x="26" y="24"/>
                        <a:pt x="27" y="24"/>
                      </a:cubicBezTo>
                      <a:cubicBezTo>
                        <a:pt x="24" y="22"/>
                        <a:pt x="21" y="20"/>
                        <a:pt x="19" y="18"/>
                      </a:cubicBezTo>
                      <a:cubicBezTo>
                        <a:pt x="19" y="19"/>
                        <a:pt x="18" y="19"/>
                        <a:pt x="18" y="20"/>
                      </a:cubicBezTo>
                      <a:cubicBezTo>
                        <a:pt x="19" y="20"/>
                        <a:pt x="21" y="21"/>
                        <a:pt x="22" y="22"/>
                      </a:cubicBezTo>
                      <a:cubicBezTo>
                        <a:pt x="22" y="22"/>
                        <a:pt x="23" y="22"/>
                        <a:pt x="23" y="21"/>
                      </a:cubicBezTo>
                      <a:cubicBezTo>
                        <a:pt x="20" y="19"/>
                        <a:pt x="16" y="17"/>
                        <a:pt x="14" y="14"/>
                      </a:cubicBezTo>
                      <a:cubicBezTo>
                        <a:pt x="14" y="14"/>
                        <a:pt x="13" y="14"/>
                        <a:pt x="13" y="15"/>
                      </a:cubicBezTo>
                      <a:cubicBezTo>
                        <a:pt x="16" y="16"/>
                        <a:pt x="19" y="19"/>
                        <a:pt x="22" y="21"/>
                      </a:cubicBezTo>
                      <a:cubicBezTo>
                        <a:pt x="23" y="22"/>
                        <a:pt x="24" y="21"/>
                        <a:pt x="23" y="20"/>
                      </a:cubicBezTo>
                      <a:cubicBezTo>
                        <a:pt x="20" y="17"/>
                        <a:pt x="17" y="14"/>
                        <a:pt x="15" y="10"/>
                      </a:cubicBezTo>
                      <a:cubicBezTo>
                        <a:pt x="15" y="11"/>
                        <a:pt x="15" y="11"/>
                        <a:pt x="14" y="11"/>
                      </a:cubicBezTo>
                      <a:cubicBezTo>
                        <a:pt x="19" y="13"/>
                        <a:pt x="23" y="18"/>
                        <a:pt x="25" y="22"/>
                      </a:cubicBezTo>
                      <a:cubicBezTo>
                        <a:pt x="25" y="22"/>
                        <a:pt x="26" y="22"/>
                        <a:pt x="26" y="22"/>
                      </a:cubicBezTo>
                      <a:cubicBezTo>
                        <a:pt x="24" y="20"/>
                        <a:pt x="23" y="18"/>
                        <a:pt x="22" y="15"/>
                      </a:cubicBezTo>
                      <a:cubicBezTo>
                        <a:pt x="22" y="15"/>
                        <a:pt x="21" y="15"/>
                        <a:pt x="21" y="16"/>
                      </a:cubicBezTo>
                      <a:cubicBezTo>
                        <a:pt x="23" y="18"/>
                        <a:pt x="24" y="20"/>
                        <a:pt x="24" y="23"/>
                      </a:cubicBezTo>
                      <a:cubicBezTo>
                        <a:pt x="25" y="23"/>
                        <a:pt x="25" y="23"/>
                        <a:pt x="26" y="23"/>
                      </a:cubicBezTo>
                      <a:cubicBezTo>
                        <a:pt x="24" y="20"/>
                        <a:pt x="22" y="18"/>
                        <a:pt x="21" y="16"/>
                      </a:cubicBezTo>
                      <a:cubicBezTo>
                        <a:pt x="20" y="15"/>
                        <a:pt x="19" y="16"/>
                        <a:pt x="19" y="16"/>
                      </a:cubicBezTo>
                      <a:cubicBezTo>
                        <a:pt x="20" y="18"/>
                        <a:pt x="21" y="19"/>
                        <a:pt x="21" y="21"/>
                      </a:cubicBezTo>
                      <a:cubicBezTo>
                        <a:pt x="22" y="21"/>
                        <a:pt x="22" y="20"/>
                        <a:pt x="22" y="20"/>
                      </a:cubicBezTo>
                      <a:cubicBezTo>
                        <a:pt x="18" y="16"/>
                        <a:pt x="14" y="11"/>
                        <a:pt x="9" y="8"/>
                      </a:cubicBezTo>
                      <a:cubicBezTo>
                        <a:pt x="8" y="7"/>
                        <a:pt x="7" y="8"/>
                        <a:pt x="8" y="9"/>
                      </a:cubicBezTo>
                      <a:cubicBezTo>
                        <a:pt x="10" y="12"/>
                        <a:pt x="13" y="14"/>
                        <a:pt x="17" y="15"/>
                      </a:cubicBezTo>
                      <a:cubicBezTo>
                        <a:pt x="17" y="15"/>
                        <a:pt x="18" y="14"/>
                        <a:pt x="17" y="14"/>
                      </a:cubicBezTo>
                      <a:cubicBezTo>
                        <a:pt x="15" y="11"/>
                        <a:pt x="13" y="8"/>
                        <a:pt x="10" y="5"/>
                      </a:cubicBezTo>
                      <a:cubicBezTo>
                        <a:pt x="10" y="6"/>
                        <a:pt x="9" y="6"/>
                        <a:pt x="9" y="6"/>
                      </a:cubicBezTo>
                      <a:cubicBezTo>
                        <a:pt x="11" y="8"/>
                        <a:pt x="13" y="10"/>
                        <a:pt x="15" y="12"/>
                      </a:cubicBezTo>
                      <a:cubicBezTo>
                        <a:pt x="16" y="13"/>
                        <a:pt x="17" y="12"/>
                        <a:pt x="17" y="12"/>
                      </a:cubicBezTo>
                      <a:cubicBezTo>
                        <a:pt x="15" y="9"/>
                        <a:pt x="13" y="7"/>
                        <a:pt x="11" y="5"/>
                      </a:cubicBezTo>
                      <a:cubicBezTo>
                        <a:pt x="11" y="5"/>
                        <a:pt x="10" y="5"/>
                        <a:pt x="10" y="6"/>
                      </a:cubicBezTo>
                      <a:cubicBezTo>
                        <a:pt x="14" y="7"/>
                        <a:pt x="15" y="10"/>
                        <a:pt x="17" y="13"/>
                      </a:cubicBezTo>
                      <a:cubicBezTo>
                        <a:pt x="17" y="13"/>
                        <a:pt x="17" y="12"/>
                        <a:pt x="18" y="12"/>
                      </a:cubicBezTo>
                      <a:cubicBezTo>
                        <a:pt x="14" y="10"/>
                        <a:pt x="12" y="7"/>
                        <a:pt x="9" y="4"/>
                      </a:cubicBezTo>
                      <a:cubicBezTo>
                        <a:pt x="9" y="4"/>
                        <a:pt x="8" y="4"/>
                        <a:pt x="8" y="4"/>
                      </a:cubicBezTo>
                      <a:cubicBezTo>
                        <a:pt x="8" y="9"/>
                        <a:pt x="9" y="14"/>
                        <a:pt x="10" y="19"/>
                      </a:cubicBezTo>
                      <a:cubicBezTo>
                        <a:pt x="10" y="20"/>
                        <a:pt x="12" y="19"/>
                        <a:pt x="12" y="18"/>
                      </a:cubicBezTo>
                      <a:cubicBezTo>
                        <a:pt x="11" y="17"/>
                        <a:pt x="11" y="17"/>
                        <a:pt x="10" y="16"/>
                      </a:cubicBezTo>
                      <a:cubicBezTo>
                        <a:pt x="10" y="15"/>
                        <a:pt x="9" y="15"/>
                        <a:pt x="9" y="16"/>
                      </a:cubicBezTo>
                      <a:cubicBezTo>
                        <a:pt x="8" y="17"/>
                        <a:pt x="7" y="19"/>
                        <a:pt x="7" y="21"/>
                      </a:cubicBezTo>
                      <a:cubicBezTo>
                        <a:pt x="7" y="22"/>
                        <a:pt x="8" y="22"/>
                        <a:pt x="8" y="21"/>
                      </a:cubicBezTo>
                      <a:cubicBezTo>
                        <a:pt x="9" y="19"/>
                        <a:pt x="9" y="17"/>
                        <a:pt x="9" y="14"/>
                      </a:cubicBezTo>
                      <a:cubicBezTo>
                        <a:pt x="9" y="13"/>
                        <a:pt x="7" y="13"/>
                        <a:pt x="7" y="14"/>
                      </a:cubicBezTo>
                      <a:cubicBezTo>
                        <a:pt x="7" y="18"/>
                        <a:pt x="7" y="21"/>
                        <a:pt x="7" y="25"/>
                      </a:cubicBezTo>
                      <a:cubicBezTo>
                        <a:pt x="7" y="26"/>
                        <a:pt x="8" y="26"/>
                        <a:pt x="9" y="25"/>
                      </a:cubicBezTo>
                      <a:cubicBezTo>
                        <a:pt x="9" y="21"/>
                        <a:pt x="9" y="17"/>
                        <a:pt x="9" y="14"/>
                      </a:cubicBezTo>
                      <a:cubicBezTo>
                        <a:pt x="9" y="13"/>
                        <a:pt x="8" y="13"/>
                        <a:pt x="8" y="14"/>
                      </a:cubicBezTo>
                      <a:cubicBezTo>
                        <a:pt x="7" y="18"/>
                        <a:pt x="7" y="22"/>
                        <a:pt x="7" y="25"/>
                      </a:cubicBezTo>
                      <a:cubicBezTo>
                        <a:pt x="6" y="26"/>
                        <a:pt x="8" y="26"/>
                        <a:pt x="8" y="26"/>
                      </a:cubicBezTo>
                      <a:cubicBezTo>
                        <a:pt x="8" y="25"/>
                        <a:pt x="9" y="24"/>
                        <a:pt x="9" y="23"/>
                      </a:cubicBezTo>
                      <a:cubicBezTo>
                        <a:pt x="9" y="22"/>
                        <a:pt x="8" y="22"/>
                        <a:pt x="8" y="22"/>
                      </a:cubicBezTo>
                      <a:cubicBezTo>
                        <a:pt x="7" y="23"/>
                        <a:pt x="5" y="24"/>
                        <a:pt x="4" y="25"/>
                      </a:cubicBezTo>
                      <a:cubicBezTo>
                        <a:pt x="4" y="26"/>
                        <a:pt x="4" y="26"/>
                        <a:pt x="4" y="27"/>
                      </a:cubicBezTo>
                      <a:cubicBezTo>
                        <a:pt x="6" y="27"/>
                        <a:pt x="8" y="27"/>
                        <a:pt x="10" y="27"/>
                      </a:cubicBezTo>
                      <a:cubicBezTo>
                        <a:pt x="11" y="27"/>
                        <a:pt x="11" y="25"/>
                        <a:pt x="10" y="25"/>
                      </a:cubicBezTo>
                      <a:cubicBezTo>
                        <a:pt x="8" y="25"/>
                        <a:pt x="6" y="25"/>
                        <a:pt x="4" y="25"/>
                      </a:cubicBezTo>
                      <a:cubicBezTo>
                        <a:pt x="3" y="25"/>
                        <a:pt x="2" y="25"/>
                        <a:pt x="3" y="26"/>
                      </a:cubicBezTo>
                      <a:cubicBezTo>
                        <a:pt x="4" y="27"/>
                        <a:pt x="5" y="27"/>
                        <a:pt x="6" y="28"/>
                      </a:cubicBezTo>
                      <a:cubicBezTo>
                        <a:pt x="6" y="28"/>
                        <a:pt x="6" y="27"/>
                        <a:pt x="6" y="27"/>
                      </a:cubicBezTo>
                      <a:cubicBezTo>
                        <a:pt x="5" y="27"/>
                        <a:pt x="4" y="27"/>
                        <a:pt x="2" y="27"/>
                      </a:cubicBezTo>
                      <a:cubicBezTo>
                        <a:pt x="1" y="27"/>
                        <a:pt x="1" y="28"/>
                        <a:pt x="2" y="28"/>
                      </a:cubicBezTo>
                      <a:cubicBezTo>
                        <a:pt x="4" y="30"/>
                        <a:pt x="6" y="30"/>
                        <a:pt x="8" y="30"/>
                      </a:cubicBezTo>
                      <a:cubicBezTo>
                        <a:pt x="9" y="30"/>
                        <a:pt x="9" y="29"/>
                        <a:pt x="8" y="29"/>
                      </a:cubicBezTo>
                      <a:cubicBezTo>
                        <a:pt x="6" y="28"/>
                        <a:pt x="4" y="28"/>
                        <a:pt x="2" y="28"/>
                      </a:cubicBezTo>
                      <a:cubicBezTo>
                        <a:pt x="1" y="28"/>
                        <a:pt x="1" y="29"/>
                        <a:pt x="2" y="29"/>
                      </a:cubicBezTo>
                      <a:cubicBezTo>
                        <a:pt x="4" y="30"/>
                        <a:pt x="7" y="31"/>
                        <a:pt x="10" y="30"/>
                      </a:cubicBezTo>
                      <a:cubicBezTo>
                        <a:pt x="10" y="30"/>
                        <a:pt x="11" y="29"/>
                        <a:pt x="10" y="29"/>
                      </a:cubicBezTo>
                      <a:cubicBezTo>
                        <a:pt x="8" y="28"/>
                        <a:pt x="6" y="27"/>
                        <a:pt x="4" y="27"/>
                      </a:cubicBezTo>
                      <a:cubicBezTo>
                        <a:pt x="4" y="27"/>
                        <a:pt x="4" y="28"/>
                        <a:pt x="4" y="28"/>
                      </a:cubicBezTo>
                      <a:cubicBezTo>
                        <a:pt x="7" y="28"/>
                        <a:pt x="9" y="28"/>
                        <a:pt x="12" y="28"/>
                      </a:cubicBezTo>
                      <a:cubicBezTo>
                        <a:pt x="13" y="28"/>
                        <a:pt x="13" y="27"/>
                        <a:pt x="12" y="27"/>
                      </a:cubicBezTo>
                      <a:cubicBezTo>
                        <a:pt x="9" y="27"/>
                        <a:pt x="7" y="26"/>
                        <a:pt x="4" y="26"/>
                      </a:cubicBezTo>
                      <a:cubicBezTo>
                        <a:pt x="3" y="26"/>
                        <a:pt x="3" y="28"/>
                        <a:pt x="4" y="28"/>
                      </a:cubicBezTo>
                      <a:cubicBezTo>
                        <a:pt x="8" y="28"/>
                        <a:pt x="12" y="28"/>
                        <a:pt x="16" y="27"/>
                      </a:cubicBezTo>
                      <a:cubicBezTo>
                        <a:pt x="17" y="27"/>
                        <a:pt x="16" y="26"/>
                        <a:pt x="16" y="26"/>
                      </a:cubicBezTo>
                      <a:cubicBezTo>
                        <a:pt x="12" y="26"/>
                        <a:pt x="9" y="25"/>
                        <a:pt x="6" y="27"/>
                      </a:cubicBezTo>
                      <a:cubicBezTo>
                        <a:pt x="5" y="27"/>
                        <a:pt x="5" y="28"/>
                        <a:pt x="6" y="28"/>
                      </a:cubicBezTo>
                      <a:cubicBezTo>
                        <a:pt x="10" y="30"/>
                        <a:pt x="14" y="30"/>
                        <a:pt x="17" y="28"/>
                      </a:cubicBezTo>
                      <a:cubicBezTo>
                        <a:pt x="18" y="28"/>
                        <a:pt x="18" y="27"/>
                        <a:pt x="17" y="27"/>
                      </a:cubicBezTo>
                      <a:cubicBezTo>
                        <a:pt x="15" y="26"/>
                        <a:pt x="13" y="26"/>
                        <a:pt x="11" y="26"/>
                      </a:cubicBezTo>
                      <a:cubicBezTo>
                        <a:pt x="10" y="26"/>
                        <a:pt x="10" y="28"/>
                        <a:pt x="11" y="28"/>
                      </a:cubicBezTo>
                      <a:cubicBezTo>
                        <a:pt x="14" y="28"/>
                        <a:pt x="17" y="29"/>
                        <a:pt x="20" y="28"/>
                      </a:cubicBezTo>
                      <a:cubicBezTo>
                        <a:pt x="21" y="28"/>
                        <a:pt x="21" y="27"/>
                        <a:pt x="20" y="27"/>
                      </a:cubicBezTo>
                      <a:cubicBezTo>
                        <a:pt x="18" y="26"/>
                        <a:pt x="15" y="26"/>
                        <a:pt x="13" y="27"/>
                      </a:cubicBezTo>
                      <a:cubicBezTo>
                        <a:pt x="12" y="27"/>
                        <a:pt x="12" y="28"/>
                        <a:pt x="13" y="28"/>
                      </a:cubicBezTo>
                      <a:cubicBezTo>
                        <a:pt x="17" y="29"/>
                        <a:pt x="19" y="28"/>
                        <a:pt x="22" y="26"/>
                      </a:cubicBezTo>
                      <a:cubicBezTo>
                        <a:pt x="23" y="26"/>
                        <a:pt x="23" y="25"/>
                        <a:pt x="22" y="25"/>
                      </a:cubicBezTo>
                      <a:cubicBezTo>
                        <a:pt x="20" y="25"/>
                        <a:pt x="19" y="24"/>
                        <a:pt x="17" y="24"/>
                      </a:cubicBezTo>
                      <a:cubicBezTo>
                        <a:pt x="17" y="25"/>
                        <a:pt x="17" y="25"/>
                        <a:pt x="17" y="26"/>
                      </a:cubicBezTo>
                      <a:cubicBezTo>
                        <a:pt x="18" y="24"/>
                        <a:pt x="19" y="23"/>
                        <a:pt x="20" y="22"/>
                      </a:cubicBezTo>
                      <a:cubicBezTo>
                        <a:pt x="20" y="22"/>
                        <a:pt x="20" y="22"/>
                        <a:pt x="19" y="21"/>
                      </a:cubicBezTo>
                      <a:cubicBezTo>
                        <a:pt x="18" y="23"/>
                        <a:pt x="17" y="24"/>
                        <a:pt x="16" y="25"/>
                      </a:cubicBezTo>
                      <a:cubicBezTo>
                        <a:pt x="16" y="26"/>
                        <a:pt x="17" y="26"/>
                        <a:pt x="17" y="26"/>
                      </a:cubicBezTo>
                      <a:cubicBezTo>
                        <a:pt x="18" y="24"/>
                        <a:pt x="18" y="23"/>
                        <a:pt x="19" y="21"/>
                      </a:cubicBezTo>
                      <a:cubicBezTo>
                        <a:pt x="19" y="21"/>
                        <a:pt x="19" y="21"/>
                        <a:pt x="18" y="21"/>
                      </a:cubicBezTo>
                      <a:cubicBezTo>
                        <a:pt x="18" y="23"/>
                        <a:pt x="17" y="25"/>
                        <a:pt x="17" y="27"/>
                      </a:cubicBezTo>
                      <a:cubicBezTo>
                        <a:pt x="16" y="27"/>
                        <a:pt x="17" y="28"/>
                        <a:pt x="18" y="28"/>
                      </a:cubicBezTo>
                      <a:cubicBezTo>
                        <a:pt x="19" y="27"/>
                        <a:pt x="21" y="26"/>
                        <a:pt x="22" y="25"/>
                      </a:cubicBezTo>
                      <a:cubicBezTo>
                        <a:pt x="22" y="25"/>
                        <a:pt x="22" y="24"/>
                        <a:pt x="22" y="24"/>
                      </a:cubicBezTo>
                      <a:cubicBezTo>
                        <a:pt x="20" y="25"/>
                        <a:pt x="19" y="26"/>
                        <a:pt x="18" y="27"/>
                      </a:cubicBezTo>
                      <a:cubicBezTo>
                        <a:pt x="17" y="28"/>
                        <a:pt x="18" y="29"/>
                        <a:pt x="19" y="28"/>
                      </a:cubicBezTo>
                      <a:cubicBezTo>
                        <a:pt x="21" y="27"/>
                        <a:pt x="22" y="25"/>
                        <a:pt x="24" y="24"/>
                      </a:cubicBezTo>
                      <a:cubicBezTo>
                        <a:pt x="24" y="24"/>
                        <a:pt x="24" y="23"/>
                        <a:pt x="23" y="23"/>
                      </a:cubicBezTo>
                      <a:cubicBezTo>
                        <a:pt x="22" y="24"/>
                        <a:pt x="21" y="25"/>
                        <a:pt x="20" y="26"/>
                      </a:cubicBezTo>
                      <a:cubicBezTo>
                        <a:pt x="21" y="26"/>
                        <a:pt x="21" y="26"/>
                        <a:pt x="21" y="27"/>
                      </a:cubicBezTo>
                      <a:cubicBezTo>
                        <a:pt x="21" y="27"/>
                        <a:pt x="24" y="23"/>
                        <a:pt x="23" y="25"/>
                      </a:cubicBezTo>
                      <a:cubicBezTo>
                        <a:pt x="23" y="26"/>
                        <a:pt x="24" y="26"/>
                        <a:pt x="25" y="26"/>
                      </a:cubicBezTo>
                      <a:cubicBezTo>
                        <a:pt x="25" y="25"/>
                        <a:pt x="25" y="25"/>
                        <a:pt x="26" y="25"/>
                      </a:cubicBezTo>
                      <a:cubicBezTo>
                        <a:pt x="26" y="24"/>
                        <a:pt x="26" y="23"/>
                        <a:pt x="25" y="24"/>
                      </a:cubicBezTo>
                      <a:cubicBezTo>
                        <a:pt x="23" y="25"/>
                        <a:pt x="22" y="25"/>
                        <a:pt x="20" y="26"/>
                      </a:cubicBezTo>
                      <a:cubicBezTo>
                        <a:pt x="20" y="27"/>
                        <a:pt x="20" y="27"/>
                        <a:pt x="21" y="27"/>
                      </a:cubicBezTo>
                      <a:cubicBezTo>
                        <a:pt x="22" y="27"/>
                        <a:pt x="23" y="26"/>
                        <a:pt x="25" y="26"/>
                      </a:cubicBezTo>
                      <a:cubicBezTo>
                        <a:pt x="24" y="25"/>
                        <a:pt x="24" y="25"/>
                        <a:pt x="24" y="24"/>
                      </a:cubicBezTo>
                      <a:cubicBezTo>
                        <a:pt x="21" y="27"/>
                        <a:pt x="18" y="28"/>
                        <a:pt x="14" y="29"/>
                      </a:cubicBezTo>
                      <a:cubicBezTo>
                        <a:pt x="6" y="31"/>
                        <a:pt x="6" y="24"/>
                        <a:pt x="6" y="18"/>
                      </a:cubicBezTo>
                      <a:cubicBezTo>
                        <a:pt x="6" y="18"/>
                        <a:pt x="5" y="18"/>
                        <a:pt x="5" y="18"/>
                      </a:cubicBezTo>
                      <a:cubicBezTo>
                        <a:pt x="5" y="19"/>
                        <a:pt x="5" y="21"/>
                        <a:pt x="5" y="22"/>
                      </a:cubicBezTo>
                      <a:cubicBezTo>
                        <a:pt x="5" y="22"/>
                        <a:pt x="6" y="22"/>
                        <a:pt x="6" y="22"/>
                      </a:cubicBezTo>
                      <a:cubicBezTo>
                        <a:pt x="6" y="18"/>
                        <a:pt x="6" y="15"/>
                        <a:pt x="7" y="12"/>
                      </a:cubicBezTo>
                      <a:cubicBezTo>
                        <a:pt x="6" y="12"/>
                        <a:pt x="6" y="12"/>
                        <a:pt x="5" y="12"/>
                      </a:cubicBezTo>
                      <a:cubicBezTo>
                        <a:pt x="6" y="14"/>
                        <a:pt x="7" y="17"/>
                        <a:pt x="7" y="20"/>
                      </a:cubicBezTo>
                      <a:cubicBezTo>
                        <a:pt x="7" y="20"/>
                        <a:pt x="7" y="20"/>
                        <a:pt x="8" y="20"/>
                      </a:cubicBezTo>
                      <a:cubicBezTo>
                        <a:pt x="8" y="16"/>
                        <a:pt x="8" y="12"/>
                        <a:pt x="9" y="8"/>
                      </a:cubicBezTo>
                      <a:cubicBezTo>
                        <a:pt x="9" y="8"/>
                        <a:pt x="8" y="8"/>
                        <a:pt x="8" y="8"/>
                      </a:cubicBezTo>
                      <a:cubicBezTo>
                        <a:pt x="7" y="13"/>
                        <a:pt x="7" y="17"/>
                        <a:pt x="7" y="22"/>
                      </a:cubicBezTo>
                      <a:cubicBezTo>
                        <a:pt x="7" y="22"/>
                        <a:pt x="7" y="22"/>
                        <a:pt x="8" y="22"/>
                      </a:cubicBezTo>
                      <a:cubicBezTo>
                        <a:pt x="8" y="19"/>
                        <a:pt x="8" y="16"/>
                        <a:pt x="9" y="13"/>
                      </a:cubicBezTo>
                      <a:cubicBezTo>
                        <a:pt x="9" y="13"/>
                        <a:pt x="7" y="12"/>
                        <a:pt x="7" y="13"/>
                      </a:cubicBezTo>
                      <a:cubicBezTo>
                        <a:pt x="6" y="17"/>
                        <a:pt x="5" y="22"/>
                        <a:pt x="1" y="25"/>
                      </a:cubicBezTo>
                      <a:cubicBezTo>
                        <a:pt x="2" y="25"/>
                        <a:pt x="2" y="25"/>
                        <a:pt x="2" y="25"/>
                      </a:cubicBezTo>
                      <a:cubicBezTo>
                        <a:pt x="3" y="25"/>
                        <a:pt x="3" y="24"/>
                        <a:pt x="4" y="23"/>
                      </a:cubicBezTo>
                      <a:cubicBezTo>
                        <a:pt x="4" y="22"/>
                        <a:pt x="3" y="21"/>
                        <a:pt x="3" y="22"/>
                      </a:cubicBezTo>
                      <a:cubicBezTo>
                        <a:pt x="1" y="25"/>
                        <a:pt x="0" y="27"/>
                        <a:pt x="0" y="31"/>
                      </a:cubicBezTo>
                      <a:cubicBezTo>
                        <a:pt x="0" y="31"/>
                        <a:pt x="1" y="31"/>
                        <a:pt x="1" y="31"/>
                      </a:cubicBezTo>
                      <a:cubicBezTo>
                        <a:pt x="3" y="27"/>
                        <a:pt x="5" y="23"/>
                        <a:pt x="7" y="19"/>
                      </a:cubicBezTo>
                      <a:cubicBezTo>
                        <a:pt x="7" y="19"/>
                        <a:pt x="6" y="19"/>
                        <a:pt x="6" y="19"/>
                      </a:cubicBezTo>
                      <a:cubicBezTo>
                        <a:pt x="6" y="21"/>
                        <a:pt x="6" y="23"/>
                        <a:pt x="6" y="25"/>
                      </a:cubicBezTo>
                      <a:cubicBezTo>
                        <a:pt x="6" y="25"/>
                        <a:pt x="7" y="25"/>
                        <a:pt x="7" y="25"/>
                      </a:cubicBezTo>
                      <a:cubicBezTo>
                        <a:pt x="7" y="22"/>
                        <a:pt x="8" y="20"/>
                        <a:pt x="8" y="17"/>
                      </a:cubicBezTo>
                      <a:cubicBezTo>
                        <a:pt x="8" y="17"/>
                        <a:pt x="7" y="17"/>
                        <a:pt x="7" y="17"/>
                      </a:cubicBezTo>
                      <a:cubicBezTo>
                        <a:pt x="6" y="20"/>
                        <a:pt x="7" y="22"/>
                        <a:pt x="7" y="24"/>
                      </a:cubicBezTo>
                      <a:cubicBezTo>
                        <a:pt x="7" y="25"/>
                        <a:pt x="8" y="25"/>
                        <a:pt x="8" y="24"/>
                      </a:cubicBezTo>
                      <a:cubicBezTo>
                        <a:pt x="9" y="22"/>
                        <a:pt x="9" y="20"/>
                        <a:pt x="10" y="17"/>
                      </a:cubicBezTo>
                      <a:cubicBezTo>
                        <a:pt x="10" y="17"/>
                        <a:pt x="9" y="17"/>
                        <a:pt x="9" y="17"/>
                      </a:cubicBezTo>
                      <a:cubicBezTo>
                        <a:pt x="11" y="22"/>
                        <a:pt x="15" y="26"/>
                        <a:pt x="20" y="21"/>
                      </a:cubicBezTo>
                      <a:cubicBezTo>
                        <a:pt x="20" y="21"/>
                        <a:pt x="19" y="20"/>
                        <a:pt x="19" y="20"/>
                      </a:cubicBezTo>
                      <a:cubicBezTo>
                        <a:pt x="17" y="22"/>
                        <a:pt x="17" y="23"/>
                        <a:pt x="16" y="24"/>
                      </a:cubicBezTo>
                      <a:cubicBezTo>
                        <a:pt x="15" y="25"/>
                        <a:pt x="16" y="25"/>
                        <a:pt x="16" y="25"/>
                      </a:cubicBezTo>
                      <a:cubicBezTo>
                        <a:pt x="19" y="26"/>
                        <a:pt x="20" y="26"/>
                        <a:pt x="22" y="26"/>
                      </a:cubicBezTo>
                      <a:cubicBezTo>
                        <a:pt x="22" y="25"/>
                        <a:pt x="22" y="25"/>
                        <a:pt x="22" y="25"/>
                      </a:cubicBezTo>
                      <a:cubicBezTo>
                        <a:pt x="19" y="25"/>
                        <a:pt x="18" y="27"/>
                        <a:pt x="17" y="29"/>
                      </a:cubicBezTo>
                      <a:cubicBezTo>
                        <a:pt x="17" y="29"/>
                        <a:pt x="17" y="30"/>
                        <a:pt x="18" y="30"/>
                      </a:cubicBezTo>
                      <a:cubicBezTo>
                        <a:pt x="20" y="30"/>
                        <a:pt x="21" y="29"/>
                        <a:pt x="23" y="28"/>
                      </a:cubicBezTo>
                      <a:cubicBezTo>
                        <a:pt x="24" y="28"/>
                        <a:pt x="24" y="27"/>
                        <a:pt x="23" y="27"/>
                      </a:cubicBezTo>
                      <a:cubicBezTo>
                        <a:pt x="22" y="27"/>
                        <a:pt x="21" y="27"/>
                        <a:pt x="21" y="28"/>
                      </a:cubicBezTo>
                      <a:cubicBezTo>
                        <a:pt x="21" y="28"/>
                        <a:pt x="21" y="28"/>
                        <a:pt x="21" y="29"/>
                      </a:cubicBezTo>
                      <a:cubicBezTo>
                        <a:pt x="23" y="28"/>
                        <a:pt x="24" y="27"/>
                        <a:pt x="26" y="26"/>
                      </a:cubicBezTo>
                      <a:cubicBezTo>
                        <a:pt x="26" y="26"/>
                        <a:pt x="26" y="25"/>
                        <a:pt x="25" y="25"/>
                      </a:cubicBezTo>
                      <a:cubicBezTo>
                        <a:pt x="24" y="25"/>
                        <a:pt x="24" y="26"/>
                        <a:pt x="23" y="26"/>
                      </a:cubicBezTo>
                      <a:cubicBezTo>
                        <a:pt x="23" y="26"/>
                        <a:pt x="23" y="27"/>
                        <a:pt x="24" y="27"/>
                      </a:cubicBezTo>
                      <a:cubicBezTo>
                        <a:pt x="24" y="26"/>
                        <a:pt x="25" y="24"/>
                        <a:pt x="26" y="23"/>
                      </a:cubicBezTo>
                      <a:cubicBezTo>
                        <a:pt x="26" y="23"/>
                        <a:pt x="26" y="23"/>
                        <a:pt x="25" y="22"/>
                      </a:cubicBezTo>
                      <a:cubicBezTo>
                        <a:pt x="25" y="23"/>
                        <a:pt x="24" y="24"/>
                        <a:pt x="24" y="24"/>
                      </a:cubicBezTo>
                      <a:cubicBezTo>
                        <a:pt x="23" y="25"/>
                        <a:pt x="24" y="26"/>
                        <a:pt x="25" y="25"/>
                      </a:cubicBezTo>
                      <a:cubicBezTo>
                        <a:pt x="26" y="25"/>
                        <a:pt x="26" y="24"/>
                        <a:pt x="27" y="23"/>
                      </a:cubicBezTo>
                      <a:cubicBezTo>
                        <a:pt x="27" y="23"/>
                        <a:pt x="27" y="23"/>
                        <a:pt x="26" y="23"/>
                      </a:cubicBezTo>
                      <a:cubicBezTo>
                        <a:pt x="26" y="23"/>
                        <a:pt x="26" y="24"/>
                        <a:pt x="25" y="25"/>
                      </a:cubicBezTo>
                      <a:cubicBezTo>
                        <a:pt x="25" y="25"/>
                        <a:pt x="26" y="26"/>
                        <a:pt x="26" y="26"/>
                      </a:cubicBezTo>
                      <a:cubicBezTo>
                        <a:pt x="27" y="25"/>
                        <a:pt x="27" y="25"/>
                        <a:pt x="27" y="25"/>
                      </a:cubicBezTo>
                      <a:cubicBezTo>
                        <a:pt x="28" y="25"/>
                        <a:pt x="28" y="24"/>
                        <a:pt x="27" y="24"/>
                      </a:cubicBezTo>
                      <a:cubicBezTo>
                        <a:pt x="23" y="21"/>
                        <a:pt x="19" y="18"/>
                        <a:pt x="15" y="15"/>
                      </a:cubicBezTo>
                      <a:cubicBezTo>
                        <a:pt x="14" y="15"/>
                        <a:pt x="14" y="15"/>
                        <a:pt x="14" y="16"/>
                      </a:cubicBezTo>
                      <a:cubicBezTo>
                        <a:pt x="12" y="18"/>
                        <a:pt x="12" y="20"/>
                        <a:pt x="12" y="23"/>
                      </a:cubicBezTo>
                      <a:cubicBezTo>
                        <a:pt x="12" y="24"/>
                        <a:pt x="14" y="24"/>
                        <a:pt x="14" y="23"/>
                      </a:cubicBezTo>
                      <a:cubicBezTo>
                        <a:pt x="14" y="20"/>
                        <a:pt x="14" y="18"/>
                        <a:pt x="13" y="15"/>
                      </a:cubicBezTo>
                      <a:cubicBezTo>
                        <a:pt x="13" y="15"/>
                        <a:pt x="12" y="15"/>
                        <a:pt x="12" y="16"/>
                      </a:cubicBezTo>
                      <a:cubicBezTo>
                        <a:pt x="13" y="18"/>
                        <a:pt x="14" y="20"/>
                        <a:pt x="15" y="23"/>
                      </a:cubicBezTo>
                      <a:cubicBezTo>
                        <a:pt x="16" y="22"/>
                        <a:pt x="16" y="22"/>
                        <a:pt x="17" y="22"/>
                      </a:cubicBezTo>
                      <a:cubicBezTo>
                        <a:pt x="16" y="21"/>
                        <a:pt x="15" y="20"/>
                        <a:pt x="14" y="18"/>
                      </a:cubicBezTo>
                      <a:cubicBezTo>
                        <a:pt x="14" y="18"/>
                        <a:pt x="13" y="18"/>
                        <a:pt x="13" y="18"/>
                      </a:cubicBezTo>
                      <a:cubicBezTo>
                        <a:pt x="12" y="21"/>
                        <a:pt x="12" y="24"/>
                        <a:pt x="12" y="26"/>
                      </a:cubicBezTo>
                      <a:cubicBezTo>
                        <a:pt x="12" y="27"/>
                        <a:pt x="14" y="27"/>
                        <a:pt x="14" y="26"/>
                      </a:cubicBezTo>
                      <a:cubicBezTo>
                        <a:pt x="14" y="25"/>
                        <a:pt x="15" y="24"/>
                        <a:pt x="15" y="23"/>
                      </a:cubicBezTo>
                      <a:cubicBezTo>
                        <a:pt x="15" y="23"/>
                        <a:pt x="14" y="23"/>
                        <a:pt x="14" y="22"/>
                      </a:cubicBezTo>
                      <a:cubicBezTo>
                        <a:pt x="14" y="24"/>
                        <a:pt x="14" y="25"/>
                        <a:pt x="14" y="26"/>
                      </a:cubicBezTo>
                      <a:cubicBezTo>
                        <a:pt x="14" y="27"/>
                        <a:pt x="15" y="27"/>
                        <a:pt x="15" y="26"/>
                      </a:cubicBezTo>
                      <a:cubicBezTo>
                        <a:pt x="15" y="25"/>
                        <a:pt x="16" y="23"/>
                        <a:pt x="16" y="22"/>
                      </a:cubicBezTo>
                      <a:cubicBezTo>
                        <a:pt x="16" y="22"/>
                        <a:pt x="15" y="22"/>
                        <a:pt x="15" y="22"/>
                      </a:cubicBezTo>
                      <a:cubicBezTo>
                        <a:pt x="15" y="23"/>
                        <a:pt x="15" y="24"/>
                        <a:pt x="16" y="25"/>
                      </a:cubicBezTo>
                      <a:cubicBezTo>
                        <a:pt x="16" y="26"/>
                        <a:pt x="17" y="26"/>
                        <a:pt x="17" y="25"/>
                      </a:cubicBezTo>
                      <a:cubicBezTo>
                        <a:pt x="17" y="23"/>
                        <a:pt x="17" y="22"/>
                        <a:pt x="19" y="21"/>
                      </a:cubicBezTo>
                      <a:cubicBezTo>
                        <a:pt x="20" y="22"/>
                        <a:pt x="20" y="23"/>
                        <a:pt x="21" y="24"/>
                      </a:cubicBezTo>
                      <a:cubicBezTo>
                        <a:pt x="22" y="25"/>
                        <a:pt x="23" y="24"/>
                        <a:pt x="22" y="24"/>
                      </a:cubicBezTo>
                      <a:cubicBezTo>
                        <a:pt x="21" y="21"/>
                        <a:pt x="21" y="18"/>
                        <a:pt x="20" y="16"/>
                      </a:cubicBezTo>
                      <a:cubicBezTo>
                        <a:pt x="19" y="16"/>
                        <a:pt x="19" y="16"/>
                        <a:pt x="19" y="16"/>
                      </a:cubicBezTo>
                      <a:cubicBezTo>
                        <a:pt x="19" y="16"/>
                        <a:pt x="19" y="16"/>
                        <a:pt x="18" y="16"/>
                      </a:cubicBezTo>
                      <a:cubicBezTo>
                        <a:pt x="18" y="16"/>
                        <a:pt x="18" y="18"/>
                        <a:pt x="19" y="17"/>
                      </a:cubicBezTo>
                      <a:cubicBezTo>
                        <a:pt x="18" y="18"/>
                        <a:pt x="21" y="23"/>
                        <a:pt x="21" y="24"/>
                      </a:cubicBezTo>
                      <a:cubicBezTo>
                        <a:pt x="22" y="24"/>
                        <a:pt x="22" y="24"/>
                        <a:pt x="22" y="24"/>
                      </a:cubicBezTo>
                      <a:cubicBezTo>
                        <a:pt x="21" y="22"/>
                        <a:pt x="20" y="20"/>
                        <a:pt x="19" y="19"/>
                      </a:cubicBezTo>
                      <a:cubicBezTo>
                        <a:pt x="18" y="18"/>
                        <a:pt x="18" y="18"/>
                        <a:pt x="18" y="18"/>
                      </a:cubicBezTo>
                      <a:cubicBezTo>
                        <a:pt x="16" y="20"/>
                        <a:pt x="15" y="22"/>
                        <a:pt x="16" y="25"/>
                      </a:cubicBezTo>
                      <a:cubicBezTo>
                        <a:pt x="16" y="25"/>
                        <a:pt x="16" y="25"/>
                        <a:pt x="17" y="25"/>
                      </a:cubicBezTo>
                      <a:cubicBezTo>
                        <a:pt x="17" y="24"/>
                        <a:pt x="16" y="22"/>
                        <a:pt x="16" y="21"/>
                      </a:cubicBezTo>
                      <a:cubicBezTo>
                        <a:pt x="16" y="21"/>
                        <a:pt x="15" y="21"/>
                        <a:pt x="15" y="21"/>
                      </a:cubicBezTo>
                      <a:cubicBezTo>
                        <a:pt x="14" y="23"/>
                        <a:pt x="14" y="24"/>
                        <a:pt x="14" y="26"/>
                      </a:cubicBezTo>
                      <a:cubicBezTo>
                        <a:pt x="14" y="26"/>
                        <a:pt x="15" y="26"/>
                        <a:pt x="15" y="26"/>
                      </a:cubicBezTo>
                      <a:cubicBezTo>
                        <a:pt x="15" y="25"/>
                        <a:pt x="15" y="24"/>
                        <a:pt x="15" y="22"/>
                      </a:cubicBezTo>
                      <a:cubicBezTo>
                        <a:pt x="15" y="22"/>
                        <a:pt x="14" y="22"/>
                        <a:pt x="14" y="22"/>
                      </a:cubicBezTo>
                      <a:cubicBezTo>
                        <a:pt x="13" y="24"/>
                        <a:pt x="13" y="25"/>
                        <a:pt x="12" y="26"/>
                      </a:cubicBezTo>
                      <a:cubicBezTo>
                        <a:pt x="13" y="26"/>
                        <a:pt x="13" y="26"/>
                        <a:pt x="14" y="26"/>
                      </a:cubicBezTo>
                      <a:cubicBezTo>
                        <a:pt x="14" y="24"/>
                        <a:pt x="14" y="22"/>
                        <a:pt x="14" y="19"/>
                      </a:cubicBezTo>
                      <a:cubicBezTo>
                        <a:pt x="14" y="19"/>
                        <a:pt x="13" y="19"/>
                        <a:pt x="13" y="19"/>
                      </a:cubicBezTo>
                      <a:cubicBezTo>
                        <a:pt x="14" y="20"/>
                        <a:pt x="15" y="21"/>
                        <a:pt x="15" y="23"/>
                      </a:cubicBezTo>
                      <a:cubicBezTo>
                        <a:pt x="16" y="23"/>
                        <a:pt x="17" y="23"/>
                        <a:pt x="17" y="22"/>
                      </a:cubicBezTo>
                      <a:cubicBezTo>
                        <a:pt x="16" y="20"/>
                        <a:pt x="15" y="17"/>
                        <a:pt x="13" y="15"/>
                      </a:cubicBezTo>
                      <a:cubicBezTo>
                        <a:pt x="13" y="14"/>
                        <a:pt x="12" y="15"/>
                        <a:pt x="12" y="15"/>
                      </a:cubicBezTo>
                      <a:cubicBezTo>
                        <a:pt x="12" y="18"/>
                        <a:pt x="12" y="21"/>
                        <a:pt x="12" y="23"/>
                      </a:cubicBezTo>
                      <a:cubicBezTo>
                        <a:pt x="13" y="23"/>
                        <a:pt x="13" y="23"/>
                        <a:pt x="14" y="23"/>
                      </a:cubicBezTo>
                      <a:cubicBezTo>
                        <a:pt x="13" y="9"/>
                        <a:pt x="22" y="26"/>
                        <a:pt x="26" y="24"/>
                      </a:cubicBezTo>
                      <a:cubicBezTo>
                        <a:pt x="26" y="25"/>
                        <a:pt x="26" y="25"/>
                        <a:pt x="27" y="25"/>
                      </a:cubicBezTo>
                      <a:cubicBezTo>
                        <a:pt x="27" y="24"/>
                        <a:pt x="27" y="24"/>
                        <a:pt x="28" y="23"/>
                      </a:cubicBezTo>
                      <a:cubicBezTo>
                        <a:pt x="28" y="22"/>
                        <a:pt x="27" y="22"/>
                        <a:pt x="27" y="22"/>
                      </a:cubicBezTo>
                      <a:cubicBezTo>
                        <a:pt x="25" y="23"/>
                        <a:pt x="25" y="23"/>
                        <a:pt x="24" y="24"/>
                      </a:cubicBezTo>
                      <a:cubicBezTo>
                        <a:pt x="24" y="25"/>
                        <a:pt x="24" y="25"/>
                        <a:pt x="25" y="25"/>
                      </a:cubicBezTo>
                      <a:cubicBezTo>
                        <a:pt x="25" y="25"/>
                        <a:pt x="26" y="24"/>
                        <a:pt x="26" y="23"/>
                      </a:cubicBezTo>
                      <a:cubicBezTo>
                        <a:pt x="27" y="23"/>
                        <a:pt x="26" y="22"/>
                        <a:pt x="25" y="22"/>
                      </a:cubicBezTo>
                      <a:cubicBezTo>
                        <a:pt x="24" y="24"/>
                        <a:pt x="23" y="25"/>
                        <a:pt x="22" y="26"/>
                      </a:cubicBezTo>
                      <a:cubicBezTo>
                        <a:pt x="22" y="27"/>
                        <a:pt x="23" y="28"/>
                        <a:pt x="23" y="27"/>
                      </a:cubicBezTo>
                      <a:cubicBezTo>
                        <a:pt x="24" y="27"/>
                        <a:pt x="25" y="27"/>
                        <a:pt x="26" y="26"/>
                      </a:cubicBezTo>
                      <a:cubicBezTo>
                        <a:pt x="25" y="26"/>
                        <a:pt x="25" y="26"/>
                        <a:pt x="25" y="25"/>
                      </a:cubicBezTo>
                      <a:cubicBezTo>
                        <a:pt x="23" y="26"/>
                        <a:pt x="22" y="27"/>
                        <a:pt x="20" y="28"/>
                      </a:cubicBezTo>
                      <a:cubicBezTo>
                        <a:pt x="20" y="28"/>
                        <a:pt x="20" y="29"/>
                        <a:pt x="21" y="29"/>
                      </a:cubicBezTo>
                      <a:cubicBezTo>
                        <a:pt x="22" y="29"/>
                        <a:pt x="23" y="29"/>
                        <a:pt x="23" y="28"/>
                      </a:cubicBezTo>
                      <a:cubicBezTo>
                        <a:pt x="23" y="28"/>
                        <a:pt x="23" y="28"/>
                        <a:pt x="23" y="27"/>
                      </a:cubicBezTo>
                      <a:cubicBezTo>
                        <a:pt x="19" y="28"/>
                        <a:pt x="19" y="27"/>
                        <a:pt x="22" y="26"/>
                      </a:cubicBezTo>
                      <a:cubicBezTo>
                        <a:pt x="23" y="25"/>
                        <a:pt x="22" y="24"/>
                        <a:pt x="22" y="24"/>
                      </a:cubicBezTo>
                      <a:cubicBezTo>
                        <a:pt x="18" y="25"/>
                        <a:pt x="16" y="24"/>
                        <a:pt x="20" y="21"/>
                      </a:cubicBezTo>
                      <a:cubicBezTo>
                        <a:pt x="19" y="21"/>
                        <a:pt x="19" y="21"/>
                        <a:pt x="19" y="20"/>
                      </a:cubicBezTo>
                      <a:cubicBezTo>
                        <a:pt x="14" y="22"/>
                        <a:pt x="11" y="21"/>
                        <a:pt x="10" y="17"/>
                      </a:cubicBezTo>
                      <a:cubicBezTo>
                        <a:pt x="10" y="17"/>
                        <a:pt x="9" y="16"/>
                        <a:pt x="9" y="17"/>
                      </a:cubicBezTo>
                      <a:cubicBezTo>
                        <a:pt x="8" y="19"/>
                        <a:pt x="7" y="21"/>
                        <a:pt x="7" y="24"/>
                      </a:cubicBezTo>
                      <a:cubicBezTo>
                        <a:pt x="7" y="24"/>
                        <a:pt x="8" y="24"/>
                        <a:pt x="8" y="24"/>
                      </a:cubicBezTo>
                      <a:cubicBezTo>
                        <a:pt x="8" y="22"/>
                        <a:pt x="8" y="20"/>
                        <a:pt x="8" y="17"/>
                      </a:cubicBezTo>
                      <a:cubicBezTo>
                        <a:pt x="8" y="16"/>
                        <a:pt x="7" y="17"/>
                        <a:pt x="7" y="17"/>
                      </a:cubicBezTo>
                      <a:cubicBezTo>
                        <a:pt x="6" y="20"/>
                        <a:pt x="6" y="22"/>
                        <a:pt x="6" y="25"/>
                      </a:cubicBezTo>
                      <a:cubicBezTo>
                        <a:pt x="6" y="25"/>
                        <a:pt x="7" y="25"/>
                        <a:pt x="7" y="25"/>
                      </a:cubicBezTo>
                      <a:cubicBezTo>
                        <a:pt x="7" y="23"/>
                        <a:pt x="7" y="21"/>
                        <a:pt x="7" y="19"/>
                      </a:cubicBezTo>
                      <a:cubicBezTo>
                        <a:pt x="7" y="18"/>
                        <a:pt x="6" y="18"/>
                        <a:pt x="6" y="19"/>
                      </a:cubicBezTo>
                      <a:cubicBezTo>
                        <a:pt x="4" y="23"/>
                        <a:pt x="2" y="26"/>
                        <a:pt x="0" y="30"/>
                      </a:cubicBezTo>
                      <a:cubicBezTo>
                        <a:pt x="0" y="30"/>
                        <a:pt x="1" y="30"/>
                        <a:pt x="1" y="31"/>
                      </a:cubicBezTo>
                      <a:cubicBezTo>
                        <a:pt x="1" y="28"/>
                        <a:pt x="2" y="25"/>
                        <a:pt x="4" y="23"/>
                      </a:cubicBezTo>
                      <a:cubicBezTo>
                        <a:pt x="3" y="22"/>
                        <a:pt x="3" y="22"/>
                        <a:pt x="3" y="22"/>
                      </a:cubicBezTo>
                      <a:cubicBezTo>
                        <a:pt x="2" y="23"/>
                        <a:pt x="2" y="24"/>
                        <a:pt x="1" y="25"/>
                      </a:cubicBezTo>
                      <a:cubicBezTo>
                        <a:pt x="1" y="25"/>
                        <a:pt x="2" y="26"/>
                        <a:pt x="2" y="26"/>
                      </a:cubicBezTo>
                      <a:cubicBezTo>
                        <a:pt x="6" y="22"/>
                        <a:pt x="7" y="18"/>
                        <a:pt x="9" y="13"/>
                      </a:cubicBezTo>
                      <a:cubicBezTo>
                        <a:pt x="8" y="13"/>
                        <a:pt x="8" y="13"/>
                        <a:pt x="7" y="13"/>
                      </a:cubicBezTo>
                      <a:cubicBezTo>
                        <a:pt x="7" y="16"/>
                        <a:pt x="6" y="19"/>
                        <a:pt x="6" y="22"/>
                      </a:cubicBezTo>
                      <a:cubicBezTo>
                        <a:pt x="7" y="23"/>
                        <a:pt x="8" y="23"/>
                        <a:pt x="8" y="22"/>
                      </a:cubicBezTo>
                      <a:cubicBezTo>
                        <a:pt x="9" y="17"/>
                        <a:pt x="9" y="13"/>
                        <a:pt x="9" y="8"/>
                      </a:cubicBezTo>
                      <a:cubicBezTo>
                        <a:pt x="9" y="7"/>
                        <a:pt x="8" y="7"/>
                        <a:pt x="8" y="8"/>
                      </a:cubicBezTo>
                      <a:cubicBezTo>
                        <a:pt x="6" y="12"/>
                        <a:pt x="6" y="16"/>
                        <a:pt x="7" y="20"/>
                      </a:cubicBezTo>
                      <a:cubicBezTo>
                        <a:pt x="7" y="21"/>
                        <a:pt x="8" y="21"/>
                        <a:pt x="8" y="20"/>
                      </a:cubicBezTo>
                      <a:cubicBezTo>
                        <a:pt x="8" y="17"/>
                        <a:pt x="8" y="14"/>
                        <a:pt x="7" y="11"/>
                      </a:cubicBezTo>
                      <a:cubicBezTo>
                        <a:pt x="7" y="11"/>
                        <a:pt x="6" y="11"/>
                        <a:pt x="5" y="11"/>
                      </a:cubicBezTo>
                      <a:cubicBezTo>
                        <a:pt x="5" y="15"/>
                        <a:pt x="5" y="18"/>
                        <a:pt x="5" y="22"/>
                      </a:cubicBezTo>
                      <a:cubicBezTo>
                        <a:pt x="5" y="23"/>
                        <a:pt x="6" y="23"/>
                        <a:pt x="6" y="22"/>
                      </a:cubicBezTo>
                      <a:cubicBezTo>
                        <a:pt x="6" y="21"/>
                        <a:pt x="6" y="19"/>
                        <a:pt x="6" y="18"/>
                      </a:cubicBezTo>
                      <a:cubicBezTo>
                        <a:pt x="6" y="17"/>
                        <a:pt x="5" y="17"/>
                        <a:pt x="5" y="18"/>
                      </a:cubicBezTo>
                      <a:cubicBezTo>
                        <a:pt x="4" y="23"/>
                        <a:pt x="3" y="29"/>
                        <a:pt x="9" y="31"/>
                      </a:cubicBezTo>
                      <a:cubicBezTo>
                        <a:pt x="14" y="32"/>
                        <a:pt x="21" y="29"/>
                        <a:pt x="25" y="25"/>
                      </a:cubicBezTo>
                      <a:cubicBezTo>
                        <a:pt x="26" y="25"/>
                        <a:pt x="25" y="24"/>
                        <a:pt x="24" y="24"/>
                      </a:cubicBezTo>
                      <a:cubicBezTo>
                        <a:pt x="23" y="25"/>
                        <a:pt x="21" y="26"/>
                        <a:pt x="20" y="26"/>
                      </a:cubicBezTo>
                      <a:cubicBezTo>
                        <a:pt x="19" y="27"/>
                        <a:pt x="20" y="28"/>
                        <a:pt x="21" y="27"/>
                      </a:cubicBezTo>
                      <a:cubicBezTo>
                        <a:pt x="22" y="27"/>
                        <a:pt x="24" y="26"/>
                        <a:pt x="26" y="25"/>
                      </a:cubicBezTo>
                      <a:cubicBezTo>
                        <a:pt x="25" y="24"/>
                        <a:pt x="25" y="24"/>
                        <a:pt x="25" y="24"/>
                      </a:cubicBezTo>
                      <a:cubicBezTo>
                        <a:pt x="24" y="24"/>
                        <a:pt x="24" y="24"/>
                        <a:pt x="24" y="25"/>
                      </a:cubicBezTo>
                      <a:cubicBezTo>
                        <a:pt x="24" y="25"/>
                        <a:pt x="24" y="25"/>
                        <a:pt x="25" y="26"/>
                      </a:cubicBezTo>
                      <a:cubicBezTo>
                        <a:pt x="25" y="24"/>
                        <a:pt x="25" y="24"/>
                        <a:pt x="25" y="23"/>
                      </a:cubicBezTo>
                      <a:cubicBezTo>
                        <a:pt x="25" y="22"/>
                        <a:pt x="24" y="22"/>
                        <a:pt x="24" y="22"/>
                      </a:cubicBezTo>
                      <a:cubicBezTo>
                        <a:pt x="22" y="23"/>
                        <a:pt x="21" y="25"/>
                        <a:pt x="20" y="26"/>
                      </a:cubicBezTo>
                      <a:cubicBezTo>
                        <a:pt x="20" y="26"/>
                        <a:pt x="21" y="27"/>
                        <a:pt x="21" y="27"/>
                      </a:cubicBezTo>
                      <a:cubicBezTo>
                        <a:pt x="22" y="26"/>
                        <a:pt x="23" y="25"/>
                        <a:pt x="24" y="24"/>
                      </a:cubicBezTo>
                      <a:cubicBezTo>
                        <a:pt x="25" y="23"/>
                        <a:pt x="24" y="22"/>
                        <a:pt x="23" y="23"/>
                      </a:cubicBezTo>
                      <a:cubicBezTo>
                        <a:pt x="22" y="24"/>
                        <a:pt x="20" y="26"/>
                        <a:pt x="18" y="27"/>
                      </a:cubicBezTo>
                      <a:cubicBezTo>
                        <a:pt x="18" y="27"/>
                        <a:pt x="19" y="28"/>
                        <a:pt x="19" y="28"/>
                      </a:cubicBezTo>
                      <a:cubicBezTo>
                        <a:pt x="20" y="27"/>
                        <a:pt x="21" y="26"/>
                        <a:pt x="23" y="25"/>
                      </a:cubicBezTo>
                      <a:cubicBezTo>
                        <a:pt x="23" y="24"/>
                        <a:pt x="22" y="23"/>
                        <a:pt x="22" y="24"/>
                      </a:cubicBezTo>
                      <a:cubicBezTo>
                        <a:pt x="20" y="25"/>
                        <a:pt x="19" y="25"/>
                        <a:pt x="17" y="26"/>
                      </a:cubicBezTo>
                      <a:cubicBezTo>
                        <a:pt x="17" y="27"/>
                        <a:pt x="18" y="27"/>
                        <a:pt x="18" y="27"/>
                      </a:cubicBezTo>
                      <a:cubicBezTo>
                        <a:pt x="20" y="25"/>
                        <a:pt x="20" y="23"/>
                        <a:pt x="20" y="21"/>
                      </a:cubicBezTo>
                      <a:cubicBezTo>
                        <a:pt x="19" y="20"/>
                        <a:pt x="19" y="20"/>
                        <a:pt x="18" y="20"/>
                      </a:cubicBezTo>
                      <a:cubicBezTo>
                        <a:pt x="17" y="22"/>
                        <a:pt x="16" y="24"/>
                        <a:pt x="16" y="26"/>
                      </a:cubicBezTo>
                      <a:cubicBezTo>
                        <a:pt x="16" y="26"/>
                        <a:pt x="17" y="27"/>
                        <a:pt x="17" y="26"/>
                      </a:cubicBezTo>
                      <a:cubicBezTo>
                        <a:pt x="18" y="25"/>
                        <a:pt x="19" y="23"/>
                        <a:pt x="20" y="22"/>
                      </a:cubicBezTo>
                      <a:cubicBezTo>
                        <a:pt x="21" y="21"/>
                        <a:pt x="20" y="21"/>
                        <a:pt x="19" y="21"/>
                      </a:cubicBezTo>
                      <a:cubicBezTo>
                        <a:pt x="18" y="22"/>
                        <a:pt x="17" y="23"/>
                        <a:pt x="16" y="25"/>
                      </a:cubicBezTo>
                      <a:cubicBezTo>
                        <a:pt x="16" y="25"/>
                        <a:pt x="16" y="26"/>
                        <a:pt x="17" y="26"/>
                      </a:cubicBezTo>
                      <a:cubicBezTo>
                        <a:pt x="18" y="26"/>
                        <a:pt x="20" y="26"/>
                        <a:pt x="22" y="26"/>
                      </a:cubicBezTo>
                      <a:cubicBezTo>
                        <a:pt x="22" y="26"/>
                        <a:pt x="22" y="26"/>
                        <a:pt x="21" y="25"/>
                      </a:cubicBezTo>
                      <a:cubicBezTo>
                        <a:pt x="19" y="27"/>
                        <a:pt x="16" y="27"/>
                        <a:pt x="13" y="27"/>
                      </a:cubicBezTo>
                      <a:cubicBezTo>
                        <a:pt x="13" y="28"/>
                        <a:pt x="13" y="28"/>
                        <a:pt x="13" y="28"/>
                      </a:cubicBezTo>
                      <a:cubicBezTo>
                        <a:pt x="15" y="28"/>
                        <a:pt x="18" y="27"/>
                        <a:pt x="20" y="28"/>
                      </a:cubicBezTo>
                      <a:cubicBezTo>
                        <a:pt x="20" y="28"/>
                        <a:pt x="20" y="27"/>
                        <a:pt x="20" y="27"/>
                      </a:cubicBezTo>
                      <a:cubicBezTo>
                        <a:pt x="17" y="27"/>
                        <a:pt x="14" y="27"/>
                        <a:pt x="11" y="26"/>
                      </a:cubicBezTo>
                      <a:cubicBezTo>
                        <a:pt x="11" y="27"/>
                        <a:pt x="11" y="27"/>
                        <a:pt x="11" y="28"/>
                      </a:cubicBezTo>
                      <a:cubicBezTo>
                        <a:pt x="13" y="28"/>
                        <a:pt x="15" y="28"/>
                        <a:pt x="17" y="28"/>
                      </a:cubicBezTo>
                      <a:cubicBezTo>
                        <a:pt x="17" y="28"/>
                        <a:pt x="17" y="28"/>
                        <a:pt x="17" y="27"/>
                      </a:cubicBezTo>
                      <a:cubicBezTo>
                        <a:pt x="13" y="29"/>
                        <a:pt x="10" y="28"/>
                        <a:pt x="6" y="27"/>
                      </a:cubicBezTo>
                      <a:cubicBezTo>
                        <a:pt x="6" y="27"/>
                        <a:pt x="6" y="28"/>
                        <a:pt x="6" y="28"/>
                      </a:cubicBezTo>
                      <a:cubicBezTo>
                        <a:pt x="10" y="27"/>
                        <a:pt x="12" y="27"/>
                        <a:pt x="16" y="27"/>
                      </a:cubicBezTo>
                      <a:cubicBezTo>
                        <a:pt x="15" y="27"/>
                        <a:pt x="15" y="26"/>
                        <a:pt x="15" y="26"/>
                      </a:cubicBezTo>
                      <a:cubicBezTo>
                        <a:pt x="11" y="27"/>
                        <a:pt x="8" y="26"/>
                        <a:pt x="4" y="26"/>
                      </a:cubicBezTo>
                      <a:cubicBezTo>
                        <a:pt x="4" y="27"/>
                        <a:pt x="4" y="27"/>
                        <a:pt x="4" y="28"/>
                      </a:cubicBezTo>
                      <a:cubicBezTo>
                        <a:pt x="6" y="28"/>
                        <a:pt x="9" y="28"/>
                        <a:pt x="12" y="28"/>
                      </a:cubicBezTo>
                      <a:cubicBezTo>
                        <a:pt x="12" y="28"/>
                        <a:pt x="12" y="28"/>
                        <a:pt x="12" y="27"/>
                      </a:cubicBezTo>
                      <a:cubicBezTo>
                        <a:pt x="9" y="27"/>
                        <a:pt x="7" y="27"/>
                        <a:pt x="4" y="27"/>
                      </a:cubicBezTo>
                      <a:cubicBezTo>
                        <a:pt x="3" y="27"/>
                        <a:pt x="3" y="28"/>
                        <a:pt x="4" y="28"/>
                      </a:cubicBezTo>
                      <a:cubicBezTo>
                        <a:pt x="6" y="29"/>
                        <a:pt x="8" y="29"/>
                        <a:pt x="9" y="30"/>
                      </a:cubicBezTo>
                      <a:cubicBezTo>
                        <a:pt x="10" y="30"/>
                        <a:pt x="10" y="29"/>
                        <a:pt x="10" y="29"/>
                      </a:cubicBezTo>
                      <a:cubicBezTo>
                        <a:pt x="7" y="29"/>
                        <a:pt x="5" y="29"/>
                        <a:pt x="2" y="28"/>
                      </a:cubicBezTo>
                      <a:cubicBezTo>
                        <a:pt x="2" y="28"/>
                        <a:pt x="2" y="29"/>
                        <a:pt x="2" y="29"/>
                      </a:cubicBezTo>
                      <a:cubicBezTo>
                        <a:pt x="4" y="29"/>
                        <a:pt x="6" y="30"/>
                        <a:pt x="8" y="30"/>
                      </a:cubicBezTo>
                      <a:cubicBezTo>
                        <a:pt x="8" y="30"/>
                        <a:pt x="8" y="29"/>
                        <a:pt x="8" y="29"/>
                      </a:cubicBezTo>
                      <a:cubicBezTo>
                        <a:pt x="6" y="29"/>
                        <a:pt x="4" y="28"/>
                        <a:pt x="2" y="27"/>
                      </a:cubicBezTo>
                      <a:cubicBezTo>
                        <a:pt x="2" y="28"/>
                        <a:pt x="2" y="28"/>
                        <a:pt x="2" y="29"/>
                      </a:cubicBezTo>
                      <a:cubicBezTo>
                        <a:pt x="4" y="29"/>
                        <a:pt x="5" y="28"/>
                        <a:pt x="6" y="28"/>
                      </a:cubicBezTo>
                      <a:cubicBezTo>
                        <a:pt x="7" y="28"/>
                        <a:pt x="7" y="28"/>
                        <a:pt x="7" y="27"/>
                      </a:cubicBezTo>
                      <a:cubicBezTo>
                        <a:pt x="6" y="26"/>
                        <a:pt x="5" y="26"/>
                        <a:pt x="4" y="25"/>
                      </a:cubicBezTo>
                      <a:cubicBezTo>
                        <a:pt x="4" y="25"/>
                        <a:pt x="4" y="26"/>
                        <a:pt x="3" y="26"/>
                      </a:cubicBezTo>
                      <a:cubicBezTo>
                        <a:pt x="5" y="26"/>
                        <a:pt x="8" y="26"/>
                        <a:pt x="10" y="27"/>
                      </a:cubicBezTo>
                      <a:cubicBezTo>
                        <a:pt x="10" y="26"/>
                        <a:pt x="10" y="26"/>
                        <a:pt x="10" y="25"/>
                      </a:cubicBezTo>
                      <a:cubicBezTo>
                        <a:pt x="8" y="25"/>
                        <a:pt x="6" y="25"/>
                        <a:pt x="4" y="25"/>
                      </a:cubicBezTo>
                      <a:cubicBezTo>
                        <a:pt x="3" y="25"/>
                        <a:pt x="3" y="27"/>
                        <a:pt x="4" y="27"/>
                      </a:cubicBezTo>
                      <a:cubicBezTo>
                        <a:pt x="7" y="27"/>
                        <a:pt x="10" y="26"/>
                        <a:pt x="9" y="22"/>
                      </a:cubicBezTo>
                      <a:cubicBezTo>
                        <a:pt x="9" y="22"/>
                        <a:pt x="8" y="21"/>
                        <a:pt x="8" y="22"/>
                      </a:cubicBezTo>
                      <a:cubicBezTo>
                        <a:pt x="7" y="24"/>
                        <a:pt x="7" y="24"/>
                        <a:pt x="7" y="25"/>
                      </a:cubicBezTo>
                      <a:cubicBezTo>
                        <a:pt x="7" y="25"/>
                        <a:pt x="7" y="25"/>
                        <a:pt x="8" y="25"/>
                      </a:cubicBezTo>
                      <a:cubicBezTo>
                        <a:pt x="8" y="22"/>
                        <a:pt x="9" y="18"/>
                        <a:pt x="9" y="14"/>
                      </a:cubicBezTo>
                      <a:cubicBezTo>
                        <a:pt x="9" y="14"/>
                        <a:pt x="8" y="14"/>
                        <a:pt x="8" y="14"/>
                      </a:cubicBezTo>
                      <a:cubicBezTo>
                        <a:pt x="8" y="17"/>
                        <a:pt x="8" y="21"/>
                        <a:pt x="7" y="25"/>
                      </a:cubicBezTo>
                      <a:cubicBezTo>
                        <a:pt x="8" y="25"/>
                        <a:pt x="8" y="25"/>
                        <a:pt x="9" y="25"/>
                      </a:cubicBezTo>
                      <a:cubicBezTo>
                        <a:pt x="9" y="21"/>
                        <a:pt x="9" y="18"/>
                        <a:pt x="9" y="14"/>
                      </a:cubicBezTo>
                      <a:cubicBezTo>
                        <a:pt x="8" y="14"/>
                        <a:pt x="8" y="14"/>
                        <a:pt x="7" y="14"/>
                      </a:cubicBezTo>
                      <a:cubicBezTo>
                        <a:pt x="8" y="17"/>
                        <a:pt x="7" y="19"/>
                        <a:pt x="7" y="21"/>
                      </a:cubicBezTo>
                      <a:cubicBezTo>
                        <a:pt x="7" y="21"/>
                        <a:pt x="8" y="21"/>
                        <a:pt x="8" y="21"/>
                      </a:cubicBezTo>
                      <a:cubicBezTo>
                        <a:pt x="8" y="21"/>
                        <a:pt x="9" y="15"/>
                        <a:pt x="10" y="19"/>
                      </a:cubicBezTo>
                      <a:cubicBezTo>
                        <a:pt x="11" y="19"/>
                        <a:pt x="11" y="19"/>
                        <a:pt x="12" y="18"/>
                      </a:cubicBezTo>
                      <a:cubicBezTo>
                        <a:pt x="10" y="14"/>
                        <a:pt x="10" y="9"/>
                        <a:pt x="9" y="4"/>
                      </a:cubicBezTo>
                      <a:cubicBezTo>
                        <a:pt x="9" y="5"/>
                        <a:pt x="8" y="5"/>
                        <a:pt x="8" y="5"/>
                      </a:cubicBezTo>
                      <a:cubicBezTo>
                        <a:pt x="11" y="8"/>
                        <a:pt x="14" y="11"/>
                        <a:pt x="17" y="13"/>
                      </a:cubicBezTo>
                      <a:cubicBezTo>
                        <a:pt x="18" y="14"/>
                        <a:pt x="18" y="13"/>
                        <a:pt x="18" y="12"/>
                      </a:cubicBezTo>
                      <a:cubicBezTo>
                        <a:pt x="16" y="9"/>
                        <a:pt x="15" y="6"/>
                        <a:pt x="11" y="5"/>
                      </a:cubicBezTo>
                      <a:cubicBezTo>
                        <a:pt x="10" y="4"/>
                        <a:pt x="9" y="5"/>
                        <a:pt x="10" y="6"/>
                      </a:cubicBezTo>
                      <a:cubicBezTo>
                        <a:pt x="12" y="8"/>
                        <a:pt x="14" y="10"/>
                        <a:pt x="15" y="12"/>
                      </a:cubicBezTo>
                      <a:cubicBezTo>
                        <a:pt x="16" y="12"/>
                        <a:pt x="16" y="12"/>
                        <a:pt x="16" y="11"/>
                      </a:cubicBezTo>
                      <a:cubicBezTo>
                        <a:pt x="14" y="9"/>
                        <a:pt x="12" y="7"/>
                        <a:pt x="10" y="5"/>
                      </a:cubicBezTo>
                      <a:cubicBezTo>
                        <a:pt x="9" y="5"/>
                        <a:pt x="8" y="6"/>
                        <a:pt x="9" y="6"/>
                      </a:cubicBezTo>
                      <a:cubicBezTo>
                        <a:pt x="11" y="9"/>
                        <a:pt x="14" y="12"/>
                        <a:pt x="16" y="15"/>
                      </a:cubicBezTo>
                      <a:cubicBezTo>
                        <a:pt x="16" y="14"/>
                        <a:pt x="17" y="14"/>
                        <a:pt x="17" y="14"/>
                      </a:cubicBezTo>
                      <a:cubicBezTo>
                        <a:pt x="14" y="12"/>
                        <a:pt x="11" y="11"/>
                        <a:pt x="9" y="8"/>
                      </a:cubicBezTo>
                      <a:cubicBezTo>
                        <a:pt x="9" y="8"/>
                        <a:pt x="8" y="9"/>
                        <a:pt x="8" y="9"/>
                      </a:cubicBezTo>
                      <a:cubicBezTo>
                        <a:pt x="13" y="12"/>
                        <a:pt x="17" y="17"/>
                        <a:pt x="21" y="21"/>
                      </a:cubicBezTo>
                      <a:cubicBezTo>
                        <a:pt x="22" y="22"/>
                        <a:pt x="23" y="21"/>
                        <a:pt x="23" y="21"/>
                      </a:cubicBezTo>
                      <a:cubicBezTo>
                        <a:pt x="22" y="19"/>
                        <a:pt x="21" y="17"/>
                        <a:pt x="21" y="16"/>
                      </a:cubicBezTo>
                      <a:cubicBezTo>
                        <a:pt x="20" y="16"/>
                        <a:pt x="20" y="16"/>
                        <a:pt x="19" y="16"/>
                      </a:cubicBezTo>
                      <a:cubicBezTo>
                        <a:pt x="21" y="19"/>
                        <a:pt x="23" y="21"/>
                        <a:pt x="25" y="24"/>
                      </a:cubicBezTo>
                      <a:cubicBezTo>
                        <a:pt x="25" y="24"/>
                        <a:pt x="26" y="24"/>
                        <a:pt x="26" y="23"/>
                      </a:cubicBezTo>
                      <a:cubicBezTo>
                        <a:pt x="25" y="20"/>
                        <a:pt x="24" y="17"/>
                        <a:pt x="22" y="15"/>
                      </a:cubicBezTo>
                      <a:cubicBezTo>
                        <a:pt x="22" y="14"/>
                        <a:pt x="20" y="15"/>
                        <a:pt x="21" y="16"/>
                      </a:cubicBezTo>
                      <a:cubicBezTo>
                        <a:pt x="22" y="18"/>
                        <a:pt x="23" y="20"/>
                        <a:pt x="25" y="23"/>
                      </a:cubicBezTo>
                      <a:cubicBezTo>
                        <a:pt x="26" y="23"/>
                        <a:pt x="27" y="22"/>
                        <a:pt x="26" y="22"/>
                      </a:cubicBezTo>
                      <a:cubicBezTo>
                        <a:pt x="24" y="17"/>
                        <a:pt x="20" y="12"/>
                        <a:pt x="15" y="10"/>
                      </a:cubicBezTo>
                      <a:cubicBezTo>
                        <a:pt x="14" y="10"/>
                        <a:pt x="14" y="11"/>
                        <a:pt x="14" y="11"/>
                      </a:cubicBezTo>
                      <a:cubicBezTo>
                        <a:pt x="16" y="15"/>
                        <a:pt x="19" y="18"/>
                        <a:pt x="22" y="21"/>
                      </a:cubicBezTo>
                      <a:cubicBezTo>
                        <a:pt x="22" y="21"/>
                        <a:pt x="23" y="20"/>
                        <a:pt x="23" y="20"/>
                      </a:cubicBezTo>
                      <a:cubicBezTo>
                        <a:pt x="20" y="18"/>
                        <a:pt x="17" y="15"/>
                        <a:pt x="14" y="13"/>
                      </a:cubicBezTo>
                      <a:cubicBezTo>
                        <a:pt x="13" y="13"/>
                        <a:pt x="12" y="14"/>
                        <a:pt x="13" y="15"/>
                      </a:cubicBezTo>
                      <a:cubicBezTo>
                        <a:pt x="16" y="18"/>
                        <a:pt x="19" y="20"/>
                        <a:pt x="22" y="23"/>
                      </a:cubicBezTo>
                      <a:cubicBezTo>
                        <a:pt x="23" y="23"/>
                        <a:pt x="24" y="22"/>
                        <a:pt x="23" y="21"/>
                      </a:cubicBezTo>
                      <a:cubicBezTo>
                        <a:pt x="22" y="20"/>
                        <a:pt x="20" y="19"/>
                        <a:pt x="19" y="18"/>
                      </a:cubicBezTo>
                      <a:cubicBezTo>
                        <a:pt x="18" y="18"/>
                        <a:pt x="17" y="19"/>
                        <a:pt x="18" y="19"/>
                      </a:cubicBezTo>
                      <a:cubicBezTo>
                        <a:pt x="20" y="21"/>
                        <a:pt x="23" y="23"/>
                        <a:pt x="26" y="25"/>
                      </a:cubicBezTo>
                      <a:cubicBezTo>
                        <a:pt x="26" y="25"/>
                        <a:pt x="27" y="25"/>
                        <a:pt x="27" y="24"/>
                      </a:cubicBezTo>
                      <a:cubicBezTo>
                        <a:pt x="25" y="22"/>
                        <a:pt x="24" y="21"/>
                        <a:pt x="21" y="20"/>
                      </a:cubicBezTo>
                      <a:cubicBezTo>
                        <a:pt x="21" y="20"/>
                        <a:pt x="20" y="20"/>
                        <a:pt x="21" y="21"/>
                      </a:cubicBezTo>
                      <a:cubicBezTo>
                        <a:pt x="21" y="23"/>
                        <a:pt x="21" y="25"/>
                        <a:pt x="22" y="27"/>
                      </a:cubicBezTo>
                      <a:cubicBezTo>
                        <a:pt x="22" y="28"/>
                        <a:pt x="23" y="27"/>
                        <a:pt x="23" y="26"/>
                      </a:cubicBezTo>
                      <a:cubicBezTo>
                        <a:pt x="22" y="23"/>
                        <a:pt x="22" y="19"/>
                        <a:pt x="20" y="16"/>
                      </a:cubicBezTo>
                      <a:cubicBezTo>
                        <a:pt x="20" y="16"/>
                        <a:pt x="19" y="16"/>
                        <a:pt x="19" y="17"/>
                      </a:cubicBezTo>
                      <a:cubicBezTo>
                        <a:pt x="18" y="20"/>
                        <a:pt x="18" y="24"/>
                        <a:pt x="18" y="28"/>
                      </a:cubicBezTo>
                      <a:cubicBezTo>
                        <a:pt x="18" y="29"/>
                        <a:pt x="19" y="29"/>
                        <a:pt x="19" y="28"/>
                      </a:cubicBezTo>
                      <a:cubicBezTo>
                        <a:pt x="20" y="23"/>
                        <a:pt x="20" y="19"/>
                        <a:pt x="19" y="14"/>
                      </a:cubicBezTo>
                      <a:cubicBezTo>
                        <a:pt x="19" y="14"/>
                        <a:pt x="18" y="14"/>
                        <a:pt x="17" y="14"/>
                      </a:cubicBezTo>
                      <a:cubicBezTo>
                        <a:pt x="16" y="19"/>
                        <a:pt x="16" y="23"/>
                        <a:pt x="16" y="28"/>
                      </a:cubicBezTo>
                      <a:cubicBezTo>
                        <a:pt x="16" y="29"/>
                        <a:pt x="18" y="29"/>
                        <a:pt x="18" y="28"/>
                      </a:cubicBezTo>
                      <a:cubicBezTo>
                        <a:pt x="18" y="23"/>
                        <a:pt x="18" y="19"/>
                        <a:pt x="17" y="14"/>
                      </a:cubicBezTo>
                      <a:cubicBezTo>
                        <a:pt x="17" y="13"/>
                        <a:pt x="16" y="13"/>
                        <a:pt x="15" y="14"/>
                      </a:cubicBezTo>
                      <a:cubicBezTo>
                        <a:pt x="15" y="18"/>
                        <a:pt x="15" y="22"/>
                        <a:pt x="15" y="27"/>
                      </a:cubicBezTo>
                      <a:cubicBezTo>
                        <a:pt x="15" y="27"/>
                        <a:pt x="16" y="27"/>
                        <a:pt x="16" y="27"/>
                      </a:cubicBezTo>
                      <a:cubicBezTo>
                        <a:pt x="16" y="22"/>
                        <a:pt x="17" y="17"/>
                        <a:pt x="16" y="12"/>
                      </a:cubicBezTo>
                      <a:cubicBezTo>
                        <a:pt x="16" y="11"/>
                        <a:pt x="15" y="11"/>
                        <a:pt x="14" y="12"/>
                      </a:cubicBezTo>
                      <a:cubicBezTo>
                        <a:pt x="13" y="17"/>
                        <a:pt x="13" y="22"/>
                        <a:pt x="13" y="27"/>
                      </a:cubicBezTo>
                      <a:cubicBezTo>
                        <a:pt x="13" y="28"/>
                        <a:pt x="14" y="28"/>
                        <a:pt x="14" y="27"/>
                      </a:cubicBezTo>
                      <a:cubicBezTo>
                        <a:pt x="14" y="22"/>
                        <a:pt x="16" y="17"/>
                        <a:pt x="14" y="13"/>
                      </a:cubicBezTo>
                      <a:cubicBezTo>
                        <a:pt x="14" y="12"/>
                        <a:pt x="13" y="12"/>
                        <a:pt x="13" y="13"/>
                      </a:cubicBezTo>
                      <a:cubicBezTo>
                        <a:pt x="11" y="18"/>
                        <a:pt x="10" y="22"/>
                        <a:pt x="11" y="28"/>
                      </a:cubicBezTo>
                      <a:cubicBezTo>
                        <a:pt x="11" y="28"/>
                        <a:pt x="12" y="29"/>
                        <a:pt x="12" y="28"/>
                      </a:cubicBezTo>
                      <a:cubicBezTo>
                        <a:pt x="13" y="22"/>
                        <a:pt x="14" y="16"/>
                        <a:pt x="14" y="10"/>
                      </a:cubicBezTo>
                      <a:cubicBezTo>
                        <a:pt x="14" y="9"/>
                        <a:pt x="13" y="9"/>
                        <a:pt x="13" y="10"/>
                      </a:cubicBezTo>
                      <a:cubicBezTo>
                        <a:pt x="10" y="15"/>
                        <a:pt x="9" y="21"/>
                        <a:pt x="9" y="26"/>
                      </a:cubicBezTo>
                      <a:cubicBezTo>
                        <a:pt x="9" y="27"/>
                        <a:pt x="10" y="27"/>
                        <a:pt x="10" y="26"/>
                      </a:cubicBezTo>
                      <a:cubicBezTo>
                        <a:pt x="11" y="20"/>
                        <a:pt x="12" y="13"/>
                        <a:pt x="11" y="6"/>
                      </a:cubicBezTo>
                      <a:cubicBezTo>
                        <a:pt x="11" y="6"/>
                        <a:pt x="10" y="5"/>
                        <a:pt x="10" y="6"/>
                      </a:cubicBezTo>
                      <a:cubicBezTo>
                        <a:pt x="8" y="12"/>
                        <a:pt x="7" y="17"/>
                        <a:pt x="7" y="23"/>
                      </a:cubicBezTo>
                      <a:cubicBezTo>
                        <a:pt x="7" y="24"/>
                        <a:pt x="8" y="24"/>
                        <a:pt x="9" y="23"/>
                      </a:cubicBezTo>
                      <a:cubicBezTo>
                        <a:pt x="9" y="17"/>
                        <a:pt x="11" y="10"/>
                        <a:pt x="9" y="4"/>
                      </a:cubicBezTo>
                      <a:cubicBezTo>
                        <a:pt x="9" y="3"/>
                        <a:pt x="8" y="3"/>
                        <a:pt x="8" y="4"/>
                      </a:cubicBezTo>
                      <a:cubicBezTo>
                        <a:pt x="6" y="9"/>
                        <a:pt x="5" y="14"/>
                        <a:pt x="5" y="19"/>
                      </a:cubicBezTo>
                      <a:cubicBezTo>
                        <a:pt x="5" y="20"/>
                        <a:pt x="6" y="20"/>
                        <a:pt x="6" y="19"/>
                      </a:cubicBezTo>
                      <a:cubicBezTo>
                        <a:pt x="7" y="13"/>
                        <a:pt x="8" y="7"/>
                        <a:pt x="8" y="1"/>
                      </a:cubicBezTo>
                      <a:cubicBezTo>
                        <a:pt x="8" y="0"/>
                        <a:pt x="7" y="0"/>
                        <a:pt x="7" y="1"/>
                      </a:cubicBezTo>
                      <a:cubicBezTo>
                        <a:pt x="7" y="3"/>
                        <a:pt x="7" y="6"/>
                        <a:pt x="7" y="9"/>
                      </a:cubicBezTo>
                      <a:cubicBezTo>
                        <a:pt x="7" y="10"/>
                        <a:pt x="8" y="10"/>
                        <a:pt x="8" y="9"/>
                      </a:cubicBezTo>
                      <a:cubicBezTo>
                        <a:pt x="8" y="8"/>
                        <a:pt x="8" y="8"/>
                        <a:pt x="8" y="7"/>
                      </a:cubicBezTo>
                      <a:cubicBezTo>
                        <a:pt x="8" y="6"/>
                        <a:pt x="7" y="6"/>
                        <a:pt x="7" y="7"/>
                      </a:cubicBezTo>
                      <a:cubicBezTo>
                        <a:pt x="6" y="14"/>
                        <a:pt x="5" y="20"/>
                        <a:pt x="4" y="26"/>
                      </a:cubicBezTo>
                      <a:cubicBezTo>
                        <a:pt x="3" y="27"/>
                        <a:pt x="5" y="27"/>
                        <a:pt x="5" y="26"/>
                      </a:cubicBezTo>
                      <a:cubicBezTo>
                        <a:pt x="6" y="21"/>
                        <a:pt x="7" y="15"/>
                        <a:pt x="7" y="9"/>
                      </a:cubicBezTo>
                      <a:cubicBezTo>
                        <a:pt x="7" y="8"/>
                        <a:pt x="6" y="8"/>
                        <a:pt x="6" y="9"/>
                      </a:cubicBezTo>
                      <a:cubicBezTo>
                        <a:pt x="5" y="14"/>
                        <a:pt x="4" y="20"/>
                        <a:pt x="3" y="25"/>
                      </a:cubicBezTo>
                      <a:cubicBezTo>
                        <a:pt x="2" y="26"/>
                        <a:pt x="4" y="26"/>
                        <a:pt x="4" y="25"/>
                      </a:cubicBezTo>
                      <a:cubicBezTo>
                        <a:pt x="5" y="22"/>
                        <a:pt x="6" y="18"/>
                        <a:pt x="7" y="14"/>
                      </a:cubicBezTo>
                      <a:cubicBezTo>
                        <a:pt x="7" y="13"/>
                        <a:pt x="6" y="12"/>
                        <a:pt x="5" y="13"/>
                      </a:cubicBezTo>
                      <a:cubicBezTo>
                        <a:pt x="4" y="18"/>
                        <a:pt x="2" y="22"/>
                        <a:pt x="1" y="26"/>
                      </a:cubicBezTo>
                      <a:cubicBezTo>
                        <a:pt x="1" y="27"/>
                        <a:pt x="2" y="28"/>
                        <a:pt x="2"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 name="Freeform 85"/>
                <p:cNvSpPr>
                  <a:spLocks/>
                </p:cNvSpPr>
                <p:nvPr/>
              </p:nvSpPr>
              <p:spPr bwMode="auto">
                <a:xfrm>
                  <a:off x="933450" y="2185988"/>
                  <a:ext cx="28575" cy="34925"/>
                </a:xfrm>
                <a:custGeom>
                  <a:avLst/>
                  <a:gdLst>
                    <a:gd name="T0" fmla="*/ 23 w 26"/>
                    <a:gd name="T1" fmla="*/ 6 h 32"/>
                    <a:gd name="T2" fmla="*/ 7 w 26"/>
                    <a:gd name="T3" fmla="*/ 8 h 32"/>
                    <a:gd name="T4" fmla="*/ 13 w 26"/>
                    <a:gd name="T5" fmla="*/ 14 h 32"/>
                    <a:gd name="T6" fmla="*/ 22 w 26"/>
                    <a:gd name="T7" fmla="*/ 22 h 32"/>
                    <a:gd name="T8" fmla="*/ 11 w 26"/>
                    <a:gd name="T9" fmla="*/ 28 h 32"/>
                    <a:gd name="T10" fmla="*/ 4 w 26"/>
                    <a:gd name="T11" fmla="*/ 24 h 32"/>
                    <a:gd name="T12" fmla="*/ 6 w 26"/>
                    <a:gd name="T13" fmla="*/ 15 h 32"/>
                    <a:gd name="T14" fmla="*/ 5 w 26"/>
                    <a:gd name="T15" fmla="*/ 14 h 32"/>
                    <a:gd name="T16" fmla="*/ 6 w 26"/>
                    <a:gd name="T17" fmla="*/ 27 h 32"/>
                    <a:gd name="T18" fmla="*/ 21 w 26"/>
                    <a:gd name="T19" fmla="*/ 29 h 32"/>
                    <a:gd name="T20" fmla="*/ 20 w 26"/>
                    <a:gd name="T21" fmla="*/ 17 h 32"/>
                    <a:gd name="T22" fmla="*/ 10 w 26"/>
                    <a:gd name="T23" fmla="*/ 10 h 32"/>
                    <a:gd name="T24" fmla="*/ 13 w 26"/>
                    <a:gd name="T25" fmla="*/ 3 h 32"/>
                    <a:gd name="T26" fmla="*/ 22 w 26"/>
                    <a:gd name="T27" fmla="*/ 6 h 32"/>
                    <a:gd name="T28" fmla="*/ 23 w 26"/>
                    <a:gd name="T29" fmla="*/ 6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6" h="32">
                      <a:moveTo>
                        <a:pt x="23" y="6"/>
                      </a:moveTo>
                      <a:cubicBezTo>
                        <a:pt x="20" y="0"/>
                        <a:pt x="7" y="0"/>
                        <a:pt x="7" y="8"/>
                      </a:cubicBezTo>
                      <a:cubicBezTo>
                        <a:pt x="7" y="11"/>
                        <a:pt x="11" y="13"/>
                        <a:pt x="13" y="14"/>
                      </a:cubicBezTo>
                      <a:cubicBezTo>
                        <a:pt x="16" y="16"/>
                        <a:pt x="21" y="18"/>
                        <a:pt x="22" y="22"/>
                      </a:cubicBezTo>
                      <a:cubicBezTo>
                        <a:pt x="25" y="29"/>
                        <a:pt x="16" y="30"/>
                        <a:pt x="11" y="28"/>
                      </a:cubicBezTo>
                      <a:cubicBezTo>
                        <a:pt x="9" y="28"/>
                        <a:pt x="6" y="26"/>
                        <a:pt x="4" y="24"/>
                      </a:cubicBezTo>
                      <a:cubicBezTo>
                        <a:pt x="2" y="21"/>
                        <a:pt x="4" y="17"/>
                        <a:pt x="6" y="15"/>
                      </a:cubicBezTo>
                      <a:cubicBezTo>
                        <a:pt x="6" y="14"/>
                        <a:pt x="5" y="13"/>
                        <a:pt x="5" y="14"/>
                      </a:cubicBezTo>
                      <a:cubicBezTo>
                        <a:pt x="1" y="18"/>
                        <a:pt x="0" y="24"/>
                        <a:pt x="6" y="27"/>
                      </a:cubicBezTo>
                      <a:cubicBezTo>
                        <a:pt x="10" y="30"/>
                        <a:pt x="16" y="32"/>
                        <a:pt x="21" y="29"/>
                      </a:cubicBezTo>
                      <a:cubicBezTo>
                        <a:pt x="26" y="27"/>
                        <a:pt x="24" y="20"/>
                        <a:pt x="20" y="17"/>
                      </a:cubicBezTo>
                      <a:cubicBezTo>
                        <a:pt x="17" y="14"/>
                        <a:pt x="13" y="13"/>
                        <a:pt x="10" y="10"/>
                      </a:cubicBezTo>
                      <a:cubicBezTo>
                        <a:pt x="7" y="7"/>
                        <a:pt x="10" y="4"/>
                        <a:pt x="13" y="3"/>
                      </a:cubicBezTo>
                      <a:cubicBezTo>
                        <a:pt x="16" y="2"/>
                        <a:pt x="20" y="4"/>
                        <a:pt x="22" y="6"/>
                      </a:cubicBezTo>
                      <a:cubicBezTo>
                        <a:pt x="22" y="7"/>
                        <a:pt x="24" y="7"/>
                        <a:pt x="2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5" name="Freeform 86"/>
                <p:cNvSpPr>
                  <a:spLocks/>
                </p:cNvSpPr>
                <p:nvPr/>
              </p:nvSpPr>
              <p:spPr bwMode="auto">
                <a:xfrm>
                  <a:off x="955675" y="2198688"/>
                  <a:ext cx="15875" cy="20638"/>
                </a:xfrm>
                <a:custGeom>
                  <a:avLst/>
                  <a:gdLst>
                    <a:gd name="T0" fmla="*/ 4 w 14"/>
                    <a:gd name="T1" fmla="*/ 7 h 19"/>
                    <a:gd name="T2" fmla="*/ 4 w 14"/>
                    <a:gd name="T3" fmla="*/ 2 h 19"/>
                    <a:gd name="T4" fmla="*/ 2 w 14"/>
                    <a:gd name="T5" fmla="*/ 2 h 19"/>
                    <a:gd name="T6" fmla="*/ 7 w 14"/>
                    <a:gd name="T7" fmla="*/ 19 h 19"/>
                    <a:gd name="T8" fmla="*/ 11 w 14"/>
                    <a:gd name="T9" fmla="*/ 1 h 19"/>
                    <a:gd name="T10" fmla="*/ 10 w 14"/>
                    <a:gd name="T11" fmla="*/ 1 h 19"/>
                    <a:gd name="T12" fmla="*/ 7 w 14"/>
                    <a:gd name="T13" fmla="*/ 17 h 19"/>
                    <a:gd name="T14" fmla="*/ 4 w 14"/>
                    <a:gd name="T15" fmla="*/ 2 h 19"/>
                    <a:gd name="T16" fmla="*/ 2 w 14"/>
                    <a:gd name="T17" fmla="*/ 2 h 19"/>
                    <a:gd name="T18" fmla="*/ 3 w 14"/>
                    <a:gd name="T19" fmla="*/ 7 h 19"/>
                    <a:gd name="T20" fmla="*/ 4 w 14"/>
                    <a:gd name="T21" fmla="*/ 7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9">
                      <a:moveTo>
                        <a:pt x="4" y="7"/>
                      </a:moveTo>
                      <a:cubicBezTo>
                        <a:pt x="4" y="6"/>
                        <a:pt x="4" y="4"/>
                        <a:pt x="4" y="2"/>
                      </a:cubicBezTo>
                      <a:cubicBezTo>
                        <a:pt x="3" y="2"/>
                        <a:pt x="3" y="2"/>
                        <a:pt x="2" y="2"/>
                      </a:cubicBezTo>
                      <a:cubicBezTo>
                        <a:pt x="2" y="6"/>
                        <a:pt x="0" y="19"/>
                        <a:pt x="7" y="19"/>
                      </a:cubicBezTo>
                      <a:cubicBezTo>
                        <a:pt x="14" y="19"/>
                        <a:pt x="11" y="5"/>
                        <a:pt x="11" y="1"/>
                      </a:cubicBezTo>
                      <a:cubicBezTo>
                        <a:pt x="11" y="0"/>
                        <a:pt x="10" y="0"/>
                        <a:pt x="10" y="1"/>
                      </a:cubicBezTo>
                      <a:cubicBezTo>
                        <a:pt x="10" y="4"/>
                        <a:pt x="13" y="18"/>
                        <a:pt x="7" y="17"/>
                      </a:cubicBezTo>
                      <a:cubicBezTo>
                        <a:pt x="2" y="17"/>
                        <a:pt x="4" y="6"/>
                        <a:pt x="4" y="2"/>
                      </a:cubicBezTo>
                      <a:cubicBezTo>
                        <a:pt x="4" y="2"/>
                        <a:pt x="2" y="2"/>
                        <a:pt x="2" y="2"/>
                      </a:cubicBezTo>
                      <a:cubicBezTo>
                        <a:pt x="2" y="4"/>
                        <a:pt x="3" y="6"/>
                        <a:pt x="3" y="7"/>
                      </a:cubicBezTo>
                      <a:cubicBezTo>
                        <a:pt x="3" y="8"/>
                        <a:pt x="4" y="8"/>
                        <a:pt x="4"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6" name="Freeform 87"/>
                <p:cNvSpPr>
                  <a:spLocks/>
                </p:cNvSpPr>
                <p:nvPr/>
              </p:nvSpPr>
              <p:spPr bwMode="auto">
                <a:xfrm>
                  <a:off x="965200" y="2197101"/>
                  <a:ext cx="15875" cy="22225"/>
                </a:xfrm>
                <a:custGeom>
                  <a:avLst/>
                  <a:gdLst>
                    <a:gd name="T0" fmla="*/ 14 w 14"/>
                    <a:gd name="T1" fmla="*/ 8 h 20"/>
                    <a:gd name="T2" fmla="*/ 1 w 14"/>
                    <a:gd name="T3" fmla="*/ 9 h 20"/>
                    <a:gd name="T4" fmla="*/ 3 w 14"/>
                    <a:gd name="T5" fmla="*/ 18 h 20"/>
                    <a:gd name="T6" fmla="*/ 11 w 14"/>
                    <a:gd name="T7" fmla="*/ 16 h 20"/>
                    <a:gd name="T8" fmla="*/ 10 w 14"/>
                    <a:gd name="T9" fmla="*/ 15 h 20"/>
                    <a:gd name="T10" fmla="*/ 3 w 14"/>
                    <a:gd name="T11" fmla="*/ 16 h 20"/>
                    <a:gd name="T12" fmla="*/ 3 w 14"/>
                    <a:gd name="T13" fmla="*/ 8 h 20"/>
                    <a:gd name="T14" fmla="*/ 12 w 14"/>
                    <a:gd name="T15" fmla="*/ 8 h 20"/>
                    <a:gd name="T16" fmla="*/ 14 w 14"/>
                    <a:gd name="T17" fmla="*/ 8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20">
                      <a:moveTo>
                        <a:pt x="14" y="8"/>
                      </a:moveTo>
                      <a:cubicBezTo>
                        <a:pt x="12" y="0"/>
                        <a:pt x="3" y="3"/>
                        <a:pt x="1" y="9"/>
                      </a:cubicBezTo>
                      <a:cubicBezTo>
                        <a:pt x="0" y="12"/>
                        <a:pt x="0" y="16"/>
                        <a:pt x="3" y="18"/>
                      </a:cubicBezTo>
                      <a:cubicBezTo>
                        <a:pt x="6" y="20"/>
                        <a:pt x="9" y="18"/>
                        <a:pt x="11" y="16"/>
                      </a:cubicBezTo>
                      <a:cubicBezTo>
                        <a:pt x="12" y="15"/>
                        <a:pt x="11" y="14"/>
                        <a:pt x="10" y="15"/>
                      </a:cubicBezTo>
                      <a:cubicBezTo>
                        <a:pt x="8" y="17"/>
                        <a:pt x="6" y="18"/>
                        <a:pt x="3" y="16"/>
                      </a:cubicBezTo>
                      <a:cubicBezTo>
                        <a:pt x="1" y="14"/>
                        <a:pt x="1" y="11"/>
                        <a:pt x="3" y="8"/>
                      </a:cubicBezTo>
                      <a:cubicBezTo>
                        <a:pt x="5" y="4"/>
                        <a:pt x="11" y="3"/>
                        <a:pt x="12" y="8"/>
                      </a:cubicBezTo>
                      <a:cubicBezTo>
                        <a:pt x="13" y="9"/>
                        <a:pt x="14" y="9"/>
                        <a:pt x="14"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7" name="Freeform 88"/>
                <p:cNvSpPr>
                  <a:spLocks/>
                </p:cNvSpPr>
                <p:nvPr/>
              </p:nvSpPr>
              <p:spPr bwMode="auto">
                <a:xfrm>
                  <a:off x="977900" y="2195513"/>
                  <a:ext cx="12700" cy="25400"/>
                </a:xfrm>
                <a:custGeom>
                  <a:avLst/>
                  <a:gdLst>
                    <a:gd name="T0" fmla="*/ 12 w 13"/>
                    <a:gd name="T1" fmla="*/ 7 h 24"/>
                    <a:gd name="T2" fmla="*/ 1 w 13"/>
                    <a:gd name="T3" fmla="*/ 13 h 24"/>
                    <a:gd name="T4" fmla="*/ 12 w 13"/>
                    <a:gd name="T5" fmla="*/ 16 h 24"/>
                    <a:gd name="T6" fmla="*/ 10 w 13"/>
                    <a:gd name="T7" fmla="*/ 16 h 24"/>
                    <a:gd name="T8" fmla="*/ 2 w 13"/>
                    <a:gd name="T9" fmla="*/ 12 h 24"/>
                    <a:gd name="T10" fmla="*/ 11 w 13"/>
                    <a:gd name="T11" fmla="*/ 7 h 24"/>
                    <a:gd name="T12" fmla="*/ 12 w 13"/>
                    <a:gd name="T13" fmla="*/ 7 h 24"/>
                  </a:gdLst>
                  <a:ahLst/>
                  <a:cxnLst>
                    <a:cxn ang="0">
                      <a:pos x="T0" y="T1"/>
                    </a:cxn>
                    <a:cxn ang="0">
                      <a:pos x="T2" y="T3"/>
                    </a:cxn>
                    <a:cxn ang="0">
                      <a:pos x="T4" y="T5"/>
                    </a:cxn>
                    <a:cxn ang="0">
                      <a:pos x="T6" y="T7"/>
                    </a:cxn>
                    <a:cxn ang="0">
                      <a:pos x="T8" y="T9"/>
                    </a:cxn>
                    <a:cxn ang="0">
                      <a:pos x="T10" y="T11"/>
                    </a:cxn>
                    <a:cxn ang="0">
                      <a:pos x="T12" y="T13"/>
                    </a:cxn>
                  </a:cxnLst>
                  <a:rect l="0" t="0" r="r" b="b"/>
                  <a:pathLst>
                    <a:path w="13" h="24">
                      <a:moveTo>
                        <a:pt x="12" y="7"/>
                      </a:moveTo>
                      <a:cubicBezTo>
                        <a:pt x="9" y="0"/>
                        <a:pt x="1" y="8"/>
                        <a:pt x="1" y="13"/>
                      </a:cubicBezTo>
                      <a:cubicBezTo>
                        <a:pt x="0" y="18"/>
                        <a:pt x="10" y="24"/>
                        <a:pt x="12" y="16"/>
                      </a:cubicBezTo>
                      <a:cubicBezTo>
                        <a:pt x="12" y="16"/>
                        <a:pt x="11" y="15"/>
                        <a:pt x="10" y="16"/>
                      </a:cubicBezTo>
                      <a:cubicBezTo>
                        <a:pt x="9" y="22"/>
                        <a:pt x="2" y="17"/>
                        <a:pt x="2" y="12"/>
                      </a:cubicBezTo>
                      <a:cubicBezTo>
                        <a:pt x="3" y="9"/>
                        <a:pt x="9" y="2"/>
                        <a:pt x="11" y="7"/>
                      </a:cubicBezTo>
                      <a:cubicBezTo>
                        <a:pt x="12" y="8"/>
                        <a:pt x="13" y="7"/>
                        <a:pt x="1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8" name="Freeform 89"/>
                <p:cNvSpPr>
                  <a:spLocks/>
                </p:cNvSpPr>
                <p:nvPr/>
              </p:nvSpPr>
              <p:spPr bwMode="auto">
                <a:xfrm>
                  <a:off x="989013" y="2197101"/>
                  <a:ext cx="15875" cy="19050"/>
                </a:xfrm>
                <a:custGeom>
                  <a:avLst/>
                  <a:gdLst>
                    <a:gd name="T0" fmla="*/ 4 w 15"/>
                    <a:gd name="T1" fmla="*/ 10 h 17"/>
                    <a:gd name="T2" fmla="*/ 13 w 15"/>
                    <a:gd name="T3" fmla="*/ 7 h 17"/>
                    <a:gd name="T4" fmla="*/ 13 w 15"/>
                    <a:gd name="T5" fmla="*/ 6 h 17"/>
                    <a:gd name="T6" fmla="*/ 0 w 15"/>
                    <a:gd name="T7" fmla="*/ 12 h 17"/>
                    <a:gd name="T8" fmla="*/ 5 w 15"/>
                    <a:gd name="T9" fmla="*/ 17 h 17"/>
                    <a:gd name="T10" fmla="*/ 14 w 15"/>
                    <a:gd name="T11" fmla="*/ 11 h 17"/>
                    <a:gd name="T12" fmla="*/ 13 w 15"/>
                    <a:gd name="T13" fmla="*/ 10 h 17"/>
                    <a:gd name="T14" fmla="*/ 6 w 15"/>
                    <a:gd name="T15" fmla="*/ 15 h 17"/>
                    <a:gd name="T16" fmla="*/ 2 w 15"/>
                    <a:gd name="T17" fmla="*/ 8 h 17"/>
                    <a:gd name="T18" fmla="*/ 10 w 15"/>
                    <a:gd name="T19" fmla="*/ 6 h 17"/>
                    <a:gd name="T20" fmla="*/ 7 w 15"/>
                    <a:gd name="T21" fmla="*/ 8 h 17"/>
                    <a:gd name="T22" fmla="*/ 3 w 15"/>
                    <a:gd name="T23" fmla="*/ 9 h 17"/>
                    <a:gd name="T24" fmla="*/ 4 w 15"/>
                    <a:gd name="T25" fmla="*/ 10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 h="17">
                      <a:moveTo>
                        <a:pt x="4" y="10"/>
                      </a:moveTo>
                      <a:cubicBezTo>
                        <a:pt x="7" y="9"/>
                        <a:pt x="11" y="10"/>
                        <a:pt x="13" y="7"/>
                      </a:cubicBezTo>
                      <a:cubicBezTo>
                        <a:pt x="13" y="7"/>
                        <a:pt x="13" y="6"/>
                        <a:pt x="13" y="6"/>
                      </a:cubicBezTo>
                      <a:cubicBezTo>
                        <a:pt x="8" y="0"/>
                        <a:pt x="0" y="5"/>
                        <a:pt x="0" y="12"/>
                      </a:cubicBezTo>
                      <a:cubicBezTo>
                        <a:pt x="0" y="14"/>
                        <a:pt x="2" y="17"/>
                        <a:pt x="5" y="17"/>
                      </a:cubicBezTo>
                      <a:cubicBezTo>
                        <a:pt x="9" y="16"/>
                        <a:pt x="12" y="14"/>
                        <a:pt x="14" y="11"/>
                      </a:cubicBezTo>
                      <a:cubicBezTo>
                        <a:pt x="15" y="10"/>
                        <a:pt x="14" y="9"/>
                        <a:pt x="13" y="10"/>
                      </a:cubicBezTo>
                      <a:cubicBezTo>
                        <a:pt x="11" y="12"/>
                        <a:pt x="9" y="14"/>
                        <a:pt x="6" y="15"/>
                      </a:cubicBezTo>
                      <a:cubicBezTo>
                        <a:pt x="1" y="16"/>
                        <a:pt x="0" y="11"/>
                        <a:pt x="2" y="8"/>
                      </a:cubicBezTo>
                      <a:cubicBezTo>
                        <a:pt x="4" y="5"/>
                        <a:pt x="8" y="4"/>
                        <a:pt x="10" y="6"/>
                      </a:cubicBezTo>
                      <a:cubicBezTo>
                        <a:pt x="13" y="7"/>
                        <a:pt x="8" y="8"/>
                        <a:pt x="7" y="8"/>
                      </a:cubicBezTo>
                      <a:cubicBezTo>
                        <a:pt x="6" y="8"/>
                        <a:pt x="4" y="8"/>
                        <a:pt x="3" y="9"/>
                      </a:cubicBezTo>
                      <a:cubicBezTo>
                        <a:pt x="2" y="9"/>
                        <a:pt x="3" y="10"/>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9" name="Freeform 90"/>
                <p:cNvSpPr>
                  <a:spLocks/>
                </p:cNvSpPr>
                <p:nvPr/>
              </p:nvSpPr>
              <p:spPr bwMode="auto">
                <a:xfrm>
                  <a:off x="1000125" y="2198688"/>
                  <a:ext cx="14288" cy="14288"/>
                </a:xfrm>
                <a:custGeom>
                  <a:avLst/>
                  <a:gdLst>
                    <a:gd name="T0" fmla="*/ 12 w 13"/>
                    <a:gd name="T1" fmla="*/ 3 h 14"/>
                    <a:gd name="T2" fmla="*/ 8 w 13"/>
                    <a:gd name="T3" fmla="*/ 1 h 14"/>
                    <a:gd name="T4" fmla="*/ 4 w 13"/>
                    <a:gd name="T5" fmla="*/ 3 h 14"/>
                    <a:gd name="T6" fmla="*/ 5 w 13"/>
                    <a:gd name="T7" fmla="*/ 6 h 14"/>
                    <a:gd name="T8" fmla="*/ 6 w 13"/>
                    <a:gd name="T9" fmla="*/ 9 h 14"/>
                    <a:gd name="T10" fmla="*/ 6 w 13"/>
                    <a:gd name="T11" fmla="*/ 11 h 14"/>
                    <a:gd name="T12" fmla="*/ 2 w 13"/>
                    <a:gd name="T13" fmla="*/ 12 h 14"/>
                    <a:gd name="T14" fmla="*/ 1 w 13"/>
                    <a:gd name="T15" fmla="*/ 13 h 14"/>
                    <a:gd name="T16" fmla="*/ 8 w 13"/>
                    <a:gd name="T17" fmla="*/ 9 h 14"/>
                    <a:gd name="T18" fmla="*/ 7 w 13"/>
                    <a:gd name="T19" fmla="*/ 8 h 14"/>
                    <a:gd name="T20" fmla="*/ 6 w 13"/>
                    <a:gd name="T21" fmla="*/ 5 h 14"/>
                    <a:gd name="T22" fmla="*/ 6 w 13"/>
                    <a:gd name="T23" fmla="*/ 2 h 14"/>
                    <a:gd name="T24" fmla="*/ 11 w 13"/>
                    <a:gd name="T25" fmla="*/ 4 h 14"/>
                    <a:gd name="T26" fmla="*/ 12 w 13"/>
                    <a:gd name="T27"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 h="14">
                      <a:moveTo>
                        <a:pt x="12" y="3"/>
                      </a:moveTo>
                      <a:cubicBezTo>
                        <a:pt x="11" y="1"/>
                        <a:pt x="10" y="0"/>
                        <a:pt x="8" y="1"/>
                      </a:cubicBezTo>
                      <a:cubicBezTo>
                        <a:pt x="6" y="1"/>
                        <a:pt x="4" y="1"/>
                        <a:pt x="4" y="3"/>
                      </a:cubicBezTo>
                      <a:cubicBezTo>
                        <a:pt x="4" y="4"/>
                        <a:pt x="5" y="5"/>
                        <a:pt x="5" y="6"/>
                      </a:cubicBezTo>
                      <a:cubicBezTo>
                        <a:pt x="5" y="7"/>
                        <a:pt x="5" y="8"/>
                        <a:pt x="6" y="9"/>
                      </a:cubicBezTo>
                      <a:cubicBezTo>
                        <a:pt x="6" y="10"/>
                        <a:pt x="7" y="10"/>
                        <a:pt x="6" y="11"/>
                      </a:cubicBezTo>
                      <a:cubicBezTo>
                        <a:pt x="5" y="12"/>
                        <a:pt x="3" y="12"/>
                        <a:pt x="2" y="12"/>
                      </a:cubicBezTo>
                      <a:cubicBezTo>
                        <a:pt x="1" y="12"/>
                        <a:pt x="0" y="13"/>
                        <a:pt x="1" y="13"/>
                      </a:cubicBezTo>
                      <a:cubicBezTo>
                        <a:pt x="3" y="14"/>
                        <a:pt x="9" y="13"/>
                        <a:pt x="8" y="9"/>
                      </a:cubicBezTo>
                      <a:cubicBezTo>
                        <a:pt x="8" y="9"/>
                        <a:pt x="7" y="9"/>
                        <a:pt x="7" y="8"/>
                      </a:cubicBezTo>
                      <a:cubicBezTo>
                        <a:pt x="6" y="8"/>
                        <a:pt x="7" y="6"/>
                        <a:pt x="6" y="5"/>
                      </a:cubicBezTo>
                      <a:cubicBezTo>
                        <a:pt x="6" y="4"/>
                        <a:pt x="5" y="3"/>
                        <a:pt x="6" y="2"/>
                      </a:cubicBezTo>
                      <a:cubicBezTo>
                        <a:pt x="8" y="2"/>
                        <a:pt x="10" y="2"/>
                        <a:pt x="11" y="4"/>
                      </a:cubicBezTo>
                      <a:cubicBezTo>
                        <a:pt x="11" y="4"/>
                        <a:pt x="13" y="4"/>
                        <a:pt x="1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0" name="Freeform 91"/>
                <p:cNvSpPr>
                  <a:spLocks/>
                </p:cNvSpPr>
                <p:nvPr/>
              </p:nvSpPr>
              <p:spPr bwMode="auto">
                <a:xfrm>
                  <a:off x="1009650" y="2195513"/>
                  <a:ext cx="14288" cy="20638"/>
                </a:xfrm>
                <a:custGeom>
                  <a:avLst/>
                  <a:gdLst>
                    <a:gd name="T0" fmla="*/ 12 w 13"/>
                    <a:gd name="T1" fmla="*/ 1 h 19"/>
                    <a:gd name="T2" fmla="*/ 7 w 13"/>
                    <a:gd name="T3" fmla="*/ 1 h 19"/>
                    <a:gd name="T4" fmla="*/ 5 w 13"/>
                    <a:gd name="T5" fmla="*/ 5 h 19"/>
                    <a:gd name="T6" fmla="*/ 6 w 13"/>
                    <a:gd name="T7" fmla="*/ 7 h 19"/>
                    <a:gd name="T8" fmla="*/ 9 w 13"/>
                    <a:gd name="T9" fmla="*/ 11 h 19"/>
                    <a:gd name="T10" fmla="*/ 1 w 13"/>
                    <a:gd name="T11" fmla="*/ 16 h 19"/>
                    <a:gd name="T12" fmla="*/ 0 w 13"/>
                    <a:gd name="T13" fmla="*/ 17 h 19"/>
                    <a:gd name="T14" fmla="*/ 11 w 13"/>
                    <a:gd name="T15" fmla="*/ 12 h 19"/>
                    <a:gd name="T16" fmla="*/ 9 w 13"/>
                    <a:gd name="T17" fmla="*/ 8 h 19"/>
                    <a:gd name="T18" fmla="*/ 8 w 13"/>
                    <a:gd name="T19" fmla="*/ 6 h 19"/>
                    <a:gd name="T20" fmla="*/ 11 w 13"/>
                    <a:gd name="T21" fmla="*/ 2 h 19"/>
                    <a:gd name="T22" fmla="*/ 12 w 13"/>
                    <a:gd name="T23" fmla="*/ 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9">
                      <a:moveTo>
                        <a:pt x="12" y="1"/>
                      </a:moveTo>
                      <a:cubicBezTo>
                        <a:pt x="10" y="0"/>
                        <a:pt x="8" y="0"/>
                        <a:pt x="7" y="1"/>
                      </a:cubicBezTo>
                      <a:cubicBezTo>
                        <a:pt x="6" y="2"/>
                        <a:pt x="4" y="4"/>
                        <a:pt x="5" y="5"/>
                      </a:cubicBezTo>
                      <a:cubicBezTo>
                        <a:pt x="5" y="6"/>
                        <a:pt x="6" y="6"/>
                        <a:pt x="6" y="7"/>
                      </a:cubicBezTo>
                      <a:cubicBezTo>
                        <a:pt x="8" y="8"/>
                        <a:pt x="8" y="9"/>
                        <a:pt x="9" y="11"/>
                      </a:cubicBezTo>
                      <a:cubicBezTo>
                        <a:pt x="11" y="15"/>
                        <a:pt x="4" y="17"/>
                        <a:pt x="1" y="16"/>
                      </a:cubicBezTo>
                      <a:cubicBezTo>
                        <a:pt x="0" y="15"/>
                        <a:pt x="0" y="17"/>
                        <a:pt x="0" y="17"/>
                      </a:cubicBezTo>
                      <a:cubicBezTo>
                        <a:pt x="5" y="19"/>
                        <a:pt x="9" y="16"/>
                        <a:pt x="11" y="12"/>
                      </a:cubicBezTo>
                      <a:cubicBezTo>
                        <a:pt x="11" y="11"/>
                        <a:pt x="9" y="9"/>
                        <a:pt x="9" y="8"/>
                      </a:cubicBezTo>
                      <a:cubicBezTo>
                        <a:pt x="9" y="7"/>
                        <a:pt x="8" y="6"/>
                        <a:pt x="8" y="6"/>
                      </a:cubicBezTo>
                      <a:cubicBezTo>
                        <a:pt x="5" y="3"/>
                        <a:pt x="8" y="1"/>
                        <a:pt x="11" y="2"/>
                      </a:cubicBezTo>
                      <a:cubicBezTo>
                        <a:pt x="12" y="2"/>
                        <a:pt x="13" y="1"/>
                        <a:pt x="1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1" name="Freeform 97"/>
                <p:cNvSpPr>
                  <a:spLocks/>
                </p:cNvSpPr>
                <p:nvPr/>
              </p:nvSpPr>
              <p:spPr bwMode="auto">
                <a:xfrm>
                  <a:off x="1068388" y="2146301"/>
                  <a:ext cx="36513" cy="39688"/>
                </a:xfrm>
                <a:custGeom>
                  <a:avLst/>
                  <a:gdLst>
                    <a:gd name="T0" fmla="*/ 3 w 35"/>
                    <a:gd name="T1" fmla="*/ 17 h 37"/>
                    <a:gd name="T2" fmla="*/ 6 w 35"/>
                    <a:gd name="T3" fmla="*/ 13 h 37"/>
                    <a:gd name="T4" fmla="*/ 5 w 35"/>
                    <a:gd name="T5" fmla="*/ 26 h 37"/>
                    <a:gd name="T6" fmla="*/ 5 w 35"/>
                    <a:gd name="T7" fmla="*/ 30 h 37"/>
                    <a:gd name="T8" fmla="*/ 11 w 35"/>
                    <a:gd name="T9" fmla="*/ 12 h 37"/>
                    <a:gd name="T10" fmla="*/ 10 w 35"/>
                    <a:gd name="T11" fmla="*/ 32 h 37"/>
                    <a:gd name="T12" fmla="*/ 11 w 35"/>
                    <a:gd name="T13" fmla="*/ 35 h 37"/>
                    <a:gd name="T14" fmla="*/ 17 w 35"/>
                    <a:gd name="T15" fmla="*/ 13 h 37"/>
                    <a:gd name="T16" fmla="*/ 15 w 35"/>
                    <a:gd name="T17" fmla="*/ 33 h 37"/>
                    <a:gd name="T18" fmla="*/ 19 w 35"/>
                    <a:gd name="T19" fmla="*/ 14 h 37"/>
                    <a:gd name="T20" fmla="*/ 17 w 35"/>
                    <a:gd name="T21" fmla="*/ 28 h 37"/>
                    <a:gd name="T22" fmla="*/ 15 w 35"/>
                    <a:gd name="T23" fmla="*/ 36 h 37"/>
                    <a:gd name="T24" fmla="*/ 17 w 35"/>
                    <a:gd name="T25" fmla="*/ 33 h 37"/>
                    <a:gd name="T26" fmla="*/ 19 w 35"/>
                    <a:gd name="T27" fmla="*/ 10 h 37"/>
                    <a:gd name="T28" fmla="*/ 21 w 35"/>
                    <a:gd name="T29" fmla="*/ 7 h 37"/>
                    <a:gd name="T30" fmla="*/ 21 w 35"/>
                    <a:gd name="T31" fmla="*/ 15 h 37"/>
                    <a:gd name="T32" fmla="*/ 21 w 35"/>
                    <a:gd name="T33" fmla="*/ 20 h 37"/>
                    <a:gd name="T34" fmla="*/ 25 w 35"/>
                    <a:gd name="T35" fmla="*/ 7 h 37"/>
                    <a:gd name="T36" fmla="*/ 25 w 35"/>
                    <a:gd name="T37" fmla="*/ 19 h 37"/>
                    <a:gd name="T38" fmla="*/ 25 w 35"/>
                    <a:gd name="T39" fmla="*/ 21 h 37"/>
                    <a:gd name="T40" fmla="*/ 30 w 35"/>
                    <a:gd name="T41" fmla="*/ 6 h 37"/>
                    <a:gd name="T42" fmla="*/ 31 w 35"/>
                    <a:gd name="T43" fmla="*/ 14 h 37"/>
                    <a:gd name="T44" fmla="*/ 34 w 35"/>
                    <a:gd name="T45" fmla="*/ 5 h 37"/>
                    <a:gd name="T46" fmla="*/ 31 w 35"/>
                    <a:gd name="T47" fmla="*/ 18 h 37"/>
                    <a:gd name="T48" fmla="*/ 26 w 35"/>
                    <a:gd name="T49" fmla="*/ 16 h 37"/>
                    <a:gd name="T50" fmla="*/ 28 w 35"/>
                    <a:gd name="T51" fmla="*/ 5 h 37"/>
                    <a:gd name="T52" fmla="*/ 25 w 35"/>
                    <a:gd name="T53" fmla="*/ 12 h 37"/>
                    <a:gd name="T54" fmla="*/ 21 w 35"/>
                    <a:gd name="T55" fmla="*/ 20 h 37"/>
                    <a:gd name="T56" fmla="*/ 22 w 35"/>
                    <a:gd name="T57" fmla="*/ 6 h 37"/>
                    <a:gd name="T58" fmla="*/ 21 w 35"/>
                    <a:gd name="T59" fmla="*/ 5 h 37"/>
                    <a:gd name="T60" fmla="*/ 20 w 35"/>
                    <a:gd name="T61" fmla="*/ 13 h 37"/>
                    <a:gd name="T62" fmla="*/ 16 w 35"/>
                    <a:gd name="T63" fmla="*/ 34 h 37"/>
                    <a:gd name="T64" fmla="*/ 17 w 35"/>
                    <a:gd name="T65" fmla="*/ 36 h 37"/>
                    <a:gd name="T66" fmla="*/ 16 w 35"/>
                    <a:gd name="T67" fmla="*/ 31 h 37"/>
                    <a:gd name="T68" fmla="*/ 19 w 35"/>
                    <a:gd name="T69" fmla="*/ 8 h 37"/>
                    <a:gd name="T70" fmla="*/ 18 w 35"/>
                    <a:gd name="T71" fmla="*/ 10 h 37"/>
                    <a:gd name="T72" fmla="*/ 12 w 35"/>
                    <a:gd name="T73" fmla="*/ 33 h 37"/>
                    <a:gd name="T74" fmla="*/ 14 w 35"/>
                    <a:gd name="T75" fmla="*/ 8 h 37"/>
                    <a:gd name="T76" fmla="*/ 11 w 35"/>
                    <a:gd name="T77" fmla="*/ 20 h 37"/>
                    <a:gd name="T78" fmla="*/ 8 w 35"/>
                    <a:gd name="T79" fmla="*/ 24 h 37"/>
                    <a:gd name="T80" fmla="*/ 8 w 35"/>
                    <a:gd name="T81" fmla="*/ 13 h 37"/>
                    <a:gd name="T82" fmla="*/ 7 w 35"/>
                    <a:gd name="T83" fmla="*/ 11 h 37"/>
                    <a:gd name="T84" fmla="*/ 2 w 35"/>
                    <a:gd name="T85" fmla="*/ 26 h 37"/>
                    <a:gd name="T86" fmla="*/ 0 w 35"/>
                    <a:gd name="T87" fmla="*/ 25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5" h="37">
                      <a:moveTo>
                        <a:pt x="1" y="25"/>
                      </a:moveTo>
                      <a:cubicBezTo>
                        <a:pt x="1" y="23"/>
                        <a:pt x="2" y="22"/>
                        <a:pt x="2" y="21"/>
                      </a:cubicBezTo>
                      <a:cubicBezTo>
                        <a:pt x="4" y="18"/>
                        <a:pt x="4" y="17"/>
                        <a:pt x="3" y="17"/>
                      </a:cubicBezTo>
                      <a:cubicBezTo>
                        <a:pt x="2" y="20"/>
                        <a:pt x="1" y="23"/>
                        <a:pt x="0" y="26"/>
                      </a:cubicBezTo>
                      <a:cubicBezTo>
                        <a:pt x="1" y="26"/>
                        <a:pt x="1" y="26"/>
                        <a:pt x="2" y="26"/>
                      </a:cubicBezTo>
                      <a:cubicBezTo>
                        <a:pt x="3" y="21"/>
                        <a:pt x="4" y="17"/>
                        <a:pt x="6" y="13"/>
                      </a:cubicBezTo>
                      <a:cubicBezTo>
                        <a:pt x="5" y="15"/>
                        <a:pt x="6" y="18"/>
                        <a:pt x="5" y="20"/>
                      </a:cubicBezTo>
                      <a:cubicBezTo>
                        <a:pt x="5" y="22"/>
                        <a:pt x="4" y="24"/>
                        <a:pt x="4" y="26"/>
                      </a:cubicBezTo>
                      <a:cubicBezTo>
                        <a:pt x="4" y="27"/>
                        <a:pt x="5" y="27"/>
                        <a:pt x="5" y="26"/>
                      </a:cubicBezTo>
                      <a:cubicBezTo>
                        <a:pt x="7" y="22"/>
                        <a:pt x="7" y="17"/>
                        <a:pt x="9" y="13"/>
                      </a:cubicBezTo>
                      <a:cubicBezTo>
                        <a:pt x="9" y="13"/>
                        <a:pt x="8" y="13"/>
                        <a:pt x="8" y="13"/>
                      </a:cubicBezTo>
                      <a:cubicBezTo>
                        <a:pt x="7" y="19"/>
                        <a:pt x="5" y="24"/>
                        <a:pt x="5" y="30"/>
                      </a:cubicBezTo>
                      <a:cubicBezTo>
                        <a:pt x="5" y="31"/>
                        <a:pt x="6" y="31"/>
                        <a:pt x="6" y="31"/>
                      </a:cubicBezTo>
                      <a:cubicBezTo>
                        <a:pt x="9" y="26"/>
                        <a:pt x="10" y="20"/>
                        <a:pt x="12" y="14"/>
                      </a:cubicBezTo>
                      <a:cubicBezTo>
                        <a:pt x="13" y="12"/>
                        <a:pt x="12" y="12"/>
                        <a:pt x="11" y="12"/>
                      </a:cubicBezTo>
                      <a:cubicBezTo>
                        <a:pt x="11" y="16"/>
                        <a:pt x="10" y="19"/>
                        <a:pt x="9" y="22"/>
                      </a:cubicBezTo>
                      <a:cubicBezTo>
                        <a:pt x="9" y="25"/>
                        <a:pt x="9" y="28"/>
                        <a:pt x="8" y="32"/>
                      </a:cubicBezTo>
                      <a:cubicBezTo>
                        <a:pt x="8" y="32"/>
                        <a:pt x="9" y="33"/>
                        <a:pt x="10" y="32"/>
                      </a:cubicBezTo>
                      <a:cubicBezTo>
                        <a:pt x="13" y="25"/>
                        <a:pt x="14" y="17"/>
                        <a:pt x="15" y="9"/>
                      </a:cubicBezTo>
                      <a:cubicBezTo>
                        <a:pt x="15" y="9"/>
                        <a:pt x="14" y="9"/>
                        <a:pt x="14" y="8"/>
                      </a:cubicBezTo>
                      <a:cubicBezTo>
                        <a:pt x="13" y="17"/>
                        <a:pt x="11" y="26"/>
                        <a:pt x="11" y="35"/>
                      </a:cubicBezTo>
                      <a:cubicBezTo>
                        <a:pt x="11" y="36"/>
                        <a:pt x="12" y="36"/>
                        <a:pt x="12" y="35"/>
                      </a:cubicBezTo>
                      <a:cubicBezTo>
                        <a:pt x="15" y="29"/>
                        <a:pt x="16" y="22"/>
                        <a:pt x="17" y="15"/>
                      </a:cubicBezTo>
                      <a:cubicBezTo>
                        <a:pt x="18" y="13"/>
                        <a:pt x="18" y="12"/>
                        <a:pt x="17" y="13"/>
                      </a:cubicBezTo>
                      <a:cubicBezTo>
                        <a:pt x="16" y="16"/>
                        <a:pt x="16" y="20"/>
                        <a:pt x="15" y="23"/>
                      </a:cubicBezTo>
                      <a:cubicBezTo>
                        <a:pt x="15" y="26"/>
                        <a:pt x="14" y="30"/>
                        <a:pt x="14" y="33"/>
                      </a:cubicBezTo>
                      <a:cubicBezTo>
                        <a:pt x="14" y="33"/>
                        <a:pt x="15" y="33"/>
                        <a:pt x="15" y="33"/>
                      </a:cubicBezTo>
                      <a:cubicBezTo>
                        <a:pt x="16" y="29"/>
                        <a:pt x="16" y="25"/>
                        <a:pt x="17" y="21"/>
                      </a:cubicBezTo>
                      <a:cubicBezTo>
                        <a:pt x="18" y="20"/>
                        <a:pt x="18" y="18"/>
                        <a:pt x="19" y="16"/>
                      </a:cubicBezTo>
                      <a:cubicBezTo>
                        <a:pt x="19" y="15"/>
                        <a:pt x="19" y="15"/>
                        <a:pt x="19" y="14"/>
                      </a:cubicBezTo>
                      <a:cubicBezTo>
                        <a:pt x="21" y="12"/>
                        <a:pt x="20" y="11"/>
                        <a:pt x="19" y="11"/>
                      </a:cubicBezTo>
                      <a:cubicBezTo>
                        <a:pt x="19" y="14"/>
                        <a:pt x="18" y="18"/>
                        <a:pt x="18" y="21"/>
                      </a:cubicBezTo>
                      <a:cubicBezTo>
                        <a:pt x="18" y="23"/>
                        <a:pt x="17" y="26"/>
                        <a:pt x="17" y="28"/>
                      </a:cubicBezTo>
                      <a:cubicBezTo>
                        <a:pt x="16" y="32"/>
                        <a:pt x="18" y="30"/>
                        <a:pt x="18" y="28"/>
                      </a:cubicBezTo>
                      <a:cubicBezTo>
                        <a:pt x="18" y="27"/>
                        <a:pt x="17" y="27"/>
                        <a:pt x="17" y="28"/>
                      </a:cubicBezTo>
                      <a:cubicBezTo>
                        <a:pt x="16" y="31"/>
                        <a:pt x="16" y="33"/>
                        <a:pt x="15" y="36"/>
                      </a:cubicBezTo>
                      <a:cubicBezTo>
                        <a:pt x="15" y="36"/>
                        <a:pt x="16" y="37"/>
                        <a:pt x="17" y="36"/>
                      </a:cubicBezTo>
                      <a:cubicBezTo>
                        <a:pt x="17" y="35"/>
                        <a:pt x="17" y="34"/>
                        <a:pt x="17" y="34"/>
                      </a:cubicBezTo>
                      <a:cubicBezTo>
                        <a:pt x="17" y="33"/>
                        <a:pt x="17" y="33"/>
                        <a:pt x="17" y="33"/>
                      </a:cubicBezTo>
                      <a:cubicBezTo>
                        <a:pt x="18" y="33"/>
                        <a:pt x="19" y="19"/>
                        <a:pt x="19" y="17"/>
                      </a:cubicBezTo>
                      <a:cubicBezTo>
                        <a:pt x="19" y="15"/>
                        <a:pt x="19" y="13"/>
                        <a:pt x="20" y="11"/>
                      </a:cubicBezTo>
                      <a:cubicBezTo>
                        <a:pt x="19" y="8"/>
                        <a:pt x="19" y="8"/>
                        <a:pt x="19" y="10"/>
                      </a:cubicBezTo>
                      <a:cubicBezTo>
                        <a:pt x="19" y="11"/>
                        <a:pt x="18" y="13"/>
                        <a:pt x="18" y="14"/>
                      </a:cubicBezTo>
                      <a:cubicBezTo>
                        <a:pt x="18" y="15"/>
                        <a:pt x="19" y="15"/>
                        <a:pt x="20" y="14"/>
                      </a:cubicBezTo>
                      <a:cubicBezTo>
                        <a:pt x="20" y="13"/>
                        <a:pt x="21" y="8"/>
                        <a:pt x="21" y="7"/>
                      </a:cubicBezTo>
                      <a:cubicBezTo>
                        <a:pt x="19" y="7"/>
                        <a:pt x="19" y="8"/>
                        <a:pt x="20" y="10"/>
                      </a:cubicBezTo>
                      <a:cubicBezTo>
                        <a:pt x="20" y="13"/>
                        <a:pt x="20" y="16"/>
                        <a:pt x="19" y="19"/>
                      </a:cubicBezTo>
                      <a:cubicBezTo>
                        <a:pt x="20" y="18"/>
                        <a:pt x="21" y="16"/>
                        <a:pt x="21" y="15"/>
                      </a:cubicBezTo>
                      <a:cubicBezTo>
                        <a:pt x="22" y="13"/>
                        <a:pt x="23" y="11"/>
                        <a:pt x="23" y="8"/>
                      </a:cubicBezTo>
                      <a:cubicBezTo>
                        <a:pt x="22" y="8"/>
                        <a:pt x="21" y="9"/>
                        <a:pt x="22" y="11"/>
                      </a:cubicBezTo>
                      <a:cubicBezTo>
                        <a:pt x="22" y="14"/>
                        <a:pt x="21" y="17"/>
                        <a:pt x="21" y="20"/>
                      </a:cubicBezTo>
                      <a:cubicBezTo>
                        <a:pt x="20" y="21"/>
                        <a:pt x="22" y="22"/>
                        <a:pt x="22" y="21"/>
                      </a:cubicBezTo>
                      <a:cubicBezTo>
                        <a:pt x="24" y="16"/>
                        <a:pt x="25" y="12"/>
                        <a:pt x="26" y="7"/>
                      </a:cubicBezTo>
                      <a:cubicBezTo>
                        <a:pt x="25" y="7"/>
                        <a:pt x="25" y="7"/>
                        <a:pt x="25" y="7"/>
                      </a:cubicBezTo>
                      <a:cubicBezTo>
                        <a:pt x="24" y="8"/>
                        <a:pt x="24" y="10"/>
                        <a:pt x="24" y="12"/>
                      </a:cubicBezTo>
                      <a:cubicBezTo>
                        <a:pt x="24" y="14"/>
                        <a:pt x="23" y="17"/>
                        <a:pt x="23" y="19"/>
                      </a:cubicBezTo>
                      <a:cubicBezTo>
                        <a:pt x="23" y="20"/>
                        <a:pt x="24" y="20"/>
                        <a:pt x="25" y="19"/>
                      </a:cubicBezTo>
                      <a:cubicBezTo>
                        <a:pt x="26" y="14"/>
                        <a:pt x="28" y="10"/>
                        <a:pt x="29" y="5"/>
                      </a:cubicBezTo>
                      <a:cubicBezTo>
                        <a:pt x="29" y="5"/>
                        <a:pt x="28" y="5"/>
                        <a:pt x="28" y="5"/>
                      </a:cubicBezTo>
                      <a:cubicBezTo>
                        <a:pt x="27" y="10"/>
                        <a:pt x="26" y="16"/>
                        <a:pt x="25" y="21"/>
                      </a:cubicBezTo>
                      <a:cubicBezTo>
                        <a:pt x="25" y="22"/>
                        <a:pt x="27" y="22"/>
                        <a:pt x="27" y="21"/>
                      </a:cubicBezTo>
                      <a:cubicBezTo>
                        <a:pt x="27" y="18"/>
                        <a:pt x="28" y="15"/>
                        <a:pt x="29" y="11"/>
                      </a:cubicBezTo>
                      <a:cubicBezTo>
                        <a:pt x="29" y="9"/>
                        <a:pt x="30" y="8"/>
                        <a:pt x="30" y="6"/>
                      </a:cubicBezTo>
                      <a:cubicBezTo>
                        <a:pt x="32" y="3"/>
                        <a:pt x="31" y="3"/>
                        <a:pt x="31" y="6"/>
                      </a:cubicBezTo>
                      <a:cubicBezTo>
                        <a:pt x="31" y="8"/>
                        <a:pt x="31" y="11"/>
                        <a:pt x="30" y="13"/>
                      </a:cubicBezTo>
                      <a:cubicBezTo>
                        <a:pt x="29" y="16"/>
                        <a:pt x="30" y="16"/>
                        <a:pt x="31" y="14"/>
                      </a:cubicBezTo>
                      <a:cubicBezTo>
                        <a:pt x="32" y="8"/>
                        <a:pt x="33" y="9"/>
                        <a:pt x="33" y="14"/>
                      </a:cubicBezTo>
                      <a:cubicBezTo>
                        <a:pt x="33" y="15"/>
                        <a:pt x="35" y="15"/>
                        <a:pt x="35" y="14"/>
                      </a:cubicBezTo>
                      <a:cubicBezTo>
                        <a:pt x="35" y="11"/>
                        <a:pt x="35" y="8"/>
                        <a:pt x="34" y="5"/>
                      </a:cubicBezTo>
                      <a:cubicBezTo>
                        <a:pt x="34" y="4"/>
                        <a:pt x="33" y="4"/>
                        <a:pt x="33" y="5"/>
                      </a:cubicBezTo>
                      <a:cubicBezTo>
                        <a:pt x="31" y="9"/>
                        <a:pt x="29" y="13"/>
                        <a:pt x="29" y="18"/>
                      </a:cubicBezTo>
                      <a:cubicBezTo>
                        <a:pt x="29" y="19"/>
                        <a:pt x="31" y="19"/>
                        <a:pt x="31" y="18"/>
                      </a:cubicBezTo>
                      <a:cubicBezTo>
                        <a:pt x="32" y="13"/>
                        <a:pt x="33" y="7"/>
                        <a:pt x="32" y="1"/>
                      </a:cubicBezTo>
                      <a:cubicBezTo>
                        <a:pt x="32" y="0"/>
                        <a:pt x="31" y="0"/>
                        <a:pt x="31" y="1"/>
                      </a:cubicBezTo>
                      <a:cubicBezTo>
                        <a:pt x="29" y="6"/>
                        <a:pt x="27" y="11"/>
                        <a:pt x="26" y="16"/>
                      </a:cubicBezTo>
                      <a:cubicBezTo>
                        <a:pt x="25" y="20"/>
                        <a:pt x="27" y="20"/>
                        <a:pt x="28" y="14"/>
                      </a:cubicBezTo>
                      <a:cubicBezTo>
                        <a:pt x="28" y="11"/>
                        <a:pt x="29" y="8"/>
                        <a:pt x="29" y="5"/>
                      </a:cubicBezTo>
                      <a:cubicBezTo>
                        <a:pt x="30" y="4"/>
                        <a:pt x="28" y="4"/>
                        <a:pt x="28" y="5"/>
                      </a:cubicBezTo>
                      <a:cubicBezTo>
                        <a:pt x="26" y="9"/>
                        <a:pt x="25" y="12"/>
                        <a:pt x="24" y="17"/>
                      </a:cubicBezTo>
                      <a:cubicBezTo>
                        <a:pt x="24" y="17"/>
                        <a:pt x="24" y="17"/>
                        <a:pt x="25" y="17"/>
                      </a:cubicBezTo>
                      <a:cubicBezTo>
                        <a:pt x="25" y="15"/>
                        <a:pt x="25" y="13"/>
                        <a:pt x="25" y="12"/>
                      </a:cubicBezTo>
                      <a:cubicBezTo>
                        <a:pt x="26" y="9"/>
                        <a:pt x="26" y="7"/>
                        <a:pt x="26" y="4"/>
                      </a:cubicBezTo>
                      <a:cubicBezTo>
                        <a:pt x="26" y="3"/>
                        <a:pt x="25" y="3"/>
                        <a:pt x="25" y="4"/>
                      </a:cubicBezTo>
                      <a:cubicBezTo>
                        <a:pt x="24" y="10"/>
                        <a:pt x="22" y="15"/>
                        <a:pt x="21" y="20"/>
                      </a:cubicBezTo>
                      <a:cubicBezTo>
                        <a:pt x="21" y="21"/>
                        <a:pt x="22" y="21"/>
                        <a:pt x="22" y="21"/>
                      </a:cubicBezTo>
                      <a:cubicBezTo>
                        <a:pt x="23" y="16"/>
                        <a:pt x="24" y="11"/>
                        <a:pt x="24" y="6"/>
                      </a:cubicBezTo>
                      <a:cubicBezTo>
                        <a:pt x="24" y="5"/>
                        <a:pt x="23" y="5"/>
                        <a:pt x="22" y="6"/>
                      </a:cubicBezTo>
                      <a:cubicBezTo>
                        <a:pt x="21" y="11"/>
                        <a:pt x="19" y="16"/>
                        <a:pt x="18" y="21"/>
                      </a:cubicBezTo>
                      <a:cubicBezTo>
                        <a:pt x="18" y="22"/>
                        <a:pt x="20" y="22"/>
                        <a:pt x="20" y="21"/>
                      </a:cubicBezTo>
                      <a:cubicBezTo>
                        <a:pt x="21" y="16"/>
                        <a:pt x="21" y="11"/>
                        <a:pt x="21" y="5"/>
                      </a:cubicBezTo>
                      <a:cubicBezTo>
                        <a:pt x="21" y="4"/>
                        <a:pt x="20" y="4"/>
                        <a:pt x="20" y="5"/>
                      </a:cubicBezTo>
                      <a:cubicBezTo>
                        <a:pt x="19" y="6"/>
                        <a:pt x="19" y="8"/>
                        <a:pt x="19" y="9"/>
                      </a:cubicBezTo>
                      <a:cubicBezTo>
                        <a:pt x="18" y="12"/>
                        <a:pt x="20" y="11"/>
                        <a:pt x="20" y="13"/>
                      </a:cubicBezTo>
                      <a:cubicBezTo>
                        <a:pt x="20" y="12"/>
                        <a:pt x="20" y="10"/>
                        <a:pt x="20" y="8"/>
                      </a:cubicBezTo>
                      <a:cubicBezTo>
                        <a:pt x="20" y="7"/>
                        <a:pt x="19" y="7"/>
                        <a:pt x="19" y="8"/>
                      </a:cubicBezTo>
                      <a:cubicBezTo>
                        <a:pt x="17" y="16"/>
                        <a:pt x="17" y="25"/>
                        <a:pt x="16" y="34"/>
                      </a:cubicBezTo>
                      <a:cubicBezTo>
                        <a:pt x="16" y="34"/>
                        <a:pt x="16" y="34"/>
                        <a:pt x="16" y="34"/>
                      </a:cubicBezTo>
                      <a:cubicBezTo>
                        <a:pt x="16" y="34"/>
                        <a:pt x="15" y="35"/>
                        <a:pt x="15" y="36"/>
                      </a:cubicBezTo>
                      <a:cubicBezTo>
                        <a:pt x="16" y="36"/>
                        <a:pt x="16" y="36"/>
                        <a:pt x="17" y="36"/>
                      </a:cubicBezTo>
                      <a:cubicBezTo>
                        <a:pt x="17" y="33"/>
                        <a:pt x="18" y="31"/>
                        <a:pt x="18" y="28"/>
                      </a:cubicBezTo>
                      <a:cubicBezTo>
                        <a:pt x="17" y="28"/>
                        <a:pt x="17" y="28"/>
                        <a:pt x="17" y="28"/>
                      </a:cubicBezTo>
                      <a:cubicBezTo>
                        <a:pt x="17" y="29"/>
                        <a:pt x="16" y="30"/>
                        <a:pt x="16" y="31"/>
                      </a:cubicBezTo>
                      <a:cubicBezTo>
                        <a:pt x="16" y="31"/>
                        <a:pt x="18" y="32"/>
                        <a:pt x="18" y="31"/>
                      </a:cubicBezTo>
                      <a:cubicBezTo>
                        <a:pt x="19" y="23"/>
                        <a:pt x="20" y="16"/>
                        <a:pt x="20" y="9"/>
                      </a:cubicBezTo>
                      <a:cubicBezTo>
                        <a:pt x="20" y="8"/>
                        <a:pt x="19" y="8"/>
                        <a:pt x="19" y="8"/>
                      </a:cubicBezTo>
                      <a:cubicBezTo>
                        <a:pt x="17" y="17"/>
                        <a:pt x="14" y="25"/>
                        <a:pt x="14" y="33"/>
                      </a:cubicBezTo>
                      <a:cubicBezTo>
                        <a:pt x="14" y="34"/>
                        <a:pt x="15" y="34"/>
                        <a:pt x="15" y="33"/>
                      </a:cubicBezTo>
                      <a:cubicBezTo>
                        <a:pt x="16" y="26"/>
                        <a:pt x="18" y="18"/>
                        <a:pt x="18" y="10"/>
                      </a:cubicBezTo>
                      <a:cubicBezTo>
                        <a:pt x="18" y="9"/>
                        <a:pt x="17" y="9"/>
                        <a:pt x="17" y="10"/>
                      </a:cubicBezTo>
                      <a:cubicBezTo>
                        <a:pt x="15" y="17"/>
                        <a:pt x="14" y="24"/>
                        <a:pt x="12" y="31"/>
                      </a:cubicBezTo>
                      <a:cubicBezTo>
                        <a:pt x="11" y="33"/>
                        <a:pt x="11" y="33"/>
                        <a:pt x="12" y="33"/>
                      </a:cubicBezTo>
                      <a:cubicBezTo>
                        <a:pt x="12" y="30"/>
                        <a:pt x="13" y="27"/>
                        <a:pt x="13" y="25"/>
                      </a:cubicBezTo>
                      <a:cubicBezTo>
                        <a:pt x="14" y="19"/>
                        <a:pt x="14" y="14"/>
                        <a:pt x="15" y="9"/>
                      </a:cubicBezTo>
                      <a:cubicBezTo>
                        <a:pt x="15" y="8"/>
                        <a:pt x="14" y="8"/>
                        <a:pt x="14" y="8"/>
                      </a:cubicBezTo>
                      <a:cubicBezTo>
                        <a:pt x="13" y="15"/>
                        <a:pt x="12" y="21"/>
                        <a:pt x="10" y="28"/>
                      </a:cubicBezTo>
                      <a:cubicBezTo>
                        <a:pt x="10" y="31"/>
                        <a:pt x="10" y="30"/>
                        <a:pt x="10" y="25"/>
                      </a:cubicBezTo>
                      <a:cubicBezTo>
                        <a:pt x="11" y="23"/>
                        <a:pt x="11" y="21"/>
                        <a:pt x="11" y="20"/>
                      </a:cubicBezTo>
                      <a:cubicBezTo>
                        <a:pt x="12" y="17"/>
                        <a:pt x="12" y="13"/>
                        <a:pt x="13" y="10"/>
                      </a:cubicBezTo>
                      <a:cubicBezTo>
                        <a:pt x="13" y="9"/>
                        <a:pt x="11" y="9"/>
                        <a:pt x="11" y="10"/>
                      </a:cubicBezTo>
                      <a:cubicBezTo>
                        <a:pt x="10" y="15"/>
                        <a:pt x="9" y="20"/>
                        <a:pt x="8" y="24"/>
                      </a:cubicBezTo>
                      <a:cubicBezTo>
                        <a:pt x="5" y="33"/>
                        <a:pt x="7" y="24"/>
                        <a:pt x="7" y="22"/>
                      </a:cubicBezTo>
                      <a:cubicBezTo>
                        <a:pt x="8" y="19"/>
                        <a:pt x="8" y="16"/>
                        <a:pt x="9" y="13"/>
                      </a:cubicBezTo>
                      <a:cubicBezTo>
                        <a:pt x="9" y="12"/>
                        <a:pt x="8" y="12"/>
                        <a:pt x="8" y="13"/>
                      </a:cubicBezTo>
                      <a:cubicBezTo>
                        <a:pt x="6" y="17"/>
                        <a:pt x="5" y="22"/>
                        <a:pt x="4" y="26"/>
                      </a:cubicBezTo>
                      <a:cubicBezTo>
                        <a:pt x="4" y="26"/>
                        <a:pt x="5" y="26"/>
                        <a:pt x="5" y="26"/>
                      </a:cubicBezTo>
                      <a:cubicBezTo>
                        <a:pt x="6" y="21"/>
                        <a:pt x="8" y="16"/>
                        <a:pt x="7" y="11"/>
                      </a:cubicBezTo>
                      <a:cubicBezTo>
                        <a:pt x="7" y="10"/>
                        <a:pt x="6" y="10"/>
                        <a:pt x="6" y="11"/>
                      </a:cubicBezTo>
                      <a:cubicBezTo>
                        <a:pt x="3" y="15"/>
                        <a:pt x="1" y="20"/>
                        <a:pt x="0" y="26"/>
                      </a:cubicBezTo>
                      <a:cubicBezTo>
                        <a:pt x="0" y="26"/>
                        <a:pt x="2" y="27"/>
                        <a:pt x="2" y="26"/>
                      </a:cubicBezTo>
                      <a:cubicBezTo>
                        <a:pt x="3" y="22"/>
                        <a:pt x="3" y="19"/>
                        <a:pt x="5" y="15"/>
                      </a:cubicBezTo>
                      <a:cubicBezTo>
                        <a:pt x="5" y="14"/>
                        <a:pt x="4" y="14"/>
                        <a:pt x="3" y="14"/>
                      </a:cubicBezTo>
                      <a:cubicBezTo>
                        <a:pt x="1" y="18"/>
                        <a:pt x="0" y="21"/>
                        <a:pt x="0" y="25"/>
                      </a:cubicBezTo>
                      <a:cubicBezTo>
                        <a:pt x="0" y="26"/>
                        <a:pt x="1" y="26"/>
                        <a:pt x="1" y="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2" name="Freeform 98"/>
                <p:cNvSpPr>
                  <a:spLocks/>
                </p:cNvSpPr>
                <p:nvPr/>
              </p:nvSpPr>
              <p:spPr bwMode="auto">
                <a:xfrm>
                  <a:off x="1085850" y="2182813"/>
                  <a:ext cx="6350" cy="3175"/>
                </a:xfrm>
                <a:custGeom>
                  <a:avLst/>
                  <a:gdLst>
                    <a:gd name="T0" fmla="*/ 1 w 6"/>
                    <a:gd name="T1" fmla="*/ 1 h 4"/>
                    <a:gd name="T2" fmla="*/ 1 w 6"/>
                    <a:gd name="T3" fmla="*/ 4 h 4"/>
                    <a:gd name="T4" fmla="*/ 2 w 6"/>
                    <a:gd name="T5" fmla="*/ 4 h 4"/>
                    <a:gd name="T6" fmla="*/ 4 w 6"/>
                    <a:gd name="T7" fmla="*/ 2 h 4"/>
                    <a:gd name="T8" fmla="*/ 5 w 6"/>
                    <a:gd name="T9" fmla="*/ 1 h 4"/>
                    <a:gd name="T10" fmla="*/ 5 w 6"/>
                    <a:gd name="T11" fmla="*/ 0 h 4"/>
                    <a:gd name="T12" fmla="*/ 2 w 6"/>
                    <a:gd name="T13" fmla="*/ 1 h 4"/>
                    <a:gd name="T14" fmla="*/ 1 w 6"/>
                    <a:gd name="T15" fmla="*/ 3 h 4"/>
                    <a:gd name="T16" fmla="*/ 2 w 6"/>
                    <a:gd name="T17" fmla="*/ 3 h 4"/>
                    <a:gd name="T18" fmla="*/ 2 w 6"/>
                    <a:gd name="T19" fmla="*/ 1 h 4"/>
                    <a:gd name="T20" fmla="*/ 1 w 6"/>
                    <a:gd name="T21" fmla="*/ 1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 h="4">
                      <a:moveTo>
                        <a:pt x="1" y="1"/>
                      </a:moveTo>
                      <a:cubicBezTo>
                        <a:pt x="0" y="2"/>
                        <a:pt x="0" y="3"/>
                        <a:pt x="1" y="4"/>
                      </a:cubicBezTo>
                      <a:cubicBezTo>
                        <a:pt x="2" y="4"/>
                        <a:pt x="2" y="4"/>
                        <a:pt x="2" y="4"/>
                      </a:cubicBezTo>
                      <a:cubicBezTo>
                        <a:pt x="3" y="3"/>
                        <a:pt x="3" y="2"/>
                        <a:pt x="4" y="2"/>
                      </a:cubicBezTo>
                      <a:cubicBezTo>
                        <a:pt x="4" y="2"/>
                        <a:pt x="5" y="2"/>
                        <a:pt x="5" y="1"/>
                      </a:cubicBezTo>
                      <a:cubicBezTo>
                        <a:pt x="6" y="1"/>
                        <a:pt x="5" y="0"/>
                        <a:pt x="5" y="0"/>
                      </a:cubicBezTo>
                      <a:cubicBezTo>
                        <a:pt x="4" y="1"/>
                        <a:pt x="3" y="0"/>
                        <a:pt x="2" y="1"/>
                      </a:cubicBezTo>
                      <a:cubicBezTo>
                        <a:pt x="1" y="1"/>
                        <a:pt x="1" y="2"/>
                        <a:pt x="1" y="3"/>
                      </a:cubicBezTo>
                      <a:cubicBezTo>
                        <a:pt x="1" y="3"/>
                        <a:pt x="2" y="3"/>
                        <a:pt x="2" y="3"/>
                      </a:cubicBezTo>
                      <a:cubicBezTo>
                        <a:pt x="2" y="3"/>
                        <a:pt x="2" y="2"/>
                        <a:pt x="2" y="1"/>
                      </a:cubicBezTo>
                      <a:cubicBezTo>
                        <a:pt x="2"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3" name="Freeform 100"/>
                <p:cNvSpPr>
                  <a:spLocks/>
                </p:cNvSpPr>
                <p:nvPr/>
              </p:nvSpPr>
              <p:spPr bwMode="auto">
                <a:xfrm>
                  <a:off x="1066800" y="2141538"/>
                  <a:ext cx="46038" cy="42863"/>
                </a:xfrm>
                <a:custGeom>
                  <a:avLst/>
                  <a:gdLst>
                    <a:gd name="T0" fmla="*/ 20 w 44"/>
                    <a:gd name="T1" fmla="*/ 29 h 40"/>
                    <a:gd name="T2" fmla="*/ 26 w 44"/>
                    <a:gd name="T3" fmla="*/ 25 h 40"/>
                    <a:gd name="T4" fmla="*/ 22 w 44"/>
                    <a:gd name="T5" fmla="*/ 28 h 40"/>
                    <a:gd name="T6" fmla="*/ 26 w 44"/>
                    <a:gd name="T7" fmla="*/ 16 h 40"/>
                    <a:gd name="T8" fmla="*/ 19 w 44"/>
                    <a:gd name="T9" fmla="*/ 17 h 40"/>
                    <a:gd name="T10" fmla="*/ 17 w 44"/>
                    <a:gd name="T11" fmla="*/ 27 h 40"/>
                    <a:gd name="T12" fmla="*/ 14 w 44"/>
                    <a:gd name="T13" fmla="*/ 35 h 40"/>
                    <a:gd name="T14" fmla="*/ 13 w 44"/>
                    <a:gd name="T15" fmla="*/ 21 h 40"/>
                    <a:gd name="T16" fmla="*/ 8 w 44"/>
                    <a:gd name="T17" fmla="*/ 23 h 40"/>
                    <a:gd name="T18" fmla="*/ 6 w 44"/>
                    <a:gd name="T19" fmla="*/ 22 h 40"/>
                    <a:gd name="T20" fmla="*/ 4 w 44"/>
                    <a:gd name="T21" fmla="*/ 25 h 40"/>
                    <a:gd name="T22" fmla="*/ 1 w 44"/>
                    <a:gd name="T23" fmla="*/ 23 h 40"/>
                    <a:gd name="T24" fmla="*/ 14 w 44"/>
                    <a:gd name="T25" fmla="*/ 13 h 40"/>
                    <a:gd name="T26" fmla="*/ 17 w 44"/>
                    <a:gd name="T27" fmla="*/ 11 h 40"/>
                    <a:gd name="T28" fmla="*/ 10 w 44"/>
                    <a:gd name="T29" fmla="*/ 17 h 40"/>
                    <a:gd name="T30" fmla="*/ 34 w 44"/>
                    <a:gd name="T31" fmla="*/ 18 h 40"/>
                    <a:gd name="T32" fmla="*/ 15 w 44"/>
                    <a:gd name="T33" fmla="*/ 34 h 40"/>
                    <a:gd name="T34" fmla="*/ 9 w 44"/>
                    <a:gd name="T35" fmla="*/ 35 h 40"/>
                    <a:gd name="T36" fmla="*/ 9 w 44"/>
                    <a:gd name="T37" fmla="*/ 28 h 40"/>
                    <a:gd name="T38" fmla="*/ 8 w 44"/>
                    <a:gd name="T39" fmla="*/ 24 h 40"/>
                    <a:gd name="T40" fmla="*/ 10 w 44"/>
                    <a:gd name="T41" fmla="*/ 17 h 40"/>
                    <a:gd name="T42" fmla="*/ 13 w 44"/>
                    <a:gd name="T43" fmla="*/ 24 h 40"/>
                    <a:gd name="T44" fmla="*/ 17 w 44"/>
                    <a:gd name="T45" fmla="*/ 25 h 40"/>
                    <a:gd name="T46" fmla="*/ 20 w 44"/>
                    <a:gd name="T47" fmla="*/ 18 h 40"/>
                    <a:gd name="T48" fmla="*/ 24 w 44"/>
                    <a:gd name="T49" fmla="*/ 23 h 40"/>
                    <a:gd name="T50" fmla="*/ 27 w 44"/>
                    <a:gd name="T51" fmla="*/ 20 h 40"/>
                    <a:gd name="T52" fmla="*/ 33 w 44"/>
                    <a:gd name="T53" fmla="*/ 17 h 40"/>
                    <a:gd name="T54" fmla="*/ 32 w 44"/>
                    <a:gd name="T55" fmla="*/ 13 h 40"/>
                    <a:gd name="T56" fmla="*/ 30 w 44"/>
                    <a:gd name="T57" fmla="*/ 11 h 40"/>
                    <a:gd name="T58" fmla="*/ 29 w 44"/>
                    <a:gd name="T59" fmla="*/ 18 h 40"/>
                    <a:gd name="T60" fmla="*/ 24 w 44"/>
                    <a:gd name="T61" fmla="*/ 23 h 40"/>
                    <a:gd name="T62" fmla="*/ 24 w 44"/>
                    <a:gd name="T63" fmla="*/ 12 h 40"/>
                    <a:gd name="T64" fmla="*/ 23 w 44"/>
                    <a:gd name="T65" fmla="*/ 14 h 40"/>
                    <a:gd name="T66" fmla="*/ 21 w 44"/>
                    <a:gd name="T67" fmla="*/ 25 h 40"/>
                    <a:gd name="T68" fmla="*/ 17 w 44"/>
                    <a:gd name="T69" fmla="*/ 25 h 40"/>
                    <a:gd name="T70" fmla="*/ 17 w 44"/>
                    <a:gd name="T71" fmla="*/ 14 h 40"/>
                    <a:gd name="T72" fmla="*/ 13 w 44"/>
                    <a:gd name="T73" fmla="*/ 15 h 40"/>
                    <a:gd name="T74" fmla="*/ 8 w 44"/>
                    <a:gd name="T75" fmla="*/ 22 h 40"/>
                    <a:gd name="T76" fmla="*/ 7 w 44"/>
                    <a:gd name="T77" fmla="*/ 27 h 40"/>
                    <a:gd name="T78" fmla="*/ 6 w 44"/>
                    <a:gd name="T79" fmla="*/ 30 h 40"/>
                    <a:gd name="T80" fmla="*/ 10 w 44"/>
                    <a:gd name="T81" fmla="*/ 34 h 40"/>
                    <a:gd name="T82" fmla="*/ 13 w 44"/>
                    <a:gd name="T83" fmla="*/ 39 h 40"/>
                    <a:gd name="T84" fmla="*/ 15 w 44"/>
                    <a:gd name="T85" fmla="*/ 38 h 40"/>
                    <a:gd name="T86" fmla="*/ 17 w 44"/>
                    <a:gd name="T87" fmla="*/ 35 h 40"/>
                    <a:gd name="T88" fmla="*/ 9 w 44"/>
                    <a:gd name="T89" fmla="*/ 16 h 40"/>
                    <a:gd name="T90" fmla="*/ 16 w 44"/>
                    <a:gd name="T91" fmla="*/ 10 h 40"/>
                    <a:gd name="T92" fmla="*/ 17 w 44"/>
                    <a:gd name="T93" fmla="*/ 12 h 40"/>
                    <a:gd name="T94" fmla="*/ 2 w 44"/>
                    <a:gd name="T95" fmla="*/ 24 h 40"/>
                    <a:gd name="T96" fmla="*/ 5 w 44"/>
                    <a:gd name="T97" fmla="*/ 23 h 40"/>
                    <a:gd name="T98" fmla="*/ 5 w 44"/>
                    <a:gd name="T99" fmla="*/ 27 h 40"/>
                    <a:gd name="T100" fmla="*/ 8 w 44"/>
                    <a:gd name="T101" fmla="*/ 34 h 40"/>
                    <a:gd name="T102" fmla="*/ 9 w 44"/>
                    <a:gd name="T103" fmla="*/ 27 h 40"/>
                    <a:gd name="T104" fmla="*/ 14 w 44"/>
                    <a:gd name="T105" fmla="*/ 24 h 40"/>
                    <a:gd name="T106" fmla="*/ 16 w 44"/>
                    <a:gd name="T107" fmla="*/ 23 h 40"/>
                    <a:gd name="T108" fmla="*/ 17 w 44"/>
                    <a:gd name="T109" fmla="*/ 32 h 40"/>
                    <a:gd name="T110" fmla="*/ 21 w 44"/>
                    <a:gd name="T111" fmla="*/ 24 h 40"/>
                    <a:gd name="T112" fmla="*/ 25 w 44"/>
                    <a:gd name="T113" fmla="*/ 15 h 40"/>
                    <a:gd name="T114" fmla="*/ 26 w 44"/>
                    <a:gd name="T115" fmla="*/ 21 h 40"/>
                    <a:gd name="T116" fmla="*/ 26 w 44"/>
                    <a:gd name="T117" fmla="*/ 25 h 40"/>
                    <a:gd name="T118" fmla="*/ 22 w 44"/>
                    <a:gd name="T119" fmla="*/ 29 h 40"/>
                    <a:gd name="T120" fmla="*/ 19 w 44"/>
                    <a:gd name="T121" fmla="*/ 29 h 40"/>
                    <a:gd name="T122" fmla="*/ 20 w 44"/>
                    <a:gd name="T123" fmla="*/ 22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40">
                      <a:moveTo>
                        <a:pt x="20" y="22"/>
                      </a:moveTo>
                      <a:cubicBezTo>
                        <a:pt x="20" y="24"/>
                        <a:pt x="20" y="27"/>
                        <a:pt x="19" y="29"/>
                      </a:cubicBezTo>
                      <a:cubicBezTo>
                        <a:pt x="19" y="30"/>
                        <a:pt x="20" y="30"/>
                        <a:pt x="20" y="29"/>
                      </a:cubicBezTo>
                      <a:cubicBezTo>
                        <a:pt x="23" y="23"/>
                        <a:pt x="21" y="28"/>
                        <a:pt x="20" y="30"/>
                      </a:cubicBezTo>
                      <a:cubicBezTo>
                        <a:pt x="20" y="31"/>
                        <a:pt x="21" y="31"/>
                        <a:pt x="21" y="30"/>
                      </a:cubicBezTo>
                      <a:cubicBezTo>
                        <a:pt x="23" y="28"/>
                        <a:pt x="24" y="27"/>
                        <a:pt x="26" y="25"/>
                      </a:cubicBezTo>
                      <a:cubicBezTo>
                        <a:pt x="27" y="24"/>
                        <a:pt x="26" y="23"/>
                        <a:pt x="25" y="24"/>
                      </a:cubicBezTo>
                      <a:cubicBezTo>
                        <a:pt x="24" y="25"/>
                        <a:pt x="23" y="26"/>
                        <a:pt x="21" y="27"/>
                      </a:cubicBezTo>
                      <a:cubicBezTo>
                        <a:pt x="22" y="28"/>
                        <a:pt x="22" y="28"/>
                        <a:pt x="22" y="28"/>
                      </a:cubicBezTo>
                      <a:cubicBezTo>
                        <a:pt x="25" y="25"/>
                        <a:pt x="28" y="22"/>
                        <a:pt x="30" y="18"/>
                      </a:cubicBezTo>
                      <a:cubicBezTo>
                        <a:pt x="30" y="18"/>
                        <a:pt x="29" y="18"/>
                        <a:pt x="29" y="18"/>
                      </a:cubicBezTo>
                      <a:cubicBezTo>
                        <a:pt x="26" y="18"/>
                        <a:pt x="24" y="20"/>
                        <a:pt x="26" y="16"/>
                      </a:cubicBezTo>
                      <a:cubicBezTo>
                        <a:pt x="26" y="15"/>
                        <a:pt x="25" y="15"/>
                        <a:pt x="25" y="15"/>
                      </a:cubicBezTo>
                      <a:cubicBezTo>
                        <a:pt x="24" y="16"/>
                        <a:pt x="24" y="18"/>
                        <a:pt x="23" y="19"/>
                      </a:cubicBezTo>
                      <a:cubicBezTo>
                        <a:pt x="21" y="23"/>
                        <a:pt x="20" y="20"/>
                        <a:pt x="19" y="17"/>
                      </a:cubicBezTo>
                      <a:cubicBezTo>
                        <a:pt x="19" y="17"/>
                        <a:pt x="18" y="17"/>
                        <a:pt x="18" y="17"/>
                      </a:cubicBezTo>
                      <a:cubicBezTo>
                        <a:pt x="17" y="21"/>
                        <a:pt x="17" y="25"/>
                        <a:pt x="16" y="29"/>
                      </a:cubicBezTo>
                      <a:cubicBezTo>
                        <a:pt x="17" y="30"/>
                        <a:pt x="17" y="29"/>
                        <a:pt x="17" y="27"/>
                      </a:cubicBezTo>
                      <a:cubicBezTo>
                        <a:pt x="17" y="25"/>
                        <a:pt x="17" y="23"/>
                        <a:pt x="17" y="21"/>
                      </a:cubicBezTo>
                      <a:cubicBezTo>
                        <a:pt x="17" y="20"/>
                        <a:pt x="15" y="20"/>
                        <a:pt x="15" y="21"/>
                      </a:cubicBezTo>
                      <a:cubicBezTo>
                        <a:pt x="14" y="25"/>
                        <a:pt x="14" y="30"/>
                        <a:pt x="14" y="35"/>
                      </a:cubicBezTo>
                      <a:cubicBezTo>
                        <a:pt x="14" y="36"/>
                        <a:pt x="15" y="36"/>
                        <a:pt x="15" y="35"/>
                      </a:cubicBezTo>
                      <a:cubicBezTo>
                        <a:pt x="16" y="30"/>
                        <a:pt x="15" y="26"/>
                        <a:pt x="14" y="21"/>
                      </a:cubicBezTo>
                      <a:cubicBezTo>
                        <a:pt x="14" y="20"/>
                        <a:pt x="13" y="20"/>
                        <a:pt x="13" y="21"/>
                      </a:cubicBezTo>
                      <a:cubicBezTo>
                        <a:pt x="12" y="24"/>
                        <a:pt x="11" y="29"/>
                        <a:pt x="12" y="32"/>
                      </a:cubicBezTo>
                      <a:cubicBezTo>
                        <a:pt x="11" y="29"/>
                        <a:pt x="11" y="25"/>
                        <a:pt x="10" y="22"/>
                      </a:cubicBezTo>
                      <a:cubicBezTo>
                        <a:pt x="10" y="22"/>
                        <a:pt x="8" y="22"/>
                        <a:pt x="8" y="23"/>
                      </a:cubicBezTo>
                      <a:cubicBezTo>
                        <a:pt x="8" y="25"/>
                        <a:pt x="8" y="27"/>
                        <a:pt x="8" y="29"/>
                      </a:cubicBezTo>
                      <a:cubicBezTo>
                        <a:pt x="8" y="32"/>
                        <a:pt x="9" y="33"/>
                        <a:pt x="8" y="30"/>
                      </a:cubicBezTo>
                      <a:cubicBezTo>
                        <a:pt x="8" y="27"/>
                        <a:pt x="6" y="25"/>
                        <a:pt x="6" y="22"/>
                      </a:cubicBezTo>
                      <a:cubicBezTo>
                        <a:pt x="6" y="21"/>
                        <a:pt x="5" y="21"/>
                        <a:pt x="4" y="21"/>
                      </a:cubicBezTo>
                      <a:cubicBezTo>
                        <a:pt x="4" y="23"/>
                        <a:pt x="4" y="24"/>
                        <a:pt x="4" y="25"/>
                      </a:cubicBezTo>
                      <a:cubicBezTo>
                        <a:pt x="5" y="25"/>
                        <a:pt x="5" y="25"/>
                        <a:pt x="4" y="25"/>
                      </a:cubicBezTo>
                      <a:cubicBezTo>
                        <a:pt x="5" y="30"/>
                        <a:pt x="4" y="22"/>
                        <a:pt x="4" y="21"/>
                      </a:cubicBezTo>
                      <a:cubicBezTo>
                        <a:pt x="4" y="21"/>
                        <a:pt x="3" y="21"/>
                        <a:pt x="3" y="21"/>
                      </a:cubicBezTo>
                      <a:cubicBezTo>
                        <a:pt x="2" y="21"/>
                        <a:pt x="1" y="22"/>
                        <a:pt x="1" y="23"/>
                      </a:cubicBezTo>
                      <a:cubicBezTo>
                        <a:pt x="0" y="23"/>
                        <a:pt x="1" y="24"/>
                        <a:pt x="2" y="24"/>
                      </a:cubicBezTo>
                      <a:cubicBezTo>
                        <a:pt x="5" y="20"/>
                        <a:pt x="9" y="18"/>
                        <a:pt x="13" y="15"/>
                      </a:cubicBezTo>
                      <a:cubicBezTo>
                        <a:pt x="15" y="15"/>
                        <a:pt x="15" y="14"/>
                        <a:pt x="14" y="13"/>
                      </a:cubicBezTo>
                      <a:cubicBezTo>
                        <a:pt x="12" y="15"/>
                        <a:pt x="10" y="16"/>
                        <a:pt x="8" y="18"/>
                      </a:cubicBezTo>
                      <a:cubicBezTo>
                        <a:pt x="8" y="18"/>
                        <a:pt x="9" y="19"/>
                        <a:pt x="9" y="19"/>
                      </a:cubicBezTo>
                      <a:cubicBezTo>
                        <a:pt x="11" y="16"/>
                        <a:pt x="14" y="13"/>
                        <a:pt x="17" y="11"/>
                      </a:cubicBezTo>
                      <a:cubicBezTo>
                        <a:pt x="16" y="10"/>
                        <a:pt x="16" y="10"/>
                        <a:pt x="16" y="10"/>
                      </a:cubicBezTo>
                      <a:cubicBezTo>
                        <a:pt x="14" y="12"/>
                        <a:pt x="12" y="14"/>
                        <a:pt x="9" y="16"/>
                      </a:cubicBezTo>
                      <a:cubicBezTo>
                        <a:pt x="10" y="16"/>
                        <a:pt x="10" y="17"/>
                        <a:pt x="10" y="17"/>
                      </a:cubicBezTo>
                      <a:cubicBezTo>
                        <a:pt x="14" y="15"/>
                        <a:pt x="18" y="12"/>
                        <a:pt x="22" y="10"/>
                      </a:cubicBezTo>
                      <a:cubicBezTo>
                        <a:pt x="24" y="9"/>
                        <a:pt x="27" y="8"/>
                        <a:pt x="30" y="8"/>
                      </a:cubicBezTo>
                      <a:cubicBezTo>
                        <a:pt x="37" y="7"/>
                        <a:pt x="37" y="14"/>
                        <a:pt x="34" y="18"/>
                      </a:cubicBezTo>
                      <a:cubicBezTo>
                        <a:pt x="32" y="22"/>
                        <a:pt x="25" y="24"/>
                        <a:pt x="21" y="27"/>
                      </a:cubicBezTo>
                      <a:cubicBezTo>
                        <a:pt x="20" y="27"/>
                        <a:pt x="16" y="33"/>
                        <a:pt x="16" y="33"/>
                      </a:cubicBezTo>
                      <a:cubicBezTo>
                        <a:pt x="16" y="33"/>
                        <a:pt x="16" y="33"/>
                        <a:pt x="15" y="34"/>
                      </a:cubicBezTo>
                      <a:cubicBezTo>
                        <a:pt x="15" y="34"/>
                        <a:pt x="15" y="38"/>
                        <a:pt x="14" y="36"/>
                      </a:cubicBezTo>
                      <a:cubicBezTo>
                        <a:pt x="14" y="36"/>
                        <a:pt x="13" y="37"/>
                        <a:pt x="13" y="37"/>
                      </a:cubicBezTo>
                      <a:cubicBezTo>
                        <a:pt x="13" y="39"/>
                        <a:pt x="9" y="34"/>
                        <a:pt x="9" y="35"/>
                      </a:cubicBezTo>
                      <a:cubicBezTo>
                        <a:pt x="5" y="32"/>
                        <a:pt x="10" y="36"/>
                        <a:pt x="11" y="37"/>
                      </a:cubicBezTo>
                      <a:cubicBezTo>
                        <a:pt x="12" y="37"/>
                        <a:pt x="12" y="36"/>
                        <a:pt x="12" y="36"/>
                      </a:cubicBezTo>
                      <a:cubicBezTo>
                        <a:pt x="10" y="33"/>
                        <a:pt x="7" y="32"/>
                        <a:pt x="9" y="28"/>
                      </a:cubicBezTo>
                      <a:cubicBezTo>
                        <a:pt x="11" y="26"/>
                        <a:pt x="11" y="22"/>
                        <a:pt x="11" y="19"/>
                      </a:cubicBezTo>
                      <a:cubicBezTo>
                        <a:pt x="11" y="19"/>
                        <a:pt x="9" y="18"/>
                        <a:pt x="9" y="19"/>
                      </a:cubicBezTo>
                      <a:cubicBezTo>
                        <a:pt x="9" y="21"/>
                        <a:pt x="8" y="22"/>
                        <a:pt x="8" y="24"/>
                      </a:cubicBezTo>
                      <a:cubicBezTo>
                        <a:pt x="8" y="21"/>
                        <a:pt x="11" y="18"/>
                        <a:pt x="12" y="16"/>
                      </a:cubicBezTo>
                      <a:cubicBezTo>
                        <a:pt x="12" y="16"/>
                        <a:pt x="11" y="15"/>
                        <a:pt x="11" y="15"/>
                      </a:cubicBezTo>
                      <a:cubicBezTo>
                        <a:pt x="10" y="16"/>
                        <a:pt x="10" y="17"/>
                        <a:pt x="10" y="17"/>
                      </a:cubicBezTo>
                      <a:cubicBezTo>
                        <a:pt x="8" y="20"/>
                        <a:pt x="8" y="20"/>
                        <a:pt x="10" y="19"/>
                      </a:cubicBezTo>
                      <a:cubicBezTo>
                        <a:pt x="11" y="19"/>
                        <a:pt x="12" y="20"/>
                        <a:pt x="13" y="20"/>
                      </a:cubicBezTo>
                      <a:cubicBezTo>
                        <a:pt x="13" y="21"/>
                        <a:pt x="13" y="23"/>
                        <a:pt x="13" y="24"/>
                      </a:cubicBezTo>
                      <a:cubicBezTo>
                        <a:pt x="13" y="25"/>
                        <a:pt x="14" y="25"/>
                        <a:pt x="14" y="25"/>
                      </a:cubicBezTo>
                      <a:cubicBezTo>
                        <a:pt x="15" y="23"/>
                        <a:pt x="15" y="22"/>
                        <a:pt x="16" y="20"/>
                      </a:cubicBezTo>
                      <a:cubicBezTo>
                        <a:pt x="18" y="15"/>
                        <a:pt x="17" y="23"/>
                        <a:pt x="17" y="25"/>
                      </a:cubicBezTo>
                      <a:cubicBezTo>
                        <a:pt x="17" y="25"/>
                        <a:pt x="17" y="25"/>
                        <a:pt x="18" y="25"/>
                      </a:cubicBezTo>
                      <a:cubicBezTo>
                        <a:pt x="18" y="22"/>
                        <a:pt x="19" y="19"/>
                        <a:pt x="20" y="16"/>
                      </a:cubicBezTo>
                      <a:cubicBezTo>
                        <a:pt x="19" y="15"/>
                        <a:pt x="19" y="16"/>
                        <a:pt x="20" y="18"/>
                      </a:cubicBezTo>
                      <a:cubicBezTo>
                        <a:pt x="19" y="20"/>
                        <a:pt x="20" y="21"/>
                        <a:pt x="22" y="20"/>
                      </a:cubicBezTo>
                      <a:cubicBezTo>
                        <a:pt x="23" y="11"/>
                        <a:pt x="20" y="30"/>
                        <a:pt x="23" y="18"/>
                      </a:cubicBezTo>
                      <a:cubicBezTo>
                        <a:pt x="25" y="9"/>
                        <a:pt x="24" y="20"/>
                        <a:pt x="24" y="23"/>
                      </a:cubicBezTo>
                      <a:cubicBezTo>
                        <a:pt x="24" y="23"/>
                        <a:pt x="25" y="23"/>
                        <a:pt x="25" y="23"/>
                      </a:cubicBezTo>
                      <a:cubicBezTo>
                        <a:pt x="26" y="20"/>
                        <a:pt x="26" y="17"/>
                        <a:pt x="26" y="14"/>
                      </a:cubicBezTo>
                      <a:cubicBezTo>
                        <a:pt x="27" y="8"/>
                        <a:pt x="27" y="19"/>
                        <a:pt x="27" y="20"/>
                      </a:cubicBezTo>
                      <a:cubicBezTo>
                        <a:pt x="27" y="21"/>
                        <a:pt x="29" y="21"/>
                        <a:pt x="29" y="20"/>
                      </a:cubicBezTo>
                      <a:cubicBezTo>
                        <a:pt x="29" y="18"/>
                        <a:pt x="31" y="8"/>
                        <a:pt x="31" y="17"/>
                      </a:cubicBezTo>
                      <a:cubicBezTo>
                        <a:pt x="31" y="18"/>
                        <a:pt x="33" y="18"/>
                        <a:pt x="33" y="17"/>
                      </a:cubicBezTo>
                      <a:cubicBezTo>
                        <a:pt x="33" y="15"/>
                        <a:pt x="33" y="14"/>
                        <a:pt x="35" y="13"/>
                      </a:cubicBezTo>
                      <a:cubicBezTo>
                        <a:pt x="36" y="12"/>
                        <a:pt x="35" y="11"/>
                        <a:pt x="34" y="11"/>
                      </a:cubicBezTo>
                      <a:cubicBezTo>
                        <a:pt x="33" y="12"/>
                        <a:pt x="33" y="12"/>
                        <a:pt x="32" y="13"/>
                      </a:cubicBezTo>
                      <a:cubicBezTo>
                        <a:pt x="30" y="16"/>
                        <a:pt x="33" y="14"/>
                        <a:pt x="33" y="15"/>
                      </a:cubicBezTo>
                      <a:cubicBezTo>
                        <a:pt x="33" y="14"/>
                        <a:pt x="32" y="12"/>
                        <a:pt x="31" y="11"/>
                      </a:cubicBezTo>
                      <a:cubicBezTo>
                        <a:pt x="31" y="11"/>
                        <a:pt x="30" y="11"/>
                        <a:pt x="30" y="11"/>
                      </a:cubicBezTo>
                      <a:cubicBezTo>
                        <a:pt x="30" y="12"/>
                        <a:pt x="29" y="13"/>
                        <a:pt x="29" y="13"/>
                      </a:cubicBezTo>
                      <a:cubicBezTo>
                        <a:pt x="29" y="14"/>
                        <a:pt x="29" y="15"/>
                        <a:pt x="28" y="15"/>
                      </a:cubicBezTo>
                      <a:cubicBezTo>
                        <a:pt x="27" y="17"/>
                        <a:pt x="27" y="18"/>
                        <a:pt x="29" y="18"/>
                      </a:cubicBezTo>
                      <a:cubicBezTo>
                        <a:pt x="29" y="14"/>
                        <a:pt x="29" y="11"/>
                        <a:pt x="28" y="8"/>
                      </a:cubicBezTo>
                      <a:cubicBezTo>
                        <a:pt x="28" y="7"/>
                        <a:pt x="27" y="7"/>
                        <a:pt x="27" y="8"/>
                      </a:cubicBezTo>
                      <a:cubicBezTo>
                        <a:pt x="24" y="12"/>
                        <a:pt x="24" y="18"/>
                        <a:pt x="24" y="23"/>
                      </a:cubicBezTo>
                      <a:cubicBezTo>
                        <a:pt x="24" y="24"/>
                        <a:pt x="25" y="24"/>
                        <a:pt x="25" y="23"/>
                      </a:cubicBezTo>
                      <a:cubicBezTo>
                        <a:pt x="26" y="19"/>
                        <a:pt x="26" y="16"/>
                        <a:pt x="26" y="12"/>
                      </a:cubicBezTo>
                      <a:cubicBezTo>
                        <a:pt x="25" y="11"/>
                        <a:pt x="25" y="11"/>
                        <a:pt x="24" y="12"/>
                      </a:cubicBezTo>
                      <a:cubicBezTo>
                        <a:pt x="22" y="15"/>
                        <a:pt x="21" y="19"/>
                        <a:pt x="21" y="24"/>
                      </a:cubicBezTo>
                      <a:cubicBezTo>
                        <a:pt x="21" y="24"/>
                        <a:pt x="22" y="25"/>
                        <a:pt x="23" y="24"/>
                      </a:cubicBezTo>
                      <a:cubicBezTo>
                        <a:pt x="23" y="20"/>
                        <a:pt x="23" y="18"/>
                        <a:pt x="23" y="14"/>
                      </a:cubicBezTo>
                      <a:cubicBezTo>
                        <a:pt x="23" y="14"/>
                        <a:pt x="21" y="14"/>
                        <a:pt x="21" y="14"/>
                      </a:cubicBezTo>
                      <a:cubicBezTo>
                        <a:pt x="20" y="18"/>
                        <a:pt x="20" y="21"/>
                        <a:pt x="19" y="25"/>
                      </a:cubicBezTo>
                      <a:cubicBezTo>
                        <a:pt x="19" y="26"/>
                        <a:pt x="21" y="26"/>
                        <a:pt x="21" y="25"/>
                      </a:cubicBezTo>
                      <a:cubicBezTo>
                        <a:pt x="22" y="21"/>
                        <a:pt x="22" y="17"/>
                        <a:pt x="21" y="13"/>
                      </a:cubicBezTo>
                      <a:cubicBezTo>
                        <a:pt x="21" y="12"/>
                        <a:pt x="20" y="12"/>
                        <a:pt x="20" y="13"/>
                      </a:cubicBezTo>
                      <a:cubicBezTo>
                        <a:pt x="19" y="17"/>
                        <a:pt x="17" y="21"/>
                        <a:pt x="17" y="25"/>
                      </a:cubicBezTo>
                      <a:cubicBezTo>
                        <a:pt x="16" y="26"/>
                        <a:pt x="18" y="26"/>
                        <a:pt x="18" y="25"/>
                      </a:cubicBezTo>
                      <a:cubicBezTo>
                        <a:pt x="19" y="21"/>
                        <a:pt x="19" y="18"/>
                        <a:pt x="19" y="14"/>
                      </a:cubicBezTo>
                      <a:cubicBezTo>
                        <a:pt x="18" y="13"/>
                        <a:pt x="17" y="13"/>
                        <a:pt x="17" y="14"/>
                      </a:cubicBezTo>
                      <a:cubicBezTo>
                        <a:pt x="16" y="16"/>
                        <a:pt x="15" y="18"/>
                        <a:pt x="14" y="20"/>
                      </a:cubicBezTo>
                      <a:cubicBezTo>
                        <a:pt x="14" y="23"/>
                        <a:pt x="14" y="23"/>
                        <a:pt x="14" y="20"/>
                      </a:cubicBezTo>
                      <a:cubicBezTo>
                        <a:pt x="14" y="18"/>
                        <a:pt x="14" y="17"/>
                        <a:pt x="13" y="15"/>
                      </a:cubicBezTo>
                      <a:cubicBezTo>
                        <a:pt x="13" y="15"/>
                        <a:pt x="13" y="14"/>
                        <a:pt x="12" y="15"/>
                      </a:cubicBezTo>
                      <a:cubicBezTo>
                        <a:pt x="10" y="17"/>
                        <a:pt x="8" y="19"/>
                        <a:pt x="7" y="22"/>
                      </a:cubicBezTo>
                      <a:cubicBezTo>
                        <a:pt x="7" y="23"/>
                        <a:pt x="8" y="23"/>
                        <a:pt x="8" y="22"/>
                      </a:cubicBezTo>
                      <a:cubicBezTo>
                        <a:pt x="10" y="20"/>
                        <a:pt x="11" y="18"/>
                        <a:pt x="12" y="16"/>
                      </a:cubicBezTo>
                      <a:cubicBezTo>
                        <a:pt x="12" y="15"/>
                        <a:pt x="11" y="14"/>
                        <a:pt x="11" y="15"/>
                      </a:cubicBezTo>
                      <a:cubicBezTo>
                        <a:pt x="9" y="19"/>
                        <a:pt x="7" y="22"/>
                        <a:pt x="7" y="27"/>
                      </a:cubicBezTo>
                      <a:cubicBezTo>
                        <a:pt x="7" y="27"/>
                        <a:pt x="8" y="28"/>
                        <a:pt x="9" y="27"/>
                      </a:cubicBezTo>
                      <a:cubicBezTo>
                        <a:pt x="9" y="25"/>
                        <a:pt x="9" y="23"/>
                        <a:pt x="9" y="21"/>
                      </a:cubicBezTo>
                      <a:cubicBezTo>
                        <a:pt x="9" y="24"/>
                        <a:pt x="9" y="28"/>
                        <a:pt x="6" y="30"/>
                      </a:cubicBezTo>
                      <a:cubicBezTo>
                        <a:pt x="6" y="30"/>
                        <a:pt x="6" y="31"/>
                        <a:pt x="6" y="31"/>
                      </a:cubicBezTo>
                      <a:cubicBezTo>
                        <a:pt x="7" y="32"/>
                        <a:pt x="8" y="33"/>
                        <a:pt x="9" y="34"/>
                      </a:cubicBezTo>
                      <a:cubicBezTo>
                        <a:pt x="9" y="34"/>
                        <a:pt x="10" y="34"/>
                        <a:pt x="10" y="34"/>
                      </a:cubicBezTo>
                      <a:cubicBezTo>
                        <a:pt x="9" y="34"/>
                        <a:pt x="8" y="33"/>
                        <a:pt x="7" y="32"/>
                      </a:cubicBezTo>
                      <a:cubicBezTo>
                        <a:pt x="6" y="31"/>
                        <a:pt x="5" y="33"/>
                        <a:pt x="6" y="33"/>
                      </a:cubicBezTo>
                      <a:cubicBezTo>
                        <a:pt x="8" y="36"/>
                        <a:pt x="10" y="38"/>
                        <a:pt x="13" y="39"/>
                      </a:cubicBezTo>
                      <a:cubicBezTo>
                        <a:pt x="13" y="40"/>
                        <a:pt x="14" y="39"/>
                        <a:pt x="14" y="39"/>
                      </a:cubicBezTo>
                      <a:cubicBezTo>
                        <a:pt x="14" y="39"/>
                        <a:pt x="14" y="39"/>
                        <a:pt x="14" y="39"/>
                      </a:cubicBezTo>
                      <a:cubicBezTo>
                        <a:pt x="15" y="39"/>
                        <a:pt x="15" y="38"/>
                        <a:pt x="15" y="38"/>
                      </a:cubicBezTo>
                      <a:cubicBezTo>
                        <a:pt x="14" y="37"/>
                        <a:pt x="13" y="38"/>
                        <a:pt x="15" y="39"/>
                      </a:cubicBezTo>
                      <a:cubicBezTo>
                        <a:pt x="15" y="40"/>
                        <a:pt x="16" y="39"/>
                        <a:pt x="16" y="39"/>
                      </a:cubicBezTo>
                      <a:cubicBezTo>
                        <a:pt x="16" y="37"/>
                        <a:pt x="16" y="36"/>
                        <a:pt x="17" y="35"/>
                      </a:cubicBezTo>
                      <a:cubicBezTo>
                        <a:pt x="18" y="35"/>
                        <a:pt x="18" y="35"/>
                        <a:pt x="18" y="34"/>
                      </a:cubicBezTo>
                      <a:cubicBezTo>
                        <a:pt x="19" y="24"/>
                        <a:pt x="44" y="23"/>
                        <a:pt x="37" y="10"/>
                      </a:cubicBezTo>
                      <a:cubicBezTo>
                        <a:pt x="32" y="0"/>
                        <a:pt x="15" y="12"/>
                        <a:pt x="9" y="16"/>
                      </a:cubicBezTo>
                      <a:cubicBezTo>
                        <a:pt x="9" y="17"/>
                        <a:pt x="9" y="18"/>
                        <a:pt x="10" y="17"/>
                      </a:cubicBezTo>
                      <a:cubicBezTo>
                        <a:pt x="13" y="15"/>
                        <a:pt x="15" y="13"/>
                        <a:pt x="17" y="11"/>
                      </a:cubicBezTo>
                      <a:cubicBezTo>
                        <a:pt x="17" y="10"/>
                        <a:pt x="16" y="9"/>
                        <a:pt x="16" y="10"/>
                      </a:cubicBezTo>
                      <a:cubicBezTo>
                        <a:pt x="13" y="12"/>
                        <a:pt x="10" y="15"/>
                        <a:pt x="8" y="18"/>
                      </a:cubicBezTo>
                      <a:cubicBezTo>
                        <a:pt x="7" y="19"/>
                        <a:pt x="8" y="20"/>
                        <a:pt x="9" y="19"/>
                      </a:cubicBezTo>
                      <a:cubicBezTo>
                        <a:pt x="12" y="17"/>
                        <a:pt x="14" y="15"/>
                        <a:pt x="17" y="12"/>
                      </a:cubicBezTo>
                      <a:cubicBezTo>
                        <a:pt x="18" y="12"/>
                        <a:pt x="17" y="11"/>
                        <a:pt x="16" y="11"/>
                      </a:cubicBezTo>
                      <a:cubicBezTo>
                        <a:pt x="11" y="15"/>
                        <a:pt x="5" y="18"/>
                        <a:pt x="1" y="23"/>
                      </a:cubicBezTo>
                      <a:cubicBezTo>
                        <a:pt x="1" y="23"/>
                        <a:pt x="1" y="23"/>
                        <a:pt x="2" y="24"/>
                      </a:cubicBezTo>
                      <a:cubicBezTo>
                        <a:pt x="3" y="22"/>
                        <a:pt x="4" y="27"/>
                        <a:pt x="5" y="29"/>
                      </a:cubicBezTo>
                      <a:cubicBezTo>
                        <a:pt x="5" y="30"/>
                        <a:pt x="6" y="29"/>
                        <a:pt x="6" y="29"/>
                      </a:cubicBezTo>
                      <a:cubicBezTo>
                        <a:pt x="5" y="27"/>
                        <a:pt x="5" y="25"/>
                        <a:pt x="5" y="23"/>
                      </a:cubicBezTo>
                      <a:cubicBezTo>
                        <a:pt x="4" y="22"/>
                        <a:pt x="3" y="22"/>
                        <a:pt x="3" y="23"/>
                      </a:cubicBezTo>
                      <a:cubicBezTo>
                        <a:pt x="3" y="24"/>
                        <a:pt x="3" y="25"/>
                        <a:pt x="3" y="27"/>
                      </a:cubicBezTo>
                      <a:cubicBezTo>
                        <a:pt x="3" y="27"/>
                        <a:pt x="4" y="28"/>
                        <a:pt x="5" y="27"/>
                      </a:cubicBezTo>
                      <a:cubicBezTo>
                        <a:pt x="5" y="26"/>
                        <a:pt x="5" y="25"/>
                        <a:pt x="6" y="24"/>
                      </a:cubicBezTo>
                      <a:cubicBezTo>
                        <a:pt x="5" y="24"/>
                        <a:pt x="4" y="22"/>
                        <a:pt x="5" y="26"/>
                      </a:cubicBezTo>
                      <a:cubicBezTo>
                        <a:pt x="5" y="28"/>
                        <a:pt x="7" y="31"/>
                        <a:pt x="8" y="34"/>
                      </a:cubicBezTo>
                      <a:cubicBezTo>
                        <a:pt x="8" y="35"/>
                        <a:pt x="10" y="34"/>
                        <a:pt x="10" y="34"/>
                      </a:cubicBezTo>
                      <a:cubicBezTo>
                        <a:pt x="10" y="31"/>
                        <a:pt x="10" y="28"/>
                        <a:pt x="10" y="25"/>
                      </a:cubicBezTo>
                      <a:cubicBezTo>
                        <a:pt x="8" y="25"/>
                        <a:pt x="8" y="26"/>
                        <a:pt x="9" y="27"/>
                      </a:cubicBezTo>
                      <a:cubicBezTo>
                        <a:pt x="10" y="30"/>
                        <a:pt x="10" y="32"/>
                        <a:pt x="11" y="34"/>
                      </a:cubicBezTo>
                      <a:cubicBezTo>
                        <a:pt x="11" y="35"/>
                        <a:pt x="12" y="35"/>
                        <a:pt x="12" y="34"/>
                      </a:cubicBezTo>
                      <a:cubicBezTo>
                        <a:pt x="13" y="31"/>
                        <a:pt x="14" y="27"/>
                        <a:pt x="14" y="24"/>
                      </a:cubicBezTo>
                      <a:cubicBezTo>
                        <a:pt x="14" y="26"/>
                        <a:pt x="14" y="32"/>
                        <a:pt x="14" y="35"/>
                      </a:cubicBezTo>
                      <a:cubicBezTo>
                        <a:pt x="15" y="35"/>
                        <a:pt x="15" y="35"/>
                        <a:pt x="15" y="35"/>
                      </a:cubicBezTo>
                      <a:cubicBezTo>
                        <a:pt x="15" y="31"/>
                        <a:pt x="16" y="27"/>
                        <a:pt x="16" y="23"/>
                      </a:cubicBezTo>
                      <a:cubicBezTo>
                        <a:pt x="15" y="22"/>
                        <a:pt x="15" y="23"/>
                        <a:pt x="15" y="25"/>
                      </a:cubicBezTo>
                      <a:cubicBezTo>
                        <a:pt x="15" y="27"/>
                        <a:pt x="15" y="29"/>
                        <a:pt x="15" y="32"/>
                      </a:cubicBezTo>
                      <a:cubicBezTo>
                        <a:pt x="15" y="32"/>
                        <a:pt x="16" y="33"/>
                        <a:pt x="17" y="32"/>
                      </a:cubicBezTo>
                      <a:cubicBezTo>
                        <a:pt x="18" y="28"/>
                        <a:pt x="18" y="24"/>
                        <a:pt x="19" y="20"/>
                      </a:cubicBezTo>
                      <a:cubicBezTo>
                        <a:pt x="19" y="19"/>
                        <a:pt x="17" y="19"/>
                        <a:pt x="19" y="21"/>
                      </a:cubicBezTo>
                      <a:cubicBezTo>
                        <a:pt x="20" y="23"/>
                        <a:pt x="19" y="23"/>
                        <a:pt x="21" y="24"/>
                      </a:cubicBezTo>
                      <a:cubicBezTo>
                        <a:pt x="21" y="25"/>
                        <a:pt x="22" y="24"/>
                        <a:pt x="22" y="24"/>
                      </a:cubicBezTo>
                      <a:cubicBezTo>
                        <a:pt x="23" y="21"/>
                        <a:pt x="25" y="19"/>
                        <a:pt x="26" y="16"/>
                      </a:cubicBezTo>
                      <a:cubicBezTo>
                        <a:pt x="26" y="15"/>
                        <a:pt x="25" y="14"/>
                        <a:pt x="25" y="15"/>
                      </a:cubicBezTo>
                      <a:cubicBezTo>
                        <a:pt x="24" y="16"/>
                        <a:pt x="24" y="18"/>
                        <a:pt x="23" y="19"/>
                      </a:cubicBezTo>
                      <a:cubicBezTo>
                        <a:pt x="23" y="20"/>
                        <a:pt x="23" y="20"/>
                        <a:pt x="24" y="20"/>
                      </a:cubicBezTo>
                      <a:cubicBezTo>
                        <a:pt x="26" y="20"/>
                        <a:pt x="29" y="18"/>
                        <a:pt x="26" y="21"/>
                      </a:cubicBezTo>
                      <a:cubicBezTo>
                        <a:pt x="25" y="24"/>
                        <a:pt x="23" y="25"/>
                        <a:pt x="21" y="27"/>
                      </a:cubicBezTo>
                      <a:cubicBezTo>
                        <a:pt x="21" y="28"/>
                        <a:pt x="22" y="29"/>
                        <a:pt x="22" y="28"/>
                      </a:cubicBezTo>
                      <a:cubicBezTo>
                        <a:pt x="24" y="27"/>
                        <a:pt x="25" y="26"/>
                        <a:pt x="26" y="25"/>
                      </a:cubicBezTo>
                      <a:cubicBezTo>
                        <a:pt x="26" y="25"/>
                        <a:pt x="25" y="24"/>
                        <a:pt x="25" y="24"/>
                      </a:cubicBezTo>
                      <a:cubicBezTo>
                        <a:pt x="24" y="25"/>
                        <a:pt x="22" y="26"/>
                        <a:pt x="21" y="28"/>
                      </a:cubicBezTo>
                      <a:cubicBezTo>
                        <a:pt x="22" y="28"/>
                        <a:pt x="22" y="28"/>
                        <a:pt x="22" y="29"/>
                      </a:cubicBezTo>
                      <a:cubicBezTo>
                        <a:pt x="22" y="27"/>
                        <a:pt x="23" y="26"/>
                        <a:pt x="23" y="25"/>
                      </a:cubicBezTo>
                      <a:cubicBezTo>
                        <a:pt x="23" y="24"/>
                        <a:pt x="22" y="24"/>
                        <a:pt x="22" y="24"/>
                      </a:cubicBezTo>
                      <a:cubicBezTo>
                        <a:pt x="21" y="26"/>
                        <a:pt x="20" y="27"/>
                        <a:pt x="19" y="29"/>
                      </a:cubicBezTo>
                      <a:cubicBezTo>
                        <a:pt x="20" y="29"/>
                        <a:pt x="20" y="29"/>
                        <a:pt x="20" y="29"/>
                      </a:cubicBezTo>
                      <a:cubicBezTo>
                        <a:pt x="21" y="27"/>
                        <a:pt x="22" y="25"/>
                        <a:pt x="21" y="22"/>
                      </a:cubicBezTo>
                      <a:cubicBezTo>
                        <a:pt x="21" y="21"/>
                        <a:pt x="20" y="21"/>
                        <a:pt x="20"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4" name="Freeform 151"/>
                <p:cNvSpPr>
                  <a:spLocks/>
                </p:cNvSpPr>
                <p:nvPr/>
              </p:nvSpPr>
              <p:spPr bwMode="auto">
                <a:xfrm>
                  <a:off x="889000" y="2473326"/>
                  <a:ext cx="82550" cy="85725"/>
                </a:xfrm>
                <a:custGeom>
                  <a:avLst/>
                  <a:gdLst>
                    <a:gd name="T0" fmla="*/ 52 w 79"/>
                    <a:gd name="T1" fmla="*/ 6 h 81"/>
                    <a:gd name="T2" fmla="*/ 6 w 79"/>
                    <a:gd name="T3" fmla="*/ 36 h 81"/>
                    <a:gd name="T4" fmla="*/ 34 w 79"/>
                    <a:gd name="T5" fmla="*/ 78 h 81"/>
                    <a:gd name="T6" fmla="*/ 77 w 79"/>
                    <a:gd name="T7" fmla="*/ 45 h 81"/>
                    <a:gd name="T8" fmla="*/ 44 w 79"/>
                    <a:gd name="T9" fmla="*/ 4 h 81"/>
                    <a:gd name="T10" fmla="*/ 44 w 79"/>
                    <a:gd name="T11" fmla="*/ 6 h 81"/>
                    <a:gd name="T12" fmla="*/ 76 w 79"/>
                    <a:gd name="T13" fmla="*/ 42 h 81"/>
                    <a:gd name="T14" fmla="*/ 36 w 79"/>
                    <a:gd name="T15" fmla="*/ 77 h 81"/>
                    <a:gd name="T16" fmla="*/ 7 w 79"/>
                    <a:gd name="T17" fmla="*/ 36 h 81"/>
                    <a:gd name="T18" fmla="*/ 52 w 79"/>
                    <a:gd name="T19" fmla="*/ 7 h 81"/>
                    <a:gd name="T20" fmla="*/ 52 w 79"/>
                    <a:gd name="T21" fmla="*/ 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9" h="81">
                      <a:moveTo>
                        <a:pt x="52" y="6"/>
                      </a:moveTo>
                      <a:cubicBezTo>
                        <a:pt x="30" y="0"/>
                        <a:pt x="12" y="16"/>
                        <a:pt x="6" y="36"/>
                      </a:cubicBezTo>
                      <a:cubicBezTo>
                        <a:pt x="0" y="54"/>
                        <a:pt x="14" y="76"/>
                        <a:pt x="34" y="78"/>
                      </a:cubicBezTo>
                      <a:cubicBezTo>
                        <a:pt x="55" y="81"/>
                        <a:pt x="75" y="66"/>
                        <a:pt x="77" y="45"/>
                      </a:cubicBezTo>
                      <a:cubicBezTo>
                        <a:pt x="79" y="26"/>
                        <a:pt x="64" y="6"/>
                        <a:pt x="44" y="4"/>
                      </a:cubicBezTo>
                      <a:cubicBezTo>
                        <a:pt x="43" y="4"/>
                        <a:pt x="43" y="5"/>
                        <a:pt x="44" y="6"/>
                      </a:cubicBezTo>
                      <a:cubicBezTo>
                        <a:pt x="62" y="7"/>
                        <a:pt x="76" y="26"/>
                        <a:pt x="76" y="42"/>
                      </a:cubicBezTo>
                      <a:cubicBezTo>
                        <a:pt x="75" y="63"/>
                        <a:pt x="57" y="78"/>
                        <a:pt x="36" y="77"/>
                      </a:cubicBezTo>
                      <a:cubicBezTo>
                        <a:pt x="16" y="76"/>
                        <a:pt x="3" y="54"/>
                        <a:pt x="7" y="36"/>
                      </a:cubicBezTo>
                      <a:cubicBezTo>
                        <a:pt x="11" y="17"/>
                        <a:pt x="32" y="2"/>
                        <a:pt x="52" y="7"/>
                      </a:cubicBezTo>
                      <a:cubicBezTo>
                        <a:pt x="53" y="8"/>
                        <a:pt x="53" y="6"/>
                        <a:pt x="5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5" name="Freeform 152"/>
                <p:cNvSpPr>
                  <a:spLocks/>
                </p:cNvSpPr>
                <p:nvPr/>
              </p:nvSpPr>
              <p:spPr bwMode="auto">
                <a:xfrm>
                  <a:off x="901700" y="2476501"/>
                  <a:ext cx="31750" cy="23813"/>
                </a:xfrm>
                <a:custGeom>
                  <a:avLst/>
                  <a:gdLst>
                    <a:gd name="T0" fmla="*/ 1 w 31"/>
                    <a:gd name="T1" fmla="*/ 18 h 23"/>
                    <a:gd name="T2" fmla="*/ 31 w 31"/>
                    <a:gd name="T3" fmla="*/ 1 h 23"/>
                    <a:gd name="T4" fmla="*/ 29 w 31"/>
                    <a:gd name="T5" fmla="*/ 1 h 23"/>
                    <a:gd name="T6" fmla="*/ 1 w 31"/>
                    <a:gd name="T7" fmla="*/ 17 h 23"/>
                    <a:gd name="T8" fmla="*/ 1 w 31"/>
                    <a:gd name="T9" fmla="*/ 18 h 23"/>
                  </a:gdLst>
                  <a:ahLst/>
                  <a:cxnLst>
                    <a:cxn ang="0">
                      <a:pos x="T0" y="T1"/>
                    </a:cxn>
                    <a:cxn ang="0">
                      <a:pos x="T2" y="T3"/>
                    </a:cxn>
                    <a:cxn ang="0">
                      <a:pos x="T4" y="T5"/>
                    </a:cxn>
                    <a:cxn ang="0">
                      <a:pos x="T6" y="T7"/>
                    </a:cxn>
                    <a:cxn ang="0">
                      <a:pos x="T8" y="T9"/>
                    </a:cxn>
                  </a:cxnLst>
                  <a:rect l="0" t="0" r="r" b="b"/>
                  <a:pathLst>
                    <a:path w="31" h="23">
                      <a:moveTo>
                        <a:pt x="1" y="18"/>
                      </a:moveTo>
                      <a:cubicBezTo>
                        <a:pt x="13" y="23"/>
                        <a:pt x="26" y="11"/>
                        <a:pt x="31" y="1"/>
                      </a:cubicBezTo>
                      <a:cubicBezTo>
                        <a:pt x="31" y="1"/>
                        <a:pt x="29" y="0"/>
                        <a:pt x="29" y="1"/>
                      </a:cubicBezTo>
                      <a:cubicBezTo>
                        <a:pt x="25" y="10"/>
                        <a:pt x="12" y="22"/>
                        <a:pt x="1" y="17"/>
                      </a:cubicBezTo>
                      <a:cubicBezTo>
                        <a:pt x="1" y="16"/>
                        <a:pt x="0" y="18"/>
                        <a:pt x="1"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6" name="Freeform 153"/>
                <p:cNvSpPr>
                  <a:spLocks/>
                </p:cNvSpPr>
                <p:nvPr/>
              </p:nvSpPr>
              <p:spPr bwMode="auto">
                <a:xfrm>
                  <a:off x="904875" y="2481263"/>
                  <a:ext cx="63500" cy="73025"/>
                </a:xfrm>
                <a:custGeom>
                  <a:avLst/>
                  <a:gdLst>
                    <a:gd name="T0" fmla="*/ 33 w 61"/>
                    <a:gd name="T1" fmla="*/ 1 h 68"/>
                    <a:gd name="T2" fmla="*/ 33 w 61"/>
                    <a:gd name="T3" fmla="*/ 16 h 68"/>
                    <a:gd name="T4" fmla="*/ 29 w 61"/>
                    <a:gd name="T5" fmla="*/ 34 h 68"/>
                    <a:gd name="T6" fmla="*/ 35 w 61"/>
                    <a:gd name="T7" fmla="*/ 47 h 68"/>
                    <a:gd name="T8" fmla="*/ 48 w 61"/>
                    <a:gd name="T9" fmla="*/ 44 h 68"/>
                    <a:gd name="T10" fmla="*/ 50 w 61"/>
                    <a:gd name="T11" fmla="*/ 41 h 68"/>
                    <a:gd name="T12" fmla="*/ 53 w 61"/>
                    <a:gd name="T13" fmla="*/ 38 h 68"/>
                    <a:gd name="T14" fmla="*/ 54 w 61"/>
                    <a:gd name="T15" fmla="*/ 41 h 68"/>
                    <a:gd name="T16" fmla="*/ 55 w 61"/>
                    <a:gd name="T17" fmla="*/ 41 h 68"/>
                    <a:gd name="T18" fmla="*/ 59 w 61"/>
                    <a:gd name="T19" fmla="*/ 42 h 68"/>
                    <a:gd name="T20" fmla="*/ 57 w 61"/>
                    <a:gd name="T21" fmla="*/ 46 h 68"/>
                    <a:gd name="T22" fmla="*/ 57 w 61"/>
                    <a:gd name="T23" fmla="*/ 48 h 68"/>
                    <a:gd name="T24" fmla="*/ 46 w 61"/>
                    <a:gd name="T25" fmla="*/ 48 h 68"/>
                    <a:gd name="T26" fmla="*/ 45 w 61"/>
                    <a:gd name="T27" fmla="*/ 47 h 68"/>
                    <a:gd name="T28" fmla="*/ 39 w 61"/>
                    <a:gd name="T29" fmla="*/ 46 h 68"/>
                    <a:gd name="T30" fmla="*/ 25 w 61"/>
                    <a:gd name="T31" fmla="*/ 37 h 68"/>
                    <a:gd name="T32" fmla="*/ 18 w 61"/>
                    <a:gd name="T33" fmla="*/ 33 h 68"/>
                    <a:gd name="T34" fmla="*/ 15 w 61"/>
                    <a:gd name="T35" fmla="*/ 38 h 68"/>
                    <a:gd name="T36" fmla="*/ 8 w 61"/>
                    <a:gd name="T37" fmla="*/ 37 h 68"/>
                    <a:gd name="T38" fmla="*/ 1 w 61"/>
                    <a:gd name="T39" fmla="*/ 48 h 68"/>
                    <a:gd name="T40" fmla="*/ 12 w 61"/>
                    <a:gd name="T41" fmla="*/ 68 h 68"/>
                    <a:gd name="T42" fmla="*/ 12 w 61"/>
                    <a:gd name="T43" fmla="*/ 67 h 68"/>
                    <a:gd name="T44" fmla="*/ 2 w 61"/>
                    <a:gd name="T45" fmla="*/ 50 h 68"/>
                    <a:gd name="T46" fmla="*/ 9 w 61"/>
                    <a:gd name="T47" fmla="*/ 39 h 68"/>
                    <a:gd name="T48" fmla="*/ 15 w 61"/>
                    <a:gd name="T49" fmla="*/ 45 h 68"/>
                    <a:gd name="T50" fmla="*/ 16 w 61"/>
                    <a:gd name="T51" fmla="*/ 45 h 68"/>
                    <a:gd name="T52" fmla="*/ 24 w 61"/>
                    <a:gd name="T53" fmla="*/ 38 h 68"/>
                    <a:gd name="T54" fmla="*/ 31 w 61"/>
                    <a:gd name="T55" fmla="*/ 45 h 68"/>
                    <a:gd name="T56" fmla="*/ 39 w 61"/>
                    <a:gd name="T57" fmla="*/ 48 h 68"/>
                    <a:gd name="T58" fmla="*/ 44 w 61"/>
                    <a:gd name="T59" fmla="*/ 54 h 68"/>
                    <a:gd name="T60" fmla="*/ 51 w 61"/>
                    <a:gd name="T61" fmla="*/ 57 h 68"/>
                    <a:gd name="T62" fmla="*/ 61 w 61"/>
                    <a:gd name="T63" fmla="*/ 40 h 68"/>
                    <a:gd name="T64" fmla="*/ 61 w 61"/>
                    <a:gd name="T65" fmla="*/ 39 h 68"/>
                    <a:gd name="T66" fmla="*/ 54 w 61"/>
                    <a:gd name="T67" fmla="*/ 37 h 68"/>
                    <a:gd name="T68" fmla="*/ 50 w 61"/>
                    <a:gd name="T69" fmla="*/ 33 h 68"/>
                    <a:gd name="T70" fmla="*/ 49 w 61"/>
                    <a:gd name="T71" fmla="*/ 33 h 68"/>
                    <a:gd name="T72" fmla="*/ 48 w 61"/>
                    <a:gd name="T73" fmla="*/ 39 h 68"/>
                    <a:gd name="T74" fmla="*/ 30 w 61"/>
                    <a:gd name="T75" fmla="*/ 35 h 68"/>
                    <a:gd name="T76" fmla="*/ 35 w 61"/>
                    <a:gd name="T77" fmla="*/ 22 h 68"/>
                    <a:gd name="T78" fmla="*/ 34 w 61"/>
                    <a:gd name="T79" fmla="*/ 1 h 68"/>
                    <a:gd name="T80" fmla="*/ 33 w 61"/>
                    <a:gd name="T81" fmla="*/ 1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1" h="68">
                      <a:moveTo>
                        <a:pt x="33" y="1"/>
                      </a:moveTo>
                      <a:cubicBezTo>
                        <a:pt x="32" y="6"/>
                        <a:pt x="33" y="11"/>
                        <a:pt x="33" y="16"/>
                      </a:cubicBezTo>
                      <a:cubicBezTo>
                        <a:pt x="34" y="23"/>
                        <a:pt x="31" y="28"/>
                        <a:pt x="29" y="34"/>
                      </a:cubicBezTo>
                      <a:cubicBezTo>
                        <a:pt x="27" y="40"/>
                        <a:pt x="30" y="45"/>
                        <a:pt x="35" y="47"/>
                      </a:cubicBezTo>
                      <a:cubicBezTo>
                        <a:pt x="38" y="48"/>
                        <a:pt x="46" y="46"/>
                        <a:pt x="48" y="44"/>
                      </a:cubicBezTo>
                      <a:cubicBezTo>
                        <a:pt x="50" y="43"/>
                        <a:pt x="50" y="42"/>
                        <a:pt x="50" y="41"/>
                      </a:cubicBezTo>
                      <a:cubicBezTo>
                        <a:pt x="48" y="36"/>
                        <a:pt x="51" y="33"/>
                        <a:pt x="53" y="38"/>
                      </a:cubicBezTo>
                      <a:cubicBezTo>
                        <a:pt x="54" y="41"/>
                        <a:pt x="52" y="37"/>
                        <a:pt x="54" y="41"/>
                      </a:cubicBezTo>
                      <a:cubicBezTo>
                        <a:pt x="54" y="41"/>
                        <a:pt x="55" y="41"/>
                        <a:pt x="55" y="41"/>
                      </a:cubicBezTo>
                      <a:cubicBezTo>
                        <a:pt x="57" y="41"/>
                        <a:pt x="60" y="40"/>
                        <a:pt x="59" y="42"/>
                      </a:cubicBezTo>
                      <a:cubicBezTo>
                        <a:pt x="58" y="43"/>
                        <a:pt x="58" y="44"/>
                        <a:pt x="57" y="46"/>
                      </a:cubicBezTo>
                      <a:cubicBezTo>
                        <a:pt x="57" y="47"/>
                        <a:pt x="57" y="47"/>
                        <a:pt x="57" y="48"/>
                      </a:cubicBezTo>
                      <a:cubicBezTo>
                        <a:pt x="55" y="55"/>
                        <a:pt x="51" y="55"/>
                        <a:pt x="46" y="48"/>
                      </a:cubicBezTo>
                      <a:cubicBezTo>
                        <a:pt x="46" y="47"/>
                        <a:pt x="46" y="47"/>
                        <a:pt x="45" y="47"/>
                      </a:cubicBezTo>
                      <a:cubicBezTo>
                        <a:pt x="41" y="46"/>
                        <a:pt x="43" y="46"/>
                        <a:pt x="39" y="46"/>
                      </a:cubicBezTo>
                      <a:cubicBezTo>
                        <a:pt x="33" y="47"/>
                        <a:pt x="28" y="41"/>
                        <a:pt x="25" y="37"/>
                      </a:cubicBezTo>
                      <a:cubicBezTo>
                        <a:pt x="22" y="34"/>
                        <a:pt x="21" y="32"/>
                        <a:pt x="18" y="33"/>
                      </a:cubicBezTo>
                      <a:cubicBezTo>
                        <a:pt x="16" y="34"/>
                        <a:pt x="15" y="37"/>
                        <a:pt x="15" y="38"/>
                      </a:cubicBezTo>
                      <a:cubicBezTo>
                        <a:pt x="16" y="46"/>
                        <a:pt x="12" y="38"/>
                        <a:pt x="8" y="37"/>
                      </a:cubicBezTo>
                      <a:cubicBezTo>
                        <a:pt x="1" y="36"/>
                        <a:pt x="0" y="43"/>
                        <a:pt x="1" y="48"/>
                      </a:cubicBezTo>
                      <a:cubicBezTo>
                        <a:pt x="1" y="56"/>
                        <a:pt x="4" y="65"/>
                        <a:pt x="12" y="68"/>
                      </a:cubicBezTo>
                      <a:cubicBezTo>
                        <a:pt x="13" y="68"/>
                        <a:pt x="13" y="67"/>
                        <a:pt x="12" y="67"/>
                      </a:cubicBezTo>
                      <a:cubicBezTo>
                        <a:pt x="5" y="64"/>
                        <a:pt x="3" y="57"/>
                        <a:pt x="2" y="50"/>
                      </a:cubicBezTo>
                      <a:cubicBezTo>
                        <a:pt x="2" y="47"/>
                        <a:pt x="1" y="36"/>
                        <a:pt x="9" y="39"/>
                      </a:cubicBezTo>
                      <a:cubicBezTo>
                        <a:pt x="11" y="41"/>
                        <a:pt x="13" y="43"/>
                        <a:pt x="15" y="45"/>
                      </a:cubicBezTo>
                      <a:cubicBezTo>
                        <a:pt x="16" y="46"/>
                        <a:pt x="16" y="45"/>
                        <a:pt x="16" y="45"/>
                      </a:cubicBezTo>
                      <a:cubicBezTo>
                        <a:pt x="17" y="42"/>
                        <a:pt x="19" y="32"/>
                        <a:pt x="24" y="38"/>
                      </a:cubicBezTo>
                      <a:cubicBezTo>
                        <a:pt x="26" y="40"/>
                        <a:pt x="28" y="43"/>
                        <a:pt x="31" y="45"/>
                      </a:cubicBezTo>
                      <a:cubicBezTo>
                        <a:pt x="34" y="47"/>
                        <a:pt x="36" y="47"/>
                        <a:pt x="39" y="48"/>
                      </a:cubicBezTo>
                      <a:cubicBezTo>
                        <a:pt x="47" y="48"/>
                        <a:pt x="42" y="50"/>
                        <a:pt x="44" y="54"/>
                      </a:cubicBezTo>
                      <a:cubicBezTo>
                        <a:pt x="45" y="56"/>
                        <a:pt x="48" y="58"/>
                        <a:pt x="51" y="57"/>
                      </a:cubicBezTo>
                      <a:cubicBezTo>
                        <a:pt x="58" y="53"/>
                        <a:pt x="58" y="47"/>
                        <a:pt x="61" y="40"/>
                      </a:cubicBezTo>
                      <a:cubicBezTo>
                        <a:pt x="61" y="40"/>
                        <a:pt x="61" y="39"/>
                        <a:pt x="61" y="39"/>
                      </a:cubicBezTo>
                      <a:cubicBezTo>
                        <a:pt x="58" y="39"/>
                        <a:pt x="55" y="41"/>
                        <a:pt x="54" y="37"/>
                      </a:cubicBezTo>
                      <a:cubicBezTo>
                        <a:pt x="54" y="35"/>
                        <a:pt x="52" y="34"/>
                        <a:pt x="50" y="33"/>
                      </a:cubicBezTo>
                      <a:cubicBezTo>
                        <a:pt x="50" y="33"/>
                        <a:pt x="50" y="33"/>
                        <a:pt x="49" y="33"/>
                      </a:cubicBezTo>
                      <a:cubicBezTo>
                        <a:pt x="48" y="35"/>
                        <a:pt x="48" y="37"/>
                        <a:pt x="48" y="39"/>
                      </a:cubicBezTo>
                      <a:cubicBezTo>
                        <a:pt x="47" y="48"/>
                        <a:pt x="28" y="49"/>
                        <a:pt x="30" y="35"/>
                      </a:cubicBezTo>
                      <a:cubicBezTo>
                        <a:pt x="31" y="30"/>
                        <a:pt x="35" y="26"/>
                        <a:pt x="35" y="22"/>
                      </a:cubicBezTo>
                      <a:cubicBezTo>
                        <a:pt x="35" y="15"/>
                        <a:pt x="34" y="8"/>
                        <a:pt x="34" y="1"/>
                      </a:cubicBezTo>
                      <a:cubicBezTo>
                        <a:pt x="34" y="0"/>
                        <a:pt x="33" y="0"/>
                        <a:pt x="3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7" name="Freeform 154"/>
                <p:cNvSpPr>
                  <a:spLocks/>
                </p:cNvSpPr>
                <p:nvPr/>
              </p:nvSpPr>
              <p:spPr bwMode="auto">
                <a:xfrm>
                  <a:off x="942975" y="2517776"/>
                  <a:ext cx="9525" cy="9525"/>
                </a:xfrm>
                <a:custGeom>
                  <a:avLst/>
                  <a:gdLst>
                    <a:gd name="T0" fmla="*/ 2 w 9"/>
                    <a:gd name="T1" fmla="*/ 5 h 9"/>
                    <a:gd name="T2" fmla="*/ 5 w 9"/>
                    <a:gd name="T3" fmla="*/ 2 h 9"/>
                    <a:gd name="T4" fmla="*/ 3 w 9"/>
                    <a:gd name="T5" fmla="*/ 5 h 9"/>
                    <a:gd name="T6" fmla="*/ 0 w 9"/>
                    <a:gd name="T7" fmla="*/ 8 h 9"/>
                    <a:gd name="T8" fmla="*/ 1 w 9"/>
                    <a:gd name="T9" fmla="*/ 9 h 9"/>
                    <a:gd name="T10" fmla="*/ 5 w 9"/>
                    <a:gd name="T11" fmla="*/ 1 h 9"/>
                    <a:gd name="T12" fmla="*/ 1 w 9"/>
                    <a:gd name="T13" fmla="*/ 1 h 9"/>
                    <a:gd name="T14" fmla="*/ 1 w 9"/>
                    <a:gd name="T15" fmla="*/ 6 h 9"/>
                    <a:gd name="T16" fmla="*/ 2 w 9"/>
                    <a:gd name="T17" fmla="*/ 5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9">
                      <a:moveTo>
                        <a:pt x="2" y="5"/>
                      </a:moveTo>
                      <a:cubicBezTo>
                        <a:pt x="1" y="3"/>
                        <a:pt x="3" y="0"/>
                        <a:pt x="5" y="2"/>
                      </a:cubicBezTo>
                      <a:cubicBezTo>
                        <a:pt x="5" y="3"/>
                        <a:pt x="4" y="5"/>
                        <a:pt x="3" y="5"/>
                      </a:cubicBezTo>
                      <a:cubicBezTo>
                        <a:pt x="2" y="6"/>
                        <a:pt x="1" y="7"/>
                        <a:pt x="0" y="8"/>
                      </a:cubicBezTo>
                      <a:cubicBezTo>
                        <a:pt x="0" y="8"/>
                        <a:pt x="0" y="9"/>
                        <a:pt x="1" y="9"/>
                      </a:cubicBezTo>
                      <a:cubicBezTo>
                        <a:pt x="3" y="8"/>
                        <a:pt x="9" y="3"/>
                        <a:pt x="5" y="1"/>
                      </a:cubicBezTo>
                      <a:cubicBezTo>
                        <a:pt x="4" y="0"/>
                        <a:pt x="2" y="0"/>
                        <a:pt x="1" y="1"/>
                      </a:cubicBezTo>
                      <a:cubicBezTo>
                        <a:pt x="0" y="2"/>
                        <a:pt x="0" y="5"/>
                        <a:pt x="1" y="6"/>
                      </a:cubicBezTo>
                      <a:cubicBezTo>
                        <a:pt x="1" y="6"/>
                        <a:pt x="2"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8" name="Freeform 155"/>
                <p:cNvSpPr>
                  <a:spLocks/>
                </p:cNvSpPr>
                <p:nvPr/>
              </p:nvSpPr>
              <p:spPr bwMode="auto">
                <a:xfrm>
                  <a:off x="958850" y="2513013"/>
                  <a:ext cx="9525" cy="6350"/>
                </a:xfrm>
                <a:custGeom>
                  <a:avLst/>
                  <a:gdLst>
                    <a:gd name="T0" fmla="*/ 3 w 8"/>
                    <a:gd name="T1" fmla="*/ 4 h 6"/>
                    <a:gd name="T2" fmla="*/ 5 w 8"/>
                    <a:gd name="T3" fmla="*/ 2 h 6"/>
                    <a:gd name="T4" fmla="*/ 6 w 8"/>
                    <a:gd name="T5" fmla="*/ 4 h 6"/>
                    <a:gd name="T6" fmla="*/ 1 w 8"/>
                    <a:gd name="T7" fmla="*/ 4 h 6"/>
                    <a:gd name="T8" fmla="*/ 1 w 8"/>
                    <a:gd name="T9" fmla="*/ 5 h 6"/>
                    <a:gd name="T10" fmla="*/ 8 w 8"/>
                    <a:gd name="T11" fmla="*/ 3 h 6"/>
                    <a:gd name="T12" fmla="*/ 4 w 8"/>
                    <a:gd name="T13" fmla="*/ 1 h 6"/>
                    <a:gd name="T14" fmla="*/ 2 w 8"/>
                    <a:gd name="T15" fmla="*/ 5 h 6"/>
                    <a:gd name="T16" fmla="*/ 3 w 8"/>
                    <a:gd name="T1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 h="6">
                      <a:moveTo>
                        <a:pt x="3" y="4"/>
                      </a:moveTo>
                      <a:cubicBezTo>
                        <a:pt x="3" y="3"/>
                        <a:pt x="3" y="2"/>
                        <a:pt x="5" y="2"/>
                      </a:cubicBezTo>
                      <a:cubicBezTo>
                        <a:pt x="5" y="2"/>
                        <a:pt x="7" y="3"/>
                        <a:pt x="6" y="4"/>
                      </a:cubicBezTo>
                      <a:cubicBezTo>
                        <a:pt x="5" y="5"/>
                        <a:pt x="3" y="5"/>
                        <a:pt x="1" y="4"/>
                      </a:cubicBezTo>
                      <a:cubicBezTo>
                        <a:pt x="1" y="4"/>
                        <a:pt x="0" y="5"/>
                        <a:pt x="1" y="5"/>
                      </a:cubicBezTo>
                      <a:cubicBezTo>
                        <a:pt x="2" y="6"/>
                        <a:pt x="8" y="6"/>
                        <a:pt x="8" y="3"/>
                      </a:cubicBezTo>
                      <a:cubicBezTo>
                        <a:pt x="8" y="2"/>
                        <a:pt x="6" y="0"/>
                        <a:pt x="4" y="1"/>
                      </a:cubicBezTo>
                      <a:cubicBezTo>
                        <a:pt x="2" y="1"/>
                        <a:pt x="1" y="3"/>
                        <a:pt x="2" y="5"/>
                      </a:cubicBezTo>
                      <a:cubicBezTo>
                        <a:pt x="2" y="6"/>
                        <a:pt x="3" y="5"/>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9" name="Freeform 156"/>
                <p:cNvSpPr>
                  <a:spLocks/>
                </p:cNvSpPr>
                <p:nvPr/>
              </p:nvSpPr>
              <p:spPr bwMode="auto">
                <a:xfrm>
                  <a:off x="895350" y="2506663"/>
                  <a:ext cx="9525" cy="28575"/>
                </a:xfrm>
                <a:custGeom>
                  <a:avLst/>
                  <a:gdLst>
                    <a:gd name="T0" fmla="*/ 6 w 9"/>
                    <a:gd name="T1" fmla="*/ 26 h 27"/>
                    <a:gd name="T2" fmla="*/ 9 w 9"/>
                    <a:gd name="T3" fmla="*/ 1 h 27"/>
                    <a:gd name="T4" fmla="*/ 8 w 9"/>
                    <a:gd name="T5" fmla="*/ 0 h 27"/>
                    <a:gd name="T6" fmla="*/ 3 w 9"/>
                    <a:gd name="T7" fmla="*/ 22 h 27"/>
                    <a:gd name="T8" fmla="*/ 5 w 9"/>
                    <a:gd name="T9" fmla="*/ 22 h 27"/>
                    <a:gd name="T10" fmla="*/ 6 w 9"/>
                    <a:gd name="T11" fmla="*/ 4 h 27"/>
                    <a:gd name="T12" fmla="*/ 4 w 9"/>
                    <a:gd name="T13" fmla="*/ 4 h 27"/>
                    <a:gd name="T14" fmla="*/ 2 w 9"/>
                    <a:gd name="T15" fmla="*/ 21 h 27"/>
                    <a:gd name="T16" fmla="*/ 4 w 9"/>
                    <a:gd name="T17" fmla="*/ 21 h 27"/>
                    <a:gd name="T18" fmla="*/ 3 w 9"/>
                    <a:gd name="T19" fmla="*/ 3 h 27"/>
                    <a:gd name="T20" fmla="*/ 2 w 9"/>
                    <a:gd name="T21" fmla="*/ 3 h 27"/>
                    <a:gd name="T22" fmla="*/ 1 w 9"/>
                    <a:gd name="T23" fmla="*/ 17 h 27"/>
                    <a:gd name="T24" fmla="*/ 2 w 9"/>
                    <a:gd name="T25" fmla="*/ 17 h 27"/>
                    <a:gd name="T26" fmla="*/ 2 w 9"/>
                    <a:gd name="T27" fmla="*/ 4 h 27"/>
                    <a:gd name="T28" fmla="*/ 1 w 9"/>
                    <a:gd name="T29" fmla="*/ 4 h 27"/>
                    <a:gd name="T30" fmla="*/ 1 w 9"/>
                    <a:gd name="T31" fmla="*/ 17 h 27"/>
                    <a:gd name="T32" fmla="*/ 2 w 9"/>
                    <a:gd name="T33" fmla="*/ 17 h 27"/>
                    <a:gd name="T34" fmla="*/ 3 w 9"/>
                    <a:gd name="T35" fmla="*/ 3 h 27"/>
                    <a:gd name="T36" fmla="*/ 2 w 9"/>
                    <a:gd name="T37" fmla="*/ 3 h 27"/>
                    <a:gd name="T38" fmla="*/ 2 w 9"/>
                    <a:gd name="T39" fmla="*/ 21 h 27"/>
                    <a:gd name="T40" fmla="*/ 4 w 9"/>
                    <a:gd name="T41" fmla="*/ 21 h 27"/>
                    <a:gd name="T42" fmla="*/ 6 w 9"/>
                    <a:gd name="T43" fmla="*/ 4 h 27"/>
                    <a:gd name="T44" fmla="*/ 4 w 9"/>
                    <a:gd name="T45" fmla="*/ 4 h 27"/>
                    <a:gd name="T46" fmla="*/ 3 w 9"/>
                    <a:gd name="T47" fmla="*/ 22 h 27"/>
                    <a:gd name="T48" fmla="*/ 5 w 9"/>
                    <a:gd name="T49" fmla="*/ 22 h 27"/>
                    <a:gd name="T50" fmla="*/ 9 w 9"/>
                    <a:gd name="T51" fmla="*/ 1 h 27"/>
                    <a:gd name="T52" fmla="*/ 8 w 9"/>
                    <a:gd name="T53" fmla="*/ 0 h 27"/>
                    <a:gd name="T54" fmla="*/ 5 w 9"/>
                    <a:gd name="T55" fmla="*/ 26 h 27"/>
                    <a:gd name="T56" fmla="*/ 6 w 9"/>
                    <a:gd name="T57" fmla="*/ 26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9" h="27">
                      <a:moveTo>
                        <a:pt x="6" y="26"/>
                      </a:moveTo>
                      <a:cubicBezTo>
                        <a:pt x="3" y="17"/>
                        <a:pt x="6" y="9"/>
                        <a:pt x="9" y="1"/>
                      </a:cubicBezTo>
                      <a:cubicBezTo>
                        <a:pt x="9" y="1"/>
                        <a:pt x="9" y="0"/>
                        <a:pt x="8" y="0"/>
                      </a:cubicBezTo>
                      <a:cubicBezTo>
                        <a:pt x="1" y="5"/>
                        <a:pt x="2" y="15"/>
                        <a:pt x="3" y="22"/>
                      </a:cubicBezTo>
                      <a:cubicBezTo>
                        <a:pt x="3" y="23"/>
                        <a:pt x="5" y="23"/>
                        <a:pt x="5" y="22"/>
                      </a:cubicBezTo>
                      <a:cubicBezTo>
                        <a:pt x="4" y="16"/>
                        <a:pt x="4" y="10"/>
                        <a:pt x="6" y="4"/>
                      </a:cubicBezTo>
                      <a:cubicBezTo>
                        <a:pt x="5" y="4"/>
                        <a:pt x="5" y="4"/>
                        <a:pt x="4" y="4"/>
                      </a:cubicBezTo>
                      <a:cubicBezTo>
                        <a:pt x="3" y="10"/>
                        <a:pt x="1" y="15"/>
                        <a:pt x="2" y="21"/>
                      </a:cubicBezTo>
                      <a:cubicBezTo>
                        <a:pt x="2" y="22"/>
                        <a:pt x="4" y="22"/>
                        <a:pt x="4" y="21"/>
                      </a:cubicBezTo>
                      <a:cubicBezTo>
                        <a:pt x="4" y="15"/>
                        <a:pt x="4" y="9"/>
                        <a:pt x="3" y="3"/>
                      </a:cubicBezTo>
                      <a:cubicBezTo>
                        <a:pt x="3" y="2"/>
                        <a:pt x="2" y="2"/>
                        <a:pt x="2" y="3"/>
                      </a:cubicBezTo>
                      <a:cubicBezTo>
                        <a:pt x="1" y="7"/>
                        <a:pt x="0" y="12"/>
                        <a:pt x="1" y="17"/>
                      </a:cubicBezTo>
                      <a:cubicBezTo>
                        <a:pt x="1" y="18"/>
                        <a:pt x="2" y="18"/>
                        <a:pt x="2" y="17"/>
                      </a:cubicBezTo>
                      <a:cubicBezTo>
                        <a:pt x="2" y="13"/>
                        <a:pt x="2" y="8"/>
                        <a:pt x="2" y="4"/>
                      </a:cubicBezTo>
                      <a:cubicBezTo>
                        <a:pt x="2" y="3"/>
                        <a:pt x="1" y="3"/>
                        <a:pt x="1" y="4"/>
                      </a:cubicBezTo>
                      <a:cubicBezTo>
                        <a:pt x="1" y="8"/>
                        <a:pt x="1" y="13"/>
                        <a:pt x="1" y="17"/>
                      </a:cubicBezTo>
                      <a:cubicBezTo>
                        <a:pt x="1" y="17"/>
                        <a:pt x="1" y="17"/>
                        <a:pt x="2" y="17"/>
                      </a:cubicBezTo>
                      <a:cubicBezTo>
                        <a:pt x="2" y="12"/>
                        <a:pt x="2" y="8"/>
                        <a:pt x="3" y="3"/>
                      </a:cubicBezTo>
                      <a:cubicBezTo>
                        <a:pt x="3" y="3"/>
                        <a:pt x="2" y="3"/>
                        <a:pt x="2" y="3"/>
                      </a:cubicBezTo>
                      <a:cubicBezTo>
                        <a:pt x="3" y="9"/>
                        <a:pt x="3" y="15"/>
                        <a:pt x="2" y="21"/>
                      </a:cubicBezTo>
                      <a:cubicBezTo>
                        <a:pt x="3" y="21"/>
                        <a:pt x="3" y="21"/>
                        <a:pt x="4" y="21"/>
                      </a:cubicBezTo>
                      <a:cubicBezTo>
                        <a:pt x="3" y="15"/>
                        <a:pt x="4" y="10"/>
                        <a:pt x="6" y="4"/>
                      </a:cubicBezTo>
                      <a:cubicBezTo>
                        <a:pt x="6" y="4"/>
                        <a:pt x="4" y="3"/>
                        <a:pt x="4" y="4"/>
                      </a:cubicBezTo>
                      <a:cubicBezTo>
                        <a:pt x="2" y="10"/>
                        <a:pt x="2" y="16"/>
                        <a:pt x="3" y="22"/>
                      </a:cubicBezTo>
                      <a:cubicBezTo>
                        <a:pt x="4" y="22"/>
                        <a:pt x="4" y="22"/>
                        <a:pt x="5" y="22"/>
                      </a:cubicBezTo>
                      <a:cubicBezTo>
                        <a:pt x="3" y="15"/>
                        <a:pt x="3" y="6"/>
                        <a:pt x="9" y="1"/>
                      </a:cubicBezTo>
                      <a:cubicBezTo>
                        <a:pt x="9" y="1"/>
                        <a:pt x="8" y="1"/>
                        <a:pt x="8" y="0"/>
                      </a:cubicBezTo>
                      <a:cubicBezTo>
                        <a:pt x="4" y="9"/>
                        <a:pt x="1" y="17"/>
                        <a:pt x="5" y="26"/>
                      </a:cubicBezTo>
                      <a:cubicBezTo>
                        <a:pt x="5" y="27"/>
                        <a:pt x="7" y="27"/>
                        <a:pt x="6" y="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0" name="Freeform 157"/>
                <p:cNvSpPr>
                  <a:spLocks/>
                </p:cNvSpPr>
                <p:nvPr/>
              </p:nvSpPr>
              <p:spPr bwMode="auto">
                <a:xfrm>
                  <a:off x="895350" y="2493963"/>
                  <a:ext cx="11113" cy="19050"/>
                </a:xfrm>
                <a:custGeom>
                  <a:avLst/>
                  <a:gdLst>
                    <a:gd name="T0" fmla="*/ 6 w 11"/>
                    <a:gd name="T1" fmla="*/ 3 h 17"/>
                    <a:gd name="T2" fmla="*/ 7 w 11"/>
                    <a:gd name="T3" fmla="*/ 2 h 17"/>
                    <a:gd name="T4" fmla="*/ 6 w 11"/>
                    <a:gd name="T5" fmla="*/ 1 h 17"/>
                    <a:gd name="T6" fmla="*/ 1 w 11"/>
                    <a:gd name="T7" fmla="*/ 14 h 17"/>
                    <a:gd name="T8" fmla="*/ 2 w 11"/>
                    <a:gd name="T9" fmla="*/ 15 h 17"/>
                    <a:gd name="T10" fmla="*/ 9 w 11"/>
                    <a:gd name="T11" fmla="*/ 4 h 17"/>
                    <a:gd name="T12" fmla="*/ 8 w 11"/>
                    <a:gd name="T13" fmla="*/ 4 h 17"/>
                    <a:gd name="T14" fmla="*/ 5 w 11"/>
                    <a:gd name="T15" fmla="*/ 12 h 17"/>
                    <a:gd name="T16" fmla="*/ 6 w 11"/>
                    <a:gd name="T17" fmla="*/ 12 h 17"/>
                    <a:gd name="T18" fmla="*/ 9 w 11"/>
                    <a:gd name="T19" fmla="*/ 5 h 17"/>
                    <a:gd name="T20" fmla="*/ 8 w 11"/>
                    <a:gd name="T21" fmla="*/ 5 h 17"/>
                    <a:gd name="T22" fmla="*/ 6 w 11"/>
                    <a:gd name="T23" fmla="*/ 15 h 17"/>
                    <a:gd name="T24" fmla="*/ 7 w 11"/>
                    <a:gd name="T25" fmla="*/ 16 h 17"/>
                    <a:gd name="T26" fmla="*/ 11 w 11"/>
                    <a:gd name="T27" fmla="*/ 7 h 17"/>
                    <a:gd name="T28" fmla="*/ 10 w 11"/>
                    <a:gd name="T29" fmla="*/ 6 h 17"/>
                    <a:gd name="T30" fmla="*/ 6 w 11"/>
                    <a:gd name="T31" fmla="*/ 15 h 17"/>
                    <a:gd name="T32" fmla="*/ 7 w 11"/>
                    <a:gd name="T33" fmla="*/ 16 h 17"/>
                    <a:gd name="T34" fmla="*/ 10 w 11"/>
                    <a:gd name="T35" fmla="*/ 5 h 17"/>
                    <a:gd name="T36" fmla="*/ 8 w 11"/>
                    <a:gd name="T37" fmla="*/ 4 h 17"/>
                    <a:gd name="T38" fmla="*/ 5 w 11"/>
                    <a:gd name="T39" fmla="*/ 12 h 17"/>
                    <a:gd name="T40" fmla="*/ 6 w 11"/>
                    <a:gd name="T41" fmla="*/ 12 h 17"/>
                    <a:gd name="T42" fmla="*/ 9 w 11"/>
                    <a:gd name="T43" fmla="*/ 4 h 17"/>
                    <a:gd name="T44" fmla="*/ 8 w 11"/>
                    <a:gd name="T45" fmla="*/ 3 h 17"/>
                    <a:gd name="T46" fmla="*/ 1 w 11"/>
                    <a:gd name="T47" fmla="*/ 14 h 17"/>
                    <a:gd name="T48" fmla="*/ 2 w 11"/>
                    <a:gd name="T49" fmla="*/ 15 h 17"/>
                    <a:gd name="T50" fmla="*/ 8 w 11"/>
                    <a:gd name="T51" fmla="*/ 1 h 17"/>
                    <a:gd name="T52" fmla="*/ 7 w 11"/>
                    <a:gd name="T53" fmla="*/ 0 h 17"/>
                    <a:gd name="T54" fmla="*/ 5 w 11"/>
                    <a:gd name="T55" fmla="*/ 3 h 17"/>
                    <a:gd name="T56" fmla="*/ 6 w 11"/>
                    <a:gd name="T57" fmla="*/ 3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 h="17">
                      <a:moveTo>
                        <a:pt x="6" y="3"/>
                      </a:moveTo>
                      <a:cubicBezTo>
                        <a:pt x="7" y="3"/>
                        <a:pt x="7" y="2"/>
                        <a:pt x="7" y="2"/>
                      </a:cubicBezTo>
                      <a:cubicBezTo>
                        <a:pt x="7" y="1"/>
                        <a:pt x="7" y="1"/>
                        <a:pt x="6" y="1"/>
                      </a:cubicBezTo>
                      <a:cubicBezTo>
                        <a:pt x="5" y="5"/>
                        <a:pt x="2" y="10"/>
                        <a:pt x="1" y="14"/>
                      </a:cubicBezTo>
                      <a:cubicBezTo>
                        <a:pt x="0" y="15"/>
                        <a:pt x="2" y="16"/>
                        <a:pt x="2" y="15"/>
                      </a:cubicBezTo>
                      <a:cubicBezTo>
                        <a:pt x="4" y="11"/>
                        <a:pt x="5" y="7"/>
                        <a:pt x="9" y="4"/>
                      </a:cubicBezTo>
                      <a:cubicBezTo>
                        <a:pt x="8" y="4"/>
                        <a:pt x="8" y="4"/>
                        <a:pt x="8" y="4"/>
                      </a:cubicBezTo>
                      <a:cubicBezTo>
                        <a:pt x="7" y="7"/>
                        <a:pt x="7" y="9"/>
                        <a:pt x="5" y="12"/>
                      </a:cubicBezTo>
                      <a:cubicBezTo>
                        <a:pt x="6" y="12"/>
                        <a:pt x="6" y="12"/>
                        <a:pt x="6" y="12"/>
                      </a:cubicBezTo>
                      <a:cubicBezTo>
                        <a:pt x="7" y="10"/>
                        <a:pt x="8" y="7"/>
                        <a:pt x="9" y="5"/>
                      </a:cubicBezTo>
                      <a:cubicBezTo>
                        <a:pt x="9" y="5"/>
                        <a:pt x="9" y="5"/>
                        <a:pt x="8" y="5"/>
                      </a:cubicBezTo>
                      <a:cubicBezTo>
                        <a:pt x="8" y="8"/>
                        <a:pt x="7" y="12"/>
                        <a:pt x="6" y="15"/>
                      </a:cubicBezTo>
                      <a:cubicBezTo>
                        <a:pt x="6" y="16"/>
                        <a:pt x="7" y="16"/>
                        <a:pt x="7" y="16"/>
                      </a:cubicBezTo>
                      <a:cubicBezTo>
                        <a:pt x="8" y="13"/>
                        <a:pt x="9" y="10"/>
                        <a:pt x="11" y="7"/>
                      </a:cubicBezTo>
                      <a:cubicBezTo>
                        <a:pt x="11" y="6"/>
                        <a:pt x="10" y="5"/>
                        <a:pt x="10" y="6"/>
                      </a:cubicBezTo>
                      <a:cubicBezTo>
                        <a:pt x="8" y="9"/>
                        <a:pt x="7" y="12"/>
                        <a:pt x="6" y="15"/>
                      </a:cubicBezTo>
                      <a:cubicBezTo>
                        <a:pt x="6" y="16"/>
                        <a:pt x="7" y="17"/>
                        <a:pt x="7" y="16"/>
                      </a:cubicBezTo>
                      <a:cubicBezTo>
                        <a:pt x="9" y="12"/>
                        <a:pt x="10" y="9"/>
                        <a:pt x="10" y="5"/>
                      </a:cubicBezTo>
                      <a:cubicBezTo>
                        <a:pt x="9" y="4"/>
                        <a:pt x="9" y="4"/>
                        <a:pt x="8" y="4"/>
                      </a:cubicBezTo>
                      <a:cubicBezTo>
                        <a:pt x="6" y="7"/>
                        <a:pt x="6" y="9"/>
                        <a:pt x="5" y="12"/>
                      </a:cubicBezTo>
                      <a:cubicBezTo>
                        <a:pt x="5" y="13"/>
                        <a:pt x="6" y="13"/>
                        <a:pt x="6" y="12"/>
                      </a:cubicBezTo>
                      <a:cubicBezTo>
                        <a:pt x="8" y="10"/>
                        <a:pt x="9" y="7"/>
                        <a:pt x="9" y="4"/>
                      </a:cubicBezTo>
                      <a:cubicBezTo>
                        <a:pt x="9" y="3"/>
                        <a:pt x="8" y="3"/>
                        <a:pt x="8" y="3"/>
                      </a:cubicBezTo>
                      <a:cubicBezTo>
                        <a:pt x="4" y="6"/>
                        <a:pt x="3" y="10"/>
                        <a:pt x="1" y="14"/>
                      </a:cubicBezTo>
                      <a:cubicBezTo>
                        <a:pt x="1" y="14"/>
                        <a:pt x="2" y="15"/>
                        <a:pt x="2" y="15"/>
                      </a:cubicBezTo>
                      <a:cubicBezTo>
                        <a:pt x="4" y="10"/>
                        <a:pt x="6" y="6"/>
                        <a:pt x="8" y="1"/>
                      </a:cubicBezTo>
                      <a:cubicBezTo>
                        <a:pt x="8" y="1"/>
                        <a:pt x="7" y="0"/>
                        <a:pt x="7" y="0"/>
                      </a:cubicBezTo>
                      <a:cubicBezTo>
                        <a:pt x="5" y="1"/>
                        <a:pt x="5" y="2"/>
                        <a:pt x="5" y="3"/>
                      </a:cubicBezTo>
                      <a:cubicBezTo>
                        <a:pt x="5" y="4"/>
                        <a:pt x="6" y="4"/>
                        <a:pt x="6"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1" name="Freeform 158"/>
                <p:cNvSpPr>
                  <a:spLocks/>
                </p:cNvSpPr>
                <p:nvPr/>
              </p:nvSpPr>
              <p:spPr bwMode="auto">
                <a:xfrm>
                  <a:off x="903288" y="2497138"/>
                  <a:ext cx="4763" cy="14288"/>
                </a:xfrm>
                <a:custGeom>
                  <a:avLst/>
                  <a:gdLst>
                    <a:gd name="T0" fmla="*/ 3 w 5"/>
                    <a:gd name="T1" fmla="*/ 1 h 13"/>
                    <a:gd name="T2" fmla="*/ 0 w 5"/>
                    <a:gd name="T3" fmla="*/ 11 h 13"/>
                    <a:gd name="T4" fmla="*/ 2 w 5"/>
                    <a:gd name="T5" fmla="*/ 12 h 13"/>
                    <a:gd name="T6" fmla="*/ 2 w 5"/>
                    <a:gd name="T7" fmla="*/ 8 h 13"/>
                    <a:gd name="T8" fmla="*/ 1 w 5"/>
                    <a:gd name="T9" fmla="*/ 7 h 13"/>
                    <a:gd name="T10" fmla="*/ 0 w 5"/>
                    <a:gd name="T11" fmla="*/ 12 h 13"/>
                    <a:gd name="T12" fmla="*/ 2 w 5"/>
                    <a:gd name="T13" fmla="*/ 12 h 13"/>
                    <a:gd name="T14" fmla="*/ 5 w 5"/>
                    <a:gd name="T15" fmla="*/ 1 h 13"/>
                    <a:gd name="T16" fmla="*/ 3 w 5"/>
                    <a:gd name="T17" fmla="*/ 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3">
                      <a:moveTo>
                        <a:pt x="3" y="1"/>
                      </a:moveTo>
                      <a:cubicBezTo>
                        <a:pt x="4" y="4"/>
                        <a:pt x="2" y="8"/>
                        <a:pt x="0" y="11"/>
                      </a:cubicBezTo>
                      <a:cubicBezTo>
                        <a:pt x="1" y="12"/>
                        <a:pt x="1" y="12"/>
                        <a:pt x="2" y="12"/>
                      </a:cubicBezTo>
                      <a:cubicBezTo>
                        <a:pt x="2" y="10"/>
                        <a:pt x="2" y="9"/>
                        <a:pt x="2" y="8"/>
                      </a:cubicBezTo>
                      <a:cubicBezTo>
                        <a:pt x="2" y="7"/>
                        <a:pt x="1" y="6"/>
                        <a:pt x="1" y="7"/>
                      </a:cubicBezTo>
                      <a:cubicBezTo>
                        <a:pt x="1" y="9"/>
                        <a:pt x="0" y="10"/>
                        <a:pt x="0" y="12"/>
                      </a:cubicBezTo>
                      <a:cubicBezTo>
                        <a:pt x="0" y="12"/>
                        <a:pt x="1" y="13"/>
                        <a:pt x="2" y="12"/>
                      </a:cubicBezTo>
                      <a:cubicBezTo>
                        <a:pt x="3" y="8"/>
                        <a:pt x="5" y="5"/>
                        <a:pt x="5" y="1"/>
                      </a:cubicBezTo>
                      <a:cubicBezTo>
                        <a:pt x="5" y="0"/>
                        <a:pt x="3"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2" name="Freeform 159"/>
                <p:cNvSpPr>
                  <a:spLocks/>
                </p:cNvSpPr>
                <p:nvPr/>
              </p:nvSpPr>
              <p:spPr bwMode="auto">
                <a:xfrm>
                  <a:off x="904875" y="2497138"/>
                  <a:ext cx="3175" cy="15875"/>
                </a:xfrm>
                <a:custGeom>
                  <a:avLst/>
                  <a:gdLst>
                    <a:gd name="T0" fmla="*/ 2 w 4"/>
                    <a:gd name="T1" fmla="*/ 1 h 15"/>
                    <a:gd name="T2" fmla="*/ 1 w 4"/>
                    <a:gd name="T3" fmla="*/ 14 h 15"/>
                    <a:gd name="T4" fmla="*/ 2 w 4"/>
                    <a:gd name="T5" fmla="*/ 14 h 15"/>
                    <a:gd name="T6" fmla="*/ 3 w 4"/>
                    <a:gd name="T7" fmla="*/ 10 h 15"/>
                    <a:gd name="T8" fmla="*/ 2 w 4"/>
                    <a:gd name="T9" fmla="*/ 9 h 15"/>
                    <a:gd name="T10" fmla="*/ 1 w 4"/>
                    <a:gd name="T11" fmla="*/ 14 h 15"/>
                    <a:gd name="T12" fmla="*/ 2 w 4"/>
                    <a:gd name="T13" fmla="*/ 14 h 15"/>
                    <a:gd name="T14" fmla="*/ 4 w 4"/>
                    <a:gd name="T15" fmla="*/ 1 h 15"/>
                    <a:gd name="T16" fmla="*/ 2 w 4"/>
                    <a:gd name="T17" fmla="*/ 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5">
                      <a:moveTo>
                        <a:pt x="2" y="1"/>
                      </a:moveTo>
                      <a:cubicBezTo>
                        <a:pt x="2" y="5"/>
                        <a:pt x="2" y="10"/>
                        <a:pt x="1" y="14"/>
                      </a:cubicBezTo>
                      <a:cubicBezTo>
                        <a:pt x="1" y="14"/>
                        <a:pt x="2" y="14"/>
                        <a:pt x="2" y="14"/>
                      </a:cubicBezTo>
                      <a:cubicBezTo>
                        <a:pt x="2" y="13"/>
                        <a:pt x="3" y="11"/>
                        <a:pt x="3" y="10"/>
                      </a:cubicBezTo>
                      <a:cubicBezTo>
                        <a:pt x="3" y="9"/>
                        <a:pt x="2" y="9"/>
                        <a:pt x="2" y="9"/>
                      </a:cubicBezTo>
                      <a:cubicBezTo>
                        <a:pt x="1" y="11"/>
                        <a:pt x="1" y="12"/>
                        <a:pt x="1" y="14"/>
                      </a:cubicBezTo>
                      <a:cubicBezTo>
                        <a:pt x="0" y="15"/>
                        <a:pt x="2" y="15"/>
                        <a:pt x="2" y="14"/>
                      </a:cubicBezTo>
                      <a:cubicBezTo>
                        <a:pt x="3" y="10"/>
                        <a:pt x="4" y="5"/>
                        <a:pt x="4" y="1"/>
                      </a:cubicBezTo>
                      <a:cubicBezTo>
                        <a:pt x="4" y="0"/>
                        <a:pt x="2"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3" name="Freeform 160"/>
                <p:cNvSpPr>
                  <a:spLocks/>
                </p:cNvSpPr>
                <p:nvPr/>
              </p:nvSpPr>
              <p:spPr bwMode="auto">
                <a:xfrm>
                  <a:off x="906463" y="2497138"/>
                  <a:ext cx="4763" cy="14288"/>
                </a:xfrm>
                <a:custGeom>
                  <a:avLst/>
                  <a:gdLst>
                    <a:gd name="T0" fmla="*/ 1 w 5"/>
                    <a:gd name="T1" fmla="*/ 1 h 14"/>
                    <a:gd name="T2" fmla="*/ 2 w 5"/>
                    <a:gd name="T3" fmla="*/ 13 h 14"/>
                    <a:gd name="T4" fmla="*/ 3 w 5"/>
                    <a:gd name="T5" fmla="*/ 14 h 14"/>
                    <a:gd name="T6" fmla="*/ 5 w 5"/>
                    <a:gd name="T7" fmla="*/ 5 h 14"/>
                    <a:gd name="T8" fmla="*/ 4 w 5"/>
                    <a:gd name="T9" fmla="*/ 5 h 14"/>
                    <a:gd name="T10" fmla="*/ 2 w 5"/>
                    <a:gd name="T11" fmla="*/ 13 h 14"/>
                    <a:gd name="T12" fmla="*/ 3 w 5"/>
                    <a:gd name="T13" fmla="*/ 13 h 14"/>
                    <a:gd name="T14" fmla="*/ 2 w 5"/>
                    <a:gd name="T15" fmla="*/ 0 h 14"/>
                    <a:gd name="T16" fmla="*/ 1 w 5"/>
                    <a:gd name="T17" fmla="*/ 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4">
                      <a:moveTo>
                        <a:pt x="1" y="1"/>
                      </a:moveTo>
                      <a:cubicBezTo>
                        <a:pt x="3" y="5"/>
                        <a:pt x="2" y="9"/>
                        <a:pt x="2" y="13"/>
                      </a:cubicBezTo>
                      <a:cubicBezTo>
                        <a:pt x="2" y="14"/>
                        <a:pt x="3" y="14"/>
                        <a:pt x="3" y="14"/>
                      </a:cubicBezTo>
                      <a:cubicBezTo>
                        <a:pt x="4" y="11"/>
                        <a:pt x="4" y="8"/>
                        <a:pt x="5" y="5"/>
                      </a:cubicBezTo>
                      <a:cubicBezTo>
                        <a:pt x="5" y="5"/>
                        <a:pt x="4" y="4"/>
                        <a:pt x="4" y="5"/>
                      </a:cubicBezTo>
                      <a:cubicBezTo>
                        <a:pt x="3" y="8"/>
                        <a:pt x="2" y="10"/>
                        <a:pt x="2" y="13"/>
                      </a:cubicBezTo>
                      <a:cubicBezTo>
                        <a:pt x="2" y="13"/>
                        <a:pt x="3" y="13"/>
                        <a:pt x="3" y="13"/>
                      </a:cubicBezTo>
                      <a:cubicBezTo>
                        <a:pt x="4" y="9"/>
                        <a:pt x="5" y="4"/>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4" name="Freeform 161"/>
                <p:cNvSpPr>
                  <a:spLocks/>
                </p:cNvSpPr>
                <p:nvPr/>
              </p:nvSpPr>
              <p:spPr bwMode="auto">
                <a:xfrm>
                  <a:off x="911225" y="2478088"/>
                  <a:ext cx="28575" cy="49213"/>
                </a:xfrm>
                <a:custGeom>
                  <a:avLst/>
                  <a:gdLst>
                    <a:gd name="T0" fmla="*/ 3 w 28"/>
                    <a:gd name="T1" fmla="*/ 28 h 46"/>
                    <a:gd name="T2" fmla="*/ 6 w 28"/>
                    <a:gd name="T3" fmla="*/ 20 h 46"/>
                    <a:gd name="T4" fmla="*/ 10 w 28"/>
                    <a:gd name="T5" fmla="*/ 20 h 46"/>
                    <a:gd name="T6" fmla="*/ 11 w 28"/>
                    <a:gd name="T7" fmla="*/ 23 h 46"/>
                    <a:gd name="T8" fmla="*/ 15 w 28"/>
                    <a:gd name="T9" fmla="*/ 13 h 46"/>
                    <a:gd name="T10" fmla="*/ 17 w 28"/>
                    <a:gd name="T11" fmla="*/ 13 h 46"/>
                    <a:gd name="T12" fmla="*/ 18 w 28"/>
                    <a:gd name="T13" fmla="*/ 9 h 46"/>
                    <a:gd name="T14" fmla="*/ 18 w 28"/>
                    <a:gd name="T15" fmla="*/ 14 h 46"/>
                    <a:gd name="T16" fmla="*/ 19 w 28"/>
                    <a:gd name="T17" fmla="*/ 10 h 46"/>
                    <a:gd name="T18" fmla="*/ 20 w 28"/>
                    <a:gd name="T19" fmla="*/ 6 h 46"/>
                    <a:gd name="T20" fmla="*/ 22 w 28"/>
                    <a:gd name="T21" fmla="*/ 8 h 46"/>
                    <a:gd name="T22" fmla="*/ 22 w 28"/>
                    <a:gd name="T23" fmla="*/ 18 h 46"/>
                    <a:gd name="T24" fmla="*/ 23 w 28"/>
                    <a:gd name="T25" fmla="*/ 12 h 46"/>
                    <a:gd name="T26" fmla="*/ 24 w 28"/>
                    <a:gd name="T27" fmla="*/ 10 h 46"/>
                    <a:gd name="T28" fmla="*/ 25 w 28"/>
                    <a:gd name="T29" fmla="*/ 22 h 46"/>
                    <a:gd name="T30" fmla="*/ 24 w 28"/>
                    <a:gd name="T31" fmla="*/ 25 h 46"/>
                    <a:gd name="T32" fmla="*/ 20 w 28"/>
                    <a:gd name="T33" fmla="*/ 36 h 46"/>
                    <a:gd name="T34" fmla="*/ 23 w 28"/>
                    <a:gd name="T35" fmla="*/ 27 h 46"/>
                    <a:gd name="T36" fmla="*/ 23 w 28"/>
                    <a:gd name="T37" fmla="*/ 28 h 46"/>
                    <a:gd name="T38" fmla="*/ 20 w 28"/>
                    <a:gd name="T39" fmla="*/ 38 h 46"/>
                    <a:gd name="T40" fmla="*/ 20 w 28"/>
                    <a:gd name="T41" fmla="*/ 34 h 46"/>
                    <a:gd name="T42" fmla="*/ 16 w 28"/>
                    <a:gd name="T43" fmla="*/ 25 h 46"/>
                    <a:gd name="T44" fmla="*/ 15 w 28"/>
                    <a:gd name="T45" fmla="*/ 35 h 46"/>
                    <a:gd name="T46" fmla="*/ 11 w 28"/>
                    <a:gd name="T47" fmla="*/ 27 h 46"/>
                    <a:gd name="T48" fmla="*/ 11 w 28"/>
                    <a:gd name="T49" fmla="*/ 29 h 46"/>
                    <a:gd name="T50" fmla="*/ 10 w 28"/>
                    <a:gd name="T51" fmla="*/ 30 h 46"/>
                    <a:gd name="T52" fmla="*/ 11 w 28"/>
                    <a:gd name="T53" fmla="*/ 30 h 46"/>
                    <a:gd name="T54" fmla="*/ 15 w 28"/>
                    <a:gd name="T55" fmla="*/ 31 h 46"/>
                    <a:gd name="T56" fmla="*/ 17 w 28"/>
                    <a:gd name="T57" fmla="*/ 28 h 46"/>
                    <a:gd name="T58" fmla="*/ 18 w 28"/>
                    <a:gd name="T59" fmla="*/ 23 h 46"/>
                    <a:gd name="T60" fmla="*/ 18 w 28"/>
                    <a:gd name="T61" fmla="*/ 32 h 46"/>
                    <a:gd name="T62" fmla="*/ 19 w 28"/>
                    <a:gd name="T63" fmla="*/ 38 h 46"/>
                    <a:gd name="T64" fmla="*/ 21 w 28"/>
                    <a:gd name="T65" fmla="*/ 34 h 46"/>
                    <a:gd name="T66" fmla="*/ 19 w 28"/>
                    <a:gd name="T67" fmla="*/ 41 h 46"/>
                    <a:gd name="T68" fmla="*/ 21 w 28"/>
                    <a:gd name="T69" fmla="*/ 43 h 46"/>
                    <a:gd name="T70" fmla="*/ 22 w 28"/>
                    <a:gd name="T71" fmla="*/ 36 h 46"/>
                    <a:gd name="T72" fmla="*/ 22 w 28"/>
                    <a:gd name="T73" fmla="*/ 36 h 46"/>
                    <a:gd name="T74" fmla="*/ 23 w 28"/>
                    <a:gd name="T75" fmla="*/ 32 h 46"/>
                    <a:gd name="T76" fmla="*/ 25 w 28"/>
                    <a:gd name="T77" fmla="*/ 25 h 46"/>
                    <a:gd name="T78" fmla="*/ 25 w 28"/>
                    <a:gd name="T79" fmla="*/ 12 h 46"/>
                    <a:gd name="T80" fmla="*/ 22 w 28"/>
                    <a:gd name="T81" fmla="*/ 27 h 46"/>
                    <a:gd name="T82" fmla="*/ 22 w 28"/>
                    <a:gd name="T83" fmla="*/ 27 h 46"/>
                    <a:gd name="T84" fmla="*/ 20 w 28"/>
                    <a:gd name="T85" fmla="*/ 28 h 46"/>
                    <a:gd name="T86" fmla="*/ 20 w 28"/>
                    <a:gd name="T87" fmla="*/ 26 h 46"/>
                    <a:gd name="T88" fmla="*/ 19 w 28"/>
                    <a:gd name="T89" fmla="*/ 26 h 46"/>
                    <a:gd name="T90" fmla="*/ 18 w 28"/>
                    <a:gd name="T91" fmla="*/ 25 h 46"/>
                    <a:gd name="T92" fmla="*/ 18 w 28"/>
                    <a:gd name="T93" fmla="*/ 25 h 46"/>
                    <a:gd name="T94" fmla="*/ 15 w 28"/>
                    <a:gd name="T95" fmla="*/ 26 h 46"/>
                    <a:gd name="T96" fmla="*/ 14 w 28"/>
                    <a:gd name="T97" fmla="*/ 26 h 46"/>
                    <a:gd name="T98" fmla="*/ 14 w 28"/>
                    <a:gd name="T99" fmla="*/ 25 h 46"/>
                    <a:gd name="T100" fmla="*/ 13 w 28"/>
                    <a:gd name="T101" fmla="*/ 26 h 46"/>
                    <a:gd name="T102" fmla="*/ 12 w 28"/>
                    <a:gd name="T103" fmla="*/ 27 h 46"/>
                    <a:gd name="T104" fmla="*/ 11 w 28"/>
                    <a:gd name="T105" fmla="*/ 25 h 46"/>
                    <a:gd name="T106" fmla="*/ 9 w 28"/>
                    <a:gd name="T107" fmla="*/ 26 h 46"/>
                    <a:gd name="T108" fmla="*/ 8 w 28"/>
                    <a:gd name="T109" fmla="*/ 27 h 46"/>
                    <a:gd name="T110" fmla="*/ 7 w 28"/>
                    <a:gd name="T111" fmla="*/ 29 h 46"/>
                    <a:gd name="T112" fmla="*/ 5 w 28"/>
                    <a:gd name="T113" fmla="*/ 28 h 46"/>
                    <a:gd name="T114" fmla="*/ 3 w 28"/>
                    <a:gd name="T115" fmla="*/ 28 h 46"/>
                    <a:gd name="T116" fmla="*/ 1 w 28"/>
                    <a:gd name="T117" fmla="*/ 29 h 46"/>
                    <a:gd name="T118" fmla="*/ 1 w 28"/>
                    <a:gd name="T119" fmla="*/ 30 h 46"/>
                    <a:gd name="T120" fmla="*/ 0 w 28"/>
                    <a:gd name="T121" fmla="*/ 30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8" h="46">
                      <a:moveTo>
                        <a:pt x="3" y="15"/>
                      </a:moveTo>
                      <a:cubicBezTo>
                        <a:pt x="3" y="19"/>
                        <a:pt x="0" y="35"/>
                        <a:pt x="2" y="23"/>
                      </a:cubicBezTo>
                      <a:cubicBezTo>
                        <a:pt x="2" y="24"/>
                        <a:pt x="2" y="24"/>
                        <a:pt x="2" y="25"/>
                      </a:cubicBezTo>
                      <a:cubicBezTo>
                        <a:pt x="1" y="27"/>
                        <a:pt x="1" y="28"/>
                        <a:pt x="3" y="28"/>
                      </a:cubicBezTo>
                      <a:cubicBezTo>
                        <a:pt x="3" y="27"/>
                        <a:pt x="4" y="18"/>
                        <a:pt x="3" y="24"/>
                      </a:cubicBezTo>
                      <a:cubicBezTo>
                        <a:pt x="1" y="34"/>
                        <a:pt x="4" y="13"/>
                        <a:pt x="4" y="21"/>
                      </a:cubicBezTo>
                      <a:cubicBezTo>
                        <a:pt x="4" y="24"/>
                        <a:pt x="4" y="31"/>
                        <a:pt x="5" y="22"/>
                      </a:cubicBezTo>
                      <a:cubicBezTo>
                        <a:pt x="5" y="21"/>
                        <a:pt x="6" y="14"/>
                        <a:pt x="6" y="20"/>
                      </a:cubicBezTo>
                      <a:cubicBezTo>
                        <a:pt x="6" y="32"/>
                        <a:pt x="7" y="21"/>
                        <a:pt x="8" y="17"/>
                      </a:cubicBezTo>
                      <a:cubicBezTo>
                        <a:pt x="7" y="19"/>
                        <a:pt x="7" y="21"/>
                        <a:pt x="7" y="23"/>
                      </a:cubicBezTo>
                      <a:cubicBezTo>
                        <a:pt x="7" y="25"/>
                        <a:pt x="8" y="28"/>
                        <a:pt x="8" y="24"/>
                      </a:cubicBezTo>
                      <a:cubicBezTo>
                        <a:pt x="8" y="25"/>
                        <a:pt x="10" y="12"/>
                        <a:pt x="10" y="20"/>
                      </a:cubicBezTo>
                      <a:cubicBezTo>
                        <a:pt x="10" y="25"/>
                        <a:pt x="8" y="27"/>
                        <a:pt x="10" y="19"/>
                      </a:cubicBezTo>
                      <a:cubicBezTo>
                        <a:pt x="13" y="8"/>
                        <a:pt x="9" y="35"/>
                        <a:pt x="11" y="19"/>
                      </a:cubicBezTo>
                      <a:cubicBezTo>
                        <a:pt x="11" y="18"/>
                        <a:pt x="12" y="17"/>
                        <a:pt x="12" y="15"/>
                      </a:cubicBezTo>
                      <a:cubicBezTo>
                        <a:pt x="12" y="18"/>
                        <a:pt x="12" y="20"/>
                        <a:pt x="11" y="23"/>
                      </a:cubicBezTo>
                      <a:cubicBezTo>
                        <a:pt x="12" y="23"/>
                        <a:pt x="12" y="23"/>
                        <a:pt x="13" y="23"/>
                      </a:cubicBezTo>
                      <a:cubicBezTo>
                        <a:pt x="13" y="20"/>
                        <a:pt x="13" y="18"/>
                        <a:pt x="14" y="15"/>
                      </a:cubicBezTo>
                      <a:cubicBezTo>
                        <a:pt x="14" y="14"/>
                        <a:pt x="12" y="24"/>
                        <a:pt x="13" y="22"/>
                      </a:cubicBezTo>
                      <a:cubicBezTo>
                        <a:pt x="12" y="30"/>
                        <a:pt x="15" y="14"/>
                        <a:pt x="15" y="13"/>
                      </a:cubicBezTo>
                      <a:cubicBezTo>
                        <a:pt x="15" y="16"/>
                        <a:pt x="14" y="20"/>
                        <a:pt x="14" y="23"/>
                      </a:cubicBezTo>
                      <a:cubicBezTo>
                        <a:pt x="14" y="22"/>
                        <a:pt x="15" y="16"/>
                        <a:pt x="15" y="14"/>
                      </a:cubicBezTo>
                      <a:cubicBezTo>
                        <a:pt x="17" y="6"/>
                        <a:pt x="15" y="17"/>
                        <a:pt x="15" y="19"/>
                      </a:cubicBezTo>
                      <a:cubicBezTo>
                        <a:pt x="14" y="28"/>
                        <a:pt x="17" y="11"/>
                        <a:pt x="17" y="13"/>
                      </a:cubicBezTo>
                      <a:cubicBezTo>
                        <a:pt x="16" y="15"/>
                        <a:pt x="15" y="21"/>
                        <a:pt x="15" y="23"/>
                      </a:cubicBezTo>
                      <a:cubicBezTo>
                        <a:pt x="14" y="28"/>
                        <a:pt x="17" y="14"/>
                        <a:pt x="16" y="17"/>
                      </a:cubicBezTo>
                      <a:cubicBezTo>
                        <a:pt x="17" y="15"/>
                        <a:pt x="17" y="12"/>
                        <a:pt x="18" y="10"/>
                      </a:cubicBezTo>
                      <a:cubicBezTo>
                        <a:pt x="19" y="4"/>
                        <a:pt x="18" y="9"/>
                        <a:pt x="18" y="9"/>
                      </a:cubicBezTo>
                      <a:cubicBezTo>
                        <a:pt x="18" y="12"/>
                        <a:pt x="17" y="16"/>
                        <a:pt x="16" y="19"/>
                      </a:cubicBezTo>
                      <a:cubicBezTo>
                        <a:pt x="16" y="20"/>
                        <a:pt x="16" y="22"/>
                        <a:pt x="16" y="23"/>
                      </a:cubicBezTo>
                      <a:cubicBezTo>
                        <a:pt x="16" y="23"/>
                        <a:pt x="16" y="23"/>
                        <a:pt x="17" y="23"/>
                      </a:cubicBezTo>
                      <a:cubicBezTo>
                        <a:pt x="17" y="20"/>
                        <a:pt x="18" y="17"/>
                        <a:pt x="18" y="14"/>
                      </a:cubicBezTo>
                      <a:cubicBezTo>
                        <a:pt x="18" y="13"/>
                        <a:pt x="18" y="4"/>
                        <a:pt x="19" y="9"/>
                      </a:cubicBezTo>
                      <a:cubicBezTo>
                        <a:pt x="19" y="12"/>
                        <a:pt x="19" y="15"/>
                        <a:pt x="19" y="17"/>
                      </a:cubicBezTo>
                      <a:cubicBezTo>
                        <a:pt x="18" y="26"/>
                        <a:pt x="19" y="23"/>
                        <a:pt x="19" y="19"/>
                      </a:cubicBezTo>
                      <a:cubicBezTo>
                        <a:pt x="19" y="16"/>
                        <a:pt x="19" y="13"/>
                        <a:pt x="19" y="10"/>
                      </a:cubicBezTo>
                      <a:cubicBezTo>
                        <a:pt x="20" y="6"/>
                        <a:pt x="19" y="15"/>
                        <a:pt x="19" y="14"/>
                      </a:cubicBezTo>
                      <a:cubicBezTo>
                        <a:pt x="19" y="15"/>
                        <a:pt x="19" y="16"/>
                        <a:pt x="19" y="17"/>
                      </a:cubicBezTo>
                      <a:cubicBezTo>
                        <a:pt x="17" y="21"/>
                        <a:pt x="17" y="23"/>
                        <a:pt x="20" y="22"/>
                      </a:cubicBezTo>
                      <a:cubicBezTo>
                        <a:pt x="20" y="16"/>
                        <a:pt x="20" y="11"/>
                        <a:pt x="20" y="6"/>
                      </a:cubicBezTo>
                      <a:cubicBezTo>
                        <a:pt x="20" y="11"/>
                        <a:pt x="20" y="18"/>
                        <a:pt x="20" y="23"/>
                      </a:cubicBezTo>
                      <a:cubicBezTo>
                        <a:pt x="20" y="17"/>
                        <a:pt x="22" y="10"/>
                        <a:pt x="21" y="5"/>
                      </a:cubicBezTo>
                      <a:cubicBezTo>
                        <a:pt x="22" y="11"/>
                        <a:pt x="21" y="17"/>
                        <a:pt x="20" y="23"/>
                      </a:cubicBezTo>
                      <a:cubicBezTo>
                        <a:pt x="21" y="19"/>
                        <a:pt x="21" y="13"/>
                        <a:pt x="22" y="8"/>
                      </a:cubicBezTo>
                      <a:cubicBezTo>
                        <a:pt x="21" y="14"/>
                        <a:pt x="22" y="20"/>
                        <a:pt x="21" y="26"/>
                      </a:cubicBezTo>
                      <a:cubicBezTo>
                        <a:pt x="22" y="22"/>
                        <a:pt x="22" y="14"/>
                        <a:pt x="22" y="9"/>
                      </a:cubicBezTo>
                      <a:cubicBezTo>
                        <a:pt x="23" y="5"/>
                        <a:pt x="23" y="6"/>
                        <a:pt x="23" y="9"/>
                      </a:cubicBezTo>
                      <a:cubicBezTo>
                        <a:pt x="23" y="12"/>
                        <a:pt x="23" y="15"/>
                        <a:pt x="22" y="18"/>
                      </a:cubicBezTo>
                      <a:cubicBezTo>
                        <a:pt x="22" y="19"/>
                        <a:pt x="22" y="20"/>
                        <a:pt x="22" y="21"/>
                      </a:cubicBezTo>
                      <a:cubicBezTo>
                        <a:pt x="21" y="24"/>
                        <a:pt x="22" y="24"/>
                        <a:pt x="23" y="24"/>
                      </a:cubicBezTo>
                      <a:cubicBezTo>
                        <a:pt x="23" y="21"/>
                        <a:pt x="23" y="18"/>
                        <a:pt x="23" y="15"/>
                      </a:cubicBezTo>
                      <a:cubicBezTo>
                        <a:pt x="23" y="14"/>
                        <a:pt x="23" y="4"/>
                        <a:pt x="23" y="12"/>
                      </a:cubicBezTo>
                      <a:cubicBezTo>
                        <a:pt x="24" y="16"/>
                        <a:pt x="23" y="20"/>
                        <a:pt x="23" y="24"/>
                      </a:cubicBezTo>
                      <a:cubicBezTo>
                        <a:pt x="23" y="24"/>
                        <a:pt x="23" y="24"/>
                        <a:pt x="23" y="24"/>
                      </a:cubicBezTo>
                      <a:cubicBezTo>
                        <a:pt x="23" y="22"/>
                        <a:pt x="23" y="20"/>
                        <a:pt x="23" y="18"/>
                      </a:cubicBezTo>
                      <a:cubicBezTo>
                        <a:pt x="23" y="15"/>
                        <a:pt x="24" y="12"/>
                        <a:pt x="24" y="10"/>
                      </a:cubicBezTo>
                      <a:cubicBezTo>
                        <a:pt x="24" y="6"/>
                        <a:pt x="24" y="1"/>
                        <a:pt x="25" y="6"/>
                      </a:cubicBezTo>
                      <a:cubicBezTo>
                        <a:pt x="25" y="6"/>
                        <a:pt x="27" y="14"/>
                        <a:pt x="26" y="8"/>
                      </a:cubicBezTo>
                      <a:cubicBezTo>
                        <a:pt x="26" y="7"/>
                        <a:pt x="25" y="7"/>
                        <a:pt x="25" y="8"/>
                      </a:cubicBezTo>
                      <a:cubicBezTo>
                        <a:pt x="25" y="12"/>
                        <a:pt x="25" y="17"/>
                        <a:pt x="25" y="22"/>
                      </a:cubicBezTo>
                      <a:cubicBezTo>
                        <a:pt x="27" y="22"/>
                        <a:pt x="27" y="21"/>
                        <a:pt x="26" y="19"/>
                      </a:cubicBezTo>
                      <a:cubicBezTo>
                        <a:pt x="26" y="18"/>
                        <a:pt x="26" y="8"/>
                        <a:pt x="26" y="15"/>
                      </a:cubicBezTo>
                      <a:cubicBezTo>
                        <a:pt x="26" y="18"/>
                        <a:pt x="25" y="21"/>
                        <a:pt x="24" y="24"/>
                      </a:cubicBezTo>
                      <a:cubicBezTo>
                        <a:pt x="24" y="25"/>
                        <a:pt x="22" y="34"/>
                        <a:pt x="24" y="25"/>
                      </a:cubicBezTo>
                      <a:cubicBezTo>
                        <a:pt x="23" y="31"/>
                        <a:pt x="23" y="39"/>
                        <a:pt x="24" y="27"/>
                      </a:cubicBezTo>
                      <a:cubicBezTo>
                        <a:pt x="23" y="30"/>
                        <a:pt x="23" y="32"/>
                        <a:pt x="22" y="34"/>
                      </a:cubicBezTo>
                      <a:cubicBezTo>
                        <a:pt x="22" y="33"/>
                        <a:pt x="22" y="28"/>
                        <a:pt x="22" y="33"/>
                      </a:cubicBezTo>
                      <a:cubicBezTo>
                        <a:pt x="22" y="36"/>
                        <a:pt x="22" y="46"/>
                        <a:pt x="20" y="36"/>
                      </a:cubicBezTo>
                      <a:cubicBezTo>
                        <a:pt x="20" y="31"/>
                        <a:pt x="19" y="36"/>
                        <a:pt x="19" y="38"/>
                      </a:cubicBezTo>
                      <a:cubicBezTo>
                        <a:pt x="20" y="40"/>
                        <a:pt x="21" y="40"/>
                        <a:pt x="20" y="37"/>
                      </a:cubicBezTo>
                      <a:cubicBezTo>
                        <a:pt x="20" y="34"/>
                        <a:pt x="21" y="32"/>
                        <a:pt x="21" y="29"/>
                      </a:cubicBezTo>
                      <a:cubicBezTo>
                        <a:pt x="22" y="28"/>
                        <a:pt x="22" y="28"/>
                        <a:pt x="23" y="27"/>
                      </a:cubicBezTo>
                      <a:cubicBezTo>
                        <a:pt x="21" y="31"/>
                        <a:pt x="21" y="32"/>
                        <a:pt x="23" y="32"/>
                      </a:cubicBezTo>
                      <a:cubicBezTo>
                        <a:pt x="24" y="29"/>
                        <a:pt x="25" y="26"/>
                        <a:pt x="25" y="23"/>
                      </a:cubicBezTo>
                      <a:cubicBezTo>
                        <a:pt x="26" y="22"/>
                        <a:pt x="24" y="22"/>
                        <a:pt x="24" y="23"/>
                      </a:cubicBezTo>
                      <a:cubicBezTo>
                        <a:pt x="24" y="25"/>
                        <a:pt x="23" y="26"/>
                        <a:pt x="23" y="28"/>
                      </a:cubicBezTo>
                      <a:cubicBezTo>
                        <a:pt x="23" y="28"/>
                        <a:pt x="20" y="35"/>
                        <a:pt x="20" y="33"/>
                      </a:cubicBezTo>
                      <a:cubicBezTo>
                        <a:pt x="20" y="32"/>
                        <a:pt x="18" y="27"/>
                        <a:pt x="18" y="32"/>
                      </a:cubicBezTo>
                      <a:cubicBezTo>
                        <a:pt x="18" y="34"/>
                        <a:pt x="18" y="36"/>
                        <a:pt x="18" y="38"/>
                      </a:cubicBezTo>
                      <a:cubicBezTo>
                        <a:pt x="18" y="39"/>
                        <a:pt x="20" y="39"/>
                        <a:pt x="20" y="38"/>
                      </a:cubicBezTo>
                      <a:cubicBezTo>
                        <a:pt x="20" y="34"/>
                        <a:pt x="20" y="30"/>
                        <a:pt x="20" y="25"/>
                      </a:cubicBezTo>
                      <a:cubicBezTo>
                        <a:pt x="20" y="25"/>
                        <a:pt x="18" y="25"/>
                        <a:pt x="18" y="25"/>
                      </a:cubicBezTo>
                      <a:cubicBezTo>
                        <a:pt x="18" y="28"/>
                        <a:pt x="18" y="31"/>
                        <a:pt x="18" y="34"/>
                      </a:cubicBezTo>
                      <a:cubicBezTo>
                        <a:pt x="19" y="34"/>
                        <a:pt x="19" y="34"/>
                        <a:pt x="20" y="34"/>
                      </a:cubicBezTo>
                      <a:cubicBezTo>
                        <a:pt x="19" y="33"/>
                        <a:pt x="19" y="31"/>
                        <a:pt x="19" y="29"/>
                      </a:cubicBezTo>
                      <a:cubicBezTo>
                        <a:pt x="19" y="22"/>
                        <a:pt x="18" y="32"/>
                        <a:pt x="18" y="33"/>
                      </a:cubicBezTo>
                      <a:cubicBezTo>
                        <a:pt x="18" y="30"/>
                        <a:pt x="18" y="27"/>
                        <a:pt x="18" y="25"/>
                      </a:cubicBezTo>
                      <a:cubicBezTo>
                        <a:pt x="17" y="24"/>
                        <a:pt x="16" y="24"/>
                        <a:pt x="16" y="25"/>
                      </a:cubicBezTo>
                      <a:cubicBezTo>
                        <a:pt x="15" y="32"/>
                        <a:pt x="16" y="32"/>
                        <a:pt x="15" y="25"/>
                      </a:cubicBezTo>
                      <a:cubicBezTo>
                        <a:pt x="15" y="24"/>
                        <a:pt x="14" y="24"/>
                        <a:pt x="14" y="25"/>
                      </a:cubicBezTo>
                      <a:cubicBezTo>
                        <a:pt x="14" y="28"/>
                        <a:pt x="14" y="31"/>
                        <a:pt x="14" y="35"/>
                      </a:cubicBezTo>
                      <a:cubicBezTo>
                        <a:pt x="14" y="36"/>
                        <a:pt x="15" y="36"/>
                        <a:pt x="15" y="35"/>
                      </a:cubicBezTo>
                      <a:cubicBezTo>
                        <a:pt x="15" y="32"/>
                        <a:pt x="15" y="30"/>
                        <a:pt x="14" y="28"/>
                      </a:cubicBezTo>
                      <a:cubicBezTo>
                        <a:pt x="14" y="27"/>
                        <a:pt x="13" y="28"/>
                        <a:pt x="13" y="28"/>
                      </a:cubicBezTo>
                      <a:cubicBezTo>
                        <a:pt x="13" y="30"/>
                        <a:pt x="13" y="31"/>
                        <a:pt x="13" y="33"/>
                      </a:cubicBezTo>
                      <a:cubicBezTo>
                        <a:pt x="13" y="31"/>
                        <a:pt x="12" y="29"/>
                        <a:pt x="11" y="27"/>
                      </a:cubicBezTo>
                      <a:cubicBezTo>
                        <a:pt x="11" y="27"/>
                        <a:pt x="10" y="26"/>
                        <a:pt x="10" y="27"/>
                      </a:cubicBezTo>
                      <a:cubicBezTo>
                        <a:pt x="9" y="30"/>
                        <a:pt x="9" y="32"/>
                        <a:pt x="9" y="34"/>
                      </a:cubicBezTo>
                      <a:cubicBezTo>
                        <a:pt x="9" y="35"/>
                        <a:pt x="11" y="35"/>
                        <a:pt x="11" y="34"/>
                      </a:cubicBezTo>
                      <a:cubicBezTo>
                        <a:pt x="11" y="32"/>
                        <a:pt x="11" y="31"/>
                        <a:pt x="11" y="29"/>
                      </a:cubicBezTo>
                      <a:cubicBezTo>
                        <a:pt x="11" y="28"/>
                        <a:pt x="9" y="28"/>
                        <a:pt x="9" y="29"/>
                      </a:cubicBezTo>
                      <a:cubicBezTo>
                        <a:pt x="9" y="32"/>
                        <a:pt x="9" y="35"/>
                        <a:pt x="9" y="38"/>
                      </a:cubicBezTo>
                      <a:cubicBezTo>
                        <a:pt x="9" y="39"/>
                        <a:pt x="11" y="39"/>
                        <a:pt x="11" y="38"/>
                      </a:cubicBezTo>
                      <a:cubicBezTo>
                        <a:pt x="11" y="35"/>
                        <a:pt x="11" y="33"/>
                        <a:pt x="10" y="30"/>
                      </a:cubicBezTo>
                      <a:cubicBezTo>
                        <a:pt x="10" y="29"/>
                        <a:pt x="8" y="30"/>
                        <a:pt x="9" y="31"/>
                      </a:cubicBezTo>
                      <a:cubicBezTo>
                        <a:pt x="8" y="35"/>
                        <a:pt x="8" y="36"/>
                        <a:pt x="11" y="35"/>
                      </a:cubicBezTo>
                      <a:cubicBezTo>
                        <a:pt x="12" y="33"/>
                        <a:pt x="11" y="31"/>
                        <a:pt x="9" y="31"/>
                      </a:cubicBezTo>
                      <a:cubicBezTo>
                        <a:pt x="11" y="32"/>
                        <a:pt x="11" y="32"/>
                        <a:pt x="11" y="30"/>
                      </a:cubicBezTo>
                      <a:cubicBezTo>
                        <a:pt x="12" y="33"/>
                        <a:pt x="12" y="33"/>
                        <a:pt x="13" y="36"/>
                      </a:cubicBezTo>
                      <a:cubicBezTo>
                        <a:pt x="13" y="36"/>
                        <a:pt x="14" y="36"/>
                        <a:pt x="14" y="35"/>
                      </a:cubicBezTo>
                      <a:cubicBezTo>
                        <a:pt x="14" y="34"/>
                        <a:pt x="14" y="32"/>
                        <a:pt x="14" y="31"/>
                      </a:cubicBezTo>
                      <a:cubicBezTo>
                        <a:pt x="13" y="33"/>
                        <a:pt x="13" y="33"/>
                        <a:pt x="15" y="31"/>
                      </a:cubicBezTo>
                      <a:cubicBezTo>
                        <a:pt x="16" y="29"/>
                        <a:pt x="16" y="28"/>
                        <a:pt x="14" y="28"/>
                      </a:cubicBezTo>
                      <a:cubicBezTo>
                        <a:pt x="14" y="30"/>
                        <a:pt x="14" y="32"/>
                        <a:pt x="14" y="34"/>
                      </a:cubicBezTo>
                      <a:cubicBezTo>
                        <a:pt x="14" y="35"/>
                        <a:pt x="16" y="35"/>
                        <a:pt x="16" y="34"/>
                      </a:cubicBezTo>
                      <a:cubicBezTo>
                        <a:pt x="16" y="32"/>
                        <a:pt x="17" y="30"/>
                        <a:pt x="17" y="28"/>
                      </a:cubicBezTo>
                      <a:cubicBezTo>
                        <a:pt x="17" y="31"/>
                        <a:pt x="17" y="33"/>
                        <a:pt x="17" y="35"/>
                      </a:cubicBezTo>
                      <a:cubicBezTo>
                        <a:pt x="17" y="36"/>
                        <a:pt x="19" y="36"/>
                        <a:pt x="19" y="35"/>
                      </a:cubicBezTo>
                      <a:cubicBezTo>
                        <a:pt x="19" y="31"/>
                        <a:pt x="20" y="28"/>
                        <a:pt x="20" y="24"/>
                      </a:cubicBezTo>
                      <a:cubicBezTo>
                        <a:pt x="20" y="23"/>
                        <a:pt x="18" y="23"/>
                        <a:pt x="18" y="23"/>
                      </a:cubicBezTo>
                      <a:cubicBezTo>
                        <a:pt x="18" y="28"/>
                        <a:pt x="18" y="32"/>
                        <a:pt x="18" y="37"/>
                      </a:cubicBezTo>
                      <a:cubicBezTo>
                        <a:pt x="18" y="38"/>
                        <a:pt x="20" y="38"/>
                        <a:pt x="20" y="37"/>
                      </a:cubicBezTo>
                      <a:cubicBezTo>
                        <a:pt x="20" y="35"/>
                        <a:pt x="20" y="33"/>
                        <a:pt x="20" y="31"/>
                      </a:cubicBezTo>
                      <a:cubicBezTo>
                        <a:pt x="20" y="26"/>
                        <a:pt x="18" y="29"/>
                        <a:pt x="18" y="32"/>
                      </a:cubicBezTo>
                      <a:cubicBezTo>
                        <a:pt x="18" y="33"/>
                        <a:pt x="20" y="40"/>
                        <a:pt x="20" y="34"/>
                      </a:cubicBezTo>
                      <a:cubicBezTo>
                        <a:pt x="20" y="32"/>
                        <a:pt x="20" y="30"/>
                        <a:pt x="20" y="28"/>
                      </a:cubicBezTo>
                      <a:cubicBezTo>
                        <a:pt x="20" y="27"/>
                        <a:pt x="18" y="27"/>
                        <a:pt x="18" y="28"/>
                      </a:cubicBezTo>
                      <a:cubicBezTo>
                        <a:pt x="18" y="32"/>
                        <a:pt x="18" y="35"/>
                        <a:pt x="19" y="38"/>
                      </a:cubicBezTo>
                      <a:cubicBezTo>
                        <a:pt x="19" y="39"/>
                        <a:pt x="20" y="39"/>
                        <a:pt x="20" y="38"/>
                      </a:cubicBezTo>
                      <a:cubicBezTo>
                        <a:pt x="22" y="35"/>
                        <a:pt x="23" y="32"/>
                        <a:pt x="24" y="28"/>
                      </a:cubicBezTo>
                      <a:cubicBezTo>
                        <a:pt x="26" y="26"/>
                        <a:pt x="25" y="25"/>
                        <a:pt x="23" y="26"/>
                      </a:cubicBezTo>
                      <a:cubicBezTo>
                        <a:pt x="23" y="29"/>
                        <a:pt x="22" y="32"/>
                        <a:pt x="21" y="34"/>
                      </a:cubicBezTo>
                      <a:cubicBezTo>
                        <a:pt x="21" y="35"/>
                        <a:pt x="23" y="36"/>
                        <a:pt x="23" y="35"/>
                      </a:cubicBezTo>
                      <a:cubicBezTo>
                        <a:pt x="24" y="31"/>
                        <a:pt x="24" y="28"/>
                        <a:pt x="24" y="24"/>
                      </a:cubicBezTo>
                      <a:cubicBezTo>
                        <a:pt x="24" y="24"/>
                        <a:pt x="23" y="23"/>
                        <a:pt x="23" y="24"/>
                      </a:cubicBezTo>
                      <a:cubicBezTo>
                        <a:pt x="19" y="28"/>
                        <a:pt x="19" y="35"/>
                        <a:pt x="19" y="41"/>
                      </a:cubicBezTo>
                      <a:cubicBezTo>
                        <a:pt x="19" y="42"/>
                        <a:pt x="20" y="42"/>
                        <a:pt x="20" y="41"/>
                      </a:cubicBezTo>
                      <a:cubicBezTo>
                        <a:pt x="20" y="38"/>
                        <a:pt x="20" y="34"/>
                        <a:pt x="20" y="31"/>
                      </a:cubicBezTo>
                      <a:cubicBezTo>
                        <a:pt x="20" y="30"/>
                        <a:pt x="19" y="30"/>
                        <a:pt x="19" y="31"/>
                      </a:cubicBezTo>
                      <a:cubicBezTo>
                        <a:pt x="19" y="35"/>
                        <a:pt x="19" y="39"/>
                        <a:pt x="21" y="43"/>
                      </a:cubicBezTo>
                      <a:cubicBezTo>
                        <a:pt x="21" y="43"/>
                        <a:pt x="22" y="44"/>
                        <a:pt x="22" y="43"/>
                      </a:cubicBezTo>
                      <a:cubicBezTo>
                        <a:pt x="24" y="38"/>
                        <a:pt x="24" y="34"/>
                        <a:pt x="23" y="29"/>
                      </a:cubicBezTo>
                      <a:cubicBezTo>
                        <a:pt x="23" y="28"/>
                        <a:pt x="22" y="28"/>
                        <a:pt x="22" y="28"/>
                      </a:cubicBezTo>
                      <a:cubicBezTo>
                        <a:pt x="22" y="31"/>
                        <a:pt x="21" y="34"/>
                        <a:pt x="22" y="36"/>
                      </a:cubicBezTo>
                      <a:cubicBezTo>
                        <a:pt x="22" y="37"/>
                        <a:pt x="23" y="37"/>
                        <a:pt x="23" y="37"/>
                      </a:cubicBezTo>
                      <a:cubicBezTo>
                        <a:pt x="24" y="33"/>
                        <a:pt x="25" y="29"/>
                        <a:pt x="25" y="25"/>
                      </a:cubicBezTo>
                      <a:cubicBezTo>
                        <a:pt x="25" y="24"/>
                        <a:pt x="24" y="24"/>
                        <a:pt x="24" y="25"/>
                      </a:cubicBezTo>
                      <a:cubicBezTo>
                        <a:pt x="22" y="29"/>
                        <a:pt x="21" y="32"/>
                        <a:pt x="22" y="36"/>
                      </a:cubicBezTo>
                      <a:cubicBezTo>
                        <a:pt x="22" y="37"/>
                        <a:pt x="23" y="37"/>
                        <a:pt x="23" y="36"/>
                      </a:cubicBezTo>
                      <a:cubicBezTo>
                        <a:pt x="25" y="32"/>
                        <a:pt x="25" y="28"/>
                        <a:pt x="25" y="23"/>
                      </a:cubicBezTo>
                      <a:cubicBezTo>
                        <a:pt x="25" y="22"/>
                        <a:pt x="23" y="22"/>
                        <a:pt x="23" y="23"/>
                      </a:cubicBezTo>
                      <a:cubicBezTo>
                        <a:pt x="22" y="26"/>
                        <a:pt x="22" y="29"/>
                        <a:pt x="23" y="32"/>
                      </a:cubicBezTo>
                      <a:cubicBezTo>
                        <a:pt x="23" y="33"/>
                        <a:pt x="24" y="33"/>
                        <a:pt x="24" y="32"/>
                      </a:cubicBezTo>
                      <a:cubicBezTo>
                        <a:pt x="26" y="25"/>
                        <a:pt x="28" y="17"/>
                        <a:pt x="27" y="10"/>
                      </a:cubicBezTo>
                      <a:cubicBezTo>
                        <a:pt x="27" y="9"/>
                        <a:pt x="26" y="9"/>
                        <a:pt x="26" y="10"/>
                      </a:cubicBezTo>
                      <a:cubicBezTo>
                        <a:pt x="25" y="15"/>
                        <a:pt x="24" y="20"/>
                        <a:pt x="25" y="25"/>
                      </a:cubicBezTo>
                      <a:cubicBezTo>
                        <a:pt x="25" y="26"/>
                        <a:pt x="26" y="26"/>
                        <a:pt x="26" y="25"/>
                      </a:cubicBezTo>
                      <a:cubicBezTo>
                        <a:pt x="26" y="22"/>
                        <a:pt x="26" y="19"/>
                        <a:pt x="26" y="16"/>
                      </a:cubicBezTo>
                      <a:cubicBezTo>
                        <a:pt x="26" y="14"/>
                        <a:pt x="26" y="12"/>
                        <a:pt x="26" y="10"/>
                      </a:cubicBezTo>
                      <a:cubicBezTo>
                        <a:pt x="24" y="9"/>
                        <a:pt x="24" y="10"/>
                        <a:pt x="25" y="12"/>
                      </a:cubicBezTo>
                      <a:cubicBezTo>
                        <a:pt x="25" y="13"/>
                        <a:pt x="26" y="13"/>
                        <a:pt x="27" y="12"/>
                      </a:cubicBezTo>
                      <a:cubicBezTo>
                        <a:pt x="27" y="8"/>
                        <a:pt x="26" y="5"/>
                        <a:pt x="25" y="1"/>
                      </a:cubicBezTo>
                      <a:cubicBezTo>
                        <a:pt x="25" y="0"/>
                        <a:pt x="24" y="0"/>
                        <a:pt x="23" y="1"/>
                      </a:cubicBezTo>
                      <a:cubicBezTo>
                        <a:pt x="22" y="9"/>
                        <a:pt x="22" y="18"/>
                        <a:pt x="22" y="27"/>
                      </a:cubicBezTo>
                      <a:cubicBezTo>
                        <a:pt x="22" y="27"/>
                        <a:pt x="23" y="28"/>
                        <a:pt x="23" y="27"/>
                      </a:cubicBezTo>
                      <a:cubicBezTo>
                        <a:pt x="25" y="20"/>
                        <a:pt x="25" y="13"/>
                        <a:pt x="25" y="6"/>
                      </a:cubicBezTo>
                      <a:cubicBezTo>
                        <a:pt x="25" y="6"/>
                        <a:pt x="23" y="5"/>
                        <a:pt x="23" y="6"/>
                      </a:cubicBezTo>
                      <a:cubicBezTo>
                        <a:pt x="22" y="13"/>
                        <a:pt x="22" y="20"/>
                        <a:pt x="22" y="27"/>
                      </a:cubicBezTo>
                      <a:cubicBezTo>
                        <a:pt x="22" y="28"/>
                        <a:pt x="23" y="28"/>
                        <a:pt x="23" y="27"/>
                      </a:cubicBezTo>
                      <a:cubicBezTo>
                        <a:pt x="24" y="19"/>
                        <a:pt x="25" y="11"/>
                        <a:pt x="24" y="4"/>
                      </a:cubicBezTo>
                      <a:cubicBezTo>
                        <a:pt x="24" y="3"/>
                        <a:pt x="22" y="3"/>
                        <a:pt x="22" y="3"/>
                      </a:cubicBezTo>
                      <a:cubicBezTo>
                        <a:pt x="20" y="12"/>
                        <a:pt x="19" y="20"/>
                        <a:pt x="20" y="28"/>
                      </a:cubicBezTo>
                      <a:cubicBezTo>
                        <a:pt x="20" y="29"/>
                        <a:pt x="21" y="30"/>
                        <a:pt x="22" y="29"/>
                      </a:cubicBezTo>
                      <a:cubicBezTo>
                        <a:pt x="23" y="21"/>
                        <a:pt x="24" y="13"/>
                        <a:pt x="23" y="5"/>
                      </a:cubicBezTo>
                      <a:cubicBezTo>
                        <a:pt x="23" y="4"/>
                        <a:pt x="21" y="4"/>
                        <a:pt x="21" y="5"/>
                      </a:cubicBezTo>
                      <a:cubicBezTo>
                        <a:pt x="20" y="12"/>
                        <a:pt x="19" y="19"/>
                        <a:pt x="20" y="26"/>
                      </a:cubicBezTo>
                      <a:cubicBezTo>
                        <a:pt x="20" y="26"/>
                        <a:pt x="21" y="27"/>
                        <a:pt x="21" y="26"/>
                      </a:cubicBezTo>
                      <a:cubicBezTo>
                        <a:pt x="23" y="18"/>
                        <a:pt x="23" y="10"/>
                        <a:pt x="22" y="2"/>
                      </a:cubicBezTo>
                      <a:cubicBezTo>
                        <a:pt x="22" y="2"/>
                        <a:pt x="21" y="1"/>
                        <a:pt x="21" y="2"/>
                      </a:cubicBezTo>
                      <a:cubicBezTo>
                        <a:pt x="19" y="10"/>
                        <a:pt x="19" y="18"/>
                        <a:pt x="19" y="26"/>
                      </a:cubicBezTo>
                      <a:cubicBezTo>
                        <a:pt x="19" y="27"/>
                        <a:pt x="20" y="27"/>
                        <a:pt x="20" y="26"/>
                      </a:cubicBezTo>
                      <a:cubicBezTo>
                        <a:pt x="21" y="18"/>
                        <a:pt x="22" y="11"/>
                        <a:pt x="21" y="3"/>
                      </a:cubicBezTo>
                      <a:cubicBezTo>
                        <a:pt x="21" y="2"/>
                        <a:pt x="20" y="2"/>
                        <a:pt x="20" y="3"/>
                      </a:cubicBezTo>
                      <a:cubicBezTo>
                        <a:pt x="19" y="10"/>
                        <a:pt x="18" y="17"/>
                        <a:pt x="18" y="25"/>
                      </a:cubicBezTo>
                      <a:cubicBezTo>
                        <a:pt x="18" y="25"/>
                        <a:pt x="19" y="26"/>
                        <a:pt x="20" y="25"/>
                      </a:cubicBezTo>
                      <a:cubicBezTo>
                        <a:pt x="21" y="18"/>
                        <a:pt x="22" y="11"/>
                        <a:pt x="20" y="4"/>
                      </a:cubicBezTo>
                      <a:cubicBezTo>
                        <a:pt x="20" y="3"/>
                        <a:pt x="19" y="3"/>
                        <a:pt x="19" y="4"/>
                      </a:cubicBezTo>
                      <a:cubicBezTo>
                        <a:pt x="18" y="11"/>
                        <a:pt x="17" y="18"/>
                        <a:pt x="18" y="25"/>
                      </a:cubicBezTo>
                      <a:cubicBezTo>
                        <a:pt x="18" y="26"/>
                        <a:pt x="19" y="26"/>
                        <a:pt x="19" y="25"/>
                      </a:cubicBezTo>
                      <a:cubicBezTo>
                        <a:pt x="20" y="18"/>
                        <a:pt x="21" y="11"/>
                        <a:pt x="20" y="4"/>
                      </a:cubicBezTo>
                      <a:cubicBezTo>
                        <a:pt x="19" y="3"/>
                        <a:pt x="18" y="3"/>
                        <a:pt x="18" y="4"/>
                      </a:cubicBezTo>
                      <a:cubicBezTo>
                        <a:pt x="17" y="11"/>
                        <a:pt x="16" y="18"/>
                        <a:pt x="15" y="26"/>
                      </a:cubicBezTo>
                      <a:cubicBezTo>
                        <a:pt x="15" y="27"/>
                        <a:pt x="16" y="27"/>
                        <a:pt x="16" y="26"/>
                      </a:cubicBezTo>
                      <a:cubicBezTo>
                        <a:pt x="18" y="19"/>
                        <a:pt x="20" y="12"/>
                        <a:pt x="18" y="5"/>
                      </a:cubicBezTo>
                      <a:cubicBezTo>
                        <a:pt x="18" y="4"/>
                        <a:pt x="17" y="4"/>
                        <a:pt x="17" y="5"/>
                      </a:cubicBezTo>
                      <a:cubicBezTo>
                        <a:pt x="16" y="12"/>
                        <a:pt x="13" y="19"/>
                        <a:pt x="14" y="26"/>
                      </a:cubicBezTo>
                      <a:cubicBezTo>
                        <a:pt x="14" y="27"/>
                        <a:pt x="15" y="27"/>
                        <a:pt x="16" y="26"/>
                      </a:cubicBezTo>
                      <a:cubicBezTo>
                        <a:pt x="17" y="21"/>
                        <a:pt x="17" y="16"/>
                        <a:pt x="18" y="10"/>
                      </a:cubicBezTo>
                      <a:cubicBezTo>
                        <a:pt x="18" y="10"/>
                        <a:pt x="16" y="9"/>
                        <a:pt x="16" y="10"/>
                      </a:cubicBezTo>
                      <a:cubicBezTo>
                        <a:pt x="14" y="15"/>
                        <a:pt x="14" y="20"/>
                        <a:pt x="14" y="25"/>
                      </a:cubicBezTo>
                      <a:cubicBezTo>
                        <a:pt x="14" y="25"/>
                        <a:pt x="16" y="26"/>
                        <a:pt x="16" y="25"/>
                      </a:cubicBezTo>
                      <a:cubicBezTo>
                        <a:pt x="17" y="19"/>
                        <a:pt x="17" y="14"/>
                        <a:pt x="17" y="8"/>
                      </a:cubicBezTo>
                      <a:cubicBezTo>
                        <a:pt x="17" y="8"/>
                        <a:pt x="15" y="7"/>
                        <a:pt x="15" y="8"/>
                      </a:cubicBezTo>
                      <a:cubicBezTo>
                        <a:pt x="14" y="14"/>
                        <a:pt x="13" y="20"/>
                        <a:pt x="13" y="26"/>
                      </a:cubicBezTo>
                      <a:cubicBezTo>
                        <a:pt x="13" y="27"/>
                        <a:pt x="14" y="27"/>
                        <a:pt x="14" y="26"/>
                      </a:cubicBezTo>
                      <a:cubicBezTo>
                        <a:pt x="16" y="21"/>
                        <a:pt x="16" y="16"/>
                        <a:pt x="16" y="10"/>
                      </a:cubicBezTo>
                      <a:cubicBezTo>
                        <a:pt x="16" y="9"/>
                        <a:pt x="15" y="9"/>
                        <a:pt x="15" y="10"/>
                      </a:cubicBezTo>
                      <a:cubicBezTo>
                        <a:pt x="13" y="16"/>
                        <a:pt x="12" y="21"/>
                        <a:pt x="12" y="27"/>
                      </a:cubicBezTo>
                      <a:cubicBezTo>
                        <a:pt x="12" y="28"/>
                        <a:pt x="13" y="28"/>
                        <a:pt x="13" y="28"/>
                      </a:cubicBezTo>
                      <a:cubicBezTo>
                        <a:pt x="14" y="23"/>
                        <a:pt x="15" y="18"/>
                        <a:pt x="15" y="13"/>
                      </a:cubicBezTo>
                      <a:cubicBezTo>
                        <a:pt x="15" y="12"/>
                        <a:pt x="13" y="12"/>
                        <a:pt x="13" y="13"/>
                      </a:cubicBezTo>
                      <a:cubicBezTo>
                        <a:pt x="12" y="17"/>
                        <a:pt x="11" y="21"/>
                        <a:pt x="11" y="25"/>
                      </a:cubicBezTo>
                      <a:cubicBezTo>
                        <a:pt x="11" y="26"/>
                        <a:pt x="12" y="26"/>
                        <a:pt x="13" y="25"/>
                      </a:cubicBezTo>
                      <a:cubicBezTo>
                        <a:pt x="13" y="21"/>
                        <a:pt x="14" y="17"/>
                        <a:pt x="13" y="13"/>
                      </a:cubicBezTo>
                      <a:cubicBezTo>
                        <a:pt x="13" y="12"/>
                        <a:pt x="12" y="12"/>
                        <a:pt x="12" y="12"/>
                      </a:cubicBezTo>
                      <a:cubicBezTo>
                        <a:pt x="10" y="17"/>
                        <a:pt x="9" y="21"/>
                        <a:pt x="9" y="26"/>
                      </a:cubicBezTo>
                      <a:cubicBezTo>
                        <a:pt x="9" y="27"/>
                        <a:pt x="10" y="27"/>
                        <a:pt x="11" y="27"/>
                      </a:cubicBezTo>
                      <a:cubicBezTo>
                        <a:pt x="12" y="22"/>
                        <a:pt x="12" y="18"/>
                        <a:pt x="12" y="14"/>
                      </a:cubicBezTo>
                      <a:cubicBezTo>
                        <a:pt x="12" y="13"/>
                        <a:pt x="11" y="13"/>
                        <a:pt x="11" y="14"/>
                      </a:cubicBezTo>
                      <a:cubicBezTo>
                        <a:pt x="9" y="18"/>
                        <a:pt x="8" y="22"/>
                        <a:pt x="8" y="27"/>
                      </a:cubicBezTo>
                      <a:cubicBezTo>
                        <a:pt x="8" y="28"/>
                        <a:pt x="9" y="28"/>
                        <a:pt x="9" y="27"/>
                      </a:cubicBezTo>
                      <a:cubicBezTo>
                        <a:pt x="11" y="23"/>
                        <a:pt x="11" y="19"/>
                        <a:pt x="11" y="15"/>
                      </a:cubicBezTo>
                      <a:cubicBezTo>
                        <a:pt x="11" y="14"/>
                        <a:pt x="10" y="14"/>
                        <a:pt x="9" y="15"/>
                      </a:cubicBezTo>
                      <a:cubicBezTo>
                        <a:pt x="7" y="19"/>
                        <a:pt x="7" y="24"/>
                        <a:pt x="7" y="29"/>
                      </a:cubicBezTo>
                      <a:cubicBezTo>
                        <a:pt x="7" y="29"/>
                        <a:pt x="8" y="29"/>
                        <a:pt x="8" y="29"/>
                      </a:cubicBezTo>
                      <a:cubicBezTo>
                        <a:pt x="8" y="24"/>
                        <a:pt x="9" y="19"/>
                        <a:pt x="9" y="15"/>
                      </a:cubicBezTo>
                      <a:cubicBezTo>
                        <a:pt x="9" y="14"/>
                        <a:pt x="7" y="14"/>
                        <a:pt x="7" y="15"/>
                      </a:cubicBezTo>
                      <a:cubicBezTo>
                        <a:pt x="6" y="19"/>
                        <a:pt x="5" y="23"/>
                        <a:pt x="5" y="28"/>
                      </a:cubicBezTo>
                      <a:cubicBezTo>
                        <a:pt x="5" y="29"/>
                        <a:pt x="6" y="29"/>
                        <a:pt x="6" y="28"/>
                      </a:cubicBezTo>
                      <a:cubicBezTo>
                        <a:pt x="7" y="24"/>
                        <a:pt x="8" y="20"/>
                        <a:pt x="8" y="16"/>
                      </a:cubicBezTo>
                      <a:cubicBezTo>
                        <a:pt x="7" y="15"/>
                        <a:pt x="7" y="15"/>
                        <a:pt x="6" y="15"/>
                      </a:cubicBezTo>
                      <a:cubicBezTo>
                        <a:pt x="4" y="19"/>
                        <a:pt x="3" y="24"/>
                        <a:pt x="3" y="28"/>
                      </a:cubicBezTo>
                      <a:cubicBezTo>
                        <a:pt x="3" y="29"/>
                        <a:pt x="4" y="29"/>
                        <a:pt x="4" y="29"/>
                      </a:cubicBezTo>
                      <a:cubicBezTo>
                        <a:pt x="6" y="25"/>
                        <a:pt x="6" y="21"/>
                        <a:pt x="6" y="16"/>
                      </a:cubicBezTo>
                      <a:cubicBezTo>
                        <a:pt x="6" y="16"/>
                        <a:pt x="5" y="15"/>
                        <a:pt x="4" y="16"/>
                      </a:cubicBezTo>
                      <a:cubicBezTo>
                        <a:pt x="2" y="20"/>
                        <a:pt x="1" y="24"/>
                        <a:pt x="1" y="29"/>
                      </a:cubicBezTo>
                      <a:cubicBezTo>
                        <a:pt x="1" y="30"/>
                        <a:pt x="2" y="30"/>
                        <a:pt x="3" y="29"/>
                      </a:cubicBezTo>
                      <a:cubicBezTo>
                        <a:pt x="4" y="26"/>
                        <a:pt x="5" y="23"/>
                        <a:pt x="5" y="19"/>
                      </a:cubicBezTo>
                      <a:cubicBezTo>
                        <a:pt x="5" y="18"/>
                        <a:pt x="4" y="18"/>
                        <a:pt x="4" y="19"/>
                      </a:cubicBezTo>
                      <a:cubicBezTo>
                        <a:pt x="3" y="23"/>
                        <a:pt x="2" y="26"/>
                        <a:pt x="1" y="30"/>
                      </a:cubicBezTo>
                      <a:cubicBezTo>
                        <a:pt x="1" y="31"/>
                        <a:pt x="2" y="31"/>
                        <a:pt x="2" y="30"/>
                      </a:cubicBezTo>
                      <a:cubicBezTo>
                        <a:pt x="4" y="26"/>
                        <a:pt x="5" y="22"/>
                        <a:pt x="4" y="18"/>
                      </a:cubicBezTo>
                      <a:cubicBezTo>
                        <a:pt x="4" y="17"/>
                        <a:pt x="3" y="17"/>
                        <a:pt x="3" y="18"/>
                      </a:cubicBezTo>
                      <a:cubicBezTo>
                        <a:pt x="1" y="22"/>
                        <a:pt x="0" y="26"/>
                        <a:pt x="0" y="30"/>
                      </a:cubicBezTo>
                      <a:cubicBezTo>
                        <a:pt x="0" y="31"/>
                        <a:pt x="2" y="31"/>
                        <a:pt x="2" y="30"/>
                      </a:cubicBezTo>
                      <a:cubicBezTo>
                        <a:pt x="3" y="25"/>
                        <a:pt x="4" y="21"/>
                        <a:pt x="4" y="15"/>
                      </a:cubicBezTo>
                      <a:cubicBezTo>
                        <a:pt x="4" y="14"/>
                        <a:pt x="3" y="14"/>
                        <a:pt x="3"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5" name="Freeform 162"/>
                <p:cNvSpPr>
                  <a:spLocks/>
                </p:cNvSpPr>
                <p:nvPr/>
              </p:nvSpPr>
              <p:spPr bwMode="auto">
                <a:xfrm>
                  <a:off x="898525" y="2506663"/>
                  <a:ext cx="22225" cy="41275"/>
                </a:xfrm>
                <a:custGeom>
                  <a:avLst/>
                  <a:gdLst>
                    <a:gd name="T0" fmla="*/ 18 w 21"/>
                    <a:gd name="T1" fmla="*/ 5 h 38"/>
                    <a:gd name="T2" fmla="*/ 18 w 21"/>
                    <a:gd name="T3" fmla="*/ 6 h 38"/>
                    <a:gd name="T4" fmla="*/ 17 w 21"/>
                    <a:gd name="T5" fmla="*/ 9 h 38"/>
                    <a:gd name="T6" fmla="*/ 16 w 21"/>
                    <a:gd name="T7" fmla="*/ 12 h 38"/>
                    <a:gd name="T8" fmla="*/ 16 w 21"/>
                    <a:gd name="T9" fmla="*/ 1 h 38"/>
                    <a:gd name="T10" fmla="*/ 16 w 21"/>
                    <a:gd name="T11" fmla="*/ 3 h 38"/>
                    <a:gd name="T12" fmla="*/ 13 w 21"/>
                    <a:gd name="T13" fmla="*/ 3 h 38"/>
                    <a:gd name="T14" fmla="*/ 12 w 21"/>
                    <a:gd name="T15" fmla="*/ 7 h 38"/>
                    <a:gd name="T16" fmla="*/ 11 w 21"/>
                    <a:gd name="T17" fmla="*/ 7 h 38"/>
                    <a:gd name="T18" fmla="*/ 9 w 21"/>
                    <a:gd name="T19" fmla="*/ 2 h 38"/>
                    <a:gd name="T20" fmla="*/ 8 w 21"/>
                    <a:gd name="T21" fmla="*/ 4 h 38"/>
                    <a:gd name="T22" fmla="*/ 8 w 21"/>
                    <a:gd name="T23" fmla="*/ 12 h 38"/>
                    <a:gd name="T24" fmla="*/ 5 w 21"/>
                    <a:gd name="T25" fmla="*/ 10 h 38"/>
                    <a:gd name="T26" fmla="*/ 3 w 21"/>
                    <a:gd name="T27" fmla="*/ 2 h 38"/>
                    <a:gd name="T28" fmla="*/ 3 w 21"/>
                    <a:gd name="T29" fmla="*/ 8 h 38"/>
                    <a:gd name="T30" fmla="*/ 2 w 21"/>
                    <a:gd name="T31" fmla="*/ 11 h 38"/>
                    <a:gd name="T32" fmla="*/ 2 w 21"/>
                    <a:gd name="T33" fmla="*/ 20 h 38"/>
                    <a:gd name="T34" fmla="*/ 0 w 21"/>
                    <a:gd name="T35" fmla="*/ 26 h 38"/>
                    <a:gd name="T36" fmla="*/ 2 w 21"/>
                    <a:gd name="T37" fmla="*/ 30 h 38"/>
                    <a:gd name="T38" fmla="*/ 4 w 21"/>
                    <a:gd name="T39" fmla="*/ 19 h 38"/>
                    <a:gd name="T40" fmla="*/ 5 w 21"/>
                    <a:gd name="T41" fmla="*/ 16 h 38"/>
                    <a:gd name="T42" fmla="*/ 4 w 21"/>
                    <a:gd name="T43" fmla="*/ 22 h 38"/>
                    <a:gd name="T44" fmla="*/ 5 w 21"/>
                    <a:gd name="T45" fmla="*/ 27 h 38"/>
                    <a:gd name="T46" fmla="*/ 7 w 21"/>
                    <a:gd name="T47" fmla="*/ 33 h 38"/>
                    <a:gd name="T48" fmla="*/ 0 w 21"/>
                    <a:gd name="T49" fmla="*/ 27 h 38"/>
                    <a:gd name="T50" fmla="*/ 2 w 21"/>
                    <a:gd name="T51" fmla="*/ 28 h 38"/>
                    <a:gd name="T52" fmla="*/ 6 w 21"/>
                    <a:gd name="T53" fmla="*/ 28 h 38"/>
                    <a:gd name="T54" fmla="*/ 5 w 21"/>
                    <a:gd name="T55" fmla="*/ 25 h 38"/>
                    <a:gd name="T56" fmla="*/ 6 w 21"/>
                    <a:gd name="T57" fmla="*/ 11 h 38"/>
                    <a:gd name="T58" fmla="*/ 6 w 21"/>
                    <a:gd name="T59" fmla="*/ 12 h 38"/>
                    <a:gd name="T60" fmla="*/ 2 w 21"/>
                    <a:gd name="T61" fmla="*/ 25 h 38"/>
                    <a:gd name="T62" fmla="*/ 0 w 21"/>
                    <a:gd name="T63" fmla="*/ 28 h 38"/>
                    <a:gd name="T64" fmla="*/ 0 w 21"/>
                    <a:gd name="T65" fmla="*/ 20 h 38"/>
                    <a:gd name="T66" fmla="*/ 2 w 21"/>
                    <a:gd name="T67" fmla="*/ 14 h 38"/>
                    <a:gd name="T68" fmla="*/ 3 w 21"/>
                    <a:gd name="T69" fmla="*/ 21 h 38"/>
                    <a:gd name="T70" fmla="*/ 3 w 21"/>
                    <a:gd name="T71" fmla="*/ 17 h 38"/>
                    <a:gd name="T72" fmla="*/ 4 w 21"/>
                    <a:gd name="T73" fmla="*/ 7 h 38"/>
                    <a:gd name="T74" fmla="*/ 7 w 21"/>
                    <a:gd name="T75" fmla="*/ 5 h 38"/>
                    <a:gd name="T76" fmla="*/ 8 w 21"/>
                    <a:gd name="T77" fmla="*/ 14 h 38"/>
                    <a:gd name="T78" fmla="*/ 9 w 21"/>
                    <a:gd name="T79" fmla="*/ 13 h 38"/>
                    <a:gd name="T80" fmla="*/ 10 w 21"/>
                    <a:gd name="T81" fmla="*/ 10 h 38"/>
                    <a:gd name="T82" fmla="*/ 12 w 21"/>
                    <a:gd name="T83" fmla="*/ 5 h 38"/>
                    <a:gd name="T84" fmla="*/ 13 w 21"/>
                    <a:gd name="T85" fmla="*/ 12 h 38"/>
                    <a:gd name="T86" fmla="*/ 14 w 21"/>
                    <a:gd name="T87" fmla="*/ 14 h 38"/>
                    <a:gd name="T88" fmla="*/ 15 w 21"/>
                    <a:gd name="T89" fmla="*/ 6 h 38"/>
                    <a:gd name="T90" fmla="*/ 17 w 21"/>
                    <a:gd name="T91" fmla="*/ 6 h 38"/>
                    <a:gd name="T92" fmla="*/ 17 w 21"/>
                    <a:gd name="T93" fmla="*/ 16 h 38"/>
                    <a:gd name="T94" fmla="*/ 18 w 21"/>
                    <a:gd name="T95" fmla="*/ 15 h 38"/>
                    <a:gd name="T96" fmla="*/ 18 w 21"/>
                    <a:gd name="T97" fmla="*/ 10 h 38"/>
                    <a:gd name="T98" fmla="*/ 20 w 21"/>
                    <a:gd name="T99" fmla="*/ 1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1" h="38">
                      <a:moveTo>
                        <a:pt x="20" y="1"/>
                      </a:moveTo>
                      <a:cubicBezTo>
                        <a:pt x="19" y="3"/>
                        <a:pt x="20" y="11"/>
                        <a:pt x="19" y="5"/>
                      </a:cubicBezTo>
                      <a:cubicBezTo>
                        <a:pt x="19" y="4"/>
                        <a:pt x="18" y="4"/>
                        <a:pt x="18" y="5"/>
                      </a:cubicBezTo>
                      <a:cubicBezTo>
                        <a:pt x="18" y="6"/>
                        <a:pt x="18" y="8"/>
                        <a:pt x="18" y="10"/>
                      </a:cubicBezTo>
                      <a:cubicBezTo>
                        <a:pt x="17" y="12"/>
                        <a:pt x="17" y="12"/>
                        <a:pt x="19" y="12"/>
                      </a:cubicBezTo>
                      <a:cubicBezTo>
                        <a:pt x="19" y="10"/>
                        <a:pt x="19" y="8"/>
                        <a:pt x="18" y="6"/>
                      </a:cubicBezTo>
                      <a:cubicBezTo>
                        <a:pt x="18" y="6"/>
                        <a:pt x="17" y="6"/>
                        <a:pt x="17" y="7"/>
                      </a:cubicBezTo>
                      <a:cubicBezTo>
                        <a:pt x="16" y="9"/>
                        <a:pt x="16" y="11"/>
                        <a:pt x="17" y="14"/>
                      </a:cubicBezTo>
                      <a:cubicBezTo>
                        <a:pt x="19" y="14"/>
                        <a:pt x="20" y="12"/>
                        <a:pt x="17" y="9"/>
                      </a:cubicBezTo>
                      <a:cubicBezTo>
                        <a:pt x="17" y="7"/>
                        <a:pt x="17" y="6"/>
                        <a:pt x="17" y="4"/>
                      </a:cubicBezTo>
                      <a:cubicBezTo>
                        <a:pt x="17" y="3"/>
                        <a:pt x="16" y="3"/>
                        <a:pt x="16" y="4"/>
                      </a:cubicBezTo>
                      <a:cubicBezTo>
                        <a:pt x="16" y="7"/>
                        <a:pt x="16" y="9"/>
                        <a:pt x="16" y="12"/>
                      </a:cubicBezTo>
                      <a:cubicBezTo>
                        <a:pt x="16" y="13"/>
                        <a:pt x="17" y="13"/>
                        <a:pt x="17" y="12"/>
                      </a:cubicBezTo>
                      <a:cubicBezTo>
                        <a:pt x="18" y="8"/>
                        <a:pt x="18" y="5"/>
                        <a:pt x="17" y="1"/>
                      </a:cubicBezTo>
                      <a:cubicBezTo>
                        <a:pt x="17" y="0"/>
                        <a:pt x="16" y="0"/>
                        <a:pt x="16" y="1"/>
                      </a:cubicBezTo>
                      <a:cubicBezTo>
                        <a:pt x="16" y="4"/>
                        <a:pt x="16" y="8"/>
                        <a:pt x="16" y="11"/>
                      </a:cubicBezTo>
                      <a:cubicBezTo>
                        <a:pt x="18" y="11"/>
                        <a:pt x="18" y="11"/>
                        <a:pt x="17" y="8"/>
                      </a:cubicBezTo>
                      <a:cubicBezTo>
                        <a:pt x="17" y="7"/>
                        <a:pt x="16" y="5"/>
                        <a:pt x="16" y="3"/>
                      </a:cubicBezTo>
                      <a:cubicBezTo>
                        <a:pt x="16" y="2"/>
                        <a:pt x="15" y="3"/>
                        <a:pt x="15" y="3"/>
                      </a:cubicBezTo>
                      <a:cubicBezTo>
                        <a:pt x="14" y="6"/>
                        <a:pt x="14" y="10"/>
                        <a:pt x="14" y="12"/>
                      </a:cubicBezTo>
                      <a:cubicBezTo>
                        <a:pt x="13" y="9"/>
                        <a:pt x="13" y="6"/>
                        <a:pt x="13" y="3"/>
                      </a:cubicBezTo>
                      <a:cubicBezTo>
                        <a:pt x="12" y="3"/>
                        <a:pt x="11" y="3"/>
                        <a:pt x="11" y="4"/>
                      </a:cubicBezTo>
                      <a:cubicBezTo>
                        <a:pt x="11" y="6"/>
                        <a:pt x="12" y="8"/>
                        <a:pt x="12" y="10"/>
                      </a:cubicBezTo>
                      <a:cubicBezTo>
                        <a:pt x="13" y="10"/>
                        <a:pt x="13" y="9"/>
                        <a:pt x="12" y="7"/>
                      </a:cubicBezTo>
                      <a:cubicBezTo>
                        <a:pt x="12" y="6"/>
                        <a:pt x="12" y="4"/>
                        <a:pt x="11" y="3"/>
                      </a:cubicBezTo>
                      <a:cubicBezTo>
                        <a:pt x="11" y="2"/>
                        <a:pt x="10" y="2"/>
                        <a:pt x="10" y="3"/>
                      </a:cubicBezTo>
                      <a:cubicBezTo>
                        <a:pt x="10" y="5"/>
                        <a:pt x="10" y="6"/>
                        <a:pt x="11" y="7"/>
                      </a:cubicBezTo>
                      <a:cubicBezTo>
                        <a:pt x="10" y="11"/>
                        <a:pt x="11" y="11"/>
                        <a:pt x="11" y="7"/>
                      </a:cubicBezTo>
                      <a:cubicBezTo>
                        <a:pt x="11" y="6"/>
                        <a:pt x="11" y="4"/>
                        <a:pt x="11" y="2"/>
                      </a:cubicBezTo>
                      <a:cubicBezTo>
                        <a:pt x="11" y="1"/>
                        <a:pt x="9" y="2"/>
                        <a:pt x="9" y="2"/>
                      </a:cubicBezTo>
                      <a:cubicBezTo>
                        <a:pt x="9" y="5"/>
                        <a:pt x="9" y="8"/>
                        <a:pt x="9" y="11"/>
                      </a:cubicBezTo>
                      <a:cubicBezTo>
                        <a:pt x="10" y="11"/>
                        <a:pt x="10" y="11"/>
                        <a:pt x="9" y="9"/>
                      </a:cubicBezTo>
                      <a:cubicBezTo>
                        <a:pt x="9" y="7"/>
                        <a:pt x="9" y="6"/>
                        <a:pt x="8" y="4"/>
                      </a:cubicBezTo>
                      <a:cubicBezTo>
                        <a:pt x="8" y="3"/>
                        <a:pt x="7" y="4"/>
                        <a:pt x="7" y="4"/>
                      </a:cubicBezTo>
                      <a:cubicBezTo>
                        <a:pt x="7" y="6"/>
                        <a:pt x="7" y="8"/>
                        <a:pt x="7" y="9"/>
                      </a:cubicBezTo>
                      <a:cubicBezTo>
                        <a:pt x="6" y="11"/>
                        <a:pt x="6" y="12"/>
                        <a:pt x="8" y="12"/>
                      </a:cubicBezTo>
                      <a:cubicBezTo>
                        <a:pt x="8" y="8"/>
                        <a:pt x="7" y="5"/>
                        <a:pt x="7" y="2"/>
                      </a:cubicBezTo>
                      <a:cubicBezTo>
                        <a:pt x="7" y="1"/>
                        <a:pt x="5" y="2"/>
                        <a:pt x="5" y="2"/>
                      </a:cubicBezTo>
                      <a:cubicBezTo>
                        <a:pt x="5" y="5"/>
                        <a:pt x="6" y="8"/>
                        <a:pt x="5" y="10"/>
                      </a:cubicBezTo>
                      <a:cubicBezTo>
                        <a:pt x="6" y="11"/>
                        <a:pt x="6" y="11"/>
                        <a:pt x="5" y="9"/>
                      </a:cubicBezTo>
                      <a:cubicBezTo>
                        <a:pt x="5" y="6"/>
                        <a:pt x="5" y="4"/>
                        <a:pt x="4" y="2"/>
                      </a:cubicBezTo>
                      <a:cubicBezTo>
                        <a:pt x="4" y="1"/>
                        <a:pt x="3" y="1"/>
                        <a:pt x="3" y="2"/>
                      </a:cubicBezTo>
                      <a:cubicBezTo>
                        <a:pt x="3" y="5"/>
                        <a:pt x="3" y="9"/>
                        <a:pt x="3" y="12"/>
                      </a:cubicBezTo>
                      <a:cubicBezTo>
                        <a:pt x="2" y="14"/>
                        <a:pt x="2" y="15"/>
                        <a:pt x="4" y="15"/>
                      </a:cubicBezTo>
                      <a:cubicBezTo>
                        <a:pt x="3" y="12"/>
                        <a:pt x="3" y="10"/>
                        <a:pt x="3" y="8"/>
                      </a:cubicBezTo>
                      <a:cubicBezTo>
                        <a:pt x="3" y="7"/>
                        <a:pt x="2" y="7"/>
                        <a:pt x="2" y="8"/>
                      </a:cubicBezTo>
                      <a:cubicBezTo>
                        <a:pt x="2" y="11"/>
                        <a:pt x="2" y="13"/>
                        <a:pt x="2" y="16"/>
                      </a:cubicBezTo>
                      <a:cubicBezTo>
                        <a:pt x="2" y="23"/>
                        <a:pt x="2" y="12"/>
                        <a:pt x="2" y="11"/>
                      </a:cubicBezTo>
                      <a:cubicBezTo>
                        <a:pt x="2" y="10"/>
                        <a:pt x="0" y="10"/>
                        <a:pt x="0" y="11"/>
                      </a:cubicBezTo>
                      <a:cubicBezTo>
                        <a:pt x="0" y="15"/>
                        <a:pt x="0" y="18"/>
                        <a:pt x="0" y="22"/>
                      </a:cubicBezTo>
                      <a:cubicBezTo>
                        <a:pt x="2" y="23"/>
                        <a:pt x="3" y="22"/>
                        <a:pt x="2" y="20"/>
                      </a:cubicBezTo>
                      <a:cubicBezTo>
                        <a:pt x="2" y="19"/>
                        <a:pt x="2" y="17"/>
                        <a:pt x="2" y="16"/>
                      </a:cubicBezTo>
                      <a:cubicBezTo>
                        <a:pt x="2" y="15"/>
                        <a:pt x="0" y="15"/>
                        <a:pt x="0" y="16"/>
                      </a:cubicBezTo>
                      <a:cubicBezTo>
                        <a:pt x="0" y="19"/>
                        <a:pt x="0" y="22"/>
                        <a:pt x="0" y="26"/>
                      </a:cubicBezTo>
                      <a:cubicBezTo>
                        <a:pt x="2" y="26"/>
                        <a:pt x="2" y="25"/>
                        <a:pt x="1" y="23"/>
                      </a:cubicBezTo>
                      <a:cubicBezTo>
                        <a:pt x="1" y="25"/>
                        <a:pt x="0" y="28"/>
                        <a:pt x="0" y="30"/>
                      </a:cubicBezTo>
                      <a:cubicBezTo>
                        <a:pt x="0" y="31"/>
                        <a:pt x="1" y="31"/>
                        <a:pt x="2" y="30"/>
                      </a:cubicBezTo>
                      <a:cubicBezTo>
                        <a:pt x="3" y="28"/>
                        <a:pt x="4" y="25"/>
                        <a:pt x="5" y="22"/>
                      </a:cubicBezTo>
                      <a:cubicBezTo>
                        <a:pt x="5" y="20"/>
                        <a:pt x="5" y="18"/>
                        <a:pt x="5" y="17"/>
                      </a:cubicBezTo>
                      <a:cubicBezTo>
                        <a:pt x="6" y="11"/>
                        <a:pt x="4" y="18"/>
                        <a:pt x="4" y="19"/>
                      </a:cubicBezTo>
                      <a:cubicBezTo>
                        <a:pt x="4" y="19"/>
                        <a:pt x="5" y="20"/>
                        <a:pt x="5" y="19"/>
                      </a:cubicBezTo>
                      <a:cubicBezTo>
                        <a:pt x="6" y="17"/>
                        <a:pt x="6" y="16"/>
                        <a:pt x="7" y="14"/>
                      </a:cubicBezTo>
                      <a:cubicBezTo>
                        <a:pt x="5" y="13"/>
                        <a:pt x="5" y="14"/>
                        <a:pt x="5" y="16"/>
                      </a:cubicBezTo>
                      <a:cubicBezTo>
                        <a:pt x="5" y="17"/>
                        <a:pt x="5" y="18"/>
                        <a:pt x="5" y="19"/>
                      </a:cubicBezTo>
                      <a:cubicBezTo>
                        <a:pt x="5" y="21"/>
                        <a:pt x="6" y="24"/>
                        <a:pt x="5" y="21"/>
                      </a:cubicBezTo>
                      <a:cubicBezTo>
                        <a:pt x="5" y="21"/>
                        <a:pt x="4" y="21"/>
                        <a:pt x="4" y="22"/>
                      </a:cubicBezTo>
                      <a:cubicBezTo>
                        <a:pt x="4" y="25"/>
                        <a:pt x="4" y="28"/>
                        <a:pt x="5" y="32"/>
                      </a:cubicBezTo>
                      <a:cubicBezTo>
                        <a:pt x="5" y="33"/>
                        <a:pt x="6" y="33"/>
                        <a:pt x="6" y="32"/>
                      </a:cubicBezTo>
                      <a:cubicBezTo>
                        <a:pt x="6" y="29"/>
                        <a:pt x="6" y="29"/>
                        <a:pt x="5" y="27"/>
                      </a:cubicBezTo>
                      <a:cubicBezTo>
                        <a:pt x="5" y="26"/>
                        <a:pt x="4" y="26"/>
                        <a:pt x="4" y="27"/>
                      </a:cubicBezTo>
                      <a:cubicBezTo>
                        <a:pt x="4" y="29"/>
                        <a:pt x="5" y="31"/>
                        <a:pt x="6" y="33"/>
                      </a:cubicBezTo>
                      <a:cubicBezTo>
                        <a:pt x="6" y="34"/>
                        <a:pt x="7" y="34"/>
                        <a:pt x="7" y="33"/>
                      </a:cubicBezTo>
                      <a:cubicBezTo>
                        <a:pt x="6" y="29"/>
                        <a:pt x="5" y="30"/>
                        <a:pt x="7" y="33"/>
                      </a:cubicBezTo>
                      <a:cubicBezTo>
                        <a:pt x="5" y="30"/>
                        <a:pt x="4" y="28"/>
                        <a:pt x="2" y="26"/>
                      </a:cubicBezTo>
                      <a:cubicBezTo>
                        <a:pt x="1" y="25"/>
                        <a:pt x="0" y="26"/>
                        <a:pt x="0" y="27"/>
                      </a:cubicBezTo>
                      <a:cubicBezTo>
                        <a:pt x="1" y="30"/>
                        <a:pt x="2" y="34"/>
                        <a:pt x="5" y="37"/>
                      </a:cubicBezTo>
                      <a:cubicBezTo>
                        <a:pt x="6" y="38"/>
                        <a:pt x="7" y="37"/>
                        <a:pt x="6" y="36"/>
                      </a:cubicBezTo>
                      <a:cubicBezTo>
                        <a:pt x="4" y="34"/>
                        <a:pt x="3" y="30"/>
                        <a:pt x="2" y="28"/>
                      </a:cubicBezTo>
                      <a:cubicBezTo>
                        <a:pt x="3" y="30"/>
                        <a:pt x="5" y="33"/>
                        <a:pt x="7" y="35"/>
                      </a:cubicBezTo>
                      <a:cubicBezTo>
                        <a:pt x="7" y="36"/>
                        <a:pt x="8" y="35"/>
                        <a:pt x="8" y="34"/>
                      </a:cubicBezTo>
                      <a:cubicBezTo>
                        <a:pt x="7" y="32"/>
                        <a:pt x="7" y="30"/>
                        <a:pt x="6" y="28"/>
                      </a:cubicBezTo>
                      <a:cubicBezTo>
                        <a:pt x="6" y="27"/>
                        <a:pt x="4" y="27"/>
                        <a:pt x="4" y="28"/>
                      </a:cubicBezTo>
                      <a:cubicBezTo>
                        <a:pt x="5" y="30"/>
                        <a:pt x="7" y="33"/>
                        <a:pt x="6" y="29"/>
                      </a:cubicBezTo>
                      <a:cubicBezTo>
                        <a:pt x="6" y="33"/>
                        <a:pt x="3" y="19"/>
                        <a:pt x="5" y="25"/>
                      </a:cubicBezTo>
                      <a:cubicBezTo>
                        <a:pt x="5" y="25"/>
                        <a:pt x="6" y="25"/>
                        <a:pt x="6" y="24"/>
                      </a:cubicBezTo>
                      <a:cubicBezTo>
                        <a:pt x="6" y="20"/>
                        <a:pt x="7" y="16"/>
                        <a:pt x="7" y="11"/>
                      </a:cubicBezTo>
                      <a:cubicBezTo>
                        <a:pt x="8" y="10"/>
                        <a:pt x="6" y="10"/>
                        <a:pt x="6" y="11"/>
                      </a:cubicBezTo>
                      <a:cubicBezTo>
                        <a:pt x="6" y="12"/>
                        <a:pt x="6" y="13"/>
                        <a:pt x="5" y="13"/>
                      </a:cubicBezTo>
                      <a:cubicBezTo>
                        <a:pt x="4" y="15"/>
                        <a:pt x="4" y="16"/>
                        <a:pt x="6" y="17"/>
                      </a:cubicBezTo>
                      <a:cubicBezTo>
                        <a:pt x="6" y="15"/>
                        <a:pt x="6" y="14"/>
                        <a:pt x="6" y="12"/>
                      </a:cubicBezTo>
                      <a:cubicBezTo>
                        <a:pt x="6" y="11"/>
                        <a:pt x="5" y="11"/>
                        <a:pt x="5" y="12"/>
                      </a:cubicBezTo>
                      <a:cubicBezTo>
                        <a:pt x="4" y="16"/>
                        <a:pt x="3" y="20"/>
                        <a:pt x="3" y="23"/>
                      </a:cubicBezTo>
                      <a:cubicBezTo>
                        <a:pt x="2" y="25"/>
                        <a:pt x="2" y="31"/>
                        <a:pt x="2" y="25"/>
                      </a:cubicBezTo>
                      <a:cubicBezTo>
                        <a:pt x="2" y="23"/>
                        <a:pt x="2" y="22"/>
                        <a:pt x="1" y="20"/>
                      </a:cubicBezTo>
                      <a:cubicBezTo>
                        <a:pt x="1" y="20"/>
                        <a:pt x="0" y="20"/>
                        <a:pt x="0" y="20"/>
                      </a:cubicBezTo>
                      <a:cubicBezTo>
                        <a:pt x="0" y="23"/>
                        <a:pt x="0" y="26"/>
                        <a:pt x="0" y="28"/>
                      </a:cubicBezTo>
                      <a:cubicBezTo>
                        <a:pt x="0" y="29"/>
                        <a:pt x="1" y="29"/>
                        <a:pt x="1" y="28"/>
                      </a:cubicBezTo>
                      <a:cubicBezTo>
                        <a:pt x="1" y="25"/>
                        <a:pt x="2" y="22"/>
                        <a:pt x="2" y="18"/>
                      </a:cubicBezTo>
                      <a:cubicBezTo>
                        <a:pt x="0" y="17"/>
                        <a:pt x="0" y="18"/>
                        <a:pt x="0" y="20"/>
                      </a:cubicBezTo>
                      <a:cubicBezTo>
                        <a:pt x="0" y="22"/>
                        <a:pt x="0" y="23"/>
                        <a:pt x="0" y="25"/>
                      </a:cubicBezTo>
                      <a:cubicBezTo>
                        <a:pt x="0" y="26"/>
                        <a:pt x="2" y="26"/>
                        <a:pt x="2" y="25"/>
                      </a:cubicBezTo>
                      <a:cubicBezTo>
                        <a:pt x="2" y="21"/>
                        <a:pt x="2" y="17"/>
                        <a:pt x="2" y="14"/>
                      </a:cubicBezTo>
                      <a:cubicBezTo>
                        <a:pt x="0" y="13"/>
                        <a:pt x="0" y="14"/>
                        <a:pt x="1" y="16"/>
                      </a:cubicBezTo>
                      <a:cubicBezTo>
                        <a:pt x="1" y="18"/>
                        <a:pt x="1" y="20"/>
                        <a:pt x="2" y="22"/>
                      </a:cubicBezTo>
                      <a:cubicBezTo>
                        <a:pt x="2" y="22"/>
                        <a:pt x="3" y="22"/>
                        <a:pt x="3" y="21"/>
                      </a:cubicBezTo>
                      <a:cubicBezTo>
                        <a:pt x="3" y="18"/>
                        <a:pt x="3" y="14"/>
                        <a:pt x="3" y="11"/>
                      </a:cubicBezTo>
                      <a:cubicBezTo>
                        <a:pt x="1" y="10"/>
                        <a:pt x="1" y="10"/>
                        <a:pt x="2" y="12"/>
                      </a:cubicBezTo>
                      <a:cubicBezTo>
                        <a:pt x="2" y="14"/>
                        <a:pt x="2" y="16"/>
                        <a:pt x="3" y="17"/>
                      </a:cubicBezTo>
                      <a:cubicBezTo>
                        <a:pt x="3" y="18"/>
                        <a:pt x="4" y="18"/>
                        <a:pt x="4" y="17"/>
                      </a:cubicBezTo>
                      <a:cubicBezTo>
                        <a:pt x="4" y="13"/>
                        <a:pt x="4" y="9"/>
                        <a:pt x="4" y="4"/>
                      </a:cubicBezTo>
                      <a:cubicBezTo>
                        <a:pt x="4" y="4"/>
                        <a:pt x="3" y="4"/>
                        <a:pt x="4" y="7"/>
                      </a:cubicBezTo>
                      <a:cubicBezTo>
                        <a:pt x="4" y="9"/>
                        <a:pt x="5" y="11"/>
                        <a:pt x="5" y="13"/>
                      </a:cubicBezTo>
                      <a:cubicBezTo>
                        <a:pt x="6" y="14"/>
                        <a:pt x="7" y="14"/>
                        <a:pt x="7" y="13"/>
                      </a:cubicBezTo>
                      <a:cubicBezTo>
                        <a:pt x="7" y="10"/>
                        <a:pt x="7" y="8"/>
                        <a:pt x="7" y="5"/>
                      </a:cubicBezTo>
                      <a:cubicBezTo>
                        <a:pt x="5" y="4"/>
                        <a:pt x="4" y="6"/>
                        <a:pt x="6" y="9"/>
                      </a:cubicBezTo>
                      <a:cubicBezTo>
                        <a:pt x="7" y="11"/>
                        <a:pt x="7" y="12"/>
                        <a:pt x="7" y="14"/>
                      </a:cubicBezTo>
                      <a:cubicBezTo>
                        <a:pt x="7" y="15"/>
                        <a:pt x="8" y="15"/>
                        <a:pt x="8" y="14"/>
                      </a:cubicBezTo>
                      <a:cubicBezTo>
                        <a:pt x="8" y="12"/>
                        <a:pt x="8" y="9"/>
                        <a:pt x="8" y="7"/>
                      </a:cubicBezTo>
                      <a:cubicBezTo>
                        <a:pt x="7" y="7"/>
                        <a:pt x="7" y="7"/>
                        <a:pt x="8" y="9"/>
                      </a:cubicBezTo>
                      <a:cubicBezTo>
                        <a:pt x="8" y="11"/>
                        <a:pt x="9" y="12"/>
                        <a:pt x="9" y="13"/>
                      </a:cubicBezTo>
                      <a:cubicBezTo>
                        <a:pt x="10" y="14"/>
                        <a:pt x="11" y="14"/>
                        <a:pt x="11" y="13"/>
                      </a:cubicBezTo>
                      <a:cubicBezTo>
                        <a:pt x="11" y="11"/>
                        <a:pt x="11" y="8"/>
                        <a:pt x="11" y="5"/>
                      </a:cubicBezTo>
                      <a:cubicBezTo>
                        <a:pt x="10" y="6"/>
                        <a:pt x="10" y="8"/>
                        <a:pt x="10" y="10"/>
                      </a:cubicBezTo>
                      <a:cubicBezTo>
                        <a:pt x="10" y="10"/>
                        <a:pt x="11" y="11"/>
                        <a:pt x="11" y="12"/>
                      </a:cubicBezTo>
                      <a:cubicBezTo>
                        <a:pt x="11" y="13"/>
                        <a:pt x="12" y="13"/>
                        <a:pt x="12" y="12"/>
                      </a:cubicBezTo>
                      <a:cubicBezTo>
                        <a:pt x="12" y="10"/>
                        <a:pt x="12" y="7"/>
                        <a:pt x="12" y="5"/>
                      </a:cubicBezTo>
                      <a:cubicBezTo>
                        <a:pt x="10" y="5"/>
                        <a:pt x="10" y="6"/>
                        <a:pt x="11" y="8"/>
                      </a:cubicBezTo>
                      <a:cubicBezTo>
                        <a:pt x="11" y="9"/>
                        <a:pt x="11" y="11"/>
                        <a:pt x="12" y="13"/>
                      </a:cubicBezTo>
                      <a:cubicBezTo>
                        <a:pt x="12" y="13"/>
                        <a:pt x="13" y="13"/>
                        <a:pt x="13" y="12"/>
                      </a:cubicBezTo>
                      <a:cubicBezTo>
                        <a:pt x="13" y="11"/>
                        <a:pt x="13" y="10"/>
                        <a:pt x="13" y="8"/>
                      </a:cubicBezTo>
                      <a:cubicBezTo>
                        <a:pt x="14" y="6"/>
                        <a:pt x="13" y="5"/>
                        <a:pt x="12" y="6"/>
                      </a:cubicBezTo>
                      <a:cubicBezTo>
                        <a:pt x="12" y="9"/>
                        <a:pt x="13" y="11"/>
                        <a:pt x="14" y="14"/>
                      </a:cubicBezTo>
                      <a:cubicBezTo>
                        <a:pt x="14" y="15"/>
                        <a:pt x="15" y="15"/>
                        <a:pt x="15" y="14"/>
                      </a:cubicBezTo>
                      <a:cubicBezTo>
                        <a:pt x="16" y="11"/>
                        <a:pt x="16" y="12"/>
                        <a:pt x="16" y="9"/>
                      </a:cubicBezTo>
                      <a:cubicBezTo>
                        <a:pt x="17" y="7"/>
                        <a:pt x="17" y="6"/>
                        <a:pt x="15" y="6"/>
                      </a:cubicBezTo>
                      <a:cubicBezTo>
                        <a:pt x="16" y="9"/>
                        <a:pt x="16" y="11"/>
                        <a:pt x="16" y="13"/>
                      </a:cubicBezTo>
                      <a:cubicBezTo>
                        <a:pt x="16" y="14"/>
                        <a:pt x="17" y="14"/>
                        <a:pt x="17" y="13"/>
                      </a:cubicBezTo>
                      <a:cubicBezTo>
                        <a:pt x="17" y="11"/>
                        <a:pt x="17" y="9"/>
                        <a:pt x="17" y="6"/>
                      </a:cubicBezTo>
                      <a:cubicBezTo>
                        <a:pt x="17" y="0"/>
                        <a:pt x="17" y="8"/>
                        <a:pt x="17" y="9"/>
                      </a:cubicBezTo>
                      <a:cubicBezTo>
                        <a:pt x="17" y="6"/>
                        <a:pt x="16" y="5"/>
                        <a:pt x="16" y="9"/>
                      </a:cubicBezTo>
                      <a:cubicBezTo>
                        <a:pt x="16" y="11"/>
                        <a:pt x="17" y="14"/>
                        <a:pt x="17" y="16"/>
                      </a:cubicBezTo>
                      <a:cubicBezTo>
                        <a:pt x="17" y="17"/>
                        <a:pt x="19" y="17"/>
                        <a:pt x="19" y="16"/>
                      </a:cubicBezTo>
                      <a:cubicBezTo>
                        <a:pt x="18" y="14"/>
                        <a:pt x="18" y="11"/>
                        <a:pt x="18" y="9"/>
                      </a:cubicBezTo>
                      <a:cubicBezTo>
                        <a:pt x="18" y="7"/>
                        <a:pt x="18" y="14"/>
                        <a:pt x="18" y="15"/>
                      </a:cubicBezTo>
                      <a:cubicBezTo>
                        <a:pt x="18" y="15"/>
                        <a:pt x="19" y="15"/>
                        <a:pt x="19" y="15"/>
                      </a:cubicBezTo>
                      <a:cubicBezTo>
                        <a:pt x="19" y="13"/>
                        <a:pt x="19" y="11"/>
                        <a:pt x="19" y="10"/>
                      </a:cubicBezTo>
                      <a:cubicBezTo>
                        <a:pt x="19" y="6"/>
                        <a:pt x="18" y="7"/>
                        <a:pt x="18" y="10"/>
                      </a:cubicBezTo>
                      <a:cubicBezTo>
                        <a:pt x="19" y="11"/>
                        <a:pt x="20" y="11"/>
                        <a:pt x="20" y="10"/>
                      </a:cubicBezTo>
                      <a:cubicBezTo>
                        <a:pt x="20" y="7"/>
                        <a:pt x="20" y="5"/>
                        <a:pt x="21" y="2"/>
                      </a:cubicBezTo>
                      <a:cubicBezTo>
                        <a:pt x="21" y="1"/>
                        <a:pt x="20" y="0"/>
                        <a:pt x="2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6" name="Freeform 163"/>
                <p:cNvSpPr>
                  <a:spLocks/>
                </p:cNvSpPr>
                <p:nvPr/>
              </p:nvSpPr>
              <p:spPr bwMode="auto">
                <a:xfrm>
                  <a:off x="952500" y="2517776"/>
                  <a:ext cx="12700" cy="22225"/>
                </a:xfrm>
                <a:custGeom>
                  <a:avLst/>
                  <a:gdLst>
                    <a:gd name="T0" fmla="*/ 4 w 13"/>
                    <a:gd name="T1" fmla="*/ 13 h 21"/>
                    <a:gd name="T2" fmla="*/ 7 w 13"/>
                    <a:gd name="T3" fmla="*/ 12 h 21"/>
                    <a:gd name="T4" fmla="*/ 2 w 13"/>
                    <a:gd name="T5" fmla="*/ 12 h 21"/>
                    <a:gd name="T6" fmla="*/ 1 w 13"/>
                    <a:gd name="T7" fmla="*/ 13 h 21"/>
                    <a:gd name="T8" fmla="*/ 5 w 13"/>
                    <a:gd name="T9" fmla="*/ 14 h 21"/>
                    <a:gd name="T10" fmla="*/ 1 w 13"/>
                    <a:gd name="T11" fmla="*/ 11 h 21"/>
                    <a:gd name="T12" fmla="*/ 5 w 13"/>
                    <a:gd name="T13" fmla="*/ 10 h 21"/>
                    <a:gd name="T14" fmla="*/ 1 w 13"/>
                    <a:gd name="T15" fmla="*/ 10 h 21"/>
                    <a:gd name="T16" fmla="*/ 6 w 13"/>
                    <a:gd name="T17" fmla="*/ 6 h 21"/>
                    <a:gd name="T18" fmla="*/ 4 w 13"/>
                    <a:gd name="T19" fmla="*/ 6 h 21"/>
                    <a:gd name="T20" fmla="*/ 5 w 13"/>
                    <a:gd name="T21" fmla="*/ 0 h 21"/>
                    <a:gd name="T22" fmla="*/ 6 w 13"/>
                    <a:gd name="T23" fmla="*/ 15 h 21"/>
                    <a:gd name="T24" fmla="*/ 7 w 13"/>
                    <a:gd name="T25" fmla="*/ 4 h 21"/>
                    <a:gd name="T26" fmla="*/ 6 w 13"/>
                    <a:gd name="T27" fmla="*/ 14 h 21"/>
                    <a:gd name="T28" fmla="*/ 11 w 13"/>
                    <a:gd name="T29" fmla="*/ 11 h 21"/>
                    <a:gd name="T30" fmla="*/ 8 w 13"/>
                    <a:gd name="T31" fmla="*/ 14 h 21"/>
                    <a:gd name="T32" fmla="*/ 10 w 13"/>
                    <a:gd name="T33" fmla="*/ 8 h 21"/>
                    <a:gd name="T34" fmla="*/ 8 w 13"/>
                    <a:gd name="T35" fmla="*/ 14 h 21"/>
                    <a:gd name="T36" fmla="*/ 9 w 13"/>
                    <a:gd name="T37" fmla="*/ 7 h 21"/>
                    <a:gd name="T38" fmla="*/ 10 w 13"/>
                    <a:gd name="T39" fmla="*/ 9 h 21"/>
                    <a:gd name="T40" fmla="*/ 9 w 13"/>
                    <a:gd name="T41" fmla="*/ 11 h 21"/>
                    <a:gd name="T42" fmla="*/ 13 w 13"/>
                    <a:gd name="T43" fmla="*/ 7 h 21"/>
                    <a:gd name="T44" fmla="*/ 8 w 13"/>
                    <a:gd name="T45" fmla="*/ 17 h 21"/>
                    <a:gd name="T46" fmla="*/ 9 w 13"/>
                    <a:gd name="T47" fmla="*/ 15 h 21"/>
                    <a:gd name="T48" fmla="*/ 5 w 13"/>
                    <a:gd name="T49" fmla="*/ 19 h 21"/>
                    <a:gd name="T50" fmla="*/ 6 w 13"/>
                    <a:gd name="T51" fmla="*/ 18 h 21"/>
                    <a:gd name="T52" fmla="*/ 3 w 13"/>
                    <a:gd name="T53" fmla="*/ 15 h 21"/>
                    <a:gd name="T54" fmla="*/ 5 w 13"/>
                    <a:gd name="T55" fmla="*/ 20 h 21"/>
                    <a:gd name="T56" fmla="*/ 7 w 13"/>
                    <a:gd name="T57" fmla="*/ 16 h 21"/>
                    <a:gd name="T58" fmla="*/ 11 w 13"/>
                    <a:gd name="T59" fmla="*/ 7 h 21"/>
                    <a:gd name="T60" fmla="*/ 4 w 13"/>
                    <a:gd name="T61" fmla="*/ 15 h 21"/>
                    <a:gd name="T62" fmla="*/ 5 w 13"/>
                    <a:gd name="T63" fmla="*/ 20 h 21"/>
                    <a:gd name="T64" fmla="*/ 3 w 13"/>
                    <a:gd name="T65" fmla="*/ 15 h 21"/>
                    <a:gd name="T66" fmla="*/ 3 w 13"/>
                    <a:gd name="T67" fmla="*/ 18 h 21"/>
                    <a:gd name="T68" fmla="*/ 5 w 13"/>
                    <a:gd name="T69" fmla="*/ 15 h 21"/>
                    <a:gd name="T70" fmla="*/ 4 w 13"/>
                    <a:gd name="T71" fmla="*/ 15 h 21"/>
                    <a:gd name="T72" fmla="*/ 5 w 13"/>
                    <a:gd name="T73" fmla="*/ 20 h 21"/>
                    <a:gd name="T74" fmla="*/ 9 w 13"/>
                    <a:gd name="T75" fmla="*/ 16 h 21"/>
                    <a:gd name="T76" fmla="*/ 7 w 13"/>
                    <a:gd name="T77" fmla="*/ 18 h 21"/>
                    <a:gd name="T78" fmla="*/ 13 w 13"/>
                    <a:gd name="T79" fmla="*/ 7 h 21"/>
                    <a:gd name="T80" fmla="*/ 9 w 13"/>
                    <a:gd name="T81" fmla="*/ 11 h 21"/>
                    <a:gd name="T82" fmla="*/ 11 w 13"/>
                    <a:gd name="T83" fmla="*/ 8 h 21"/>
                    <a:gd name="T84" fmla="*/ 8 w 13"/>
                    <a:gd name="T85" fmla="*/ 7 h 21"/>
                    <a:gd name="T86" fmla="*/ 8 w 13"/>
                    <a:gd name="T87" fmla="*/ 14 h 21"/>
                    <a:gd name="T88" fmla="*/ 10 w 13"/>
                    <a:gd name="T89" fmla="*/ 8 h 21"/>
                    <a:gd name="T90" fmla="*/ 7 w 13"/>
                    <a:gd name="T91" fmla="*/ 14 h 21"/>
                    <a:gd name="T92" fmla="*/ 11 w 13"/>
                    <a:gd name="T93" fmla="*/ 11 h 21"/>
                    <a:gd name="T94" fmla="*/ 6 w 13"/>
                    <a:gd name="T95" fmla="*/ 14 h 21"/>
                    <a:gd name="T96" fmla="*/ 7 w 13"/>
                    <a:gd name="T97" fmla="*/ 4 h 21"/>
                    <a:gd name="T98" fmla="*/ 6 w 13"/>
                    <a:gd name="T99" fmla="*/ 15 h 21"/>
                    <a:gd name="T100" fmla="*/ 5 w 13"/>
                    <a:gd name="T101" fmla="*/ 0 h 21"/>
                    <a:gd name="T102" fmla="*/ 4 w 13"/>
                    <a:gd name="T103" fmla="*/ 7 h 21"/>
                    <a:gd name="T104" fmla="*/ 6 w 13"/>
                    <a:gd name="T105" fmla="*/ 6 h 21"/>
                    <a:gd name="T106" fmla="*/ 1 w 13"/>
                    <a:gd name="T107" fmla="*/ 10 h 21"/>
                    <a:gd name="T108" fmla="*/ 5 w 13"/>
                    <a:gd name="T109" fmla="*/ 10 h 21"/>
                    <a:gd name="T110" fmla="*/ 0 w 13"/>
                    <a:gd name="T111" fmla="*/ 11 h 21"/>
                    <a:gd name="T112" fmla="*/ 4 w 13"/>
                    <a:gd name="T113" fmla="*/ 14 h 21"/>
                    <a:gd name="T114" fmla="*/ 1 w 13"/>
                    <a:gd name="T115" fmla="*/ 13 h 21"/>
                    <a:gd name="T116" fmla="*/ 2 w 13"/>
                    <a:gd name="T117" fmla="*/ 14 h 21"/>
                    <a:gd name="T118" fmla="*/ 6 w 13"/>
                    <a:gd name="T119" fmla="*/ 12 h 21"/>
                    <a:gd name="T120" fmla="*/ 4 w 13"/>
                    <a:gd name="T121" fmla="*/ 13 h 21"/>
                    <a:gd name="T122" fmla="*/ 7 w 13"/>
                    <a:gd name="T123" fmla="*/ 9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3" h="21">
                      <a:moveTo>
                        <a:pt x="6" y="9"/>
                      </a:moveTo>
                      <a:cubicBezTo>
                        <a:pt x="6" y="10"/>
                        <a:pt x="5" y="12"/>
                        <a:pt x="4" y="13"/>
                      </a:cubicBezTo>
                      <a:cubicBezTo>
                        <a:pt x="4" y="14"/>
                        <a:pt x="5" y="14"/>
                        <a:pt x="5" y="14"/>
                      </a:cubicBezTo>
                      <a:cubicBezTo>
                        <a:pt x="6" y="13"/>
                        <a:pt x="6" y="13"/>
                        <a:pt x="7" y="12"/>
                      </a:cubicBezTo>
                      <a:cubicBezTo>
                        <a:pt x="7" y="11"/>
                        <a:pt x="6" y="11"/>
                        <a:pt x="6" y="11"/>
                      </a:cubicBezTo>
                      <a:cubicBezTo>
                        <a:pt x="4" y="11"/>
                        <a:pt x="3" y="12"/>
                        <a:pt x="2" y="12"/>
                      </a:cubicBezTo>
                      <a:cubicBezTo>
                        <a:pt x="1" y="12"/>
                        <a:pt x="1" y="13"/>
                        <a:pt x="1" y="13"/>
                      </a:cubicBezTo>
                      <a:cubicBezTo>
                        <a:pt x="1" y="13"/>
                        <a:pt x="3" y="13"/>
                        <a:pt x="1" y="13"/>
                      </a:cubicBezTo>
                      <a:cubicBezTo>
                        <a:pt x="1" y="13"/>
                        <a:pt x="1" y="14"/>
                        <a:pt x="1" y="14"/>
                      </a:cubicBezTo>
                      <a:cubicBezTo>
                        <a:pt x="2" y="14"/>
                        <a:pt x="4" y="14"/>
                        <a:pt x="5" y="14"/>
                      </a:cubicBezTo>
                      <a:cubicBezTo>
                        <a:pt x="6" y="14"/>
                        <a:pt x="5" y="13"/>
                        <a:pt x="5" y="13"/>
                      </a:cubicBezTo>
                      <a:cubicBezTo>
                        <a:pt x="3" y="12"/>
                        <a:pt x="2" y="11"/>
                        <a:pt x="1" y="11"/>
                      </a:cubicBezTo>
                      <a:cubicBezTo>
                        <a:pt x="1" y="11"/>
                        <a:pt x="1" y="12"/>
                        <a:pt x="1" y="12"/>
                      </a:cubicBezTo>
                      <a:cubicBezTo>
                        <a:pt x="3" y="12"/>
                        <a:pt x="4" y="11"/>
                        <a:pt x="5" y="10"/>
                      </a:cubicBezTo>
                      <a:cubicBezTo>
                        <a:pt x="6" y="9"/>
                        <a:pt x="6" y="8"/>
                        <a:pt x="5" y="8"/>
                      </a:cubicBezTo>
                      <a:cubicBezTo>
                        <a:pt x="3" y="9"/>
                        <a:pt x="2" y="9"/>
                        <a:pt x="1" y="10"/>
                      </a:cubicBezTo>
                      <a:cubicBezTo>
                        <a:pt x="1" y="10"/>
                        <a:pt x="1" y="11"/>
                        <a:pt x="2" y="11"/>
                      </a:cubicBezTo>
                      <a:cubicBezTo>
                        <a:pt x="3" y="10"/>
                        <a:pt x="5" y="8"/>
                        <a:pt x="6" y="6"/>
                      </a:cubicBezTo>
                      <a:cubicBezTo>
                        <a:pt x="7" y="5"/>
                        <a:pt x="5" y="4"/>
                        <a:pt x="5" y="5"/>
                      </a:cubicBezTo>
                      <a:cubicBezTo>
                        <a:pt x="4" y="6"/>
                        <a:pt x="4" y="6"/>
                        <a:pt x="4" y="6"/>
                      </a:cubicBezTo>
                      <a:cubicBezTo>
                        <a:pt x="4" y="7"/>
                        <a:pt x="5" y="7"/>
                        <a:pt x="5" y="7"/>
                      </a:cubicBezTo>
                      <a:cubicBezTo>
                        <a:pt x="5" y="5"/>
                        <a:pt x="5" y="3"/>
                        <a:pt x="5" y="0"/>
                      </a:cubicBezTo>
                      <a:cubicBezTo>
                        <a:pt x="5" y="1"/>
                        <a:pt x="5" y="1"/>
                        <a:pt x="4" y="1"/>
                      </a:cubicBezTo>
                      <a:cubicBezTo>
                        <a:pt x="8" y="4"/>
                        <a:pt x="6" y="11"/>
                        <a:pt x="6" y="15"/>
                      </a:cubicBezTo>
                      <a:cubicBezTo>
                        <a:pt x="7" y="15"/>
                        <a:pt x="7" y="15"/>
                        <a:pt x="8" y="15"/>
                      </a:cubicBezTo>
                      <a:cubicBezTo>
                        <a:pt x="8" y="11"/>
                        <a:pt x="8" y="8"/>
                        <a:pt x="7" y="4"/>
                      </a:cubicBezTo>
                      <a:cubicBezTo>
                        <a:pt x="7" y="4"/>
                        <a:pt x="7" y="4"/>
                        <a:pt x="6" y="4"/>
                      </a:cubicBezTo>
                      <a:cubicBezTo>
                        <a:pt x="7" y="8"/>
                        <a:pt x="7" y="11"/>
                        <a:pt x="6" y="14"/>
                      </a:cubicBezTo>
                      <a:cubicBezTo>
                        <a:pt x="6" y="15"/>
                        <a:pt x="7" y="16"/>
                        <a:pt x="7" y="15"/>
                      </a:cubicBezTo>
                      <a:cubicBezTo>
                        <a:pt x="9" y="14"/>
                        <a:pt x="10" y="12"/>
                        <a:pt x="11" y="11"/>
                      </a:cubicBezTo>
                      <a:cubicBezTo>
                        <a:pt x="10" y="11"/>
                        <a:pt x="10" y="10"/>
                        <a:pt x="9" y="10"/>
                      </a:cubicBezTo>
                      <a:cubicBezTo>
                        <a:pt x="9" y="11"/>
                        <a:pt x="8" y="12"/>
                        <a:pt x="8" y="14"/>
                      </a:cubicBezTo>
                      <a:cubicBezTo>
                        <a:pt x="8" y="14"/>
                        <a:pt x="9" y="14"/>
                        <a:pt x="9" y="14"/>
                      </a:cubicBezTo>
                      <a:cubicBezTo>
                        <a:pt x="9" y="12"/>
                        <a:pt x="9" y="10"/>
                        <a:pt x="10" y="8"/>
                      </a:cubicBezTo>
                      <a:cubicBezTo>
                        <a:pt x="9" y="8"/>
                        <a:pt x="9" y="8"/>
                        <a:pt x="9" y="8"/>
                      </a:cubicBezTo>
                      <a:cubicBezTo>
                        <a:pt x="9" y="10"/>
                        <a:pt x="8" y="12"/>
                        <a:pt x="8" y="14"/>
                      </a:cubicBezTo>
                      <a:cubicBezTo>
                        <a:pt x="8" y="14"/>
                        <a:pt x="9" y="14"/>
                        <a:pt x="9" y="14"/>
                      </a:cubicBezTo>
                      <a:cubicBezTo>
                        <a:pt x="9" y="12"/>
                        <a:pt x="9" y="9"/>
                        <a:pt x="9" y="7"/>
                      </a:cubicBezTo>
                      <a:cubicBezTo>
                        <a:pt x="9" y="7"/>
                        <a:pt x="8" y="8"/>
                        <a:pt x="8" y="8"/>
                      </a:cubicBezTo>
                      <a:cubicBezTo>
                        <a:pt x="9" y="8"/>
                        <a:pt x="10" y="8"/>
                        <a:pt x="10" y="9"/>
                      </a:cubicBezTo>
                      <a:cubicBezTo>
                        <a:pt x="10" y="8"/>
                        <a:pt x="10" y="8"/>
                        <a:pt x="10" y="8"/>
                      </a:cubicBezTo>
                      <a:cubicBezTo>
                        <a:pt x="9" y="9"/>
                        <a:pt x="9" y="10"/>
                        <a:pt x="9" y="11"/>
                      </a:cubicBezTo>
                      <a:cubicBezTo>
                        <a:pt x="9" y="11"/>
                        <a:pt x="9" y="11"/>
                        <a:pt x="10" y="12"/>
                      </a:cubicBezTo>
                      <a:cubicBezTo>
                        <a:pt x="11" y="10"/>
                        <a:pt x="12" y="9"/>
                        <a:pt x="13" y="7"/>
                      </a:cubicBezTo>
                      <a:cubicBezTo>
                        <a:pt x="12" y="7"/>
                        <a:pt x="12" y="7"/>
                        <a:pt x="11" y="7"/>
                      </a:cubicBezTo>
                      <a:cubicBezTo>
                        <a:pt x="12" y="10"/>
                        <a:pt x="11" y="15"/>
                        <a:pt x="8" y="17"/>
                      </a:cubicBezTo>
                      <a:cubicBezTo>
                        <a:pt x="8" y="17"/>
                        <a:pt x="8" y="17"/>
                        <a:pt x="9" y="18"/>
                      </a:cubicBezTo>
                      <a:cubicBezTo>
                        <a:pt x="9" y="17"/>
                        <a:pt x="9" y="16"/>
                        <a:pt x="9" y="15"/>
                      </a:cubicBezTo>
                      <a:cubicBezTo>
                        <a:pt x="9" y="15"/>
                        <a:pt x="8" y="14"/>
                        <a:pt x="7" y="15"/>
                      </a:cubicBezTo>
                      <a:cubicBezTo>
                        <a:pt x="7" y="17"/>
                        <a:pt x="6" y="18"/>
                        <a:pt x="5" y="19"/>
                      </a:cubicBezTo>
                      <a:cubicBezTo>
                        <a:pt x="5" y="19"/>
                        <a:pt x="6" y="19"/>
                        <a:pt x="6" y="19"/>
                      </a:cubicBezTo>
                      <a:cubicBezTo>
                        <a:pt x="6" y="19"/>
                        <a:pt x="6" y="19"/>
                        <a:pt x="6" y="18"/>
                      </a:cubicBezTo>
                      <a:cubicBezTo>
                        <a:pt x="6" y="17"/>
                        <a:pt x="5" y="17"/>
                        <a:pt x="4" y="17"/>
                      </a:cubicBezTo>
                      <a:cubicBezTo>
                        <a:pt x="4" y="17"/>
                        <a:pt x="4" y="16"/>
                        <a:pt x="3" y="15"/>
                      </a:cubicBezTo>
                      <a:cubicBezTo>
                        <a:pt x="3" y="15"/>
                        <a:pt x="2" y="15"/>
                        <a:pt x="2" y="16"/>
                      </a:cubicBezTo>
                      <a:cubicBezTo>
                        <a:pt x="3" y="17"/>
                        <a:pt x="4" y="18"/>
                        <a:pt x="5" y="20"/>
                      </a:cubicBezTo>
                      <a:cubicBezTo>
                        <a:pt x="5" y="20"/>
                        <a:pt x="6" y="20"/>
                        <a:pt x="6" y="20"/>
                      </a:cubicBezTo>
                      <a:cubicBezTo>
                        <a:pt x="5" y="18"/>
                        <a:pt x="5" y="17"/>
                        <a:pt x="7" y="16"/>
                      </a:cubicBezTo>
                      <a:cubicBezTo>
                        <a:pt x="8" y="15"/>
                        <a:pt x="9" y="14"/>
                        <a:pt x="10" y="13"/>
                      </a:cubicBezTo>
                      <a:cubicBezTo>
                        <a:pt x="12" y="12"/>
                        <a:pt x="12" y="9"/>
                        <a:pt x="11" y="7"/>
                      </a:cubicBezTo>
                      <a:cubicBezTo>
                        <a:pt x="10" y="6"/>
                        <a:pt x="9" y="6"/>
                        <a:pt x="9" y="7"/>
                      </a:cubicBezTo>
                      <a:cubicBezTo>
                        <a:pt x="11" y="11"/>
                        <a:pt x="8" y="14"/>
                        <a:pt x="4" y="15"/>
                      </a:cubicBezTo>
                      <a:cubicBezTo>
                        <a:pt x="4" y="15"/>
                        <a:pt x="3" y="16"/>
                        <a:pt x="4" y="16"/>
                      </a:cubicBezTo>
                      <a:cubicBezTo>
                        <a:pt x="4" y="17"/>
                        <a:pt x="4" y="19"/>
                        <a:pt x="5" y="20"/>
                      </a:cubicBezTo>
                      <a:cubicBezTo>
                        <a:pt x="5" y="21"/>
                        <a:pt x="6" y="20"/>
                        <a:pt x="6" y="20"/>
                      </a:cubicBezTo>
                      <a:cubicBezTo>
                        <a:pt x="5" y="18"/>
                        <a:pt x="4" y="16"/>
                        <a:pt x="3" y="15"/>
                      </a:cubicBezTo>
                      <a:cubicBezTo>
                        <a:pt x="3" y="14"/>
                        <a:pt x="2" y="15"/>
                        <a:pt x="2" y="15"/>
                      </a:cubicBezTo>
                      <a:cubicBezTo>
                        <a:pt x="2" y="16"/>
                        <a:pt x="3" y="17"/>
                        <a:pt x="3" y="18"/>
                      </a:cubicBezTo>
                      <a:cubicBezTo>
                        <a:pt x="3" y="19"/>
                        <a:pt x="3" y="19"/>
                        <a:pt x="4" y="19"/>
                      </a:cubicBezTo>
                      <a:cubicBezTo>
                        <a:pt x="6" y="19"/>
                        <a:pt x="6" y="17"/>
                        <a:pt x="5" y="15"/>
                      </a:cubicBezTo>
                      <a:cubicBezTo>
                        <a:pt x="5" y="15"/>
                        <a:pt x="4" y="15"/>
                        <a:pt x="4" y="15"/>
                      </a:cubicBezTo>
                      <a:cubicBezTo>
                        <a:pt x="4" y="15"/>
                        <a:pt x="4" y="15"/>
                        <a:pt x="4" y="15"/>
                      </a:cubicBezTo>
                      <a:cubicBezTo>
                        <a:pt x="4" y="15"/>
                        <a:pt x="4" y="16"/>
                        <a:pt x="4" y="16"/>
                      </a:cubicBezTo>
                      <a:cubicBezTo>
                        <a:pt x="4" y="17"/>
                        <a:pt x="4" y="18"/>
                        <a:pt x="5" y="20"/>
                      </a:cubicBezTo>
                      <a:cubicBezTo>
                        <a:pt x="5" y="20"/>
                        <a:pt x="6" y="20"/>
                        <a:pt x="6" y="20"/>
                      </a:cubicBezTo>
                      <a:cubicBezTo>
                        <a:pt x="7" y="19"/>
                        <a:pt x="8" y="17"/>
                        <a:pt x="9" y="16"/>
                      </a:cubicBezTo>
                      <a:cubicBezTo>
                        <a:pt x="8" y="15"/>
                        <a:pt x="8" y="15"/>
                        <a:pt x="7" y="15"/>
                      </a:cubicBezTo>
                      <a:cubicBezTo>
                        <a:pt x="7" y="16"/>
                        <a:pt x="7" y="17"/>
                        <a:pt x="7" y="18"/>
                      </a:cubicBezTo>
                      <a:cubicBezTo>
                        <a:pt x="7" y="18"/>
                        <a:pt x="8" y="18"/>
                        <a:pt x="8" y="18"/>
                      </a:cubicBezTo>
                      <a:cubicBezTo>
                        <a:pt x="12" y="16"/>
                        <a:pt x="13" y="11"/>
                        <a:pt x="13" y="7"/>
                      </a:cubicBezTo>
                      <a:cubicBezTo>
                        <a:pt x="13" y="6"/>
                        <a:pt x="12" y="6"/>
                        <a:pt x="11" y="7"/>
                      </a:cubicBezTo>
                      <a:cubicBezTo>
                        <a:pt x="10" y="8"/>
                        <a:pt x="9" y="9"/>
                        <a:pt x="9" y="11"/>
                      </a:cubicBezTo>
                      <a:cubicBezTo>
                        <a:pt x="8" y="12"/>
                        <a:pt x="9" y="12"/>
                        <a:pt x="10" y="12"/>
                      </a:cubicBezTo>
                      <a:cubicBezTo>
                        <a:pt x="10" y="11"/>
                        <a:pt x="11" y="9"/>
                        <a:pt x="11" y="8"/>
                      </a:cubicBezTo>
                      <a:cubicBezTo>
                        <a:pt x="11" y="8"/>
                        <a:pt x="11" y="7"/>
                        <a:pt x="11" y="7"/>
                      </a:cubicBezTo>
                      <a:cubicBezTo>
                        <a:pt x="10" y="7"/>
                        <a:pt x="9" y="7"/>
                        <a:pt x="8" y="7"/>
                      </a:cubicBezTo>
                      <a:cubicBezTo>
                        <a:pt x="8" y="6"/>
                        <a:pt x="7" y="7"/>
                        <a:pt x="7" y="7"/>
                      </a:cubicBezTo>
                      <a:cubicBezTo>
                        <a:pt x="7" y="10"/>
                        <a:pt x="8" y="12"/>
                        <a:pt x="8" y="14"/>
                      </a:cubicBezTo>
                      <a:cubicBezTo>
                        <a:pt x="8" y="15"/>
                        <a:pt x="9" y="15"/>
                        <a:pt x="9" y="14"/>
                      </a:cubicBezTo>
                      <a:cubicBezTo>
                        <a:pt x="10" y="12"/>
                        <a:pt x="10" y="10"/>
                        <a:pt x="10" y="8"/>
                      </a:cubicBezTo>
                      <a:cubicBezTo>
                        <a:pt x="10" y="7"/>
                        <a:pt x="9" y="7"/>
                        <a:pt x="9" y="8"/>
                      </a:cubicBezTo>
                      <a:cubicBezTo>
                        <a:pt x="8" y="10"/>
                        <a:pt x="7" y="12"/>
                        <a:pt x="7" y="14"/>
                      </a:cubicBezTo>
                      <a:cubicBezTo>
                        <a:pt x="8" y="15"/>
                        <a:pt x="8" y="15"/>
                        <a:pt x="9" y="14"/>
                      </a:cubicBezTo>
                      <a:cubicBezTo>
                        <a:pt x="10" y="13"/>
                        <a:pt x="10" y="12"/>
                        <a:pt x="11" y="11"/>
                      </a:cubicBezTo>
                      <a:cubicBezTo>
                        <a:pt x="11" y="10"/>
                        <a:pt x="10" y="9"/>
                        <a:pt x="9" y="10"/>
                      </a:cubicBezTo>
                      <a:cubicBezTo>
                        <a:pt x="9" y="12"/>
                        <a:pt x="8" y="13"/>
                        <a:pt x="6" y="14"/>
                      </a:cubicBezTo>
                      <a:cubicBezTo>
                        <a:pt x="7" y="14"/>
                        <a:pt x="7" y="15"/>
                        <a:pt x="8" y="15"/>
                      </a:cubicBezTo>
                      <a:cubicBezTo>
                        <a:pt x="8" y="11"/>
                        <a:pt x="8" y="8"/>
                        <a:pt x="7" y="4"/>
                      </a:cubicBezTo>
                      <a:cubicBezTo>
                        <a:pt x="7" y="3"/>
                        <a:pt x="6" y="3"/>
                        <a:pt x="6" y="4"/>
                      </a:cubicBezTo>
                      <a:cubicBezTo>
                        <a:pt x="6" y="8"/>
                        <a:pt x="6" y="11"/>
                        <a:pt x="6" y="15"/>
                      </a:cubicBezTo>
                      <a:cubicBezTo>
                        <a:pt x="6" y="16"/>
                        <a:pt x="8" y="16"/>
                        <a:pt x="8" y="15"/>
                      </a:cubicBezTo>
                      <a:cubicBezTo>
                        <a:pt x="8" y="10"/>
                        <a:pt x="9" y="4"/>
                        <a:pt x="5" y="0"/>
                      </a:cubicBezTo>
                      <a:cubicBezTo>
                        <a:pt x="5" y="0"/>
                        <a:pt x="4" y="0"/>
                        <a:pt x="4" y="0"/>
                      </a:cubicBezTo>
                      <a:cubicBezTo>
                        <a:pt x="4" y="3"/>
                        <a:pt x="4" y="5"/>
                        <a:pt x="4" y="7"/>
                      </a:cubicBezTo>
                      <a:cubicBezTo>
                        <a:pt x="4" y="8"/>
                        <a:pt x="5" y="8"/>
                        <a:pt x="5" y="7"/>
                      </a:cubicBezTo>
                      <a:cubicBezTo>
                        <a:pt x="5" y="7"/>
                        <a:pt x="6" y="6"/>
                        <a:pt x="6" y="6"/>
                      </a:cubicBezTo>
                      <a:cubicBezTo>
                        <a:pt x="6" y="6"/>
                        <a:pt x="5" y="5"/>
                        <a:pt x="5" y="5"/>
                      </a:cubicBezTo>
                      <a:cubicBezTo>
                        <a:pt x="4" y="7"/>
                        <a:pt x="2" y="9"/>
                        <a:pt x="1" y="10"/>
                      </a:cubicBezTo>
                      <a:cubicBezTo>
                        <a:pt x="0" y="11"/>
                        <a:pt x="1" y="12"/>
                        <a:pt x="2" y="11"/>
                      </a:cubicBezTo>
                      <a:cubicBezTo>
                        <a:pt x="3" y="11"/>
                        <a:pt x="4" y="10"/>
                        <a:pt x="5" y="10"/>
                      </a:cubicBezTo>
                      <a:cubicBezTo>
                        <a:pt x="5" y="9"/>
                        <a:pt x="5" y="9"/>
                        <a:pt x="5" y="8"/>
                      </a:cubicBezTo>
                      <a:cubicBezTo>
                        <a:pt x="3" y="9"/>
                        <a:pt x="2" y="10"/>
                        <a:pt x="0" y="11"/>
                      </a:cubicBezTo>
                      <a:cubicBezTo>
                        <a:pt x="0" y="11"/>
                        <a:pt x="0" y="12"/>
                        <a:pt x="0" y="12"/>
                      </a:cubicBezTo>
                      <a:cubicBezTo>
                        <a:pt x="2" y="13"/>
                        <a:pt x="3" y="13"/>
                        <a:pt x="4" y="14"/>
                      </a:cubicBezTo>
                      <a:cubicBezTo>
                        <a:pt x="4" y="13"/>
                        <a:pt x="4" y="13"/>
                        <a:pt x="4" y="13"/>
                      </a:cubicBezTo>
                      <a:cubicBezTo>
                        <a:pt x="3" y="13"/>
                        <a:pt x="2" y="13"/>
                        <a:pt x="1" y="13"/>
                      </a:cubicBezTo>
                      <a:cubicBezTo>
                        <a:pt x="0" y="13"/>
                        <a:pt x="0" y="14"/>
                        <a:pt x="1" y="14"/>
                      </a:cubicBezTo>
                      <a:cubicBezTo>
                        <a:pt x="1" y="14"/>
                        <a:pt x="1" y="14"/>
                        <a:pt x="2" y="14"/>
                      </a:cubicBezTo>
                      <a:cubicBezTo>
                        <a:pt x="2" y="15"/>
                        <a:pt x="2" y="14"/>
                        <a:pt x="3" y="14"/>
                      </a:cubicBezTo>
                      <a:cubicBezTo>
                        <a:pt x="3" y="13"/>
                        <a:pt x="5" y="13"/>
                        <a:pt x="6" y="12"/>
                      </a:cubicBezTo>
                      <a:cubicBezTo>
                        <a:pt x="6" y="12"/>
                        <a:pt x="6" y="12"/>
                        <a:pt x="5" y="11"/>
                      </a:cubicBezTo>
                      <a:cubicBezTo>
                        <a:pt x="5" y="12"/>
                        <a:pt x="4" y="13"/>
                        <a:pt x="4" y="13"/>
                      </a:cubicBezTo>
                      <a:cubicBezTo>
                        <a:pt x="4" y="14"/>
                        <a:pt x="5" y="15"/>
                        <a:pt x="5" y="14"/>
                      </a:cubicBezTo>
                      <a:cubicBezTo>
                        <a:pt x="6" y="13"/>
                        <a:pt x="7" y="11"/>
                        <a:pt x="7" y="9"/>
                      </a:cubicBezTo>
                      <a:cubicBezTo>
                        <a:pt x="8" y="8"/>
                        <a:pt x="6" y="8"/>
                        <a:pt x="6"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7" name="Freeform 164"/>
                <p:cNvSpPr>
                  <a:spLocks/>
                </p:cNvSpPr>
                <p:nvPr/>
              </p:nvSpPr>
              <p:spPr bwMode="auto">
                <a:xfrm>
                  <a:off x="962025" y="2514601"/>
                  <a:ext cx="3175" cy="1588"/>
                </a:xfrm>
                <a:custGeom>
                  <a:avLst/>
                  <a:gdLst>
                    <a:gd name="T0" fmla="*/ 1 w 3"/>
                    <a:gd name="T1" fmla="*/ 1 h 2"/>
                    <a:gd name="T2" fmla="*/ 1 w 3"/>
                    <a:gd name="T3" fmla="*/ 1 h 2"/>
                    <a:gd name="T4" fmla="*/ 1 w 3"/>
                    <a:gd name="T5" fmla="*/ 1 h 2"/>
                    <a:gd name="T6" fmla="*/ 1 w 3"/>
                    <a:gd name="T7" fmla="*/ 1 h 2"/>
                    <a:gd name="T8" fmla="*/ 2 w 3"/>
                    <a:gd name="T9" fmla="*/ 2 h 2"/>
                    <a:gd name="T10" fmla="*/ 2 w 3"/>
                    <a:gd name="T11" fmla="*/ 0 h 2"/>
                    <a:gd name="T12" fmla="*/ 1 w 3"/>
                    <a:gd name="T13" fmla="*/ 1 h 2"/>
                  </a:gdLst>
                  <a:ahLst/>
                  <a:cxnLst>
                    <a:cxn ang="0">
                      <a:pos x="T0" y="T1"/>
                    </a:cxn>
                    <a:cxn ang="0">
                      <a:pos x="T2" y="T3"/>
                    </a:cxn>
                    <a:cxn ang="0">
                      <a:pos x="T4" y="T5"/>
                    </a:cxn>
                    <a:cxn ang="0">
                      <a:pos x="T6" y="T7"/>
                    </a:cxn>
                    <a:cxn ang="0">
                      <a:pos x="T8" y="T9"/>
                    </a:cxn>
                    <a:cxn ang="0">
                      <a:pos x="T10" y="T11"/>
                    </a:cxn>
                    <a:cxn ang="0">
                      <a:pos x="T12" y="T13"/>
                    </a:cxn>
                  </a:cxnLst>
                  <a:rect l="0" t="0" r="r" b="b"/>
                  <a:pathLst>
                    <a:path w="3" h="2">
                      <a:moveTo>
                        <a:pt x="1" y="1"/>
                      </a:moveTo>
                      <a:cubicBezTo>
                        <a:pt x="1" y="1"/>
                        <a:pt x="1" y="2"/>
                        <a:pt x="1" y="1"/>
                      </a:cubicBezTo>
                      <a:cubicBezTo>
                        <a:pt x="1" y="1"/>
                        <a:pt x="1" y="1"/>
                        <a:pt x="1" y="1"/>
                      </a:cubicBezTo>
                      <a:cubicBezTo>
                        <a:pt x="1" y="1"/>
                        <a:pt x="1" y="1"/>
                        <a:pt x="1" y="1"/>
                      </a:cubicBezTo>
                      <a:cubicBezTo>
                        <a:pt x="1" y="1"/>
                        <a:pt x="1" y="2"/>
                        <a:pt x="2" y="2"/>
                      </a:cubicBezTo>
                      <a:cubicBezTo>
                        <a:pt x="3" y="2"/>
                        <a:pt x="3" y="1"/>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8" name="Freeform 165"/>
                <p:cNvSpPr>
                  <a:spLocks/>
                </p:cNvSpPr>
                <p:nvPr/>
              </p:nvSpPr>
              <p:spPr bwMode="auto">
                <a:xfrm>
                  <a:off x="946150" y="2519363"/>
                  <a:ext cx="3175" cy="3175"/>
                </a:xfrm>
                <a:custGeom>
                  <a:avLst/>
                  <a:gdLst>
                    <a:gd name="T0" fmla="*/ 2 w 3"/>
                    <a:gd name="T1" fmla="*/ 1 h 3"/>
                    <a:gd name="T2" fmla="*/ 3 w 3"/>
                    <a:gd name="T3" fmla="*/ 1 h 3"/>
                    <a:gd name="T4" fmla="*/ 2 w 3"/>
                    <a:gd name="T5" fmla="*/ 0 h 3"/>
                    <a:gd name="T6" fmla="*/ 1 w 3"/>
                    <a:gd name="T7" fmla="*/ 2 h 3"/>
                    <a:gd name="T8" fmla="*/ 2 w 3"/>
                    <a:gd name="T9" fmla="*/ 2 h 3"/>
                    <a:gd name="T10" fmla="*/ 2 w 3"/>
                    <a:gd name="T11" fmla="*/ 2 h 3"/>
                    <a:gd name="T12" fmla="*/ 2 w 3"/>
                    <a:gd name="T13" fmla="*/ 2 h 3"/>
                    <a:gd name="T14" fmla="*/ 2 w 3"/>
                    <a:gd name="T15" fmla="*/ 2 h 3"/>
                    <a:gd name="T16" fmla="*/ 2 w 3"/>
                    <a:gd name="T17" fmla="*/ 1 h 3"/>
                    <a:gd name="T18" fmla="*/ 1 w 3"/>
                    <a:gd name="T19" fmla="*/ 2 h 3"/>
                    <a:gd name="T20" fmla="*/ 2 w 3"/>
                    <a:gd name="T21" fmla="*/ 3 h 3"/>
                    <a:gd name="T22" fmla="*/ 3 w 3"/>
                    <a:gd name="T23" fmla="*/ 1 h 3"/>
                    <a:gd name="T24" fmla="*/ 2 w 3"/>
                    <a:gd name="T25" fmla="*/ 0 h 3"/>
                    <a:gd name="T26" fmla="*/ 1 w 3"/>
                    <a:gd name="T27" fmla="*/ 0 h 3"/>
                    <a:gd name="T28" fmla="*/ 2 w 3"/>
                    <a:gd name="T29" fmla="*/ 1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 h="3">
                      <a:moveTo>
                        <a:pt x="2" y="1"/>
                      </a:moveTo>
                      <a:cubicBezTo>
                        <a:pt x="3" y="1"/>
                        <a:pt x="3" y="1"/>
                        <a:pt x="3" y="1"/>
                      </a:cubicBezTo>
                      <a:cubicBezTo>
                        <a:pt x="2" y="1"/>
                        <a:pt x="2" y="0"/>
                        <a:pt x="2" y="0"/>
                      </a:cubicBezTo>
                      <a:cubicBezTo>
                        <a:pt x="1" y="1"/>
                        <a:pt x="1" y="1"/>
                        <a:pt x="1" y="2"/>
                      </a:cubicBezTo>
                      <a:cubicBezTo>
                        <a:pt x="1" y="2"/>
                        <a:pt x="1" y="2"/>
                        <a:pt x="2" y="2"/>
                      </a:cubicBezTo>
                      <a:cubicBezTo>
                        <a:pt x="2" y="2"/>
                        <a:pt x="2" y="2"/>
                        <a:pt x="2" y="2"/>
                      </a:cubicBezTo>
                      <a:cubicBezTo>
                        <a:pt x="2" y="2"/>
                        <a:pt x="2" y="2"/>
                        <a:pt x="2" y="2"/>
                      </a:cubicBezTo>
                      <a:cubicBezTo>
                        <a:pt x="2" y="2"/>
                        <a:pt x="2" y="2"/>
                        <a:pt x="2" y="2"/>
                      </a:cubicBezTo>
                      <a:cubicBezTo>
                        <a:pt x="3" y="2"/>
                        <a:pt x="3" y="1"/>
                        <a:pt x="2" y="1"/>
                      </a:cubicBezTo>
                      <a:cubicBezTo>
                        <a:pt x="1" y="1"/>
                        <a:pt x="1" y="1"/>
                        <a:pt x="1" y="2"/>
                      </a:cubicBezTo>
                      <a:cubicBezTo>
                        <a:pt x="0" y="3"/>
                        <a:pt x="2" y="3"/>
                        <a:pt x="2" y="3"/>
                      </a:cubicBezTo>
                      <a:cubicBezTo>
                        <a:pt x="2" y="2"/>
                        <a:pt x="3" y="1"/>
                        <a:pt x="3" y="1"/>
                      </a:cubicBezTo>
                      <a:cubicBezTo>
                        <a:pt x="3" y="0"/>
                        <a:pt x="3" y="0"/>
                        <a:pt x="2" y="0"/>
                      </a:cubicBezTo>
                      <a:cubicBezTo>
                        <a:pt x="2" y="0"/>
                        <a:pt x="2" y="0"/>
                        <a:pt x="1" y="0"/>
                      </a:cubicBezTo>
                      <a:cubicBezTo>
                        <a:pt x="1" y="1"/>
                        <a:pt x="2"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9" name="Freeform 166"/>
                <p:cNvSpPr>
                  <a:spLocks/>
                </p:cNvSpPr>
                <p:nvPr/>
              </p:nvSpPr>
              <p:spPr bwMode="auto">
                <a:xfrm>
                  <a:off x="896938" y="2495551"/>
                  <a:ext cx="15875" cy="17463"/>
                </a:xfrm>
                <a:custGeom>
                  <a:avLst/>
                  <a:gdLst>
                    <a:gd name="T0" fmla="*/ 11 w 15"/>
                    <a:gd name="T1" fmla="*/ 15 h 17"/>
                    <a:gd name="T2" fmla="*/ 12 w 15"/>
                    <a:gd name="T3" fmla="*/ 8 h 17"/>
                    <a:gd name="T4" fmla="*/ 11 w 15"/>
                    <a:gd name="T5" fmla="*/ 7 h 17"/>
                    <a:gd name="T6" fmla="*/ 8 w 15"/>
                    <a:gd name="T7" fmla="*/ 8 h 17"/>
                    <a:gd name="T8" fmla="*/ 9 w 15"/>
                    <a:gd name="T9" fmla="*/ 9 h 17"/>
                    <a:gd name="T10" fmla="*/ 15 w 15"/>
                    <a:gd name="T11" fmla="*/ 3 h 17"/>
                    <a:gd name="T12" fmla="*/ 15 w 15"/>
                    <a:gd name="T13" fmla="*/ 2 h 17"/>
                    <a:gd name="T14" fmla="*/ 14 w 15"/>
                    <a:gd name="T15" fmla="*/ 1 h 17"/>
                    <a:gd name="T16" fmla="*/ 13 w 15"/>
                    <a:gd name="T17" fmla="*/ 0 h 17"/>
                    <a:gd name="T18" fmla="*/ 5 w 15"/>
                    <a:gd name="T19" fmla="*/ 1 h 17"/>
                    <a:gd name="T20" fmla="*/ 4 w 15"/>
                    <a:gd name="T21" fmla="*/ 2 h 17"/>
                    <a:gd name="T22" fmla="*/ 0 w 15"/>
                    <a:gd name="T23" fmla="*/ 10 h 17"/>
                    <a:gd name="T24" fmla="*/ 1 w 15"/>
                    <a:gd name="T25" fmla="*/ 11 h 17"/>
                    <a:gd name="T26" fmla="*/ 3 w 15"/>
                    <a:gd name="T27" fmla="*/ 9 h 17"/>
                    <a:gd name="T28" fmla="*/ 2 w 15"/>
                    <a:gd name="T29" fmla="*/ 8 h 17"/>
                    <a:gd name="T30" fmla="*/ 1 w 15"/>
                    <a:gd name="T31" fmla="*/ 14 h 17"/>
                    <a:gd name="T32" fmla="*/ 2 w 15"/>
                    <a:gd name="T33" fmla="*/ 14 h 17"/>
                    <a:gd name="T34" fmla="*/ 3 w 15"/>
                    <a:gd name="T35" fmla="*/ 12 h 17"/>
                    <a:gd name="T36" fmla="*/ 2 w 15"/>
                    <a:gd name="T37" fmla="*/ 12 h 17"/>
                    <a:gd name="T38" fmla="*/ 1 w 15"/>
                    <a:gd name="T39" fmla="*/ 14 h 17"/>
                    <a:gd name="T40" fmla="*/ 2 w 15"/>
                    <a:gd name="T41" fmla="*/ 14 h 17"/>
                    <a:gd name="T42" fmla="*/ 3 w 15"/>
                    <a:gd name="T43" fmla="*/ 8 h 17"/>
                    <a:gd name="T44" fmla="*/ 2 w 15"/>
                    <a:gd name="T45" fmla="*/ 8 h 17"/>
                    <a:gd name="T46" fmla="*/ 0 w 15"/>
                    <a:gd name="T47" fmla="*/ 10 h 17"/>
                    <a:gd name="T48" fmla="*/ 1 w 15"/>
                    <a:gd name="T49" fmla="*/ 10 h 17"/>
                    <a:gd name="T50" fmla="*/ 5 w 15"/>
                    <a:gd name="T51" fmla="*/ 2 h 17"/>
                    <a:gd name="T52" fmla="*/ 5 w 15"/>
                    <a:gd name="T53" fmla="*/ 3 h 17"/>
                    <a:gd name="T54" fmla="*/ 14 w 15"/>
                    <a:gd name="T55" fmla="*/ 1 h 17"/>
                    <a:gd name="T56" fmla="*/ 13 w 15"/>
                    <a:gd name="T57" fmla="*/ 1 h 17"/>
                    <a:gd name="T58" fmla="*/ 14 w 15"/>
                    <a:gd name="T59" fmla="*/ 3 h 17"/>
                    <a:gd name="T60" fmla="*/ 14 w 15"/>
                    <a:gd name="T61" fmla="*/ 1 h 17"/>
                    <a:gd name="T62" fmla="*/ 8 w 15"/>
                    <a:gd name="T63" fmla="*/ 8 h 17"/>
                    <a:gd name="T64" fmla="*/ 8 w 15"/>
                    <a:gd name="T65" fmla="*/ 9 h 17"/>
                    <a:gd name="T66" fmla="*/ 11 w 15"/>
                    <a:gd name="T67" fmla="*/ 9 h 17"/>
                    <a:gd name="T68" fmla="*/ 10 w 15"/>
                    <a:gd name="T69" fmla="*/ 8 h 17"/>
                    <a:gd name="T70" fmla="*/ 10 w 15"/>
                    <a:gd name="T71" fmla="*/ 16 h 17"/>
                    <a:gd name="T72" fmla="*/ 11 w 15"/>
                    <a:gd name="T73" fmla="*/ 1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5" h="17">
                      <a:moveTo>
                        <a:pt x="11" y="15"/>
                      </a:moveTo>
                      <a:cubicBezTo>
                        <a:pt x="9" y="14"/>
                        <a:pt x="11" y="10"/>
                        <a:pt x="12" y="8"/>
                      </a:cubicBezTo>
                      <a:cubicBezTo>
                        <a:pt x="12" y="8"/>
                        <a:pt x="12" y="7"/>
                        <a:pt x="11" y="7"/>
                      </a:cubicBezTo>
                      <a:cubicBezTo>
                        <a:pt x="10" y="8"/>
                        <a:pt x="9" y="8"/>
                        <a:pt x="8" y="8"/>
                      </a:cubicBezTo>
                      <a:cubicBezTo>
                        <a:pt x="8" y="8"/>
                        <a:pt x="9" y="8"/>
                        <a:pt x="9" y="9"/>
                      </a:cubicBezTo>
                      <a:cubicBezTo>
                        <a:pt x="10" y="6"/>
                        <a:pt x="12" y="4"/>
                        <a:pt x="15" y="3"/>
                      </a:cubicBezTo>
                      <a:cubicBezTo>
                        <a:pt x="15" y="2"/>
                        <a:pt x="15" y="2"/>
                        <a:pt x="15" y="2"/>
                      </a:cubicBezTo>
                      <a:cubicBezTo>
                        <a:pt x="15" y="1"/>
                        <a:pt x="14" y="1"/>
                        <a:pt x="14" y="1"/>
                      </a:cubicBezTo>
                      <a:cubicBezTo>
                        <a:pt x="14" y="0"/>
                        <a:pt x="14" y="0"/>
                        <a:pt x="13" y="0"/>
                      </a:cubicBezTo>
                      <a:cubicBezTo>
                        <a:pt x="10" y="1"/>
                        <a:pt x="8" y="2"/>
                        <a:pt x="5" y="1"/>
                      </a:cubicBezTo>
                      <a:cubicBezTo>
                        <a:pt x="4" y="1"/>
                        <a:pt x="4" y="2"/>
                        <a:pt x="4" y="2"/>
                      </a:cubicBezTo>
                      <a:cubicBezTo>
                        <a:pt x="6" y="5"/>
                        <a:pt x="1" y="7"/>
                        <a:pt x="0" y="10"/>
                      </a:cubicBezTo>
                      <a:cubicBezTo>
                        <a:pt x="0" y="11"/>
                        <a:pt x="1" y="11"/>
                        <a:pt x="1" y="11"/>
                      </a:cubicBezTo>
                      <a:cubicBezTo>
                        <a:pt x="2" y="10"/>
                        <a:pt x="2" y="9"/>
                        <a:pt x="3" y="9"/>
                      </a:cubicBezTo>
                      <a:cubicBezTo>
                        <a:pt x="3" y="9"/>
                        <a:pt x="2" y="8"/>
                        <a:pt x="2" y="8"/>
                      </a:cubicBezTo>
                      <a:cubicBezTo>
                        <a:pt x="2" y="10"/>
                        <a:pt x="2" y="12"/>
                        <a:pt x="1" y="14"/>
                      </a:cubicBezTo>
                      <a:cubicBezTo>
                        <a:pt x="2" y="14"/>
                        <a:pt x="2" y="14"/>
                        <a:pt x="2" y="14"/>
                      </a:cubicBezTo>
                      <a:cubicBezTo>
                        <a:pt x="3" y="13"/>
                        <a:pt x="3" y="13"/>
                        <a:pt x="3" y="12"/>
                      </a:cubicBezTo>
                      <a:cubicBezTo>
                        <a:pt x="3" y="11"/>
                        <a:pt x="2" y="11"/>
                        <a:pt x="2" y="12"/>
                      </a:cubicBezTo>
                      <a:cubicBezTo>
                        <a:pt x="1" y="13"/>
                        <a:pt x="1" y="13"/>
                        <a:pt x="1" y="14"/>
                      </a:cubicBezTo>
                      <a:cubicBezTo>
                        <a:pt x="1" y="15"/>
                        <a:pt x="2" y="15"/>
                        <a:pt x="2" y="14"/>
                      </a:cubicBezTo>
                      <a:cubicBezTo>
                        <a:pt x="3" y="12"/>
                        <a:pt x="3" y="10"/>
                        <a:pt x="3" y="8"/>
                      </a:cubicBezTo>
                      <a:cubicBezTo>
                        <a:pt x="3" y="8"/>
                        <a:pt x="2" y="7"/>
                        <a:pt x="2" y="8"/>
                      </a:cubicBezTo>
                      <a:cubicBezTo>
                        <a:pt x="1" y="8"/>
                        <a:pt x="1" y="9"/>
                        <a:pt x="0" y="10"/>
                      </a:cubicBezTo>
                      <a:cubicBezTo>
                        <a:pt x="0" y="10"/>
                        <a:pt x="1" y="10"/>
                        <a:pt x="1" y="10"/>
                      </a:cubicBezTo>
                      <a:cubicBezTo>
                        <a:pt x="2" y="7"/>
                        <a:pt x="8" y="6"/>
                        <a:pt x="5" y="2"/>
                      </a:cubicBezTo>
                      <a:cubicBezTo>
                        <a:pt x="5" y="2"/>
                        <a:pt x="5" y="2"/>
                        <a:pt x="5" y="3"/>
                      </a:cubicBezTo>
                      <a:cubicBezTo>
                        <a:pt x="8" y="3"/>
                        <a:pt x="11" y="2"/>
                        <a:pt x="14" y="1"/>
                      </a:cubicBezTo>
                      <a:cubicBezTo>
                        <a:pt x="13" y="1"/>
                        <a:pt x="13" y="1"/>
                        <a:pt x="13" y="1"/>
                      </a:cubicBezTo>
                      <a:cubicBezTo>
                        <a:pt x="13" y="2"/>
                        <a:pt x="13" y="2"/>
                        <a:pt x="14" y="3"/>
                      </a:cubicBezTo>
                      <a:cubicBezTo>
                        <a:pt x="14" y="2"/>
                        <a:pt x="14" y="2"/>
                        <a:pt x="14" y="1"/>
                      </a:cubicBezTo>
                      <a:cubicBezTo>
                        <a:pt x="11" y="3"/>
                        <a:pt x="8" y="5"/>
                        <a:pt x="8" y="8"/>
                      </a:cubicBezTo>
                      <a:cubicBezTo>
                        <a:pt x="7" y="9"/>
                        <a:pt x="8" y="9"/>
                        <a:pt x="8" y="9"/>
                      </a:cubicBezTo>
                      <a:cubicBezTo>
                        <a:pt x="9" y="9"/>
                        <a:pt x="10" y="9"/>
                        <a:pt x="11" y="9"/>
                      </a:cubicBezTo>
                      <a:cubicBezTo>
                        <a:pt x="11" y="9"/>
                        <a:pt x="11" y="8"/>
                        <a:pt x="10" y="8"/>
                      </a:cubicBezTo>
                      <a:cubicBezTo>
                        <a:pt x="9" y="11"/>
                        <a:pt x="7" y="14"/>
                        <a:pt x="10" y="16"/>
                      </a:cubicBezTo>
                      <a:cubicBezTo>
                        <a:pt x="11" y="17"/>
                        <a:pt x="12" y="16"/>
                        <a:pt x="11"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0" name="Freeform 176"/>
                <p:cNvSpPr>
                  <a:spLocks/>
                </p:cNvSpPr>
                <p:nvPr/>
              </p:nvSpPr>
              <p:spPr bwMode="auto">
                <a:xfrm>
                  <a:off x="911225" y="2327276"/>
                  <a:ext cx="77788" cy="98425"/>
                </a:xfrm>
                <a:custGeom>
                  <a:avLst/>
                  <a:gdLst>
                    <a:gd name="T0" fmla="*/ 21 w 73"/>
                    <a:gd name="T1" fmla="*/ 91 h 93"/>
                    <a:gd name="T2" fmla="*/ 18 w 73"/>
                    <a:gd name="T3" fmla="*/ 69 h 93"/>
                    <a:gd name="T4" fmla="*/ 7 w 73"/>
                    <a:gd name="T5" fmla="*/ 46 h 93"/>
                    <a:gd name="T6" fmla="*/ 39 w 73"/>
                    <a:gd name="T7" fmla="*/ 4 h 93"/>
                    <a:gd name="T8" fmla="*/ 65 w 73"/>
                    <a:gd name="T9" fmla="*/ 23 h 93"/>
                    <a:gd name="T10" fmla="*/ 61 w 73"/>
                    <a:gd name="T11" fmla="*/ 50 h 93"/>
                    <a:gd name="T12" fmla="*/ 50 w 73"/>
                    <a:gd name="T13" fmla="*/ 66 h 93"/>
                    <a:gd name="T14" fmla="*/ 44 w 73"/>
                    <a:gd name="T15" fmla="*/ 92 h 93"/>
                    <a:gd name="T16" fmla="*/ 45 w 73"/>
                    <a:gd name="T17" fmla="*/ 93 h 93"/>
                    <a:gd name="T18" fmla="*/ 53 w 73"/>
                    <a:gd name="T19" fmla="*/ 65 h 93"/>
                    <a:gd name="T20" fmla="*/ 67 w 73"/>
                    <a:gd name="T21" fmla="*/ 40 h 93"/>
                    <a:gd name="T22" fmla="*/ 42 w 73"/>
                    <a:gd name="T23" fmla="*/ 3 h 93"/>
                    <a:gd name="T24" fmla="*/ 5 w 73"/>
                    <a:gd name="T25" fmla="*/ 32 h 93"/>
                    <a:gd name="T26" fmla="*/ 10 w 73"/>
                    <a:gd name="T27" fmla="*/ 57 h 93"/>
                    <a:gd name="T28" fmla="*/ 17 w 73"/>
                    <a:gd name="T29" fmla="*/ 79 h 93"/>
                    <a:gd name="T30" fmla="*/ 20 w 73"/>
                    <a:gd name="T31" fmla="*/ 91 h 93"/>
                    <a:gd name="T32" fmla="*/ 21 w 73"/>
                    <a:gd name="T33" fmla="*/ 91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3" h="93">
                      <a:moveTo>
                        <a:pt x="21" y="91"/>
                      </a:moveTo>
                      <a:cubicBezTo>
                        <a:pt x="16" y="84"/>
                        <a:pt x="19" y="76"/>
                        <a:pt x="18" y="69"/>
                      </a:cubicBezTo>
                      <a:cubicBezTo>
                        <a:pt x="16" y="61"/>
                        <a:pt x="9" y="54"/>
                        <a:pt x="7" y="46"/>
                      </a:cubicBezTo>
                      <a:cubicBezTo>
                        <a:pt x="0" y="27"/>
                        <a:pt x="19" y="5"/>
                        <a:pt x="39" y="4"/>
                      </a:cubicBezTo>
                      <a:cubicBezTo>
                        <a:pt x="51" y="4"/>
                        <a:pt x="61" y="13"/>
                        <a:pt x="65" y="23"/>
                      </a:cubicBezTo>
                      <a:cubicBezTo>
                        <a:pt x="69" y="33"/>
                        <a:pt x="66" y="42"/>
                        <a:pt x="61" y="50"/>
                      </a:cubicBezTo>
                      <a:cubicBezTo>
                        <a:pt x="57" y="56"/>
                        <a:pt x="53" y="60"/>
                        <a:pt x="50" y="66"/>
                      </a:cubicBezTo>
                      <a:cubicBezTo>
                        <a:pt x="47" y="74"/>
                        <a:pt x="50" y="85"/>
                        <a:pt x="44" y="92"/>
                      </a:cubicBezTo>
                      <a:cubicBezTo>
                        <a:pt x="43" y="92"/>
                        <a:pt x="45" y="93"/>
                        <a:pt x="45" y="93"/>
                      </a:cubicBezTo>
                      <a:cubicBezTo>
                        <a:pt x="52" y="85"/>
                        <a:pt x="48" y="74"/>
                        <a:pt x="53" y="65"/>
                      </a:cubicBezTo>
                      <a:cubicBezTo>
                        <a:pt x="57" y="56"/>
                        <a:pt x="64" y="50"/>
                        <a:pt x="67" y="40"/>
                      </a:cubicBezTo>
                      <a:cubicBezTo>
                        <a:pt x="73" y="23"/>
                        <a:pt x="59" y="6"/>
                        <a:pt x="42" y="3"/>
                      </a:cubicBezTo>
                      <a:cubicBezTo>
                        <a:pt x="24" y="0"/>
                        <a:pt x="9" y="16"/>
                        <a:pt x="5" y="32"/>
                      </a:cubicBezTo>
                      <a:cubicBezTo>
                        <a:pt x="3" y="41"/>
                        <a:pt x="6" y="49"/>
                        <a:pt x="10" y="57"/>
                      </a:cubicBezTo>
                      <a:cubicBezTo>
                        <a:pt x="15" y="64"/>
                        <a:pt x="17" y="70"/>
                        <a:pt x="17" y="79"/>
                      </a:cubicBezTo>
                      <a:cubicBezTo>
                        <a:pt x="16" y="84"/>
                        <a:pt x="17" y="88"/>
                        <a:pt x="20" y="91"/>
                      </a:cubicBezTo>
                      <a:cubicBezTo>
                        <a:pt x="20" y="92"/>
                        <a:pt x="21" y="91"/>
                        <a:pt x="21" y="9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1" name="Freeform 177"/>
                <p:cNvSpPr>
                  <a:spLocks/>
                </p:cNvSpPr>
                <p:nvPr/>
              </p:nvSpPr>
              <p:spPr bwMode="auto">
                <a:xfrm>
                  <a:off x="927100" y="2425701"/>
                  <a:ext cx="34925" cy="9525"/>
                </a:xfrm>
                <a:custGeom>
                  <a:avLst/>
                  <a:gdLst>
                    <a:gd name="T0" fmla="*/ 3 w 33"/>
                    <a:gd name="T1" fmla="*/ 2 h 9"/>
                    <a:gd name="T2" fmla="*/ 22 w 33"/>
                    <a:gd name="T3" fmla="*/ 2 h 9"/>
                    <a:gd name="T4" fmla="*/ 27 w 33"/>
                    <a:gd name="T5" fmla="*/ 2 h 9"/>
                    <a:gd name="T6" fmla="*/ 28 w 33"/>
                    <a:gd name="T7" fmla="*/ 5 h 9"/>
                    <a:gd name="T8" fmla="*/ 22 w 33"/>
                    <a:gd name="T9" fmla="*/ 5 h 9"/>
                    <a:gd name="T10" fmla="*/ 3 w 33"/>
                    <a:gd name="T11" fmla="*/ 0 h 9"/>
                    <a:gd name="T12" fmla="*/ 1 w 33"/>
                    <a:gd name="T13" fmla="*/ 0 h 9"/>
                    <a:gd name="T14" fmla="*/ 16 w 33"/>
                    <a:gd name="T15" fmla="*/ 6 h 9"/>
                    <a:gd name="T16" fmla="*/ 32 w 33"/>
                    <a:gd name="T17" fmla="*/ 2 h 9"/>
                    <a:gd name="T18" fmla="*/ 31 w 33"/>
                    <a:gd name="T19" fmla="*/ 1 h 9"/>
                    <a:gd name="T20" fmla="*/ 3 w 33"/>
                    <a:gd name="T21" fmla="*/ 1 h 9"/>
                    <a:gd name="T22" fmla="*/ 3 w 33"/>
                    <a:gd name="T23" fmla="*/ 2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3" h="9">
                      <a:moveTo>
                        <a:pt x="3" y="2"/>
                      </a:moveTo>
                      <a:cubicBezTo>
                        <a:pt x="10" y="2"/>
                        <a:pt x="16" y="2"/>
                        <a:pt x="22" y="2"/>
                      </a:cubicBezTo>
                      <a:cubicBezTo>
                        <a:pt x="24" y="2"/>
                        <a:pt x="25" y="2"/>
                        <a:pt x="27" y="2"/>
                      </a:cubicBezTo>
                      <a:cubicBezTo>
                        <a:pt x="29" y="2"/>
                        <a:pt x="29" y="3"/>
                        <a:pt x="28" y="5"/>
                      </a:cubicBezTo>
                      <a:cubicBezTo>
                        <a:pt x="26" y="5"/>
                        <a:pt x="24" y="5"/>
                        <a:pt x="22" y="5"/>
                      </a:cubicBezTo>
                      <a:cubicBezTo>
                        <a:pt x="18" y="5"/>
                        <a:pt x="2" y="7"/>
                        <a:pt x="3" y="0"/>
                      </a:cubicBezTo>
                      <a:cubicBezTo>
                        <a:pt x="3" y="0"/>
                        <a:pt x="1" y="0"/>
                        <a:pt x="1" y="0"/>
                      </a:cubicBezTo>
                      <a:cubicBezTo>
                        <a:pt x="0" y="8"/>
                        <a:pt x="11" y="6"/>
                        <a:pt x="16" y="6"/>
                      </a:cubicBezTo>
                      <a:cubicBezTo>
                        <a:pt x="20" y="6"/>
                        <a:pt x="33" y="9"/>
                        <a:pt x="32" y="2"/>
                      </a:cubicBezTo>
                      <a:cubicBezTo>
                        <a:pt x="31" y="1"/>
                        <a:pt x="31" y="1"/>
                        <a:pt x="31" y="1"/>
                      </a:cubicBezTo>
                      <a:cubicBezTo>
                        <a:pt x="22" y="1"/>
                        <a:pt x="13" y="0"/>
                        <a:pt x="3" y="1"/>
                      </a:cubicBezTo>
                      <a:cubicBezTo>
                        <a:pt x="2" y="1"/>
                        <a:pt x="2" y="2"/>
                        <a:pt x="3"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2" name="Freeform 178"/>
                <p:cNvSpPr>
                  <a:spLocks/>
                </p:cNvSpPr>
                <p:nvPr/>
              </p:nvSpPr>
              <p:spPr bwMode="auto">
                <a:xfrm>
                  <a:off x="922338" y="2430463"/>
                  <a:ext cx="38100" cy="9525"/>
                </a:xfrm>
                <a:custGeom>
                  <a:avLst/>
                  <a:gdLst>
                    <a:gd name="T0" fmla="*/ 8 w 36"/>
                    <a:gd name="T1" fmla="*/ 4 h 9"/>
                    <a:gd name="T2" fmla="*/ 26 w 36"/>
                    <a:gd name="T3" fmla="*/ 3 h 9"/>
                    <a:gd name="T4" fmla="*/ 31 w 36"/>
                    <a:gd name="T5" fmla="*/ 5 h 9"/>
                    <a:gd name="T6" fmla="*/ 33 w 36"/>
                    <a:gd name="T7" fmla="*/ 6 h 9"/>
                    <a:gd name="T8" fmla="*/ 19 w 36"/>
                    <a:gd name="T9" fmla="*/ 6 h 9"/>
                    <a:gd name="T10" fmla="*/ 13 w 36"/>
                    <a:gd name="T11" fmla="*/ 7 h 9"/>
                    <a:gd name="T12" fmla="*/ 14 w 36"/>
                    <a:gd name="T13" fmla="*/ 8 h 9"/>
                    <a:gd name="T14" fmla="*/ 15 w 36"/>
                    <a:gd name="T15" fmla="*/ 8 h 9"/>
                    <a:gd name="T16" fmla="*/ 15 w 36"/>
                    <a:gd name="T17" fmla="*/ 6 h 9"/>
                    <a:gd name="T18" fmla="*/ 12 w 36"/>
                    <a:gd name="T19" fmla="*/ 5 h 9"/>
                    <a:gd name="T20" fmla="*/ 8 w 36"/>
                    <a:gd name="T21" fmla="*/ 1 h 9"/>
                    <a:gd name="T22" fmla="*/ 8 w 36"/>
                    <a:gd name="T23" fmla="*/ 0 h 9"/>
                    <a:gd name="T24" fmla="*/ 15 w 36"/>
                    <a:gd name="T25" fmla="*/ 8 h 9"/>
                    <a:gd name="T26" fmla="*/ 15 w 36"/>
                    <a:gd name="T27" fmla="*/ 6 h 9"/>
                    <a:gd name="T28" fmla="*/ 14 w 36"/>
                    <a:gd name="T29" fmla="*/ 8 h 9"/>
                    <a:gd name="T30" fmla="*/ 17 w 36"/>
                    <a:gd name="T31" fmla="*/ 8 h 9"/>
                    <a:gd name="T32" fmla="*/ 26 w 36"/>
                    <a:gd name="T33" fmla="*/ 8 h 9"/>
                    <a:gd name="T34" fmla="*/ 36 w 36"/>
                    <a:gd name="T35" fmla="*/ 6 h 9"/>
                    <a:gd name="T36" fmla="*/ 29 w 36"/>
                    <a:gd name="T37" fmla="*/ 2 h 9"/>
                    <a:gd name="T38" fmla="*/ 8 w 36"/>
                    <a:gd name="T39" fmla="*/ 3 h 9"/>
                    <a:gd name="T40" fmla="*/ 8 w 36"/>
                    <a:gd name="T41" fmla="*/ 4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6" h="9">
                      <a:moveTo>
                        <a:pt x="8" y="4"/>
                      </a:moveTo>
                      <a:cubicBezTo>
                        <a:pt x="14" y="4"/>
                        <a:pt x="20" y="3"/>
                        <a:pt x="26" y="3"/>
                      </a:cubicBezTo>
                      <a:cubicBezTo>
                        <a:pt x="28" y="4"/>
                        <a:pt x="29" y="4"/>
                        <a:pt x="31" y="5"/>
                      </a:cubicBezTo>
                      <a:cubicBezTo>
                        <a:pt x="32" y="5"/>
                        <a:pt x="36" y="6"/>
                        <a:pt x="33" y="6"/>
                      </a:cubicBezTo>
                      <a:cubicBezTo>
                        <a:pt x="29" y="7"/>
                        <a:pt x="23" y="7"/>
                        <a:pt x="19" y="6"/>
                      </a:cubicBezTo>
                      <a:cubicBezTo>
                        <a:pt x="18" y="6"/>
                        <a:pt x="14" y="5"/>
                        <a:pt x="13" y="7"/>
                      </a:cubicBezTo>
                      <a:cubicBezTo>
                        <a:pt x="13" y="7"/>
                        <a:pt x="13" y="7"/>
                        <a:pt x="14" y="8"/>
                      </a:cubicBezTo>
                      <a:cubicBezTo>
                        <a:pt x="14" y="8"/>
                        <a:pt x="14" y="8"/>
                        <a:pt x="15" y="8"/>
                      </a:cubicBezTo>
                      <a:cubicBezTo>
                        <a:pt x="15" y="7"/>
                        <a:pt x="15" y="7"/>
                        <a:pt x="15" y="6"/>
                      </a:cubicBezTo>
                      <a:cubicBezTo>
                        <a:pt x="14" y="6"/>
                        <a:pt x="13" y="6"/>
                        <a:pt x="12" y="5"/>
                      </a:cubicBezTo>
                      <a:cubicBezTo>
                        <a:pt x="10" y="5"/>
                        <a:pt x="4" y="3"/>
                        <a:pt x="8" y="1"/>
                      </a:cubicBezTo>
                      <a:cubicBezTo>
                        <a:pt x="9" y="1"/>
                        <a:pt x="8" y="0"/>
                        <a:pt x="8" y="0"/>
                      </a:cubicBezTo>
                      <a:cubicBezTo>
                        <a:pt x="0" y="3"/>
                        <a:pt x="11" y="8"/>
                        <a:pt x="15" y="8"/>
                      </a:cubicBezTo>
                      <a:cubicBezTo>
                        <a:pt x="16" y="8"/>
                        <a:pt x="16" y="7"/>
                        <a:pt x="15" y="6"/>
                      </a:cubicBezTo>
                      <a:cubicBezTo>
                        <a:pt x="14" y="6"/>
                        <a:pt x="15" y="7"/>
                        <a:pt x="14" y="8"/>
                      </a:cubicBezTo>
                      <a:cubicBezTo>
                        <a:pt x="15" y="7"/>
                        <a:pt x="16" y="8"/>
                        <a:pt x="17" y="8"/>
                      </a:cubicBezTo>
                      <a:cubicBezTo>
                        <a:pt x="20" y="8"/>
                        <a:pt x="23" y="8"/>
                        <a:pt x="26" y="8"/>
                      </a:cubicBezTo>
                      <a:cubicBezTo>
                        <a:pt x="27" y="8"/>
                        <a:pt x="36" y="9"/>
                        <a:pt x="36" y="6"/>
                      </a:cubicBezTo>
                      <a:cubicBezTo>
                        <a:pt x="36" y="4"/>
                        <a:pt x="30" y="3"/>
                        <a:pt x="29" y="2"/>
                      </a:cubicBezTo>
                      <a:cubicBezTo>
                        <a:pt x="22" y="1"/>
                        <a:pt x="15" y="3"/>
                        <a:pt x="8" y="3"/>
                      </a:cubicBezTo>
                      <a:cubicBezTo>
                        <a:pt x="7" y="3"/>
                        <a:pt x="7" y="4"/>
                        <a:pt x="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3" name="Freeform 179"/>
                <p:cNvSpPr>
                  <a:spLocks/>
                </p:cNvSpPr>
                <p:nvPr/>
              </p:nvSpPr>
              <p:spPr bwMode="auto">
                <a:xfrm>
                  <a:off x="925513" y="2433638"/>
                  <a:ext cx="36513" cy="11113"/>
                </a:xfrm>
                <a:custGeom>
                  <a:avLst/>
                  <a:gdLst>
                    <a:gd name="T0" fmla="*/ 8 w 35"/>
                    <a:gd name="T1" fmla="*/ 4 h 11"/>
                    <a:gd name="T2" fmla="*/ 1 w 35"/>
                    <a:gd name="T3" fmla="*/ 3 h 11"/>
                    <a:gd name="T4" fmla="*/ 0 w 35"/>
                    <a:gd name="T5" fmla="*/ 4 h 11"/>
                    <a:gd name="T6" fmla="*/ 19 w 35"/>
                    <a:gd name="T7" fmla="*/ 11 h 11"/>
                    <a:gd name="T8" fmla="*/ 30 w 35"/>
                    <a:gd name="T9" fmla="*/ 1 h 11"/>
                    <a:gd name="T10" fmla="*/ 28 w 35"/>
                    <a:gd name="T11" fmla="*/ 2 h 11"/>
                    <a:gd name="T12" fmla="*/ 16 w 35"/>
                    <a:gd name="T13" fmla="*/ 9 h 11"/>
                    <a:gd name="T14" fmla="*/ 6 w 35"/>
                    <a:gd name="T15" fmla="*/ 8 h 11"/>
                    <a:gd name="T16" fmla="*/ 2 w 35"/>
                    <a:gd name="T17" fmla="*/ 6 h 11"/>
                    <a:gd name="T18" fmla="*/ 3 w 35"/>
                    <a:gd name="T19" fmla="*/ 5 h 11"/>
                    <a:gd name="T20" fmla="*/ 8 w 35"/>
                    <a:gd name="T21" fmla="*/ 5 h 11"/>
                    <a:gd name="T22" fmla="*/ 8 w 35"/>
                    <a:gd name="T2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 h="11">
                      <a:moveTo>
                        <a:pt x="8" y="4"/>
                      </a:moveTo>
                      <a:cubicBezTo>
                        <a:pt x="6" y="4"/>
                        <a:pt x="3" y="4"/>
                        <a:pt x="1" y="3"/>
                      </a:cubicBezTo>
                      <a:cubicBezTo>
                        <a:pt x="1" y="3"/>
                        <a:pt x="0" y="4"/>
                        <a:pt x="0" y="4"/>
                      </a:cubicBezTo>
                      <a:cubicBezTo>
                        <a:pt x="0" y="10"/>
                        <a:pt x="15" y="11"/>
                        <a:pt x="19" y="11"/>
                      </a:cubicBezTo>
                      <a:cubicBezTo>
                        <a:pt x="25" y="11"/>
                        <a:pt x="35" y="9"/>
                        <a:pt x="30" y="1"/>
                      </a:cubicBezTo>
                      <a:cubicBezTo>
                        <a:pt x="29" y="0"/>
                        <a:pt x="28" y="1"/>
                        <a:pt x="28" y="2"/>
                      </a:cubicBezTo>
                      <a:cubicBezTo>
                        <a:pt x="33" y="9"/>
                        <a:pt x="21" y="10"/>
                        <a:pt x="16" y="9"/>
                      </a:cubicBezTo>
                      <a:cubicBezTo>
                        <a:pt x="13" y="9"/>
                        <a:pt x="9" y="9"/>
                        <a:pt x="6" y="8"/>
                      </a:cubicBezTo>
                      <a:cubicBezTo>
                        <a:pt x="5" y="7"/>
                        <a:pt x="3" y="7"/>
                        <a:pt x="2" y="6"/>
                      </a:cubicBezTo>
                      <a:cubicBezTo>
                        <a:pt x="1" y="5"/>
                        <a:pt x="2" y="5"/>
                        <a:pt x="3" y="5"/>
                      </a:cubicBezTo>
                      <a:cubicBezTo>
                        <a:pt x="4" y="5"/>
                        <a:pt x="6" y="5"/>
                        <a:pt x="8" y="5"/>
                      </a:cubicBezTo>
                      <a:cubicBezTo>
                        <a:pt x="9" y="5"/>
                        <a:pt x="9" y="4"/>
                        <a:pt x="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4" name="Freeform 180"/>
                <p:cNvSpPr>
                  <a:spLocks/>
                </p:cNvSpPr>
                <p:nvPr/>
              </p:nvSpPr>
              <p:spPr bwMode="auto">
                <a:xfrm>
                  <a:off x="928688" y="2441576"/>
                  <a:ext cx="26988" cy="15875"/>
                </a:xfrm>
                <a:custGeom>
                  <a:avLst/>
                  <a:gdLst>
                    <a:gd name="T0" fmla="*/ 1 w 25"/>
                    <a:gd name="T1" fmla="*/ 5 h 15"/>
                    <a:gd name="T2" fmla="*/ 1 w 25"/>
                    <a:gd name="T3" fmla="*/ 3 h 15"/>
                    <a:gd name="T4" fmla="*/ 0 w 25"/>
                    <a:gd name="T5" fmla="*/ 3 h 15"/>
                    <a:gd name="T6" fmla="*/ 25 w 25"/>
                    <a:gd name="T7" fmla="*/ 2 h 15"/>
                    <a:gd name="T8" fmla="*/ 23 w 25"/>
                    <a:gd name="T9" fmla="*/ 1 h 15"/>
                    <a:gd name="T10" fmla="*/ 1 w 25"/>
                    <a:gd name="T11" fmla="*/ 2 h 15"/>
                    <a:gd name="T12" fmla="*/ 0 w 25"/>
                    <a:gd name="T13" fmla="*/ 3 h 15"/>
                    <a:gd name="T14" fmla="*/ 0 w 25"/>
                    <a:gd name="T15" fmla="*/ 5 h 15"/>
                    <a:gd name="T16" fmla="*/ 1 w 25"/>
                    <a:gd name="T17" fmla="*/ 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5">
                      <a:moveTo>
                        <a:pt x="1" y="5"/>
                      </a:moveTo>
                      <a:cubicBezTo>
                        <a:pt x="1" y="4"/>
                        <a:pt x="1" y="3"/>
                        <a:pt x="1" y="3"/>
                      </a:cubicBezTo>
                      <a:cubicBezTo>
                        <a:pt x="1" y="3"/>
                        <a:pt x="1" y="3"/>
                        <a:pt x="0" y="3"/>
                      </a:cubicBezTo>
                      <a:cubicBezTo>
                        <a:pt x="9" y="9"/>
                        <a:pt x="21" y="15"/>
                        <a:pt x="25" y="2"/>
                      </a:cubicBezTo>
                      <a:cubicBezTo>
                        <a:pt x="25" y="1"/>
                        <a:pt x="24" y="0"/>
                        <a:pt x="23" y="1"/>
                      </a:cubicBezTo>
                      <a:cubicBezTo>
                        <a:pt x="20" y="14"/>
                        <a:pt x="8" y="7"/>
                        <a:pt x="1" y="2"/>
                      </a:cubicBezTo>
                      <a:cubicBezTo>
                        <a:pt x="0" y="2"/>
                        <a:pt x="0" y="2"/>
                        <a:pt x="0" y="3"/>
                      </a:cubicBezTo>
                      <a:cubicBezTo>
                        <a:pt x="0" y="3"/>
                        <a:pt x="0" y="4"/>
                        <a:pt x="0" y="5"/>
                      </a:cubicBezTo>
                      <a:cubicBezTo>
                        <a:pt x="0" y="5"/>
                        <a:pt x="1"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5" name="Freeform 181"/>
                <p:cNvSpPr>
                  <a:spLocks/>
                </p:cNvSpPr>
                <p:nvPr/>
              </p:nvSpPr>
              <p:spPr bwMode="auto">
                <a:xfrm>
                  <a:off x="931863" y="2381251"/>
                  <a:ext cx="17463" cy="44450"/>
                </a:xfrm>
                <a:custGeom>
                  <a:avLst/>
                  <a:gdLst>
                    <a:gd name="T0" fmla="*/ 9 w 16"/>
                    <a:gd name="T1" fmla="*/ 40 h 41"/>
                    <a:gd name="T2" fmla="*/ 2 w 16"/>
                    <a:gd name="T3" fmla="*/ 1 h 41"/>
                    <a:gd name="T4" fmla="*/ 1 w 16"/>
                    <a:gd name="T5" fmla="*/ 2 h 41"/>
                    <a:gd name="T6" fmla="*/ 8 w 16"/>
                    <a:gd name="T7" fmla="*/ 40 h 41"/>
                    <a:gd name="T8" fmla="*/ 9 w 16"/>
                    <a:gd name="T9" fmla="*/ 40 h 41"/>
                  </a:gdLst>
                  <a:ahLst/>
                  <a:cxnLst>
                    <a:cxn ang="0">
                      <a:pos x="T0" y="T1"/>
                    </a:cxn>
                    <a:cxn ang="0">
                      <a:pos x="T2" y="T3"/>
                    </a:cxn>
                    <a:cxn ang="0">
                      <a:pos x="T4" y="T5"/>
                    </a:cxn>
                    <a:cxn ang="0">
                      <a:pos x="T6" y="T7"/>
                    </a:cxn>
                    <a:cxn ang="0">
                      <a:pos x="T8" y="T9"/>
                    </a:cxn>
                  </a:cxnLst>
                  <a:rect l="0" t="0" r="r" b="b"/>
                  <a:pathLst>
                    <a:path w="16" h="41">
                      <a:moveTo>
                        <a:pt x="9" y="40"/>
                      </a:moveTo>
                      <a:cubicBezTo>
                        <a:pt x="11" y="28"/>
                        <a:pt x="16" y="7"/>
                        <a:pt x="2" y="1"/>
                      </a:cubicBezTo>
                      <a:cubicBezTo>
                        <a:pt x="1" y="0"/>
                        <a:pt x="0" y="1"/>
                        <a:pt x="1" y="2"/>
                      </a:cubicBezTo>
                      <a:cubicBezTo>
                        <a:pt x="14" y="8"/>
                        <a:pt x="9" y="29"/>
                        <a:pt x="8" y="40"/>
                      </a:cubicBezTo>
                      <a:cubicBezTo>
                        <a:pt x="7" y="41"/>
                        <a:pt x="9" y="41"/>
                        <a:pt x="9" y="4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6" name="Freeform 182"/>
                <p:cNvSpPr>
                  <a:spLocks/>
                </p:cNvSpPr>
                <p:nvPr/>
              </p:nvSpPr>
              <p:spPr bwMode="auto">
                <a:xfrm>
                  <a:off x="942975" y="2379663"/>
                  <a:ext cx="17463" cy="49213"/>
                </a:xfrm>
                <a:custGeom>
                  <a:avLst/>
                  <a:gdLst>
                    <a:gd name="T0" fmla="*/ 7 w 17"/>
                    <a:gd name="T1" fmla="*/ 44 h 46"/>
                    <a:gd name="T2" fmla="*/ 16 w 17"/>
                    <a:gd name="T3" fmla="*/ 2 h 46"/>
                    <a:gd name="T4" fmla="*/ 15 w 17"/>
                    <a:gd name="T5" fmla="*/ 1 h 46"/>
                    <a:gd name="T6" fmla="*/ 6 w 17"/>
                    <a:gd name="T7" fmla="*/ 45 h 46"/>
                    <a:gd name="T8" fmla="*/ 7 w 17"/>
                    <a:gd name="T9" fmla="*/ 44 h 46"/>
                  </a:gdLst>
                  <a:ahLst/>
                  <a:cxnLst>
                    <a:cxn ang="0">
                      <a:pos x="T0" y="T1"/>
                    </a:cxn>
                    <a:cxn ang="0">
                      <a:pos x="T2" y="T3"/>
                    </a:cxn>
                    <a:cxn ang="0">
                      <a:pos x="T4" y="T5"/>
                    </a:cxn>
                    <a:cxn ang="0">
                      <a:pos x="T6" y="T7"/>
                    </a:cxn>
                    <a:cxn ang="0">
                      <a:pos x="T8" y="T9"/>
                    </a:cxn>
                  </a:cxnLst>
                  <a:rect l="0" t="0" r="r" b="b"/>
                  <a:pathLst>
                    <a:path w="17" h="46">
                      <a:moveTo>
                        <a:pt x="7" y="44"/>
                      </a:moveTo>
                      <a:cubicBezTo>
                        <a:pt x="1" y="32"/>
                        <a:pt x="6" y="11"/>
                        <a:pt x="16" y="2"/>
                      </a:cubicBezTo>
                      <a:cubicBezTo>
                        <a:pt x="17" y="1"/>
                        <a:pt x="16" y="0"/>
                        <a:pt x="15" y="1"/>
                      </a:cubicBezTo>
                      <a:cubicBezTo>
                        <a:pt x="5" y="10"/>
                        <a:pt x="0" y="32"/>
                        <a:pt x="6" y="45"/>
                      </a:cubicBezTo>
                      <a:cubicBezTo>
                        <a:pt x="6" y="46"/>
                        <a:pt x="8" y="45"/>
                        <a:pt x="7"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7" name="Freeform 183"/>
                <p:cNvSpPr>
                  <a:spLocks/>
                </p:cNvSpPr>
                <p:nvPr/>
              </p:nvSpPr>
              <p:spPr bwMode="auto">
                <a:xfrm>
                  <a:off x="927100" y="2368551"/>
                  <a:ext cx="36513" cy="15875"/>
                </a:xfrm>
                <a:custGeom>
                  <a:avLst/>
                  <a:gdLst>
                    <a:gd name="T0" fmla="*/ 6 w 34"/>
                    <a:gd name="T1" fmla="*/ 14 h 16"/>
                    <a:gd name="T2" fmla="*/ 5 w 34"/>
                    <a:gd name="T3" fmla="*/ 5 h 16"/>
                    <a:gd name="T4" fmla="*/ 12 w 34"/>
                    <a:gd name="T5" fmla="*/ 5 h 16"/>
                    <a:gd name="T6" fmla="*/ 9 w 34"/>
                    <a:gd name="T7" fmla="*/ 7 h 16"/>
                    <a:gd name="T8" fmla="*/ 10 w 34"/>
                    <a:gd name="T9" fmla="*/ 4 h 16"/>
                    <a:gd name="T10" fmla="*/ 15 w 34"/>
                    <a:gd name="T11" fmla="*/ 5 h 16"/>
                    <a:gd name="T12" fmla="*/ 15 w 34"/>
                    <a:gd name="T13" fmla="*/ 7 h 16"/>
                    <a:gd name="T14" fmla="*/ 21 w 34"/>
                    <a:gd name="T15" fmla="*/ 4 h 16"/>
                    <a:gd name="T16" fmla="*/ 23 w 34"/>
                    <a:gd name="T17" fmla="*/ 7 h 16"/>
                    <a:gd name="T18" fmla="*/ 22 w 34"/>
                    <a:gd name="T19" fmla="*/ 7 h 16"/>
                    <a:gd name="T20" fmla="*/ 22 w 34"/>
                    <a:gd name="T21" fmla="*/ 4 h 16"/>
                    <a:gd name="T22" fmla="*/ 24 w 34"/>
                    <a:gd name="T23" fmla="*/ 3 h 16"/>
                    <a:gd name="T24" fmla="*/ 25 w 34"/>
                    <a:gd name="T25" fmla="*/ 3 h 16"/>
                    <a:gd name="T26" fmla="*/ 25 w 34"/>
                    <a:gd name="T27" fmla="*/ 7 h 16"/>
                    <a:gd name="T28" fmla="*/ 31 w 34"/>
                    <a:gd name="T29" fmla="*/ 8 h 16"/>
                    <a:gd name="T30" fmla="*/ 27 w 34"/>
                    <a:gd name="T31" fmla="*/ 12 h 16"/>
                    <a:gd name="T32" fmla="*/ 27 w 34"/>
                    <a:gd name="T33" fmla="*/ 14 h 16"/>
                    <a:gd name="T34" fmla="*/ 31 w 34"/>
                    <a:gd name="T35" fmla="*/ 4 h 16"/>
                    <a:gd name="T36" fmla="*/ 24 w 34"/>
                    <a:gd name="T37" fmla="*/ 7 h 16"/>
                    <a:gd name="T38" fmla="*/ 29 w 34"/>
                    <a:gd name="T39" fmla="*/ 7 h 16"/>
                    <a:gd name="T40" fmla="*/ 22 w 34"/>
                    <a:gd name="T41" fmla="*/ 2 h 16"/>
                    <a:gd name="T42" fmla="*/ 21 w 34"/>
                    <a:gd name="T43" fmla="*/ 10 h 16"/>
                    <a:gd name="T44" fmla="*/ 25 w 34"/>
                    <a:gd name="T45" fmla="*/ 6 h 16"/>
                    <a:gd name="T46" fmla="*/ 13 w 34"/>
                    <a:gd name="T47" fmla="*/ 9 h 16"/>
                    <a:gd name="T48" fmla="*/ 14 w 34"/>
                    <a:gd name="T49" fmla="*/ 10 h 16"/>
                    <a:gd name="T50" fmla="*/ 14 w 34"/>
                    <a:gd name="T51" fmla="*/ 3 h 16"/>
                    <a:gd name="T52" fmla="*/ 9 w 34"/>
                    <a:gd name="T53" fmla="*/ 10 h 16"/>
                    <a:gd name="T54" fmla="*/ 10 w 34"/>
                    <a:gd name="T55" fmla="*/ 10 h 16"/>
                    <a:gd name="T56" fmla="*/ 10 w 34"/>
                    <a:gd name="T57" fmla="*/ 2 h 16"/>
                    <a:gd name="T58" fmla="*/ 3 w 34"/>
                    <a:gd name="T59" fmla="*/ 5 h 16"/>
                    <a:gd name="T60" fmla="*/ 5 w 34"/>
                    <a:gd name="T61" fmla="*/ 15 h 16"/>
                    <a:gd name="T62" fmla="*/ 6 w 34"/>
                    <a:gd name="T63" fmla="*/ 14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4" h="16">
                      <a:moveTo>
                        <a:pt x="6" y="14"/>
                      </a:moveTo>
                      <a:cubicBezTo>
                        <a:pt x="3" y="11"/>
                        <a:pt x="2" y="8"/>
                        <a:pt x="5" y="5"/>
                      </a:cubicBezTo>
                      <a:cubicBezTo>
                        <a:pt x="7" y="3"/>
                        <a:pt x="10" y="2"/>
                        <a:pt x="12" y="5"/>
                      </a:cubicBezTo>
                      <a:cubicBezTo>
                        <a:pt x="13" y="7"/>
                        <a:pt x="10" y="9"/>
                        <a:pt x="9" y="7"/>
                      </a:cubicBezTo>
                      <a:cubicBezTo>
                        <a:pt x="9" y="6"/>
                        <a:pt x="9" y="4"/>
                        <a:pt x="10" y="4"/>
                      </a:cubicBezTo>
                      <a:cubicBezTo>
                        <a:pt x="12" y="3"/>
                        <a:pt x="14" y="4"/>
                        <a:pt x="15" y="5"/>
                      </a:cubicBezTo>
                      <a:cubicBezTo>
                        <a:pt x="18" y="7"/>
                        <a:pt x="14" y="10"/>
                        <a:pt x="15" y="7"/>
                      </a:cubicBezTo>
                      <a:cubicBezTo>
                        <a:pt x="15" y="4"/>
                        <a:pt x="19" y="3"/>
                        <a:pt x="21" y="4"/>
                      </a:cubicBezTo>
                      <a:cubicBezTo>
                        <a:pt x="23" y="4"/>
                        <a:pt x="24" y="5"/>
                        <a:pt x="23" y="7"/>
                      </a:cubicBezTo>
                      <a:cubicBezTo>
                        <a:pt x="23" y="8"/>
                        <a:pt x="22" y="10"/>
                        <a:pt x="22" y="7"/>
                      </a:cubicBezTo>
                      <a:cubicBezTo>
                        <a:pt x="22" y="6"/>
                        <a:pt x="22" y="5"/>
                        <a:pt x="22" y="4"/>
                      </a:cubicBezTo>
                      <a:cubicBezTo>
                        <a:pt x="23" y="4"/>
                        <a:pt x="23" y="3"/>
                        <a:pt x="24" y="3"/>
                      </a:cubicBezTo>
                      <a:cubicBezTo>
                        <a:pt x="24" y="3"/>
                        <a:pt x="24" y="3"/>
                        <a:pt x="25" y="3"/>
                      </a:cubicBezTo>
                      <a:cubicBezTo>
                        <a:pt x="27" y="3"/>
                        <a:pt x="28" y="4"/>
                        <a:pt x="25" y="7"/>
                      </a:cubicBezTo>
                      <a:cubicBezTo>
                        <a:pt x="25" y="4"/>
                        <a:pt x="32" y="3"/>
                        <a:pt x="31" y="8"/>
                      </a:cubicBezTo>
                      <a:cubicBezTo>
                        <a:pt x="30" y="10"/>
                        <a:pt x="28" y="11"/>
                        <a:pt x="27" y="12"/>
                      </a:cubicBezTo>
                      <a:cubicBezTo>
                        <a:pt x="26" y="13"/>
                        <a:pt x="27" y="14"/>
                        <a:pt x="27" y="14"/>
                      </a:cubicBezTo>
                      <a:cubicBezTo>
                        <a:pt x="31" y="12"/>
                        <a:pt x="34" y="7"/>
                        <a:pt x="31" y="4"/>
                      </a:cubicBezTo>
                      <a:cubicBezTo>
                        <a:pt x="29" y="1"/>
                        <a:pt x="24" y="4"/>
                        <a:pt x="24" y="7"/>
                      </a:cubicBezTo>
                      <a:cubicBezTo>
                        <a:pt x="24" y="11"/>
                        <a:pt x="29" y="9"/>
                        <a:pt x="29" y="7"/>
                      </a:cubicBezTo>
                      <a:cubicBezTo>
                        <a:pt x="31" y="3"/>
                        <a:pt x="26" y="0"/>
                        <a:pt x="22" y="2"/>
                      </a:cubicBezTo>
                      <a:cubicBezTo>
                        <a:pt x="20" y="3"/>
                        <a:pt x="20" y="7"/>
                        <a:pt x="21" y="10"/>
                      </a:cubicBezTo>
                      <a:cubicBezTo>
                        <a:pt x="22" y="12"/>
                        <a:pt x="25" y="7"/>
                        <a:pt x="25" y="6"/>
                      </a:cubicBezTo>
                      <a:cubicBezTo>
                        <a:pt x="25" y="0"/>
                        <a:pt x="11" y="1"/>
                        <a:pt x="13" y="9"/>
                      </a:cubicBezTo>
                      <a:cubicBezTo>
                        <a:pt x="14" y="10"/>
                        <a:pt x="14" y="10"/>
                        <a:pt x="14" y="10"/>
                      </a:cubicBezTo>
                      <a:cubicBezTo>
                        <a:pt x="20" y="8"/>
                        <a:pt x="19" y="5"/>
                        <a:pt x="14" y="3"/>
                      </a:cubicBezTo>
                      <a:cubicBezTo>
                        <a:pt x="8" y="0"/>
                        <a:pt x="7" y="5"/>
                        <a:pt x="9" y="10"/>
                      </a:cubicBezTo>
                      <a:cubicBezTo>
                        <a:pt x="9" y="10"/>
                        <a:pt x="9" y="10"/>
                        <a:pt x="10" y="10"/>
                      </a:cubicBezTo>
                      <a:cubicBezTo>
                        <a:pt x="14" y="10"/>
                        <a:pt x="15" y="4"/>
                        <a:pt x="10" y="2"/>
                      </a:cubicBezTo>
                      <a:cubicBezTo>
                        <a:pt x="8" y="1"/>
                        <a:pt x="4" y="3"/>
                        <a:pt x="3" y="5"/>
                      </a:cubicBezTo>
                      <a:cubicBezTo>
                        <a:pt x="0" y="9"/>
                        <a:pt x="2" y="12"/>
                        <a:pt x="5" y="15"/>
                      </a:cubicBezTo>
                      <a:cubicBezTo>
                        <a:pt x="5" y="16"/>
                        <a:pt x="6" y="15"/>
                        <a:pt x="6"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8" name="Freeform 193"/>
                <p:cNvSpPr>
                  <a:spLocks/>
                </p:cNvSpPr>
                <p:nvPr/>
              </p:nvSpPr>
              <p:spPr bwMode="auto">
                <a:xfrm>
                  <a:off x="933450" y="2243138"/>
                  <a:ext cx="85725" cy="49213"/>
                </a:xfrm>
                <a:custGeom>
                  <a:avLst/>
                  <a:gdLst>
                    <a:gd name="T0" fmla="*/ 1 w 82"/>
                    <a:gd name="T1" fmla="*/ 46 h 47"/>
                    <a:gd name="T2" fmla="*/ 6 w 82"/>
                    <a:gd name="T3" fmla="*/ 40 h 47"/>
                    <a:gd name="T4" fmla="*/ 9 w 82"/>
                    <a:gd name="T5" fmla="*/ 37 h 47"/>
                    <a:gd name="T6" fmla="*/ 11 w 82"/>
                    <a:gd name="T7" fmla="*/ 44 h 47"/>
                    <a:gd name="T8" fmla="*/ 11 w 82"/>
                    <a:gd name="T9" fmla="*/ 44 h 47"/>
                    <a:gd name="T10" fmla="*/ 19 w 82"/>
                    <a:gd name="T11" fmla="*/ 34 h 47"/>
                    <a:gd name="T12" fmla="*/ 25 w 82"/>
                    <a:gd name="T13" fmla="*/ 32 h 47"/>
                    <a:gd name="T14" fmla="*/ 29 w 82"/>
                    <a:gd name="T15" fmla="*/ 42 h 47"/>
                    <a:gd name="T16" fmla="*/ 29 w 82"/>
                    <a:gd name="T17" fmla="*/ 43 h 47"/>
                    <a:gd name="T18" fmla="*/ 32 w 82"/>
                    <a:gd name="T19" fmla="*/ 37 h 47"/>
                    <a:gd name="T20" fmla="*/ 33 w 82"/>
                    <a:gd name="T21" fmla="*/ 33 h 47"/>
                    <a:gd name="T22" fmla="*/ 37 w 82"/>
                    <a:gd name="T23" fmla="*/ 34 h 47"/>
                    <a:gd name="T24" fmla="*/ 37 w 82"/>
                    <a:gd name="T25" fmla="*/ 34 h 47"/>
                    <a:gd name="T26" fmla="*/ 44 w 82"/>
                    <a:gd name="T27" fmla="*/ 30 h 47"/>
                    <a:gd name="T28" fmla="*/ 44 w 82"/>
                    <a:gd name="T29" fmla="*/ 30 h 47"/>
                    <a:gd name="T30" fmla="*/ 48 w 82"/>
                    <a:gd name="T31" fmla="*/ 24 h 47"/>
                    <a:gd name="T32" fmla="*/ 50 w 82"/>
                    <a:gd name="T33" fmla="*/ 18 h 47"/>
                    <a:gd name="T34" fmla="*/ 53 w 82"/>
                    <a:gd name="T35" fmla="*/ 20 h 47"/>
                    <a:gd name="T36" fmla="*/ 57 w 82"/>
                    <a:gd name="T37" fmla="*/ 40 h 47"/>
                    <a:gd name="T38" fmla="*/ 58 w 82"/>
                    <a:gd name="T39" fmla="*/ 40 h 47"/>
                    <a:gd name="T40" fmla="*/ 64 w 82"/>
                    <a:gd name="T41" fmla="*/ 19 h 47"/>
                    <a:gd name="T42" fmla="*/ 68 w 82"/>
                    <a:gd name="T43" fmla="*/ 9 h 47"/>
                    <a:gd name="T44" fmla="*/ 72 w 82"/>
                    <a:gd name="T45" fmla="*/ 15 h 47"/>
                    <a:gd name="T46" fmla="*/ 73 w 82"/>
                    <a:gd name="T47" fmla="*/ 15 h 47"/>
                    <a:gd name="T48" fmla="*/ 82 w 82"/>
                    <a:gd name="T49" fmla="*/ 1 h 47"/>
                    <a:gd name="T50" fmla="*/ 81 w 82"/>
                    <a:gd name="T51" fmla="*/ 1 h 47"/>
                    <a:gd name="T52" fmla="*/ 80 w 82"/>
                    <a:gd name="T53" fmla="*/ 1 h 47"/>
                    <a:gd name="T54" fmla="*/ 80 w 82"/>
                    <a:gd name="T55" fmla="*/ 2 h 47"/>
                    <a:gd name="T56" fmla="*/ 78 w 82"/>
                    <a:gd name="T57" fmla="*/ 7 h 47"/>
                    <a:gd name="T58" fmla="*/ 74 w 82"/>
                    <a:gd name="T59" fmla="*/ 12 h 47"/>
                    <a:gd name="T60" fmla="*/ 69 w 82"/>
                    <a:gd name="T61" fmla="*/ 6 h 47"/>
                    <a:gd name="T62" fmla="*/ 68 w 82"/>
                    <a:gd name="T63" fmla="*/ 6 h 47"/>
                    <a:gd name="T64" fmla="*/ 58 w 82"/>
                    <a:gd name="T65" fmla="*/ 36 h 47"/>
                    <a:gd name="T66" fmla="*/ 57 w 82"/>
                    <a:gd name="T67" fmla="*/ 35 h 47"/>
                    <a:gd name="T68" fmla="*/ 56 w 82"/>
                    <a:gd name="T69" fmla="*/ 28 h 47"/>
                    <a:gd name="T70" fmla="*/ 52 w 82"/>
                    <a:gd name="T71" fmla="*/ 15 h 47"/>
                    <a:gd name="T72" fmla="*/ 51 w 82"/>
                    <a:gd name="T73" fmla="*/ 15 h 47"/>
                    <a:gd name="T74" fmla="*/ 48 w 82"/>
                    <a:gd name="T75" fmla="*/ 22 h 47"/>
                    <a:gd name="T76" fmla="*/ 42 w 82"/>
                    <a:gd name="T77" fmla="*/ 28 h 47"/>
                    <a:gd name="T78" fmla="*/ 42 w 82"/>
                    <a:gd name="T79" fmla="*/ 28 h 47"/>
                    <a:gd name="T80" fmla="*/ 38 w 82"/>
                    <a:gd name="T81" fmla="*/ 32 h 47"/>
                    <a:gd name="T82" fmla="*/ 34 w 82"/>
                    <a:gd name="T83" fmla="*/ 29 h 47"/>
                    <a:gd name="T84" fmla="*/ 34 w 82"/>
                    <a:gd name="T85" fmla="*/ 29 h 47"/>
                    <a:gd name="T86" fmla="*/ 31 w 82"/>
                    <a:gd name="T87" fmla="*/ 39 h 47"/>
                    <a:gd name="T88" fmla="*/ 26 w 82"/>
                    <a:gd name="T89" fmla="*/ 34 h 47"/>
                    <a:gd name="T90" fmla="*/ 24 w 82"/>
                    <a:gd name="T91" fmla="*/ 27 h 47"/>
                    <a:gd name="T92" fmla="*/ 23 w 82"/>
                    <a:gd name="T93" fmla="*/ 27 h 47"/>
                    <a:gd name="T94" fmla="*/ 17 w 82"/>
                    <a:gd name="T95" fmla="*/ 36 h 47"/>
                    <a:gd name="T96" fmla="*/ 11 w 82"/>
                    <a:gd name="T97" fmla="*/ 42 h 47"/>
                    <a:gd name="T98" fmla="*/ 8 w 82"/>
                    <a:gd name="T99" fmla="*/ 36 h 47"/>
                    <a:gd name="T100" fmla="*/ 8 w 82"/>
                    <a:gd name="T101" fmla="*/ 36 h 47"/>
                    <a:gd name="T102" fmla="*/ 1 w 82"/>
                    <a:gd name="T103" fmla="*/ 47 h 47"/>
                    <a:gd name="T104" fmla="*/ 1 w 82"/>
                    <a:gd name="T105" fmla="*/ 47 h 47"/>
                    <a:gd name="T106" fmla="*/ 2 w 82"/>
                    <a:gd name="T107" fmla="*/ 47 h 47"/>
                    <a:gd name="T108" fmla="*/ 1 w 82"/>
                    <a:gd name="T109" fmla="*/ 46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82" h="47">
                      <a:moveTo>
                        <a:pt x="1" y="46"/>
                      </a:moveTo>
                      <a:cubicBezTo>
                        <a:pt x="3" y="46"/>
                        <a:pt x="5" y="42"/>
                        <a:pt x="6" y="40"/>
                      </a:cubicBezTo>
                      <a:cubicBezTo>
                        <a:pt x="6" y="40"/>
                        <a:pt x="8" y="36"/>
                        <a:pt x="9" y="37"/>
                      </a:cubicBezTo>
                      <a:cubicBezTo>
                        <a:pt x="10" y="39"/>
                        <a:pt x="10" y="42"/>
                        <a:pt x="11" y="44"/>
                      </a:cubicBezTo>
                      <a:cubicBezTo>
                        <a:pt x="11" y="44"/>
                        <a:pt x="11" y="44"/>
                        <a:pt x="11" y="44"/>
                      </a:cubicBezTo>
                      <a:cubicBezTo>
                        <a:pt x="15" y="41"/>
                        <a:pt x="17" y="38"/>
                        <a:pt x="19" y="34"/>
                      </a:cubicBezTo>
                      <a:cubicBezTo>
                        <a:pt x="21" y="31"/>
                        <a:pt x="23" y="26"/>
                        <a:pt x="25" y="32"/>
                      </a:cubicBezTo>
                      <a:cubicBezTo>
                        <a:pt x="26" y="35"/>
                        <a:pt x="27" y="39"/>
                        <a:pt x="29" y="42"/>
                      </a:cubicBezTo>
                      <a:cubicBezTo>
                        <a:pt x="29" y="43"/>
                        <a:pt x="29" y="43"/>
                        <a:pt x="29" y="43"/>
                      </a:cubicBezTo>
                      <a:cubicBezTo>
                        <a:pt x="31" y="41"/>
                        <a:pt x="32" y="39"/>
                        <a:pt x="32" y="37"/>
                      </a:cubicBezTo>
                      <a:cubicBezTo>
                        <a:pt x="32" y="35"/>
                        <a:pt x="33" y="34"/>
                        <a:pt x="33" y="33"/>
                      </a:cubicBezTo>
                      <a:cubicBezTo>
                        <a:pt x="34" y="29"/>
                        <a:pt x="36" y="32"/>
                        <a:pt x="37" y="34"/>
                      </a:cubicBezTo>
                      <a:cubicBezTo>
                        <a:pt x="37" y="34"/>
                        <a:pt x="37" y="34"/>
                        <a:pt x="37" y="34"/>
                      </a:cubicBezTo>
                      <a:cubicBezTo>
                        <a:pt x="39" y="32"/>
                        <a:pt x="41" y="27"/>
                        <a:pt x="44" y="30"/>
                      </a:cubicBezTo>
                      <a:cubicBezTo>
                        <a:pt x="44" y="30"/>
                        <a:pt x="44" y="30"/>
                        <a:pt x="44" y="30"/>
                      </a:cubicBezTo>
                      <a:cubicBezTo>
                        <a:pt x="46" y="28"/>
                        <a:pt x="47" y="26"/>
                        <a:pt x="48" y="24"/>
                      </a:cubicBezTo>
                      <a:cubicBezTo>
                        <a:pt x="49" y="22"/>
                        <a:pt x="49" y="20"/>
                        <a:pt x="50" y="18"/>
                      </a:cubicBezTo>
                      <a:cubicBezTo>
                        <a:pt x="52" y="15"/>
                        <a:pt x="52" y="18"/>
                        <a:pt x="53" y="20"/>
                      </a:cubicBezTo>
                      <a:cubicBezTo>
                        <a:pt x="55" y="26"/>
                        <a:pt x="56" y="33"/>
                        <a:pt x="57" y="40"/>
                      </a:cubicBezTo>
                      <a:cubicBezTo>
                        <a:pt x="57" y="40"/>
                        <a:pt x="58" y="40"/>
                        <a:pt x="58" y="40"/>
                      </a:cubicBezTo>
                      <a:cubicBezTo>
                        <a:pt x="60" y="33"/>
                        <a:pt x="62" y="26"/>
                        <a:pt x="64" y="19"/>
                      </a:cubicBezTo>
                      <a:cubicBezTo>
                        <a:pt x="65" y="16"/>
                        <a:pt x="66" y="12"/>
                        <a:pt x="68" y="9"/>
                      </a:cubicBezTo>
                      <a:cubicBezTo>
                        <a:pt x="68" y="8"/>
                        <a:pt x="72" y="14"/>
                        <a:pt x="72" y="15"/>
                      </a:cubicBezTo>
                      <a:cubicBezTo>
                        <a:pt x="72" y="15"/>
                        <a:pt x="73" y="15"/>
                        <a:pt x="73" y="15"/>
                      </a:cubicBezTo>
                      <a:cubicBezTo>
                        <a:pt x="77" y="11"/>
                        <a:pt x="80" y="6"/>
                        <a:pt x="82" y="1"/>
                      </a:cubicBezTo>
                      <a:cubicBezTo>
                        <a:pt x="82" y="1"/>
                        <a:pt x="81" y="0"/>
                        <a:pt x="81" y="1"/>
                      </a:cubicBezTo>
                      <a:cubicBezTo>
                        <a:pt x="81" y="1"/>
                        <a:pt x="80" y="1"/>
                        <a:pt x="80" y="1"/>
                      </a:cubicBezTo>
                      <a:cubicBezTo>
                        <a:pt x="80" y="1"/>
                        <a:pt x="80" y="2"/>
                        <a:pt x="80" y="2"/>
                      </a:cubicBezTo>
                      <a:cubicBezTo>
                        <a:pt x="80" y="2"/>
                        <a:pt x="79" y="6"/>
                        <a:pt x="78" y="7"/>
                      </a:cubicBezTo>
                      <a:cubicBezTo>
                        <a:pt x="77" y="8"/>
                        <a:pt x="76" y="10"/>
                        <a:pt x="74" y="12"/>
                      </a:cubicBezTo>
                      <a:cubicBezTo>
                        <a:pt x="71" y="16"/>
                        <a:pt x="70" y="9"/>
                        <a:pt x="69" y="6"/>
                      </a:cubicBezTo>
                      <a:cubicBezTo>
                        <a:pt x="69" y="6"/>
                        <a:pt x="68" y="6"/>
                        <a:pt x="68" y="6"/>
                      </a:cubicBezTo>
                      <a:cubicBezTo>
                        <a:pt x="64" y="16"/>
                        <a:pt x="61" y="26"/>
                        <a:pt x="58" y="36"/>
                      </a:cubicBezTo>
                      <a:cubicBezTo>
                        <a:pt x="57" y="40"/>
                        <a:pt x="58" y="37"/>
                        <a:pt x="57" y="35"/>
                      </a:cubicBezTo>
                      <a:cubicBezTo>
                        <a:pt x="57" y="32"/>
                        <a:pt x="56" y="30"/>
                        <a:pt x="56" y="28"/>
                      </a:cubicBezTo>
                      <a:cubicBezTo>
                        <a:pt x="55" y="23"/>
                        <a:pt x="54" y="19"/>
                        <a:pt x="52" y="15"/>
                      </a:cubicBezTo>
                      <a:cubicBezTo>
                        <a:pt x="52" y="15"/>
                        <a:pt x="51" y="15"/>
                        <a:pt x="51" y="15"/>
                      </a:cubicBezTo>
                      <a:cubicBezTo>
                        <a:pt x="50" y="17"/>
                        <a:pt x="49" y="20"/>
                        <a:pt x="48" y="22"/>
                      </a:cubicBezTo>
                      <a:cubicBezTo>
                        <a:pt x="47" y="25"/>
                        <a:pt x="45" y="30"/>
                        <a:pt x="42" y="28"/>
                      </a:cubicBezTo>
                      <a:cubicBezTo>
                        <a:pt x="42" y="27"/>
                        <a:pt x="42" y="27"/>
                        <a:pt x="42" y="28"/>
                      </a:cubicBezTo>
                      <a:cubicBezTo>
                        <a:pt x="40" y="29"/>
                        <a:pt x="39" y="31"/>
                        <a:pt x="38" y="32"/>
                      </a:cubicBezTo>
                      <a:cubicBezTo>
                        <a:pt x="37" y="33"/>
                        <a:pt x="35" y="29"/>
                        <a:pt x="34" y="29"/>
                      </a:cubicBezTo>
                      <a:cubicBezTo>
                        <a:pt x="34" y="28"/>
                        <a:pt x="34" y="29"/>
                        <a:pt x="34" y="29"/>
                      </a:cubicBezTo>
                      <a:cubicBezTo>
                        <a:pt x="32" y="32"/>
                        <a:pt x="32" y="36"/>
                        <a:pt x="31" y="39"/>
                      </a:cubicBezTo>
                      <a:cubicBezTo>
                        <a:pt x="29" y="44"/>
                        <a:pt x="27" y="35"/>
                        <a:pt x="26" y="34"/>
                      </a:cubicBezTo>
                      <a:cubicBezTo>
                        <a:pt x="26" y="31"/>
                        <a:pt x="25" y="29"/>
                        <a:pt x="24" y="27"/>
                      </a:cubicBezTo>
                      <a:cubicBezTo>
                        <a:pt x="23" y="27"/>
                        <a:pt x="23" y="26"/>
                        <a:pt x="23" y="27"/>
                      </a:cubicBezTo>
                      <a:cubicBezTo>
                        <a:pt x="20" y="29"/>
                        <a:pt x="19" y="33"/>
                        <a:pt x="17" y="36"/>
                      </a:cubicBezTo>
                      <a:cubicBezTo>
                        <a:pt x="17" y="37"/>
                        <a:pt x="12" y="44"/>
                        <a:pt x="11" y="42"/>
                      </a:cubicBezTo>
                      <a:cubicBezTo>
                        <a:pt x="11" y="39"/>
                        <a:pt x="10" y="38"/>
                        <a:pt x="8" y="36"/>
                      </a:cubicBezTo>
                      <a:cubicBezTo>
                        <a:pt x="8" y="35"/>
                        <a:pt x="8" y="35"/>
                        <a:pt x="8" y="36"/>
                      </a:cubicBezTo>
                      <a:cubicBezTo>
                        <a:pt x="6" y="39"/>
                        <a:pt x="3" y="43"/>
                        <a:pt x="1" y="47"/>
                      </a:cubicBezTo>
                      <a:cubicBezTo>
                        <a:pt x="0" y="47"/>
                        <a:pt x="1" y="47"/>
                        <a:pt x="1" y="47"/>
                      </a:cubicBezTo>
                      <a:cubicBezTo>
                        <a:pt x="1" y="47"/>
                        <a:pt x="1" y="47"/>
                        <a:pt x="2" y="47"/>
                      </a:cubicBezTo>
                      <a:cubicBezTo>
                        <a:pt x="2" y="47"/>
                        <a:pt x="2" y="46"/>
                        <a:pt x="1" y="4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9" name="Freeform 194"/>
                <p:cNvSpPr>
                  <a:spLocks/>
                </p:cNvSpPr>
                <p:nvPr/>
              </p:nvSpPr>
              <p:spPr bwMode="auto">
                <a:xfrm>
                  <a:off x="919163" y="2254251"/>
                  <a:ext cx="119063" cy="52388"/>
                </a:xfrm>
                <a:custGeom>
                  <a:avLst/>
                  <a:gdLst>
                    <a:gd name="T0" fmla="*/ 2 w 113"/>
                    <a:gd name="T1" fmla="*/ 0 h 50"/>
                    <a:gd name="T2" fmla="*/ 4 w 113"/>
                    <a:gd name="T3" fmla="*/ 22 h 50"/>
                    <a:gd name="T4" fmla="*/ 6 w 113"/>
                    <a:gd name="T5" fmla="*/ 49 h 50"/>
                    <a:gd name="T6" fmla="*/ 7 w 113"/>
                    <a:gd name="T7" fmla="*/ 50 h 50"/>
                    <a:gd name="T8" fmla="*/ 34 w 113"/>
                    <a:gd name="T9" fmla="*/ 49 h 50"/>
                    <a:gd name="T10" fmla="*/ 60 w 113"/>
                    <a:gd name="T11" fmla="*/ 47 h 50"/>
                    <a:gd name="T12" fmla="*/ 112 w 113"/>
                    <a:gd name="T13" fmla="*/ 42 h 50"/>
                    <a:gd name="T14" fmla="*/ 113 w 113"/>
                    <a:gd name="T15" fmla="*/ 42 h 50"/>
                    <a:gd name="T16" fmla="*/ 111 w 113"/>
                    <a:gd name="T17" fmla="*/ 40 h 50"/>
                    <a:gd name="T18" fmla="*/ 110 w 113"/>
                    <a:gd name="T19" fmla="*/ 40 h 50"/>
                    <a:gd name="T20" fmla="*/ 106 w 113"/>
                    <a:gd name="T21" fmla="*/ 42 h 50"/>
                    <a:gd name="T22" fmla="*/ 96 w 113"/>
                    <a:gd name="T23" fmla="*/ 42 h 50"/>
                    <a:gd name="T24" fmla="*/ 78 w 113"/>
                    <a:gd name="T25" fmla="*/ 45 h 50"/>
                    <a:gd name="T26" fmla="*/ 38 w 113"/>
                    <a:gd name="T27" fmla="*/ 48 h 50"/>
                    <a:gd name="T28" fmla="*/ 19 w 113"/>
                    <a:gd name="T29" fmla="*/ 49 h 50"/>
                    <a:gd name="T30" fmla="*/ 9 w 113"/>
                    <a:gd name="T31" fmla="*/ 49 h 50"/>
                    <a:gd name="T32" fmla="*/ 7 w 113"/>
                    <a:gd name="T33" fmla="*/ 39 h 50"/>
                    <a:gd name="T34" fmla="*/ 5 w 113"/>
                    <a:gd name="T35" fmla="*/ 20 h 50"/>
                    <a:gd name="T36" fmla="*/ 3 w 113"/>
                    <a:gd name="T37" fmla="*/ 0 h 50"/>
                    <a:gd name="T38" fmla="*/ 2 w 113"/>
                    <a:gd name="T3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3" h="50">
                      <a:moveTo>
                        <a:pt x="2" y="0"/>
                      </a:moveTo>
                      <a:cubicBezTo>
                        <a:pt x="0" y="7"/>
                        <a:pt x="3" y="15"/>
                        <a:pt x="4" y="22"/>
                      </a:cubicBezTo>
                      <a:cubicBezTo>
                        <a:pt x="5" y="31"/>
                        <a:pt x="6" y="40"/>
                        <a:pt x="6" y="49"/>
                      </a:cubicBezTo>
                      <a:cubicBezTo>
                        <a:pt x="6" y="49"/>
                        <a:pt x="6" y="50"/>
                        <a:pt x="7" y="50"/>
                      </a:cubicBezTo>
                      <a:cubicBezTo>
                        <a:pt x="16" y="50"/>
                        <a:pt x="25" y="49"/>
                        <a:pt x="34" y="49"/>
                      </a:cubicBezTo>
                      <a:cubicBezTo>
                        <a:pt x="42" y="48"/>
                        <a:pt x="51" y="48"/>
                        <a:pt x="60" y="47"/>
                      </a:cubicBezTo>
                      <a:cubicBezTo>
                        <a:pt x="77" y="46"/>
                        <a:pt x="95" y="42"/>
                        <a:pt x="112" y="42"/>
                      </a:cubicBezTo>
                      <a:cubicBezTo>
                        <a:pt x="113" y="42"/>
                        <a:pt x="113" y="42"/>
                        <a:pt x="113" y="42"/>
                      </a:cubicBezTo>
                      <a:cubicBezTo>
                        <a:pt x="112" y="41"/>
                        <a:pt x="111" y="40"/>
                        <a:pt x="111" y="40"/>
                      </a:cubicBezTo>
                      <a:cubicBezTo>
                        <a:pt x="110" y="39"/>
                        <a:pt x="110" y="40"/>
                        <a:pt x="110" y="40"/>
                      </a:cubicBezTo>
                      <a:cubicBezTo>
                        <a:pt x="112" y="42"/>
                        <a:pt x="108" y="41"/>
                        <a:pt x="106" y="42"/>
                      </a:cubicBezTo>
                      <a:cubicBezTo>
                        <a:pt x="103" y="42"/>
                        <a:pt x="99" y="42"/>
                        <a:pt x="96" y="42"/>
                      </a:cubicBezTo>
                      <a:cubicBezTo>
                        <a:pt x="90" y="43"/>
                        <a:pt x="84" y="44"/>
                        <a:pt x="78" y="45"/>
                      </a:cubicBezTo>
                      <a:cubicBezTo>
                        <a:pt x="64" y="47"/>
                        <a:pt x="51" y="47"/>
                        <a:pt x="38" y="48"/>
                      </a:cubicBezTo>
                      <a:cubicBezTo>
                        <a:pt x="31" y="48"/>
                        <a:pt x="25" y="48"/>
                        <a:pt x="19" y="49"/>
                      </a:cubicBezTo>
                      <a:cubicBezTo>
                        <a:pt x="16" y="49"/>
                        <a:pt x="12" y="49"/>
                        <a:pt x="9" y="49"/>
                      </a:cubicBezTo>
                      <a:cubicBezTo>
                        <a:pt x="6" y="49"/>
                        <a:pt x="7" y="41"/>
                        <a:pt x="7" y="39"/>
                      </a:cubicBezTo>
                      <a:cubicBezTo>
                        <a:pt x="6" y="33"/>
                        <a:pt x="6" y="26"/>
                        <a:pt x="5" y="20"/>
                      </a:cubicBezTo>
                      <a:cubicBezTo>
                        <a:pt x="4" y="14"/>
                        <a:pt x="1" y="7"/>
                        <a:pt x="3" y="0"/>
                      </a:cubicBezTo>
                      <a:cubicBezTo>
                        <a:pt x="3" y="0"/>
                        <a:pt x="2" y="0"/>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0" name="Freeform 195"/>
                <p:cNvSpPr>
                  <a:spLocks/>
                </p:cNvSpPr>
                <p:nvPr/>
              </p:nvSpPr>
              <p:spPr bwMode="auto">
                <a:xfrm>
                  <a:off x="914400" y="2247901"/>
                  <a:ext cx="14288" cy="9525"/>
                </a:xfrm>
                <a:custGeom>
                  <a:avLst/>
                  <a:gdLst>
                    <a:gd name="T0" fmla="*/ 1 w 13"/>
                    <a:gd name="T1" fmla="*/ 9 h 9"/>
                    <a:gd name="T2" fmla="*/ 5 w 13"/>
                    <a:gd name="T3" fmla="*/ 1 h 9"/>
                    <a:gd name="T4" fmla="*/ 5 w 13"/>
                    <a:gd name="T5" fmla="*/ 1 h 9"/>
                    <a:gd name="T6" fmla="*/ 12 w 13"/>
                    <a:gd name="T7" fmla="*/ 9 h 9"/>
                    <a:gd name="T8" fmla="*/ 12 w 13"/>
                    <a:gd name="T9" fmla="*/ 8 h 9"/>
                    <a:gd name="T10" fmla="*/ 5 w 13"/>
                    <a:gd name="T11" fmla="*/ 0 h 9"/>
                    <a:gd name="T12" fmla="*/ 5 w 13"/>
                    <a:gd name="T13" fmla="*/ 0 h 9"/>
                    <a:gd name="T14" fmla="*/ 0 w 13"/>
                    <a:gd name="T15" fmla="*/ 8 h 9"/>
                    <a:gd name="T16" fmla="*/ 1 w 13"/>
                    <a:gd name="T17"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 h="9">
                      <a:moveTo>
                        <a:pt x="1" y="9"/>
                      </a:moveTo>
                      <a:cubicBezTo>
                        <a:pt x="2" y="6"/>
                        <a:pt x="4" y="3"/>
                        <a:pt x="5" y="1"/>
                      </a:cubicBezTo>
                      <a:cubicBezTo>
                        <a:pt x="5" y="1"/>
                        <a:pt x="5" y="1"/>
                        <a:pt x="5" y="1"/>
                      </a:cubicBezTo>
                      <a:cubicBezTo>
                        <a:pt x="8" y="3"/>
                        <a:pt x="10" y="6"/>
                        <a:pt x="12" y="9"/>
                      </a:cubicBezTo>
                      <a:cubicBezTo>
                        <a:pt x="12" y="9"/>
                        <a:pt x="13" y="9"/>
                        <a:pt x="12" y="8"/>
                      </a:cubicBezTo>
                      <a:cubicBezTo>
                        <a:pt x="10" y="5"/>
                        <a:pt x="8" y="2"/>
                        <a:pt x="5" y="0"/>
                      </a:cubicBezTo>
                      <a:cubicBezTo>
                        <a:pt x="5" y="0"/>
                        <a:pt x="5" y="0"/>
                        <a:pt x="5" y="0"/>
                      </a:cubicBezTo>
                      <a:cubicBezTo>
                        <a:pt x="3" y="3"/>
                        <a:pt x="1" y="5"/>
                        <a:pt x="0" y="8"/>
                      </a:cubicBezTo>
                      <a:cubicBezTo>
                        <a:pt x="0" y="9"/>
                        <a:pt x="1" y="9"/>
                        <a:pt x="1"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1" name="Freeform 196"/>
                <p:cNvSpPr>
                  <a:spLocks/>
                </p:cNvSpPr>
                <p:nvPr/>
              </p:nvSpPr>
              <p:spPr bwMode="auto">
                <a:xfrm>
                  <a:off x="938213" y="2225676"/>
                  <a:ext cx="74613" cy="41275"/>
                </a:xfrm>
                <a:custGeom>
                  <a:avLst/>
                  <a:gdLst>
                    <a:gd name="T0" fmla="*/ 1 w 70"/>
                    <a:gd name="T1" fmla="*/ 39 h 40"/>
                    <a:gd name="T2" fmla="*/ 35 w 70"/>
                    <a:gd name="T3" fmla="*/ 29 h 40"/>
                    <a:gd name="T4" fmla="*/ 52 w 70"/>
                    <a:gd name="T5" fmla="*/ 18 h 40"/>
                    <a:gd name="T6" fmla="*/ 70 w 70"/>
                    <a:gd name="T7" fmla="*/ 2 h 40"/>
                    <a:gd name="T8" fmla="*/ 70 w 70"/>
                    <a:gd name="T9" fmla="*/ 1 h 40"/>
                    <a:gd name="T10" fmla="*/ 62 w 70"/>
                    <a:gd name="T11" fmla="*/ 4 h 40"/>
                    <a:gd name="T12" fmla="*/ 63 w 70"/>
                    <a:gd name="T13" fmla="*/ 4 h 40"/>
                    <a:gd name="T14" fmla="*/ 68 w 70"/>
                    <a:gd name="T15" fmla="*/ 3 h 40"/>
                    <a:gd name="T16" fmla="*/ 67 w 70"/>
                    <a:gd name="T17" fmla="*/ 9 h 40"/>
                    <a:gd name="T18" fmla="*/ 68 w 70"/>
                    <a:gd name="T19" fmla="*/ 9 h 40"/>
                    <a:gd name="T20" fmla="*/ 69 w 70"/>
                    <a:gd name="T21" fmla="*/ 1 h 40"/>
                    <a:gd name="T22" fmla="*/ 69 w 70"/>
                    <a:gd name="T23" fmla="*/ 1 h 40"/>
                    <a:gd name="T24" fmla="*/ 64 w 70"/>
                    <a:gd name="T25" fmla="*/ 3 h 40"/>
                    <a:gd name="T26" fmla="*/ 64 w 70"/>
                    <a:gd name="T27" fmla="*/ 4 h 40"/>
                    <a:gd name="T28" fmla="*/ 68 w 70"/>
                    <a:gd name="T29" fmla="*/ 2 h 40"/>
                    <a:gd name="T30" fmla="*/ 62 w 70"/>
                    <a:gd name="T31" fmla="*/ 8 h 40"/>
                    <a:gd name="T32" fmla="*/ 43 w 70"/>
                    <a:gd name="T33" fmla="*/ 24 h 40"/>
                    <a:gd name="T34" fmla="*/ 21 w 70"/>
                    <a:gd name="T35" fmla="*/ 34 h 40"/>
                    <a:gd name="T36" fmla="*/ 1 w 70"/>
                    <a:gd name="T37" fmla="*/ 38 h 40"/>
                    <a:gd name="T38" fmla="*/ 1 w 70"/>
                    <a:gd name="T39" fmla="*/ 39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70" h="40">
                      <a:moveTo>
                        <a:pt x="1" y="39"/>
                      </a:moveTo>
                      <a:cubicBezTo>
                        <a:pt x="13" y="40"/>
                        <a:pt x="25" y="33"/>
                        <a:pt x="35" y="29"/>
                      </a:cubicBezTo>
                      <a:cubicBezTo>
                        <a:pt x="41" y="26"/>
                        <a:pt x="47" y="22"/>
                        <a:pt x="52" y="18"/>
                      </a:cubicBezTo>
                      <a:cubicBezTo>
                        <a:pt x="59" y="13"/>
                        <a:pt x="64" y="7"/>
                        <a:pt x="70" y="2"/>
                      </a:cubicBezTo>
                      <a:cubicBezTo>
                        <a:pt x="70" y="2"/>
                        <a:pt x="70" y="1"/>
                        <a:pt x="70" y="1"/>
                      </a:cubicBezTo>
                      <a:cubicBezTo>
                        <a:pt x="67" y="2"/>
                        <a:pt x="65" y="3"/>
                        <a:pt x="62" y="4"/>
                      </a:cubicBezTo>
                      <a:cubicBezTo>
                        <a:pt x="62" y="4"/>
                        <a:pt x="62" y="5"/>
                        <a:pt x="63" y="4"/>
                      </a:cubicBezTo>
                      <a:cubicBezTo>
                        <a:pt x="63" y="4"/>
                        <a:pt x="68" y="2"/>
                        <a:pt x="68" y="3"/>
                      </a:cubicBezTo>
                      <a:cubicBezTo>
                        <a:pt x="68" y="5"/>
                        <a:pt x="67" y="7"/>
                        <a:pt x="67" y="9"/>
                      </a:cubicBezTo>
                      <a:cubicBezTo>
                        <a:pt x="67" y="9"/>
                        <a:pt x="68" y="9"/>
                        <a:pt x="68" y="9"/>
                      </a:cubicBezTo>
                      <a:cubicBezTo>
                        <a:pt x="68" y="6"/>
                        <a:pt x="69" y="4"/>
                        <a:pt x="69" y="1"/>
                      </a:cubicBezTo>
                      <a:cubicBezTo>
                        <a:pt x="69" y="1"/>
                        <a:pt x="69" y="0"/>
                        <a:pt x="69" y="1"/>
                      </a:cubicBezTo>
                      <a:cubicBezTo>
                        <a:pt x="67" y="1"/>
                        <a:pt x="66" y="2"/>
                        <a:pt x="64" y="3"/>
                      </a:cubicBezTo>
                      <a:cubicBezTo>
                        <a:pt x="64" y="3"/>
                        <a:pt x="64" y="4"/>
                        <a:pt x="64" y="4"/>
                      </a:cubicBezTo>
                      <a:cubicBezTo>
                        <a:pt x="66" y="3"/>
                        <a:pt x="67" y="3"/>
                        <a:pt x="68" y="2"/>
                      </a:cubicBezTo>
                      <a:cubicBezTo>
                        <a:pt x="66" y="4"/>
                        <a:pt x="64" y="6"/>
                        <a:pt x="62" y="8"/>
                      </a:cubicBezTo>
                      <a:cubicBezTo>
                        <a:pt x="56" y="14"/>
                        <a:pt x="50" y="19"/>
                        <a:pt x="43" y="24"/>
                      </a:cubicBezTo>
                      <a:cubicBezTo>
                        <a:pt x="36" y="28"/>
                        <a:pt x="28" y="31"/>
                        <a:pt x="21" y="34"/>
                      </a:cubicBezTo>
                      <a:cubicBezTo>
                        <a:pt x="15" y="36"/>
                        <a:pt x="8" y="39"/>
                        <a:pt x="1" y="38"/>
                      </a:cubicBezTo>
                      <a:cubicBezTo>
                        <a:pt x="0" y="38"/>
                        <a:pt x="0" y="39"/>
                        <a:pt x="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2" name="Freeform 200"/>
                <p:cNvSpPr>
                  <a:spLocks/>
                </p:cNvSpPr>
                <p:nvPr/>
              </p:nvSpPr>
              <p:spPr bwMode="auto">
                <a:xfrm>
                  <a:off x="911225" y="2563813"/>
                  <a:ext cx="92075" cy="104775"/>
                </a:xfrm>
                <a:custGeom>
                  <a:avLst/>
                  <a:gdLst>
                    <a:gd name="T0" fmla="*/ 3 w 87"/>
                    <a:gd name="T1" fmla="*/ 8 h 98"/>
                    <a:gd name="T2" fmla="*/ 3 w 87"/>
                    <a:gd name="T3" fmla="*/ 95 h 98"/>
                    <a:gd name="T4" fmla="*/ 5 w 87"/>
                    <a:gd name="T5" fmla="*/ 97 h 98"/>
                    <a:gd name="T6" fmla="*/ 76 w 87"/>
                    <a:gd name="T7" fmla="*/ 93 h 98"/>
                    <a:gd name="T8" fmla="*/ 78 w 87"/>
                    <a:gd name="T9" fmla="*/ 92 h 98"/>
                    <a:gd name="T10" fmla="*/ 80 w 87"/>
                    <a:gd name="T11" fmla="*/ 39 h 98"/>
                    <a:gd name="T12" fmla="*/ 78 w 87"/>
                    <a:gd name="T13" fmla="*/ 6 h 98"/>
                    <a:gd name="T14" fmla="*/ 51 w 87"/>
                    <a:gd name="T15" fmla="*/ 4 h 98"/>
                    <a:gd name="T16" fmla="*/ 2 w 87"/>
                    <a:gd name="T17" fmla="*/ 7 h 98"/>
                    <a:gd name="T18" fmla="*/ 2 w 87"/>
                    <a:gd name="T19" fmla="*/ 10 h 98"/>
                    <a:gd name="T20" fmla="*/ 65 w 87"/>
                    <a:gd name="T21" fmla="*/ 6 h 98"/>
                    <a:gd name="T22" fmla="*/ 76 w 87"/>
                    <a:gd name="T23" fmla="*/ 87 h 98"/>
                    <a:gd name="T24" fmla="*/ 47 w 87"/>
                    <a:gd name="T25" fmla="*/ 91 h 98"/>
                    <a:gd name="T26" fmla="*/ 6 w 87"/>
                    <a:gd name="T27" fmla="*/ 89 h 98"/>
                    <a:gd name="T28" fmla="*/ 6 w 87"/>
                    <a:gd name="T29" fmla="*/ 8 h 98"/>
                    <a:gd name="T30" fmla="*/ 3 w 87"/>
                    <a:gd name="T31" fmla="*/ 8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7" h="98">
                      <a:moveTo>
                        <a:pt x="3" y="8"/>
                      </a:moveTo>
                      <a:cubicBezTo>
                        <a:pt x="3" y="37"/>
                        <a:pt x="3" y="66"/>
                        <a:pt x="3" y="95"/>
                      </a:cubicBezTo>
                      <a:cubicBezTo>
                        <a:pt x="3" y="96"/>
                        <a:pt x="4" y="97"/>
                        <a:pt x="5" y="97"/>
                      </a:cubicBezTo>
                      <a:cubicBezTo>
                        <a:pt x="28" y="97"/>
                        <a:pt x="52" y="90"/>
                        <a:pt x="76" y="93"/>
                      </a:cubicBezTo>
                      <a:cubicBezTo>
                        <a:pt x="77" y="93"/>
                        <a:pt x="78" y="93"/>
                        <a:pt x="78" y="92"/>
                      </a:cubicBezTo>
                      <a:cubicBezTo>
                        <a:pt x="80" y="74"/>
                        <a:pt x="80" y="56"/>
                        <a:pt x="80" y="39"/>
                      </a:cubicBezTo>
                      <a:cubicBezTo>
                        <a:pt x="80" y="32"/>
                        <a:pt x="83" y="11"/>
                        <a:pt x="78" y="6"/>
                      </a:cubicBezTo>
                      <a:cubicBezTo>
                        <a:pt x="71" y="0"/>
                        <a:pt x="58" y="3"/>
                        <a:pt x="51" y="4"/>
                      </a:cubicBezTo>
                      <a:cubicBezTo>
                        <a:pt x="35" y="6"/>
                        <a:pt x="18" y="7"/>
                        <a:pt x="2" y="7"/>
                      </a:cubicBezTo>
                      <a:cubicBezTo>
                        <a:pt x="0" y="7"/>
                        <a:pt x="0" y="10"/>
                        <a:pt x="2" y="10"/>
                      </a:cubicBezTo>
                      <a:cubicBezTo>
                        <a:pt x="23" y="10"/>
                        <a:pt x="44" y="7"/>
                        <a:pt x="65" y="6"/>
                      </a:cubicBezTo>
                      <a:cubicBezTo>
                        <a:pt x="87" y="5"/>
                        <a:pt x="76" y="75"/>
                        <a:pt x="76" y="87"/>
                      </a:cubicBezTo>
                      <a:cubicBezTo>
                        <a:pt x="75" y="91"/>
                        <a:pt x="51" y="90"/>
                        <a:pt x="47" y="91"/>
                      </a:cubicBezTo>
                      <a:cubicBezTo>
                        <a:pt x="42" y="91"/>
                        <a:pt x="6" y="98"/>
                        <a:pt x="6" y="89"/>
                      </a:cubicBezTo>
                      <a:cubicBezTo>
                        <a:pt x="5" y="62"/>
                        <a:pt x="6" y="35"/>
                        <a:pt x="6" y="8"/>
                      </a:cubicBezTo>
                      <a:cubicBezTo>
                        <a:pt x="6" y="6"/>
                        <a:pt x="3" y="6"/>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3" name="Freeform 201"/>
                <p:cNvSpPr>
                  <a:spLocks/>
                </p:cNvSpPr>
                <p:nvPr/>
              </p:nvSpPr>
              <p:spPr bwMode="auto">
                <a:xfrm>
                  <a:off x="919163" y="2576513"/>
                  <a:ext cx="66675" cy="71438"/>
                </a:xfrm>
                <a:custGeom>
                  <a:avLst/>
                  <a:gdLst>
                    <a:gd name="T0" fmla="*/ 6 w 63"/>
                    <a:gd name="T1" fmla="*/ 5 h 68"/>
                    <a:gd name="T2" fmla="*/ 6 w 63"/>
                    <a:gd name="T3" fmla="*/ 4 h 68"/>
                    <a:gd name="T4" fmla="*/ 4 w 63"/>
                    <a:gd name="T5" fmla="*/ 4 h 68"/>
                    <a:gd name="T6" fmla="*/ 2 w 63"/>
                    <a:gd name="T7" fmla="*/ 62 h 68"/>
                    <a:gd name="T8" fmla="*/ 3 w 63"/>
                    <a:gd name="T9" fmla="*/ 63 h 68"/>
                    <a:gd name="T10" fmla="*/ 29 w 63"/>
                    <a:gd name="T11" fmla="*/ 63 h 68"/>
                    <a:gd name="T12" fmla="*/ 59 w 63"/>
                    <a:gd name="T13" fmla="*/ 66 h 68"/>
                    <a:gd name="T14" fmla="*/ 60 w 63"/>
                    <a:gd name="T15" fmla="*/ 65 h 68"/>
                    <a:gd name="T16" fmla="*/ 60 w 63"/>
                    <a:gd name="T17" fmla="*/ 22 h 68"/>
                    <a:gd name="T18" fmla="*/ 60 w 63"/>
                    <a:gd name="T19" fmla="*/ 3 h 68"/>
                    <a:gd name="T20" fmla="*/ 46 w 63"/>
                    <a:gd name="T21" fmla="*/ 1 h 68"/>
                    <a:gd name="T22" fmla="*/ 2 w 63"/>
                    <a:gd name="T23" fmla="*/ 2 h 68"/>
                    <a:gd name="T24" fmla="*/ 2 w 63"/>
                    <a:gd name="T25" fmla="*/ 5 h 68"/>
                    <a:gd name="T26" fmla="*/ 3 w 63"/>
                    <a:gd name="T27" fmla="*/ 5 h 68"/>
                    <a:gd name="T28" fmla="*/ 3 w 63"/>
                    <a:gd name="T29" fmla="*/ 2 h 68"/>
                    <a:gd name="T30" fmla="*/ 2 w 63"/>
                    <a:gd name="T31" fmla="*/ 2 h 68"/>
                    <a:gd name="T32" fmla="*/ 2 w 63"/>
                    <a:gd name="T33" fmla="*/ 5 h 68"/>
                    <a:gd name="T34" fmla="*/ 50 w 63"/>
                    <a:gd name="T35" fmla="*/ 4 h 68"/>
                    <a:gd name="T36" fmla="*/ 57 w 63"/>
                    <a:gd name="T37" fmla="*/ 22 h 68"/>
                    <a:gd name="T38" fmla="*/ 58 w 63"/>
                    <a:gd name="T39" fmla="*/ 55 h 68"/>
                    <a:gd name="T40" fmla="*/ 38 w 63"/>
                    <a:gd name="T41" fmla="*/ 61 h 68"/>
                    <a:gd name="T42" fmla="*/ 12 w 63"/>
                    <a:gd name="T43" fmla="*/ 60 h 68"/>
                    <a:gd name="T44" fmla="*/ 4 w 63"/>
                    <a:gd name="T45" fmla="*/ 38 h 68"/>
                    <a:gd name="T46" fmla="*/ 6 w 63"/>
                    <a:gd name="T47" fmla="*/ 4 h 68"/>
                    <a:gd name="T48" fmla="*/ 4 w 63"/>
                    <a:gd name="T49" fmla="*/ 4 h 68"/>
                    <a:gd name="T50" fmla="*/ 4 w 63"/>
                    <a:gd name="T51" fmla="*/ 5 h 68"/>
                    <a:gd name="T52" fmla="*/ 6 w 63"/>
                    <a:gd name="T53" fmla="*/ 5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63" h="68">
                      <a:moveTo>
                        <a:pt x="6" y="5"/>
                      </a:moveTo>
                      <a:cubicBezTo>
                        <a:pt x="6" y="5"/>
                        <a:pt x="6" y="5"/>
                        <a:pt x="6" y="4"/>
                      </a:cubicBezTo>
                      <a:cubicBezTo>
                        <a:pt x="6" y="2"/>
                        <a:pt x="4" y="2"/>
                        <a:pt x="4" y="4"/>
                      </a:cubicBezTo>
                      <a:cubicBezTo>
                        <a:pt x="3" y="24"/>
                        <a:pt x="0" y="43"/>
                        <a:pt x="2" y="62"/>
                      </a:cubicBezTo>
                      <a:cubicBezTo>
                        <a:pt x="2" y="63"/>
                        <a:pt x="2" y="63"/>
                        <a:pt x="3" y="63"/>
                      </a:cubicBezTo>
                      <a:cubicBezTo>
                        <a:pt x="12" y="63"/>
                        <a:pt x="20" y="62"/>
                        <a:pt x="29" y="63"/>
                      </a:cubicBezTo>
                      <a:cubicBezTo>
                        <a:pt x="39" y="63"/>
                        <a:pt x="49" y="66"/>
                        <a:pt x="59" y="66"/>
                      </a:cubicBezTo>
                      <a:cubicBezTo>
                        <a:pt x="59" y="66"/>
                        <a:pt x="60" y="66"/>
                        <a:pt x="60" y="65"/>
                      </a:cubicBezTo>
                      <a:cubicBezTo>
                        <a:pt x="61" y="50"/>
                        <a:pt x="61" y="36"/>
                        <a:pt x="60" y="22"/>
                      </a:cubicBezTo>
                      <a:cubicBezTo>
                        <a:pt x="60" y="18"/>
                        <a:pt x="63" y="6"/>
                        <a:pt x="60" y="3"/>
                      </a:cubicBezTo>
                      <a:cubicBezTo>
                        <a:pt x="57" y="0"/>
                        <a:pt x="50" y="1"/>
                        <a:pt x="46" y="1"/>
                      </a:cubicBezTo>
                      <a:cubicBezTo>
                        <a:pt x="32" y="1"/>
                        <a:pt x="17" y="1"/>
                        <a:pt x="2" y="2"/>
                      </a:cubicBezTo>
                      <a:cubicBezTo>
                        <a:pt x="1" y="2"/>
                        <a:pt x="0" y="5"/>
                        <a:pt x="2" y="5"/>
                      </a:cubicBezTo>
                      <a:cubicBezTo>
                        <a:pt x="3" y="5"/>
                        <a:pt x="3" y="5"/>
                        <a:pt x="3" y="5"/>
                      </a:cubicBezTo>
                      <a:cubicBezTo>
                        <a:pt x="5" y="5"/>
                        <a:pt x="5" y="2"/>
                        <a:pt x="3" y="2"/>
                      </a:cubicBezTo>
                      <a:cubicBezTo>
                        <a:pt x="3" y="2"/>
                        <a:pt x="3" y="2"/>
                        <a:pt x="2" y="2"/>
                      </a:cubicBezTo>
                      <a:cubicBezTo>
                        <a:pt x="2" y="3"/>
                        <a:pt x="2" y="4"/>
                        <a:pt x="2" y="5"/>
                      </a:cubicBezTo>
                      <a:cubicBezTo>
                        <a:pt x="18" y="4"/>
                        <a:pt x="34" y="4"/>
                        <a:pt x="50" y="4"/>
                      </a:cubicBezTo>
                      <a:cubicBezTo>
                        <a:pt x="60" y="4"/>
                        <a:pt x="57" y="15"/>
                        <a:pt x="57" y="22"/>
                      </a:cubicBezTo>
                      <a:cubicBezTo>
                        <a:pt x="57" y="33"/>
                        <a:pt x="58" y="44"/>
                        <a:pt x="58" y="55"/>
                      </a:cubicBezTo>
                      <a:cubicBezTo>
                        <a:pt x="57" y="68"/>
                        <a:pt x="47" y="62"/>
                        <a:pt x="38" y="61"/>
                      </a:cubicBezTo>
                      <a:cubicBezTo>
                        <a:pt x="29" y="60"/>
                        <a:pt x="20" y="59"/>
                        <a:pt x="12" y="60"/>
                      </a:cubicBezTo>
                      <a:cubicBezTo>
                        <a:pt x="0" y="61"/>
                        <a:pt x="4" y="45"/>
                        <a:pt x="4" y="38"/>
                      </a:cubicBezTo>
                      <a:cubicBezTo>
                        <a:pt x="5" y="27"/>
                        <a:pt x="6" y="16"/>
                        <a:pt x="6" y="4"/>
                      </a:cubicBezTo>
                      <a:cubicBezTo>
                        <a:pt x="6" y="4"/>
                        <a:pt x="5" y="4"/>
                        <a:pt x="4" y="4"/>
                      </a:cubicBezTo>
                      <a:cubicBezTo>
                        <a:pt x="4" y="5"/>
                        <a:pt x="4" y="5"/>
                        <a:pt x="4" y="5"/>
                      </a:cubicBezTo>
                      <a:cubicBezTo>
                        <a:pt x="4" y="7"/>
                        <a:pt x="6" y="7"/>
                        <a:pt x="6"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4" name="Freeform 202"/>
                <p:cNvSpPr>
                  <a:spLocks/>
                </p:cNvSpPr>
                <p:nvPr/>
              </p:nvSpPr>
              <p:spPr bwMode="auto">
                <a:xfrm>
                  <a:off x="944563" y="2646363"/>
                  <a:ext cx="15875" cy="14288"/>
                </a:xfrm>
                <a:custGeom>
                  <a:avLst/>
                  <a:gdLst>
                    <a:gd name="T0" fmla="*/ 8 w 15"/>
                    <a:gd name="T1" fmla="*/ 10 h 13"/>
                    <a:gd name="T2" fmla="*/ 3 w 15"/>
                    <a:gd name="T3" fmla="*/ 7 h 13"/>
                    <a:gd name="T4" fmla="*/ 5 w 15"/>
                    <a:gd name="T5" fmla="*/ 3 h 13"/>
                    <a:gd name="T6" fmla="*/ 9 w 15"/>
                    <a:gd name="T7" fmla="*/ 3 h 13"/>
                    <a:gd name="T8" fmla="*/ 11 w 15"/>
                    <a:gd name="T9" fmla="*/ 6 h 13"/>
                    <a:gd name="T10" fmla="*/ 5 w 15"/>
                    <a:gd name="T11" fmla="*/ 10 h 13"/>
                    <a:gd name="T12" fmla="*/ 5 w 15"/>
                    <a:gd name="T13" fmla="*/ 12 h 13"/>
                    <a:gd name="T14" fmla="*/ 14 w 15"/>
                    <a:gd name="T15" fmla="*/ 6 h 13"/>
                    <a:gd name="T16" fmla="*/ 12 w 15"/>
                    <a:gd name="T17" fmla="*/ 1 h 13"/>
                    <a:gd name="T18" fmla="*/ 6 w 15"/>
                    <a:gd name="T19" fmla="*/ 0 h 13"/>
                    <a:gd name="T20" fmla="*/ 0 w 15"/>
                    <a:gd name="T21" fmla="*/ 7 h 13"/>
                    <a:gd name="T22" fmla="*/ 8 w 15"/>
                    <a:gd name="T23" fmla="*/ 12 h 13"/>
                    <a:gd name="T24" fmla="*/ 8 w 15"/>
                    <a:gd name="T25" fmla="*/ 1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 h="13">
                      <a:moveTo>
                        <a:pt x="8" y="10"/>
                      </a:moveTo>
                      <a:cubicBezTo>
                        <a:pt x="6" y="10"/>
                        <a:pt x="4" y="9"/>
                        <a:pt x="3" y="7"/>
                      </a:cubicBezTo>
                      <a:cubicBezTo>
                        <a:pt x="3" y="5"/>
                        <a:pt x="4" y="4"/>
                        <a:pt x="5" y="3"/>
                      </a:cubicBezTo>
                      <a:cubicBezTo>
                        <a:pt x="7" y="3"/>
                        <a:pt x="8" y="2"/>
                        <a:pt x="9" y="3"/>
                      </a:cubicBezTo>
                      <a:cubicBezTo>
                        <a:pt x="11" y="3"/>
                        <a:pt x="11" y="5"/>
                        <a:pt x="11" y="6"/>
                      </a:cubicBezTo>
                      <a:cubicBezTo>
                        <a:pt x="12" y="9"/>
                        <a:pt x="8" y="10"/>
                        <a:pt x="5" y="10"/>
                      </a:cubicBezTo>
                      <a:cubicBezTo>
                        <a:pt x="3" y="10"/>
                        <a:pt x="3" y="13"/>
                        <a:pt x="5" y="12"/>
                      </a:cubicBezTo>
                      <a:cubicBezTo>
                        <a:pt x="9" y="12"/>
                        <a:pt x="14" y="11"/>
                        <a:pt x="14" y="6"/>
                      </a:cubicBezTo>
                      <a:cubicBezTo>
                        <a:pt x="15" y="4"/>
                        <a:pt x="14" y="2"/>
                        <a:pt x="12" y="1"/>
                      </a:cubicBezTo>
                      <a:cubicBezTo>
                        <a:pt x="10" y="0"/>
                        <a:pt x="8" y="0"/>
                        <a:pt x="6" y="0"/>
                      </a:cubicBezTo>
                      <a:cubicBezTo>
                        <a:pt x="3" y="1"/>
                        <a:pt x="0" y="4"/>
                        <a:pt x="0" y="7"/>
                      </a:cubicBezTo>
                      <a:cubicBezTo>
                        <a:pt x="1" y="11"/>
                        <a:pt x="5" y="13"/>
                        <a:pt x="8" y="12"/>
                      </a:cubicBezTo>
                      <a:cubicBezTo>
                        <a:pt x="10" y="12"/>
                        <a:pt x="10" y="10"/>
                        <a:pt x="8"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5" name="Freeform 203"/>
                <p:cNvSpPr>
                  <a:spLocks/>
                </p:cNvSpPr>
                <p:nvPr/>
              </p:nvSpPr>
              <p:spPr bwMode="auto">
                <a:xfrm>
                  <a:off x="981075" y="2128838"/>
                  <a:ext cx="60325" cy="49213"/>
                </a:xfrm>
                <a:custGeom>
                  <a:avLst/>
                  <a:gdLst>
                    <a:gd name="T0" fmla="*/ 7 w 57"/>
                    <a:gd name="T1" fmla="*/ 29 h 46"/>
                    <a:gd name="T2" fmla="*/ 5 w 57"/>
                    <a:gd name="T3" fmla="*/ 13 h 46"/>
                    <a:gd name="T4" fmla="*/ 9 w 57"/>
                    <a:gd name="T5" fmla="*/ 5 h 46"/>
                    <a:gd name="T6" fmla="*/ 18 w 57"/>
                    <a:gd name="T7" fmla="*/ 5 h 46"/>
                    <a:gd name="T8" fmla="*/ 37 w 57"/>
                    <a:gd name="T9" fmla="*/ 7 h 46"/>
                    <a:gd name="T10" fmla="*/ 46 w 57"/>
                    <a:gd name="T11" fmla="*/ 7 h 46"/>
                    <a:gd name="T12" fmla="*/ 51 w 57"/>
                    <a:gd name="T13" fmla="*/ 18 h 46"/>
                    <a:gd name="T14" fmla="*/ 49 w 57"/>
                    <a:gd name="T15" fmla="*/ 30 h 46"/>
                    <a:gd name="T16" fmla="*/ 42 w 57"/>
                    <a:gd name="T17" fmla="*/ 31 h 46"/>
                    <a:gd name="T18" fmla="*/ 43 w 57"/>
                    <a:gd name="T19" fmla="*/ 45 h 46"/>
                    <a:gd name="T20" fmla="*/ 45 w 57"/>
                    <a:gd name="T21" fmla="*/ 43 h 46"/>
                    <a:gd name="T22" fmla="*/ 36 w 57"/>
                    <a:gd name="T23" fmla="*/ 31 h 46"/>
                    <a:gd name="T24" fmla="*/ 34 w 57"/>
                    <a:gd name="T25" fmla="*/ 30 h 46"/>
                    <a:gd name="T26" fmla="*/ 6 w 57"/>
                    <a:gd name="T27" fmla="*/ 29 h 46"/>
                    <a:gd name="T28" fmla="*/ 5 w 57"/>
                    <a:gd name="T29" fmla="*/ 32 h 46"/>
                    <a:gd name="T30" fmla="*/ 27 w 57"/>
                    <a:gd name="T31" fmla="*/ 32 h 46"/>
                    <a:gd name="T32" fmla="*/ 43 w 57"/>
                    <a:gd name="T33" fmla="*/ 45 h 46"/>
                    <a:gd name="T34" fmla="*/ 45 w 57"/>
                    <a:gd name="T35" fmla="*/ 43 h 46"/>
                    <a:gd name="T36" fmla="*/ 53 w 57"/>
                    <a:gd name="T37" fmla="*/ 33 h 46"/>
                    <a:gd name="T38" fmla="*/ 54 w 57"/>
                    <a:gd name="T39" fmla="*/ 31 h 46"/>
                    <a:gd name="T40" fmla="*/ 52 w 57"/>
                    <a:gd name="T41" fmla="*/ 5 h 46"/>
                    <a:gd name="T42" fmla="*/ 44 w 57"/>
                    <a:gd name="T43" fmla="*/ 4 h 46"/>
                    <a:gd name="T44" fmla="*/ 21 w 57"/>
                    <a:gd name="T45" fmla="*/ 2 h 46"/>
                    <a:gd name="T46" fmla="*/ 2 w 57"/>
                    <a:gd name="T47" fmla="*/ 6 h 46"/>
                    <a:gd name="T48" fmla="*/ 4 w 57"/>
                    <a:gd name="T49" fmla="*/ 31 h 46"/>
                    <a:gd name="T50" fmla="*/ 7 w 57"/>
                    <a:gd name="T51" fmla="*/ 29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7" h="46">
                      <a:moveTo>
                        <a:pt x="7" y="29"/>
                      </a:moveTo>
                      <a:cubicBezTo>
                        <a:pt x="4" y="24"/>
                        <a:pt x="5" y="18"/>
                        <a:pt x="5" y="13"/>
                      </a:cubicBezTo>
                      <a:cubicBezTo>
                        <a:pt x="5" y="10"/>
                        <a:pt x="4" y="6"/>
                        <a:pt x="9" y="5"/>
                      </a:cubicBezTo>
                      <a:cubicBezTo>
                        <a:pt x="12" y="5"/>
                        <a:pt x="15" y="5"/>
                        <a:pt x="18" y="5"/>
                      </a:cubicBezTo>
                      <a:cubicBezTo>
                        <a:pt x="24" y="5"/>
                        <a:pt x="31" y="6"/>
                        <a:pt x="37" y="7"/>
                      </a:cubicBezTo>
                      <a:cubicBezTo>
                        <a:pt x="40" y="7"/>
                        <a:pt x="43" y="7"/>
                        <a:pt x="46" y="7"/>
                      </a:cubicBezTo>
                      <a:cubicBezTo>
                        <a:pt x="53" y="7"/>
                        <a:pt x="52" y="15"/>
                        <a:pt x="51" y="18"/>
                      </a:cubicBezTo>
                      <a:cubicBezTo>
                        <a:pt x="51" y="21"/>
                        <a:pt x="53" y="30"/>
                        <a:pt x="49" y="30"/>
                      </a:cubicBezTo>
                      <a:cubicBezTo>
                        <a:pt x="48" y="30"/>
                        <a:pt x="43" y="30"/>
                        <a:pt x="42" y="31"/>
                      </a:cubicBezTo>
                      <a:cubicBezTo>
                        <a:pt x="37" y="36"/>
                        <a:pt x="40" y="41"/>
                        <a:pt x="43" y="45"/>
                      </a:cubicBezTo>
                      <a:cubicBezTo>
                        <a:pt x="44" y="44"/>
                        <a:pt x="44" y="43"/>
                        <a:pt x="45" y="43"/>
                      </a:cubicBezTo>
                      <a:cubicBezTo>
                        <a:pt x="40" y="40"/>
                        <a:pt x="37" y="36"/>
                        <a:pt x="36" y="31"/>
                      </a:cubicBezTo>
                      <a:cubicBezTo>
                        <a:pt x="35" y="30"/>
                        <a:pt x="35" y="30"/>
                        <a:pt x="34" y="30"/>
                      </a:cubicBezTo>
                      <a:cubicBezTo>
                        <a:pt x="25" y="29"/>
                        <a:pt x="15" y="32"/>
                        <a:pt x="6" y="29"/>
                      </a:cubicBezTo>
                      <a:cubicBezTo>
                        <a:pt x="4" y="28"/>
                        <a:pt x="3" y="31"/>
                        <a:pt x="5" y="32"/>
                      </a:cubicBezTo>
                      <a:cubicBezTo>
                        <a:pt x="12" y="34"/>
                        <a:pt x="20" y="33"/>
                        <a:pt x="27" y="32"/>
                      </a:cubicBezTo>
                      <a:cubicBezTo>
                        <a:pt x="34" y="32"/>
                        <a:pt x="38" y="41"/>
                        <a:pt x="43" y="45"/>
                      </a:cubicBezTo>
                      <a:cubicBezTo>
                        <a:pt x="45" y="46"/>
                        <a:pt x="46" y="44"/>
                        <a:pt x="45" y="43"/>
                      </a:cubicBezTo>
                      <a:cubicBezTo>
                        <a:pt x="36" y="32"/>
                        <a:pt x="49" y="33"/>
                        <a:pt x="53" y="33"/>
                      </a:cubicBezTo>
                      <a:cubicBezTo>
                        <a:pt x="54" y="33"/>
                        <a:pt x="54" y="32"/>
                        <a:pt x="54" y="31"/>
                      </a:cubicBezTo>
                      <a:cubicBezTo>
                        <a:pt x="54" y="24"/>
                        <a:pt x="57" y="12"/>
                        <a:pt x="52" y="5"/>
                      </a:cubicBezTo>
                      <a:cubicBezTo>
                        <a:pt x="50" y="4"/>
                        <a:pt x="45" y="4"/>
                        <a:pt x="44" y="4"/>
                      </a:cubicBezTo>
                      <a:cubicBezTo>
                        <a:pt x="36" y="4"/>
                        <a:pt x="29" y="3"/>
                        <a:pt x="21" y="2"/>
                      </a:cubicBezTo>
                      <a:cubicBezTo>
                        <a:pt x="17" y="2"/>
                        <a:pt x="3" y="0"/>
                        <a:pt x="2" y="6"/>
                      </a:cubicBezTo>
                      <a:cubicBezTo>
                        <a:pt x="0" y="13"/>
                        <a:pt x="1" y="24"/>
                        <a:pt x="4" y="31"/>
                      </a:cubicBezTo>
                      <a:cubicBezTo>
                        <a:pt x="5" y="32"/>
                        <a:pt x="8" y="31"/>
                        <a:pt x="7" y="2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6" name="Freeform 204"/>
                <p:cNvSpPr>
                  <a:spLocks/>
                </p:cNvSpPr>
                <p:nvPr/>
              </p:nvSpPr>
              <p:spPr bwMode="auto">
                <a:xfrm>
                  <a:off x="1030288" y="2227263"/>
                  <a:ext cx="30163" cy="36513"/>
                </a:xfrm>
                <a:custGeom>
                  <a:avLst/>
                  <a:gdLst>
                    <a:gd name="T0" fmla="*/ 26 w 28"/>
                    <a:gd name="T1" fmla="*/ 3 h 34"/>
                    <a:gd name="T2" fmla="*/ 8 w 28"/>
                    <a:gd name="T3" fmla="*/ 3 h 34"/>
                    <a:gd name="T4" fmla="*/ 3 w 28"/>
                    <a:gd name="T5" fmla="*/ 12 h 34"/>
                    <a:gd name="T6" fmla="*/ 17 w 28"/>
                    <a:gd name="T7" fmla="*/ 19 h 34"/>
                    <a:gd name="T8" fmla="*/ 13 w 28"/>
                    <a:gd name="T9" fmla="*/ 30 h 34"/>
                    <a:gd name="T10" fmla="*/ 3 w 28"/>
                    <a:gd name="T11" fmla="*/ 19 h 34"/>
                    <a:gd name="T12" fmla="*/ 0 w 28"/>
                    <a:gd name="T13" fmla="*/ 19 h 34"/>
                    <a:gd name="T14" fmla="*/ 11 w 28"/>
                    <a:gd name="T15" fmla="*/ 33 h 34"/>
                    <a:gd name="T16" fmla="*/ 24 w 28"/>
                    <a:gd name="T17" fmla="*/ 24 h 34"/>
                    <a:gd name="T18" fmla="*/ 11 w 28"/>
                    <a:gd name="T19" fmla="*/ 13 h 34"/>
                    <a:gd name="T20" fmla="*/ 6 w 28"/>
                    <a:gd name="T21" fmla="*/ 12 h 34"/>
                    <a:gd name="T22" fmla="*/ 13 w 28"/>
                    <a:gd name="T23" fmla="*/ 4 h 34"/>
                    <a:gd name="T24" fmla="*/ 26 w 28"/>
                    <a:gd name="T25" fmla="*/ 6 h 34"/>
                    <a:gd name="T26" fmla="*/ 26 w 28"/>
                    <a:gd name="T27" fmla="*/ 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 h="34">
                      <a:moveTo>
                        <a:pt x="26" y="3"/>
                      </a:moveTo>
                      <a:cubicBezTo>
                        <a:pt x="20" y="2"/>
                        <a:pt x="14" y="0"/>
                        <a:pt x="8" y="3"/>
                      </a:cubicBezTo>
                      <a:cubicBezTo>
                        <a:pt x="4" y="4"/>
                        <a:pt x="0" y="8"/>
                        <a:pt x="3" y="12"/>
                      </a:cubicBezTo>
                      <a:cubicBezTo>
                        <a:pt x="6" y="16"/>
                        <a:pt x="13" y="16"/>
                        <a:pt x="17" y="19"/>
                      </a:cubicBezTo>
                      <a:cubicBezTo>
                        <a:pt x="24" y="23"/>
                        <a:pt x="20" y="30"/>
                        <a:pt x="13" y="30"/>
                      </a:cubicBezTo>
                      <a:cubicBezTo>
                        <a:pt x="6" y="31"/>
                        <a:pt x="3" y="25"/>
                        <a:pt x="3" y="19"/>
                      </a:cubicBezTo>
                      <a:cubicBezTo>
                        <a:pt x="3" y="17"/>
                        <a:pt x="0" y="17"/>
                        <a:pt x="0" y="19"/>
                      </a:cubicBezTo>
                      <a:cubicBezTo>
                        <a:pt x="0" y="26"/>
                        <a:pt x="4" y="32"/>
                        <a:pt x="11" y="33"/>
                      </a:cubicBezTo>
                      <a:cubicBezTo>
                        <a:pt x="17" y="34"/>
                        <a:pt x="24" y="30"/>
                        <a:pt x="24" y="24"/>
                      </a:cubicBezTo>
                      <a:cubicBezTo>
                        <a:pt x="23" y="17"/>
                        <a:pt x="16" y="15"/>
                        <a:pt x="11" y="13"/>
                      </a:cubicBezTo>
                      <a:cubicBezTo>
                        <a:pt x="9" y="13"/>
                        <a:pt x="8" y="12"/>
                        <a:pt x="6" y="12"/>
                      </a:cubicBezTo>
                      <a:cubicBezTo>
                        <a:pt x="1" y="8"/>
                        <a:pt x="10" y="5"/>
                        <a:pt x="13" y="4"/>
                      </a:cubicBezTo>
                      <a:cubicBezTo>
                        <a:pt x="17" y="4"/>
                        <a:pt x="22" y="5"/>
                        <a:pt x="26" y="6"/>
                      </a:cubicBezTo>
                      <a:cubicBezTo>
                        <a:pt x="28" y="6"/>
                        <a:pt x="28" y="3"/>
                        <a:pt x="26"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7" name="Freeform 205"/>
                <p:cNvSpPr>
                  <a:spLocks/>
                </p:cNvSpPr>
                <p:nvPr/>
              </p:nvSpPr>
              <p:spPr bwMode="auto">
                <a:xfrm>
                  <a:off x="1041400" y="2224088"/>
                  <a:ext cx="11113" cy="7938"/>
                </a:xfrm>
                <a:custGeom>
                  <a:avLst/>
                  <a:gdLst>
                    <a:gd name="T0" fmla="*/ 5 w 11"/>
                    <a:gd name="T1" fmla="*/ 6 h 8"/>
                    <a:gd name="T2" fmla="*/ 4 w 11"/>
                    <a:gd name="T3" fmla="*/ 2 h 8"/>
                    <a:gd name="T4" fmla="*/ 2 w 11"/>
                    <a:gd name="T5" fmla="*/ 3 h 8"/>
                    <a:gd name="T6" fmla="*/ 9 w 11"/>
                    <a:gd name="T7" fmla="*/ 3 h 8"/>
                    <a:gd name="T8" fmla="*/ 8 w 11"/>
                    <a:gd name="T9" fmla="*/ 2 h 8"/>
                    <a:gd name="T10" fmla="*/ 7 w 11"/>
                    <a:gd name="T11" fmla="*/ 5 h 8"/>
                    <a:gd name="T12" fmla="*/ 9 w 11"/>
                    <a:gd name="T13" fmla="*/ 5 h 8"/>
                    <a:gd name="T14" fmla="*/ 2 w 11"/>
                    <a:gd name="T15" fmla="*/ 2 h 8"/>
                    <a:gd name="T16" fmla="*/ 2 w 11"/>
                    <a:gd name="T17" fmla="*/ 5 h 8"/>
                    <a:gd name="T18" fmla="*/ 6 w 11"/>
                    <a:gd name="T19" fmla="*/ 5 h 8"/>
                    <a:gd name="T20" fmla="*/ 6 w 11"/>
                    <a:gd name="T21" fmla="*/ 2 h 8"/>
                    <a:gd name="T22" fmla="*/ 2 w 11"/>
                    <a:gd name="T23" fmla="*/ 2 h 8"/>
                    <a:gd name="T24" fmla="*/ 2 w 11"/>
                    <a:gd name="T25" fmla="*/ 5 h 8"/>
                    <a:gd name="T26" fmla="*/ 7 w 11"/>
                    <a:gd name="T27" fmla="*/ 7 h 8"/>
                    <a:gd name="T28" fmla="*/ 10 w 11"/>
                    <a:gd name="T29" fmla="*/ 6 h 8"/>
                    <a:gd name="T30" fmla="*/ 10 w 11"/>
                    <a:gd name="T31" fmla="*/ 2 h 8"/>
                    <a:gd name="T32" fmla="*/ 9 w 11"/>
                    <a:gd name="T33" fmla="*/ 0 h 8"/>
                    <a:gd name="T34" fmla="*/ 2 w 11"/>
                    <a:gd name="T35" fmla="*/ 0 h 8"/>
                    <a:gd name="T36" fmla="*/ 1 w 11"/>
                    <a:gd name="T37" fmla="*/ 2 h 8"/>
                    <a:gd name="T38" fmla="*/ 2 w 11"/>
                    <a:gd name="T39" fmla="*/ 6 h 8"/>
                    <a:gd name="T40" fmla="*/ 5 w 11"/>
                    <a:gd name="T41" fmla="*/ 6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1" h="8">
                      <a:moveTo>
                        <a:pt x="5" y="6"/>
                      </a:moveTo>
                      <a:cubicBezTo>
                        <a:pt x="4" y="4"/>
                        <a:pt x="4" y="3"/>
                        <a:pt x="4" y="2"/>
                      </a:cubicBezTo>
                      <a:cubicBezTo>
                        <a:pt x="3" y="2"/>
                        <a:pt x="3" y="3"/>
                        <a:pt x="2" y="3"/>
                      </a:cubicBezTo>
                      <a:cubicBezTo>
                        <a:pt x="5" y="3"/>
                        <a:pt x="7" y="3"/>
                        <a:pt x="9" y="3"/>
                      </a:cubicBezTo>
                      <a:cubicBezTo>
                        <a:pt x="9" y="3"/>
                        <a:pt x="8" y="2"/>
                        <a:pt x="8" y="2"/>
                      </a:cubicBezTo>
                      <a:cubicBezTo>
                        <a:pt x="7" y="3"/>
                        <a:pt x="7" y="4"/>
                        <a:pt x="7" y="5"/>
                      </a:cubicBezTo>
                      <a:cubicBezTo>
                        <a:pt x="8" y="5"/>
                        <a:pt x="8" y="5"/>
                        <a:pt x="9" y="5"/>
                      </a:cubicBezTo>
                      <a:cubicBezTo>
                        <a:pt x="7" y="3"/>
                        <a:pt x="5" y="2"/>
                        <a:pt x="2" y="2"/>
                      </a:cubicBezTo>
                      <a:cubicBezTo>
                        <a:pt x="1" y="2"/>
                        <a:pt x="0" y="5"/>
                        <a:pt x="2" y="5"/>
                      </a:cubicBezTo>
                      <a:cubicBezTo>
                        <a:pt x="4" y="5"/>
                        <a:pt x="5" y="5"/>
                        <a:pt x="6" y="5"/>
                      </a:cubicBezTo>
                      <a:cubicBezTo>
                        <a:pt x="8" y="5"/>
                        <a:pt x="8" y="2"/>
                        <a:pt x="6" y="2"/>
                      </a:cubicBezTo>
                      <a:cubicBezTo>
                        <a:pt x="5" y="2"/>
                        <a:pt x="4" y="2"/>
                        <a:pt x="2" y="2"/>
                      </a:cubicBezTo>
                      <a:cubicBezTo>
                        <a:pt x="2" y="3"/>
                        <a:pt x="2" y="4"/>
                        <a:pt x="2" y="5"/>
                      </a:cubicBezTo>
                      <a:cubicBezTo>
                        <a:pt x="4" y="5"/>
                        <a:pt x="6" y="5"/>
                        <a:pt x="7" y="7"/>
                      </a:cubicBezTo>
                      <a:cubicBezTo>
                        <a:pt x="8" y="7"/>
                        <a:pt x="9" y="7"/>
                        <a:pt x="10" y="6"/>
                      </a:cubicBezTo>
                      <a:cubicBezTo>
                        <a:pt x="10" y="5"/>
                        <a:pt x="10" y="3"/>
                        <a:pt x="10" y="2"/>
                      </a:cubicBezTo>
                      <a:cubicBezTo>
                        <a:pt x="11" y="1"/>
                        <a:pt x="10" y="1"/>
                        <a:pt x="9" y="0"/>
                      </a:cubicBezTo>
                      <a:cubicBezTo>
                        <a:pt x="7" y="0"/>
                        <a:pt x="5" y="0"/>
                        <a:pt x="2" y="0"/>
                      </a:cubicBezTo>
                      <a:cubicBezTo>
                        <a:pt x="2" y="0"/>
                        <a:pt x="1" y="1"/>
                        <a:pt x="1" y="2"/>
                      </a:cubicBezTo>
                      <a:cubicBezTo>
                        <a:pt x="1" y="3"/>
                        <a:pt x="1" y="5"/>
                        <a:pt x="2" y="6"/>
                      </a:cubicBezTo>
                      <a:cubicBezTo>
                        <a:pt x="2" y="8"/>
                        <a:pt x="5" y="7"/>
                        <a:pt x="5"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8" name="Freeform 408"/>
                <p:cNvSpPr>
                  <a:spLocks/>
                </p:cNvSpPr>
                <p:nvPr/>
              </p:nvSpPr>
              <p:spPr bwMode="auto">
                <a:xfrm>
                  <a:off x="1012825" y="2757488"/>
                  <a:ext cx="14288" cy="36513"/>
                </a:xfrm>
                <a:custGeom>
                  <a:avLst/>
                  <a:gdLst>
                    <a:gd name="T0" fmla="*/ 2 w 14"/>
                    <a:gd name="T1" fmla="*/ 2 h 34"/>
                    <a:gd name="T2" fmla="*/ 2 w 14"/>
                    <a:gd name="T3" fmla="*/ 0 h 34"/>
                    <a:gd name="T4" fmla="*/ 0 w 14"/>
                    <a:gd name="T5" fmla="*/ 1 h 34"/>
                    <a:gd name="T6" fmla="*/ 13 w 14"/>
                    <a:gd name="T7" fmla="*/ 33 h 34"/>
                    <a:gd name="T8" fmla="*/ 14 w 14"/>
                    <a:gd name="T9" fmla="*/ 33 h 34"/>
                    <a:gd name="T10" fmla="*/ 2 w 14"/>
                    <a:gd name="T11" fmla="*/ 0 h 34"/>
                    <a:gd name="T12" fmla="*/ 0 w 14"/>
                    <a:gd name="T13" fmla="*/ 0 h 34"/>
                    <a:gd name="T14" fmla="*/ 0 w 14"/>
                    <a:gd name="T15" fmla="*/ 2 h 34"/>
                    <a:gd name="T16" fmla="*/ 2 w 14"/>
                    <a:gd name="T17" fmla="*/ 2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34">
                      <a:moveTo>
                        <a:pt x="2" y="2"/>
                      </a:moveTo>
                      <a:cubicBezTo>
                        <a:pt x="2" y="1"/>
                        <a:pt x="2" y="1"/>
                        <a:pt x="2" y="0"/>
                      </a:cubicBezTo>
                      <a:cubicBezTo>
                        <a:pt x="1" y="0"/>
                        <a:pt x="1" y="0"/>
                        <a:pt x="0" y="1"/>
                      </a:cubicBezTo>
                      <a:cubicBezTo>
                        <a:pt x="5" y="11"/>
                        <a:pt x="9" y="22"/>
                        <a:pt x="13" y="33"/>
                      </a:cubicBezTo>
                      <a:cubicBezTo>
                        <a:pt x="13" y="34"/>
                        <a:pt x="14" y="33"/>
                        <a:pt x="14" y="33"/>
                      </a:cubicBezTo>
                      <a:cubicBezTo>
                        <a:pt x="11" y="22"/>
                        <a:pt x="6" y="11"/>
                        <a:pt x="2" y="0"/>
                      </a:cubicBezTo>
                      <a:cubicBezTo>
                        <a:pt x="1" y="0"/>
                        <a:pt x="0" y="0"/>
                        <a:pt x="0" y="0"/>
                      </a:cubicBezTo>
                      <a:cubicBezTo>
                        <a:pt x="0" y="1"/>
                        <a:pt x="0" y="1"/>
                        <a:pt x="0" y="2"/>
                      </a:cubicBezTo>
                      <a:cubicBezTo>
                        <a:pt x="0" y="3"/>
                        <a:pt x="2" y="3"/>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9" name="Freeform 409"/>
                <p:cNvSpPr>
                  <a:spLocks/>
                </p:cNvSpPr>
                <p:nvPr/>
              </p:nvSpPr>
              <p:spPr bwMode="auto">
                <a:xfrm>
                  <a:off x="1033463" y="2754313"/>
                  <a:ext cx="39688" cy="41275"/>
                </a:xfrm>
                <a:custGeom>
                  <a:avLst/>
                  <a:gdLst>
                    <a:gd name="T0" fmla="*/ 1 w 37"/>
                    <a:gd name="T1" fmla="*/ 34 h 38"/>
                    <a:gd name="T2" fmla="*/ 3 w 37"/>
                    <a:gd name="T3" fmla="*/ 32 h 38"/>
                    <a:gd name="T4" fmla="*/ 4 w 37"/>
                    <a:gd name="T5" fmla="*/ 27 h 38"/>
                    <a:gd name="T6" fmla="*/ 8 w 37"/>
                    <a:gd name="T7" fmla="*/ 18 h 38"/>
                    <a:gd name="T8" fmla="*/ 12 w 37"/>
                    <a:gd name="T9" fmla="*/ 8 h 38"/>
                    <a:gd name="T10" fmla="*/ 26 w 37"/>
                    <a:gd name="T11" fmla="*/ 9 h 38"/>
                    <a:gd name="T12" fmla="*/ 32 w 37"/>
                    <a:gd name="T13" fmla="*/ 23 h 38"/>
                    <a:gd name="T14" fmla="*/ 36 w 37"/>
                    <a:gd name="T15" fmla="*/ 34 h 38"/>
                    <a:gd name="T16" fmla="*/ 23 w 37"/>
                    <a:gd name="T17" fmla="*/ 36 h 38"/>
                    <a:gd name="T18" fmla="*/ 19 w 37"/>
                    <a:gd name="T19" fmla="*/ 26 h 38"/>
                    <a:gd name="T20" fmla="*/ 18 w 37"/>
                    <a:gd name="T21" fmla="*/ 33 h 38"/>
                    <a:gd name="T22" fmla="*/ 13 w 37"/>
                    <a:gd name="T23" fmla="*/ 36 h 38"/>
                    <a:gd name="T24" fmla="*/ 0 w 37"/>
                    <a:gd name="T25" fmla="*/ 36 h 38"/>
                    <a:gd name="T26" fmla="*/ 0 w 37"/>
                    <a:gd name="T27" fmla="*/ 38 h 38"/>
                    <a:gd name="T28" fmla="*/ 19 w 37"/>
                    <a:gd name="T29" fmla="*/ 37 h 38"/>
                    <a:gd name="T30" fmla="*/ 19 w 37"/>
                    <a:gd name="T31" fmla="*/ 37 h 38"/>
                    <a:gd name="T32" fmla="*/ 19 w 37"/>
                    <a:gd name="T33" fmla="*/ 33 h 38"/>
                    <a:gd name="T34" fmla="*/ 19 w 37"/>
                    <a:gd name="T35" fmla="*/ 31 h 38"/>
                    <a:gd name="T36" fmla="*/ 21 w 37"/>
                    <a:gd name="T37" fmla="*/ 29 h 38"/>
                    <a:gd name="T38" fmla="*/ 22 w 37"/>
                    <a:gd name="T39" fmla="*/ 37 h 38"/>
                    <a:gd name="T40" fmla="*/ 23 w 37"/>
                    <a:gd name="T41" fmla="*/ 37 h 38"/>
                    <a:gd name="T42" fmla="*/ 36 w 37"/>
                    <a:gd name="T43" fmla="*/ 37 h 38"/>
                    <a:gd name="T44" fmla="*/ 37 w 37"/>
                    <a:gd name="T45" fmla="*/ 36 h 38"/>
                    <a:gd name="T46" fmla="*/ 31 w 37"/>
                    <a:gd name="T47" fmla="*/ 14 h 38"/>
                    <a:gd name="T48" fmla="*/ 23 w 37"/>
                    <a:gd name="T49" fmla="*/ 2 h 38"/>
                    <a:gd name="T50" fmla="*/ 11 w 37"/>
                    <a:gd name="T51" fmla="*/ 7 h 38"/>
                    <a:gd name="T52" fmla="*/ 0 w 37"/>
                    <a:gd name="T53" fmla="*/ 36 h 38"/>
                    <a:gd name="T54" fmla="*/ 1 w 37"/>
                    <a:gd name="T55" fmla="*/ 36 h 38"/>
                    <a:gd name="T56" fmla="*/ 3 w 37"/>
                    <a:gd name="T57" fmla="*/ 34 h 38"/>
                    <a:gd name="T58" fmla="*/ 1 w 37"/>
                    <a:gd name="T59" fmla="*/ 3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 h="38">
                      <a:moveTo>
                        <a:pt x="1" y="34"/>
                      </a:moveTo>
                      <a:cubicBezTo>
                        <a:pt x="2" y="35"/>
                        <a:pt x="3" y="34"/>
                        <a:pt x="3" y="32"/>
                      </a:cubicBezTo>
                      <a:cubicBezTo>
                        <a:pt x="3" y="30"/>
                        <a:pt x="4" y="29"/>
                        <a:pt x="4" y="27"/>
                      </a:cubicBezTo>
                      <a:cubicBezTo>
                        <a:pt x="5" y="24"/>
                        <a:pt x="7" y="21"/>
                        <a:pt x="8" y="18"/>
                      </a:cubicBezTo>
                      <a:cubicBezTo>
                        <a:pt x="9" y="15"/>
                        <a:pt x="11" y="11"/>
                        <a:pt x="12" y="8"/>
                      </a:cubicBezTo>
                      <a:cubicBezTo>
                        <a:pt x="16" y="0"/>
                        <a:pt x="23" y="3"/>
                        <a:pt x="26" y="9"/>
                      </a:cubicBezTo>
                      <a:cubicBezTo>
                        <a:pt x="29" y="13"/>
                        <a:pt x="30" y="18"/>
                        <a:pt x="32" y="23"/>
                      </a:cubicBezTo>
                      <a:cubicBezTo>
                        <a:pt x="34" y="27"/>
                        <a:pt x="35" y="30"/>
                        <a:pt x="36" y="34"/>
                      </a:cubicBezTo>
                      <a:cubicBezTo>
                        <a:pt x="36" y="37"/>
                        <a:pt x="23" y="36"/>
                        <a:pt x="23" y="36"/>
                      </a:cubicBezTo>
                      <a:cubicBezTo>
                        <a:pt x="23" y="34"/>
                        <a:pt x="23" y="24"/>
                        <a:pt x="19" y="26"/>
                      </a:cubicBezTo>
                      <a:cubicBezTo>
                        <a:pt x="17" y="27"/>
                        <a:pt x="18" y="31"/>
                        <a:pt x="18" y="33"/>
                      </a:cubicBezTo>
                      <a:cubicBezTo>
                        <a:pt x="18" y="36"/>
                        <a:pt x="17" y="36"/>
                        <a:pt x="13" y="36"/>
                      </a:cubicBezTo>
                      <a:cubicBezTo>
                        <a:pt x="9" y="36"/>
                        <a:pt x="5" y="36"/>
                        <a:pt x="0" y="36"/>
                      </a:cubicBezTo>
                      <a:cubicBezTo>
                        <a:pt x="0" y="36"/>
                        <a:pt x="0" y="38"/>
                        <a:pt x="0" y="38"/>
                      </a:cubicBezTo>
                      <a:cubicBezTo>
                        <a:pt x="6" y="37"/>
                        <a:pt x="13" y="38"/>
                        <a:pt x="19" y="37"/>
                      </a:cubicBezTo>
                      <a:cubicBezTo>
                        <a:pt x="19" y="37"/>
                        <a:pt x="19" y="37"/>
                        <a:pt x="19" y="37"/>
                      </a:cubicBezTo>
                      <a:cubicBezTo>
                        <a:pt x="19" y="35"/>
                        <a:pt x="19" y="34"/>
                        <a:pt x="19" y="33"/>
                      </a:cubicBezTo>
                      <a:cubicBezTo>
                        <a:pt x="19" y="32"/>
                        <a:pt x="19" y="32"/>
                        <a:pt x="19" y="31"/>
                      </a:cubicBezTo>
                      <a:cubicBezTo>
                        <a:pt x="19" y="30"/>
                        <a:pt x="19" y="29"/>
                        <a:pt x="21" y="29"/>
                      </a:cubicBezTo>
                      <a:cubicBezTo>
                        <a:pt x="22" y="31"/>
                        <a:pt x="21" y="34"/>
                        <a:pt x="22" y="37"/>
                      </a:cubicBezTo>
                      <a:cubicBezTo>
                        <a:pt x="22" y="37"/>
                        <a:pt x="22" y="37"/>
                        <a:pt x="23" y="37"/>
                      </a:cubicBezTo>
                      <a:cubicBezTo>
                        <a:pt x="27" y="37"/>
                        <a:pt x="32" y="37"/>
                        <a:pt x="36" y="37"/>
                      </a:cubicBezTo>
                      <a:cubicBezTo>
                        <a:pt x="37" y="37"/>
                        <a:pt x="37" y="37"/>
                        <a:pt x="37" y="36"/>
                      </a:cubicBezTo>
                      <a:cubicBezTo>
                        <a:pt x="37" y="28"/>
                        <a:pt x="33" y="21"/>
                        <a:pt x="31" y="14"/>
                      </a:cubicBezTo>
                      <a:cubicBezTo>
                        <a:pt x="29" y="11"/>
                        <a:pt x="27" y="4"/>
                        <a:pt x="23" y="2"/>
                      </a:cubicBezTo>
                      <a:cubicBezTo>
                        <a:pt x="18" y="0"/>
                        <a:pt x="14" y="3"/>
                        <a:pt x="11" y="7"/>
                      </a:cubicBezTo>
                      <a:cubicBezTo>
                        <a:pt x="6" y="15"/>
                        <a:pt x="2" y="27"/>
                        <a:pt x="0" y="36"/>
                      </a:cubicBezTo>
                      <a:cubicBezTo>
                        <a:pt x="0" y="37"/>
                        <a:pt x="1" y="37"/>
                        <a:pt x="1" y="36"/>
                      </a:cubicBezTo>
                      <a:cubicBezTo>
                        <a:pt x="2" y="36"/>
                        <a:pt x="2" y="35"/>
                        <a:pt x="3" y="34"/>
                      </a:cubicBezTo>
                      <a:cubicBezTo>
                        <a:pt x="3" y="34"/>
                        <a:pt x="2" y="33"/>
                        <a:pt x="1" y="3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0" name="Freeform 410"/>
                <p:cNvSpPr>
                  <a:spLocks/>
                </p:cNvSpPr>
                <p:nvPr/>
              </p:nvSpPr>
              <p:spPr bwMode="auto">
                <a:xfrm>
                  <a:off x="1023938" y="2757488"/>
                  <a:ext cx="4763" cy="9525"/>
                </a:xfrm>
                <a:custGeom>
                  <a:avLst/>
                  <a:gdLst>
                    <a:gd name="T0" fmla="*/ 4 w 5"/>
                    <a:gd name="T1" fmla="*/ 0 h 9"/>
                    <a:gd name="T2" fmla="*/ 1 w 5"/>
                    <a:gd name="T3" fmla="*/ 4 h 9"/>
                    <a:gd name="T4" fmla="*/ 3 w 5"/>
                    <a:gd name="T5" fmla="*/ 8 h 9"/>
                    <a:gd name="T6" fmla="*/ 4 w 5"/>
                    <a:gd name="T7" fmla="*/ 8 h 9"/>
                    <a:gd name="T8" fmla="*/ 2 w 5"/>
                    <a:gd name="T9" fmla="*/ 5 h 9"/>
                    <a:gd name="T10" fmla="*/ 4 w 5"/>
                    <a:gd name="T11" fmla="*/ 1 h 9"/>
                    <a:gd name="T12" fmla="*/ 4 w 5"/>
                    <a:gd name="T13" fmla="*/ 0 h 9"/>
                  </a:gdLst>
                  <a:ahLst/>
                  <a:cxnLst>
                    <a:cxn ang="0">
                      <a:pos x="T0" y="T1"/>
                    </a:cxn>
                    <a:cxn ang="0">
                      <a:pos x="T2" y="T3"/>
                    </a:cxn>
                    <a:cxn ang="0">
                      <a:pos x="T4" y="T5"/>
                    </a:cxn>
                    <a:cxn ang="0">
                      <a:pos x="T6" y="T7"/>
                    </a:cxn>
                    <a:cxn ang="0">
                      <a:pos x="T8" y="T9"/>
                    </a:cxn>
                    <a:cxn ang="0">
                      <a:pos x="T10" y="T11"/>
                    </a:cxn>
                    <a:cxn ang="0">
                      <a:pos x="T12" y="T13"/>
                    </a:cxn>
                  </a:cxnLst>
                  <a:rect l="0" t="0" r="r" b="b"/>
                  <a:pathLst>
                    <a:path w="5" h="9">
                      <a:moveTo>
                        <a:pt x="4" y="0"/>
                      </a:moveTo>
                      <a:cubicBezTo>
                        <a:pt x="3" y="1"/>
                        <a:pt x="1" y="2"/>
                        <a:pt x="1" y="4"/>
                      </a:cubicBezTo>
                      <a:cubicBezTo>
                        <a:pt x="0" y="6"/>
                        <a:pt x="3" y="7"/>
                        <a:pt x="3" y="8"/>
                      </a:cubicBezTo>
                      <a:cubicBezTo>
                        <a:pt x="3" y="9"/>
                        <a:pt x="5" y="9"/>
                        <a:pt x="4" y="8"/>
                      </a:cubicBezTo>
                      <a:cubicBezTo>
                        <a:pt x="4" y="6"/>
                        <a:pt x="2" y="6"/>
                        <a:pt x="2" y="5"/>
                      </a:cubicBezTo>
                      <a:cubicBezTo>
                        <a:pt x="2" y="4"/>
                        <a:pt x="4" y="2"/>
                        <a:pt x="4" y="1"/>
                      </a:cubicBezTo>
                      <a:cubicBezTo>
                        <a:pt x="5" y="1"/>
                        <a:pt x="4" y="0"/>
                        <a:pt x="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1" name="Freeform 411"/>
                <p:cNvSpPr>
                  <a:spLocks/>
                </p:cNvSpPr>
                <p:nvPr/>
              </p:nvSpPr>
              <p:spPr bwMode="auto">
                <a:xfrm>
                  <a:off x="1027113" y="2757488"/>
                  <a:ext cx="4763" cy="9525"/>
                </a:xfrm>
                <a:custGeom>
                  <a:avLst/>
                  <a:gdLst>
                    <a:gd name="T0" fmla="*/ 1 w 5"/>
                    <a:gd name="T1" fmla="*/ 1 h 9"/>
                    <a:gd name="T2" fmla="*/ 3 w 5"/>
                    <a:gd name="T3" fmla="*/ 4 h 9"/>
                    <a:gd name="T4" fmla="*/ 1 w 5"/>
                    <a:gd name="T5" fmla="*/ 8 h 9"/>
                    <a:gd name="T6" fmla="*/ 1 w 5"/>
                    <a:gd name="T7" fmla="*/ 9 h 9"/>
                    <a:gd name="T8" fmla="*/ 5 w 5"/>
                    <a:gd name="T9" fmla="*/ 5 h 9"/>
                    <a:gd name="T10" fmla="*/ 2 w 5"/>
                    <a:gd name="T11" fmla="*/ 0 h 9"/>
                    <a:gd name="T12" fmla="*/ 1 w 5"/>
                    <a:gd name="T13" fmla="*/ 1 h 9"/>
                  </a:gdLst>
                  <a:ahLst/>
                  <a:cxnLst>
                    <a:cxn ang="0">
                      <a:pos x="T0" y="T1"/>
                    </a:cxn>
                    <a:cxn ang="0">
                      <a:pos x="T2" y="T3"/>
                    </a:cxn>
                    <a:cxn ang="0">
                      <a:pos x="T4" y="T5"/>
                    </a:cxn>
                    <a:cxn ang="0">
                      <a:pos x="T6" y="T7"/>
                    </a:cxn>
                    <a:cxn ang="0">
                      <a:pos x="T8" y="T9"/>
                    </a:cxn>
                    <a:cxn ang="0">
                      <a:pos x="T10" y="T11"/>
                    </a:cxn>
                    <a:cxn ang="0">
                      <a:pos x="T12" y="T13"/>
                    </a:cxn>
                  </a:cxnLst>
                  <a:rect l="0" t="0" r="r" b="b"/>
                  <a:pathLst>
                    <a:path w="5" h="9">
                      <a:moveTo>
                        <a:pt x="1" y="1"/>
                      </a:moveTo>
                      <a:cubicBezTo>
                        <a:pt x="2" y="2"/>
                        <a:pt x="3" y="3"/>
                        <a:pt x="3" y="4"/>
                      </a:cubicBezTo>
                      <a:cubicBezTo>
                        <a:pt x="4" y="5"/>
                        <a:pt x="1" y="7"/>
                        <a:pt x="1" y="8"/>
                      </a:cubicBezTo>
                      <a:cubicBezTo>
                        <a:pt x="0" y="8"/>
                        <a:pt x="1" y="9"/>
                        <a:pt x="1" y="9"/>
                      </a:cubicBezTo>
                      <a:cubicBezTo>
                        <a:pt x="3" y="8"/>
                        <a:pt x="5" y="6"/>
                        <a:pt x="5" y="5"/>
                      </a:cubicBezTo>
                      <a:cubicBezTo>
                        <a:pt x="5" y="3"/>
                        <a:pt x="3" y="1"/>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2" name="Freeform 412"/>
                <p:cNvSpPr>
                  <a:spLocks/>
                </p:cNvSpPr>
                <p:nvPr/>
              </p:nvSpPr>
              <p:spPr bwMode="auto">
                <a:xfrm>
                  <a:off x="1023938" y="2763838"/>
                  <a:ext cx="4763" cy="26988"/>
                </a:xfrm>
                <a:custGeom>
                  <a:avLst/>
                  <a:gdLst>
                    <a:gd name="T0" fmla="*/ 3 w 4"/>
                    <a:gd name="T1" fmla="*/ 1 h 25"/>
                    <a:gd name="T2" fmla="*/ 0 w 4"/>
                    <a:gd name="T3" fmla="*/ 8 h 25"/>
                    <a:gd name="T4" fmla="*/ 1 w 4"/>
                    <a:gd name="T5" fmla="*/ 24 h 25"/>
                    <a:gd name="T6" fmla="*/ 3 w 4"/>
                    <a:gd name="T7" fmla="*/ 24 h 25"/>
                    <a:gd name="T8" fmla="*/ 1 w 4"/>
                    <a:gd name="T9" fmla="*/ 13 h 25"/>
                    <a:gd name="T10" fmla="*/ 4 w 4"/>
                    <a:gd name="T11" fmla="*/ 2 h 25"/>
                    <a:gd name="T12" fmla="*/ 3 w 4"/>
                    <a:gd name="T13" fmla="*/ 1 h 25"/>
                  </a:gdLst>
                  <a:ahLst/>
                  <a:cxnLst>
                    <a:cxn ang="0">
                      <a:pos x="T0" y="T1"/>
                    </a:cxn>
                    <a:cxn ang="0">
                      <a:pos x="T2" y="T3"/>
                    </a:cxn>
                    <a:cxn ang="0">
                      <a:pos x="T4" y="T5"/>
                    </a:cxn>
                    <a:cxn ang="0">
                      <a:pos x="T6" y="T7"/>
                    </a:cxn>
                    <a:cxn ang="0">
                      <a:pos x="T8" y="T9"/>
                    </a:cxn>
                    <a:cxn ang="0">
                      <a:pos x="T10" y="T11"/>
                    </a:cxn>
                    <a:cxn ang="0">
                      <a:pos x="T12" y="T13"/>
                    </a:cxn>
                  </a:cxnLst>
                  <a:rect l="0" t="0" r="r" b="b"/>
                  <a:pathLst>
                    <a:path w="4" h="25">
                      <a:moveTo>
                        <a:pt x="3" y="1"/>
                      </a:moveTo>
                      <a:cubicBezTo>
                        <a:pt x="0" y="4"/>
                        <a:pt x="0" y="4"/>
                        <a:pt x="0" y="8"/>
                      </a:cubicBezTo>
                      <a:cubicBezTo>
                        <a:pt x="0" y="14"/>
                        <a:pt x="1" y="19"/>
                        <a:pt x="1" y="24"/>
                      </a:cubicBezTo>
                      <a:cubicBezTo>
                        <a:pt x="1" y="25"/>
                        <a:pt x="3" y="25"/>
                        <a:pt x="3" y="24"/>
                      </a:cubicBezTo>
                      <a:cubicBezTo>
                        <a:pt x="3" y="20"/>
                        <a:pt x="2" y="17"/>
                        <a:pt x="1" y="13"/>
                      </a:cubicBezTo>
                      <a:cubicBezTo>
                        <a:pt x="1" y="8"/>
                        <a:pt x="1" y="5"/>
                        <a:pt x="4" y="2"/>
                      </a:cubicBezTo>
                      <a:cubicBezTo>
                        <a:pt x="4" y="1"/>
                        <a:pt x="3"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3" name="Freeform 413"/>
                <p:cNvSpPr>
                  <a:spLocks/>
                </p:cNvSpPr>
                <p:nvPr/>
              </p:nvSpPr>
              <p:spPr bwMode="auto">
                <a:xfrm>
                  <a:off x="1028700" y="2763838"/>
                  <a:ext cx="4763" cy="30163"/>
                </a:xfrm>
                <a:custGeom>
                  <a:avLst/>
                  <a:gdLst>
                    <a:gd name="T0" fmla="*/ 0 w 4"/>
                    <a:gd name="T1" fmla="*/ 2 h 29"/>
                    <a:gd name="T2" fmla="*/ 2 w 4"/>
                    <a:gd name="T3" fmla="*/ 15 h 29"/>
                    <a:gd name="T4" fmla="*/ 2 w 4"/>
                    <a:gd name="T5" fmla="*/ 28 h 29"/>
                    <a:gd name="T6" fmla="*/ 3 w 4"/>
                    <a:gd name="T7" fmla="*/ 28 h 29"/>
                    <a:gd name="T8" fmla="*/ 4 w 4"/>
                    <a:gd name="T9" fmla="*/ 11 h 29"/>
                    <a:gd name="T10" fmla="*/ 1 w 4"/>
                    <a:gd name="T11" fmla="*/ 1 h 29"/>
                    <a:gd name="T12" fmla="*/ 0 w 4"/>
                    <a:gd name="T13" fmla="*/ 2 h 29"/>
                  </a:gdLst>
                  <a:ahLst/>
                  <a:cxnLst>
                    <a:cxn ang="0">
                      <a:pos x="T0" y="T1"/>
                    </a:cxn>
                    <a:cxn ang="0">
                      <a:pos x="T2" y="T3"/>
                    </a:cxn>
                    <a:cxn ang="0">
                      <a:pos x="T4" y="T5"/>
                    </a:cxn>
                    <a:cxn ang="0">
                      <a:pos x="T6" y="T7"/>
                    </a:cxn>
                    <a:cxn ang="0">
                      <a:pos x="T8" y="T9"/>
                    </a:cxn>
                    <a:cxn ang="0">
                      <a:pos x="T10" y="T11"/>
                    </a:cxn>
                    <a:cxn ang="0">
                      <a:pos x="T12" y="T13"/>
                    </a:cxn>
                  </a:cxnLst>
                  <a:rect l="0" t="0" r="r" b="b"/>
                  <a:pathLst>
                    <a:path w="4" h="29">
                      <a:moveTo>
                        <a:pt x="0" y="2"/>
                      </a:moveTo>
                      <a:cubicBezTo>
                        <a:pt x="3" y="5"/>
                        <a:pt x="2" y="11"/>
                        <a:pt x="2" y="15"/>
                      </a:cubicBezTo>
                      <a:cubicBezTo>
                        <a:pt x="2" y="19"/>
                        <a:pt x="2" y="24"/>
                        <a:pt x="2" y="28"/>
                      </a:cubicBezTo>
                      <a:cubicBezTo>
                        <a:pt x="2" y="29"/>
                        <a:pt x="3" y="29"/>
                        <a:pt x="3" y="28"/>
                      </a:cubicBezTo>
                      <a:cubicBezTo>
                        <a:pt x="3" y="23"/>
                        <a:pt x="3" y="17"/>
                        <a:pt x="4" y="11"/>
                      </a:cubicBezTo>
                      <a:cubicBezTo>
                        <a:pt x="4" y="8"/>
                        <a:pt x="4" y="4"/>
                        <a:pt x="1" y="1"/>
                      </a:cubicBezTo>
                      <a:cubicBezTo>
                        <a:pt x="1"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4" name="Freeform 414"/>
                <p:cNvSpPr>
                  <a:spLocks/>
                </p:cNvSpPr>
                <p:nvPr/>
              </p:nvSpPr>
              <p:spPr bwMode="auto">
                <a:xfrm>
                  <a:off x="1025525" y="2767013"/>
                  <a:ext cx="4763" cy="4763"/>
                </a:xfrm>
                <a:custGeom>
                  <a:avLst/>
                  <a:gdLst>
                    <a:gd name="T0" fmla="*/ 0 w 5"/>
                    <a:gd name="T1" fmla="*/ 4 h 4"/>
                    <a:gd name="T2" fmla="*/ 5 w 5"/>
                    <a:gd name="T3" fmla="*/ 0 h 4"/>
                    <a:gd name="T4" fmla="*/ 4 w 5"/>
                    <a:gd name="T5" fmla="*/ 0 h 4"/>
                    <a:gd name="T6" fmla="*/ 0 w 5"/>
                    <a:gd name="T7" fmla="*/ 3 h 4"/>
                    <a:gd name="T8" fmla="*/ 0 w 5"/>
                    <a:gd name="T9" fmla="*/ 4 h 4"/>
                  </a:gdLst>
                  <a:ahLst/>
                  <a:cxnLst>
                    <a:cxn ang="0">
                      <a:pos x="T0" y="T1"/>
                    </a:cxn>
                    <a:cxn ang="0">
                      <a:pos x="T2" y="T3"/>
                    </a:cxn>
                    <a:cxn ang="0">
                      <a:pos x="T4" y="T5"/>
                    </a:cxn>
                    <a:cxn ang="0">
                      <a:pos x="T6" y="T7"/>
                    </a:cxn>
                    <a:cxn ang="0">
                      <a:pos x="T8" y="T9"/>
                    </a:cxn>
                  </a:cxnLst>
                  <a:rect l="0" t="0" r="r" b="b"/>
                  <a:pathLst>
                    <a:path w="5" h="4">
                      <a:moveTo>
                        <a:pt x="0" y="4"/>
                      </a:moveTo>
                      <a:cubicBezTo>
                        <a:pt x="2" y="2"/>
                        <a:pt x="3" y="1"/>
                        <a:pt x="5" y="0"/>
                      </a:cubicBezTo>
                      <a:cubicBezTo>
                        <a:pt x="5" y="0"/>
                        <a:pt x="4" y="0"/>
                        <a:pt x="4" y="0"/>
                      </a:cubicBezTo>
                      <a:cubicBezTo>
                        <a:pt x="3" y="1"/>
                        <a:pt x="1" y="2"/>
                        <a:pt x="0" y="3"/>
                      </a:cubicBezTo>
                      <a:cubicBezTo>
                        <a:pt x="0" y="4"/>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5" name="Freeform 415"/>
                <p:cNvSpPr>
                  <a:spLocks/>
                </p:cNvSpPr>
                <p:nvPr/>
              </p:nvSpPr>
              <p:spPr bwMode="auto">
                <a:xfrm>
                  <a:off x="1023938" y="2768601"/>
                  <a:ext cx="7938" cy="6350"/>
                </a:xfrm>
                <a:custGeom>
                  <a:avLst/>
                  <a:gdLst>
                    <a:gd name="T0" fmla="*/ 1 w 7"/>
                    <a:gd name="T1" fmla="*/ 5 h 6"/>
                    <a:gd name="T2" fmla="*/ 6 w 7"/>
                    <a:gd name="T3" fmla="*/ 1 h 6"/>
                    <a:gd name="T4" fmla="*/ 6 w 7"/>
                    <a:gd name="T5" fmla="*/ 0 h 6"/>
                    <a:gd name="T6" fmla="*/ 1 w 7"/>
                    <a:gd name="T7" fmla="*/ 5 h 6"/>
                    <a:gd name="T8" fmla="*/ 1 w 7"/>
                    <a:gd name="T9" fmla="*/ 5 h 6"/>
                  </a:gdLst>
                  <a:ahLst/>
                  <a:cxnLst>
                    <a:cxn ang="0">
                      <a:pos x="T0" y="T1"/>
                    </a:cxn>
                    <a:cxn ang="0">
                      <a:pos x="T2" y="T3"/>
                    </a:cxn>
                    <a:cxn ang="0">
                      <a:pos x="T4" y="T5"/>
                    </a:cxn>
                    <a:cxn ang="0">
                      <a:pos x="T6" y="T7"/>
                    </a:cxn>
                    <a:cxn ang="0">
                      <a:pos x="T8" y="T9"/>
                    </a:cxn>
                  </a:cxnLst>
                  <a:rect l="0" t="0" r="r" b="b"/>
                  <a:pathLst>
                    <a:path w="7" h="6">
                      <a:moveTo>
                        <a:pt x="1" y="5"/>
                      </a:moveTo>
                      <a:cubicBezTo>
                        <a:pt x="3" y="4"/>
                        <a:pt x="4" y="2"/>
                        <a:pt x="6" y="1"/>
                      </a:cubicBezTo>
                      <a:cubicBezTo>
                        <a:pt x="7" y="0"/>
                        <a:pt x="6" y="0"/>
                        <a:pt x="6" y="0"/>
                      </a:cubicBezTo>
                      <a:cubicBezTo>
                        <a:pt x="4" y="2"/>
                        <a:pt x="2" y="3"/>
                        <a:pt x="1" y="5"/>
                      </a:cubicBezTo>
                      <a:cubicBezTo>
                        <a:pt x="0" y="5"/>
                        <a:pt x="0" y="6"/>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6" name="Freeform 416"/>
                <p:cNvSpPr>
                  <a:spLocks/>
                </p:cNvSpPr>
                <p:nvPr/>
              </p:nvSpPr>
              <p:spPr bwMode="auto">
                <a:xfrm>
                  <a:off x="1025525" y="2770188"/>
                  <a:ext cx="6350" cy="6350"/>
                </a:xfrm>
                <a:custGeom>
                  <a:avLst/>
                  <a:gdLst>
                    <a:gd name="T0" fmla="*/ 1 w 7"/>
                    <a:gd name="T1" fmla="*/ 6 h 6"/>
                    <a:gd name="T2" fmla="*/ 6 w 7"/>
                    <a:gd name="T3" fmla="*/ 1 h 6"/>
                    <a:gd name="T4" fmla="*/ 6 w 7"/>
                    <a:gd name="T5" fmla="*/ 0 h 6"/>
                    <a:gd name="T6" fmla="*/ 0 w 7"/>
                    <a:gd name="T7" fmla="*/ 5 h 6"/>
                    <a:gd name="T8" fmla="*/ 1 w 7"/>
                    <a:gd name="T9" fmla="*/ 6 h 6"/>
                  </a:gdLst>
                  <a:ahLst/>
                  <a:cxnLst>
                    <a:cxn ang="0">
                      <a:pos x="T0" y="T1"/>
                    </a:cxn>
                    <a:cxn ang="0">
                      <a:pos x="T2" y="T3"/>
                    </a:cxn>
                    <a:cxn ang="0">
                      <a:pos x="T4" y="T5"/>
                    </a:cxn>
                    <a:cxn ang="0">
                      <a:pos x="T6" y="T7"/>
                    </a:cxn>
                    <a:cxn ang="0">
                      <a:pos x="T8" y="T9"/>
                    </a:cxn>
                  </a:cxnLst>
                  <a:rect l="0" t="0" r="r" b="b"/>
                  <a:pathLst>
                    <a:path w="7" h="6">
                      <a:moveTo>
                        <a:pt x="1" y="6"/>
                      </a:moveTo>
                      <a:cubicBezTo>
                        <a:pt x="3" y="4"/>
                        <a:pt x="4" y="3"/>
                        <a:pt x="6" y="1"/>
                      </a:cubicBezTo>
                      <a:cubicBezTo>
                        <a:pt x="7" y="1"/>
                        <a:pt x="6" y="0"/>
                        <a:pt x="6" y="0"/>
                      </a:cubicBezTo>
                      <a:cubicBezTo>
                        <a:pt x="4" y="2"/>
                        <a:pt x="2" y="3"/>
                        <a:pt x="0" y="5"/>
                      </a:cubicBezTo>
                      <a:cubicBezTo>
                        <a:pt x="0" y="5"/>
                        <a:pt x="0" y="6"/>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7" name="Freeform 417"/>
                <p:cNvSpPr>
                  <a:spLocks/>
                </p:cNvSpPr>
                <p:nvPr/>
              </p:nvSpPr>
              <p:spPr bwMode="auto">
                <a:xfrm>
                  <a:off x="1025525" y="2771776"/>
                  <a:ext cx="6350" cy="6350"/>
                </a:xfrm>
                <a:custGeom>
                  <a:avLst/>
                  <a:gdLst>
                    <a:gd name="T0" fmla="*/ 2 w 7"/>
                    <a:gd name="T1" fmla="*/ 5 h 6"/>
                    <a:gd name="T2" fmla="*/ 6 w 7"/>
                    <a:gd name="T3" fmla="*/ 1 h 6"/>
                    <a:gd name="T4" fmla="*/ 6 w 7"/>
                    <a:gd name="T5" fmla="*/ 0 h 6"/>
                    <a:gd name="T6" fmla="*/ 1 w 7"/>
                    <a:gd name="T7" fmla="*/ 5 h 6"/>
                    <a:gd name="T8" fmla="*/ 2 w 7"/>
                    <a:gd name="T9" fmla="*/ 5 h 6"/>
                  </a:gdLst>
                  <a:ahLst/>
                  <a:cxnLst>
                    <a:cxn ang="0">
                      <a:pos x="T0" y="T1"/>
                    </a:cxn>
                    <a:cxn ang="0">
                      <a:pos x="T2" y="T3"/>
                    </a:cxn>
                    <a:cxn ang="0">
                      <a:pos x="T4" y="T5"/>
                    </a:cxn>
                    <a:cxn ang="0">
                      <a:pos x="T6" y="T7"/>
                    </a:cxn>
                    <a:cxn ang="0">
                      <a:pos x="T8" y="T9"/>
                    </a:cxn>
                  </a:cxnLst>
                  <a:rect l="0" t="0" r="r" b="b"/>
                  <a:pathLst>
                    <a:path w="7" h="6">
                      <a:moveTo>
                        <a:pt x="2" y="5"/>
                      </a:moveTo>
                      <a:cubicBezTo>
                        <a:pt x="3" y="4"/>
                        <a:pt x="5" y="2"/>
                        <a:pt x="6" y="1"/>
                      </a:cubicBezTo>
                      <a:cubicBezTo>
                        <a:pt x="7" y="0"/>
                        <a:pt x="6" y="0"/>
                        <a:pt x="6" y="0"/>
                      </a:cubicBezTo>
                      <a:cubicBezTo>
                        <a:pt x="4" y="1"/>
                        <a:pt x="2" y="3"/>
                        <a:pt x="1" y="5"/>
                      </a:cubicBezTo>
                      <a:cubicBezTo>
                        <a:pt x="0" y="5"/>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8" name="Freeform 418"/>
                <p:cNvSpPr>
                  <a:spLocks/>
                </p:cNvSpPr>
                <p:nvPr/>
              </p:nvSpPr>
              <p:spPr bwMode="auto">
                <a:xfrm>
                  <a:off x="1027113" y="2773363"/>
                  <a:ext cx="4763" cy="6350"/>
                </a:xfrm>
                <a:custGeom>
                  <a:avLst/>
                  <a:gdLst>
                    <a:gd name="T0" fmla="*/ 1 w 5"/>
                    <a:gd name="T1" fmla="*/ 5 h 6"/>
                    <a:gd name="T2" fmla="*/ 4 w 5"/>
                    <a:gd name="T3" fmla="*/ 1 h 6"/>
                    <a:gd name="T4" fmla="*/ 4 w 5"/>
                    <a:gd name="T5" fmla="*/ 1 h 6"/>
                    <a:gd name="T6" fmla="*/ 0 w 5"/>
                    <a:gd name="T7" fmla="*/ 5 h 6"/>
                    <a:gd name="T8" fmla="*/ 1 w 5"/>
                    <a:gd name="T9" fmla="*/ 5 h 6"/>
                  </a:gdLst>
                  <a:ahLst/>
                  <a:cxnLst>
                    <a:cxn ang="0">
                      <a:pos x="T0" y="T1"/>
                    </a:cxn>
                    <a:cxn ang="0">
                      <a:pos x="T2" y="T3"/>
                    </a:cxn>
                    <a:cxn ang="0">
                      <a:pos x="T4" y="T5"/>
                    </a:cxn>
                    <a:cxn ang="0">
                      <a:pos x="T6" y="T7"/>
                    </a:cxn>
                    <a:cxn ang="0">
                      <a:pos x="T8" y="T9"/>
                    </a:cxn>
                  </a:cxnLst>
                  <a:rect l="0" t="0" r="r" b="b"/>
                  <a:pathLst>
                    <a:path w="5" h="6">
                      <a:moveTo>
                        <a:pt x="1" y="5"/>
                      </a:moveTo>
                      <a:cubicBezTo>
                        <a:pt x="2" y="4"/>
                        <a:pt x="3" y="2"/>
                        <a:pt x="4" y="1"/>
                      </a:cubicBezTo>
                      <a:cubicBezTo>
                        <a:pt x="5" y="1"/>
                        <a:pt x="4" y="0"/>
                        <a:pt x="4" y="1"/>
                      </a:cubicBezTo>
                      <a:cubicBezTo>
                        <a:pt x="2" y="2"/>
                        <a:pt x="1" y="3"/>
                        <a:pt x="0" y="5"/>
                      </a:cubicBezTo>
                      <a:cubicBezTo>
                        <a:pt x="0" y="5"/>
                        <a:pt x="1" y="6"/>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9" name="Freeform 419"/>
                <p:cNvSpPr>
                  <a:spLocks/>
                </p:cNvSpPr>
                <p:nvPr/>
              </p:nvSpPr>
              <p:spPr bwMode="auto">
                <a:xfrm>
                  <a:off x="1025525" y="2776538"/>
                  <a:ext cx="6350" cy="4763"/>
                </a:xfrm>
                <a:custGeom>
                  <a:avLst/>
                  <a:gdLst>
                    <a:gd name="T0" fmla="*/ 1 w 5"/>
                    <a:gd name="T1" fmla="*/ 4 h 5"/>
                    <a:gd name="T2" fmla="*/ 5 w 5"/>
                    <a:gd name="T3" fmla="*/ 1 h 5"/>
                    <a:gd name="T4" fmla="*/ 4 w 5"/>
                    <a:gd name="T5" fmla="*/ 1 h 5"/>
                    <a:gd name="T6" fmla="*/ 4 w 5"/>
                    <a:gd name="T7" fmla="*/ 1 h 5"/>
                    <a:gd name="T8" fmla="*/ 5 w 5"/>
                    <a:gd name="T9" fmla="*/ 1 h 5"/>
                    <a:gd name="T10" fmla="*/ 5 w 5"/>
                    <a:gd name="T11" fmla="*/ 1 h 5"/>
                    <a:gd name="T12" fmla="*/ 4 w 5"/>
                    <a:gd name="T13" fmla="*/ 1 h 5"/>
                    <a:gd name="T14" fmla="*/ 1 w 5"/>
                    <a:gd name="T15" fmla="*/ 4 h 5"/>
                    <a:gd name="T16" fmla="*/ 1 w 5"/>
                    <a:gd name="T1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5">
                      <a:moveTo>
                        <a:pt x="1" y="4"/>
                      </a:moveTo>
                      <a:cubicBezTo>
                        <a:pt x="3" y="4"/>
                        <a:pt x="4" y="2"/>
                        <a:pt x="5" y="1"/>
                      </a:cubicBezTo>
                      <a:cubicBezTo>
                        <a:pt x="5" y="1"/>
                        <a:pt x="4" y="0"/>
                        <a:pt x="4" y="1"/>
                      </a:cubicBezTo>
                      <a:cubicBezTo>
                        <a:pt x="4" y="1"/>
                        <a:pt x="4" y="1"/>
                        <a:pt x="4" y="1"/>
                      </a:cubicBezTo>
                      <a:cubicBezTo>
                        <a:pt x="3" y="1"/>
                        <a:pt x="4" y="2"/>
                        <a:pt x="5" y="1"/>
                      </a:cubicBezTo>
                      <a:cubicBezTo>
                        <a:pt x="5" y="1"/>
                        <a:pt x="5" y="1"/>
                        <a:pt x="5" y="1"/>
                      </a:cubicBezTo>
                      <a:cubicBezTo>
                        <a:pt x="4" y="1"/>
                        <a:pt x="4" y="1"/>
                        <a:pt x="4" y="1"/>
                      </a:cubicBezTo>
                      <a:cubicBezTo>
                        <a:pt x="3" y="2"/>
                        <a:pt x="2" y="3"/>
                        <a:pt x="1" y="4"/>
                      </a:cubicBezTo>
                      <a:cubicBezTo>
                        <a:pt x="0" y="4"/>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0" name="Freeform 420"/>
                <p:cNvSpPr>
                  <a:spLocks/>
                </p:cNvSpPr>
                <p:nvPr/>
              </p:nvSpPr>
              <p:spPr bwMode="auto">
                <a:xfrm>
                  <a:off x="1025525" y="2778126"/>
                  <a:ext cx="6350" cy="4763"/>
                </a:xfrm>
                <a:custGeom>
                  <a:avLst/>
                  <a:gdLst>
                    <a:gd name="T0" fmla="*/ 1 w 5"/>
                    <a:gd name="T1" fmla="*/ 3 h 4"/>
                    <a:gd name="T2" fmla="*/ 1 w 5"/>
                    <a:gd name="T3" fmla="*/ 3 h 4"/>
                    <a:gd name="T4" fmla="*/ 1 w 5"/>
                    <a:gd name="T5" fmla="*/ 4 h 4"/>
                    <a:gd name="T6" fmla="*/ 5 w 5"/>
                    <a:gd name="T7" fmla="*/ 1 h 4"/>
                    <a:gd name="T8" fmla="*/ 4 w 5"/>
                    <a:gd name="T9" fmla="*/ 0 h 4"/>
                    <a:gd name="T10" fmla="*/ 1 w 5"/>
                    <a:gd name="T11" fmla="*/ 3 h 4"/>
                    <a:gd name="T12" fmla="*/ 1 w 5"/>
                    <a:gd name="T13" fmla="*/ 3 h 4"/>
                    <a:gd name="T14" fmla="*/ 2 w 5"/>
                    <a:gd name="T15" fmla="*/ 3 h 4"/>
                    <a:gd name="T16" fmla="*/ 1 w 5"/>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4">
                      <a:moveTo>
                        <a:pt x="1" y="3"/>
                      </a:moveTo>
                      <a:cubicBezTo>
                        <a:pt x="1" y="3"/>
                        <a:pt x="1" y="3"/>
                        <a:pt x="1" y="3"/>
                      </a:cubicBezTo>
                      <a:cubicBezTo>
                        <a:pt x="0" y="3"/>
                        <a:pt x="1" y="4"/>
                        <a:pt x="1" y="4"/>
                      </a:cubicBezTo>
                      <a:cubicBezTo>
                        <a:pt x="2" y="3"/>
                        <a:pt x="4" y="2"/>
                        <a:pt x="5" y="1"/>
                      </a:cubicBezTo>
                      <a:cubicBezTo>
                        <a:pt x="5" y="0"/>
                        <a:pt x="5" y="0"/>
                        <a:pt x="4" y="0"/>
                      </a:cubicBezTo>
                      <a:cubicBezTo>
                        <a:pt x="3" y="1"/>
                        <a:pt x="2" y="2"/>
                        <a:pt x="1" y="3"/>
                      </a:cubicBezTo>
                      <a:cubicBezTo>
                        <a:pt x="1" y="3"/>
                        <a:pt x="1" y="3"/>
                        <a:pt x="1" y="3"/>
                      </a:cubicBezTo>
                      <a:cubicBezTo>
                        <a:pt x="1" y="3"/>
                        <a:pt x="2" y="3"/>
                        <a:pt x="2" y="3"/>
                      </a:cubicBezTo>
                      <a:cubicBezTo>
                        <a:pt x="2" y="3"/>
                        <a:pt x="1" y="2"/>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1" name="Freeform 421"/>
                <p:cNvSpPr>
                  <a:spLocks/>
                </p:cNvSpPr>
                <p:nvPr/>
              </p:nvSpPr>
              <p:spPr bwMode="auto">
                <a:xfrm>
                  <a:off x="1025525" y="2779713"/>
                  <a:ext cx="6350" cy="4763"/>
                </a:xfrm>
                <a:custGeom>
                  <a:avLst/>
                  <a:gdLst>
                    <a:gd name="T0" fmla="*/ 1 w 5"/>
                    <a:gd name="T1" fmla="*/ 4 h 4"/>
                    <a:gd name="T2" fmla="*/ 4 w 5"/>
                    <a:gd name="T3" fmla="*/ 1 h 4"/>
                    <a:gd name="T4" fmla="*/ 4 w 5"/>
                    <a:gd name="T5" fmla="*/ 0 h 4"/>
                    <a:gd name="T6" fmla="*/ 1 w 5"/>
                    <a:gd name="T7" fmla="*/ 3 h 4"/>
                    <a:gd name="T8" fmla="*/ 1 w 5"/>
                    <a:gd name="T9" fmla="*/ 4 h 4"/>
                  </a:gdLst>
                  <a:ahLst/>
                  <a:cxnLst>
                    <a:cxn ang="0">
                      <a:pos x="T0" y="T1"/>
                    </a:cxn>
                    <a:cxn ang="0">
                      <a:pos x="T2" y="T3"/>
                    </a:cxn>
                    <a:cxn ang="0">
                      <a:pos x="T4" y="T5"/>
                    </a:cxn>
                    <a:cxn ang="0">
                      <a:pos x="T6" y="T7"/>
                    </a:cxn>
                    <a:cxn ang="0">
                      <a:pos x="T8" y="T9"/>
                    </a:cxn>
                  </a:cxnLst>
                  <a:rect l="0" t="0" r="r" b="b"/>
                  <a:pathLst>
                    <a:path w="5" h="4">
                      <a:moveTo>
                        <a:pt x="1" y="4"/>
                      </a:moveTo>
                      <a:cubicBezTo>
                        <a:pt x="2" y="3"/>
                        <a:pt x="3" y="2"/>
                        <a:pt x="4" y="1"/>
                      </a:cubicBezTo>
                      <a:cubicBezTo>
                        <a:pt x="5" y="0"/>
                        <a:pt x="4" y="0"/>
                        <a:pt x="4" y="0"/>
                      </a:cubicBezTo>
                      <a:cubicBezTo>
                        <a:pt x="3" y="1"/>
                        <a:pt x="2" y="2"/>
                        <a:pt x="1" y="3"/>
                      </a:cubicBezTo>
                      <a:cubicBezTo>
                        <a:pt x="0" y="4"/>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2" name="Freeform 422"/>
                <p:cNvSpPr>
                  <a:spLocks/>
                </p:cNvSpPr>
                <p:nvPr/>
              </p:nvSpPr>
              <p:spPr bwMode="auto">
                <a:xfrm>
                  <a:off x="1027113" y="2781301"/>
                  <a:ext cx="4763" cy="6350"/>
                </a:xfrm>
                <a:custGeom>
                  <a:avLst/>
                  <a:gdLst>
                    <a:gd name="T0" fmla="*/ 1 w 5"/>
                    <a:gd name="T1" fmla="*/ 4 h 5"/>
                    <a:gd name="T2" fmla="*/ 4 w 5"/>
                    <a:gd name="T3" fmla="*/ 1 h 5"/>
                    <a:gd name="T4" fmla="*/ 4 w 5"/>
                    <a:gd name="T5" fmla="*/ 0 h 5"/>
                    <a:gd name="T6" fmla="*/ 0 w 5"/>
                    <a:gd name="T7" fmla="*/ 4 h 5"/>
                    <a:gd name="T8" fmla="*/ 1 w 5"/>
                    <a:gd name="T9" fmla="*/ 4 h 5"/>
                  </a:gdLst>
                  <a:ahLst/>
                  <a:cxnLst>
                    <a:cxn ang="0">
                      <a:pos x="T0" y="T1"/>
                    </a:cxn>
                    <a:cxn ang="0">
                      <a:pos x="T2" y="T3"/>
                    </a:cxn>
                    <a:cxn ang="0">
                      <a:pos x="T4" y="T5"/>
                    </a:cxn>
                    <a:cxn ang="0">
                      <a:pos x="T6" y="T7"/>
                    </a:cxn>
                    <a:cxn ang="0">
                      <a:pos x="T8" y="T9"/>
                    </a:cxn>
                  </a:cxnLst>
                  <a:rect l="0" t="0" r="r" b="b"/>
                  <a:pathLst>
                    <a:path w="5" h="5">
                      <a:moveTo>
                        <a:pt x="1" y="4"/>
                      </a:moveTo>
                      <a:cubicBezTo>
                        <a:pt x="2" y="3"/>
                        <a:pt x="3" y="2"/>
                        <a:pt x="4" y="1"/>
                      </a:cubicBezTo>
                      <a:cubicBezTo>
                        <a:pt x="5" y="1"/>
                        <a:pt x="4" y="0"/>
                        <a:pt x="4" y="0"/>
                      </a:cubicBezTo>
                      <a:cubicBezTo>
                        <a:pt x="2" y="2"/>
                        <a:pt x="1" y="3"/>
                        <a:pt x="0" y="4"/>
                      </a:cubicBezTo>
                      <a:cubicBezTo>
                        <a:pt x="0" y="4"/>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3" name="Freeform 423"/>
                <p:cNvSpPr>
                  <a:spLocks/>
                </p:cNvSpPr>
                <p:nvPr/>
              </p:nvSpPr>
              <p:spPr bwMode="auto">
                <a:xfrm>
                  <a:off x="1027113" y="2784476"/>
                  <a:ext cx="4763" cy="6350"/>
                </a:xfrm>
                <a:custGeom>
                  <a:avLst/>
                  <a:gdLst>
                    <a:gd name="T0" fmla="*/ 1 w 5"/>
                    <a:gd name="T1" fmla="*/ 4 h 5"/>
                    <a:gd name="T2" fmla="*/ 4 w 5"/>
                    <a:gd name="T3" fmla="*/ 1 h 5"/>
                    <a:gd name="T4" fmla="*/ 4 w 5"/>
                    <a:gd name="T5" fmla="*/ 0 h 5"/>
                    <a:gd name="T6" fmla="*/ 0 w 5"/>
                    <a:gd name="T7" fmla="*/ 4 h 5"/>
                    <a:gd name="T8" fmla="*/ 1 w 5"/>
                    <a:gd name="T9" fmla="*/ 4 h 5"/>
                  </a:gdLst>
                  <a:ahLst/>
                  <a:cxnLst>
                    <a:cxn ang="0">
                      <a:pos x="T0" y="T1"/>
                    </a:cxn>
                    <a:cxn ang="0">
                      <a:pos x="T2" y="T3"/>
                    </a:cxn>
                    <a:cxn ang="0">
                      <a:pos x="T4" y="T5"/>
                    </a:cxn>
                    <a:cxn ang="0">
                      <a:pos x="T6" y="T7"/>
                    </a:cxn>
                    <a:cxn ang="0">
                      <a:pos x="T8" y="T9"/>
                    </a:cxn>
                  </a:cxnLst>
                  <a:rect l="0" t="0" r="r" b="b"/>
                  <a:pathLst>
                    <a:path w="5" h="5">
                      <a:moveTo>
                        <a:pt x="1" y="4"/>
                      </a:moveTo>
                      <a:cubicBezTo>
                        <a:pt x="2" y="3"/>
                        <a:pt x="3" y="2"/>
                        <a:pt x="4" y="1"/>
                      </a:cubicBezTo>
                      <a:cubicBezTo>
                        <a:pt x="5" y="0"/>
                        <a:pt x="4" y="0"/>
                        <a:pt x="4" y="0"/>
                      </a:cubicBezTo>
                      <a:cubicBezTo>
                        <a:pt x="3" y="1"/>
                        <a:pt x="1" y="3"/>
                        <a:pt x="0" y="4"/>
                      </a:cubicBezTo>
                      <a:cubicBezTo>
                        <a:pt x="0" y="4"/>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4" name="Freeform 424"/>
                <p:cNvSpPr>
                  <a:spLocks/>
                </p:cNvSpPr>
                <p:nvPr/>
              </p:nvSpPr>
              <p:spPr bwMode="auto">
                <a:xfrm>
                  <a:off x="1027113" y="2787651"/>
                  <a:ext cx="4763" cy="4763"/>
                </a:xfrm>
                <a:custGeom>
                  <a:avLst/>
                  <a:gdLst>
                    <a:gd name="T0" fmla="*/ 1 w 5"/>
                    <a:gd name="T1" fmla="*/ 4 h 5"/>
                    <a:gd name="T2" fmla="*/ 4 w 5"/>
                    <a:gd name="T3" fmla="*/ 1 h 5"/>
                    <a:gd name="T4" fmla="*/ 4 w 5"/>
                    <a:gd name="T5" fmla="*/ 0 h 5"/>
                    <a:gd name="T6" fmla="*/ 0 w 5"/>
                    <a:gd name="T7" fmla="*/ 4 h 5"/>
                    <a:gd name="T8" fmla="*/ 1 w 5"/>
                    <a:gd name="T9" fmla="*/ 4 h 5"/>
                  </a:gdLst>
                  <a:ahLst/>
                  <a:cxnLst>
                    <a:cxn ang="0">
                      <a:pos x="T0" y="T1"/>
                    </a:cxn>
                    <a:cxn ang="0">
                      <a:pos x="T2" y="T3"/>
                    </a:cxn>
                    <a:cxn ang="0">
                      <a:pos x="T4" y="T5"/>
                    </a:cxn>
                    <a:cxn ang="0">
                      <a:pos x="T6" y="T7"/>
                    </a:cxn>
                    <a:cxn ang="0">
                      <a:pos x="T8" y="T9"/>
                    </a:cxn>
                  </a:cxnLst>
                  <a:rect l="0" t="0" r="r" b="b"/>
                  <a:pathLst>
                    <a:path w="5" h="5">
                      <a:moveTo>
                        <a:pt x="1" y="4"/>
                      </a:moveTo>
                      <a:cubicBezTo>
                        <a:pt x="1" y="3"/>
                        <a:pt x="3" y="2"/>
                        <a:pt x="4" y="1"/>
                      </a:cubicBezTo>
                      <a:cubicBezTo>
                        <a:pt x="5" y="0"/>
                        <a:pt x="4" y="0"/>
                        <a:pt x="4" y="0"/>
                      </a:cubicBezTo>
                      <a:cubicBezTo>
                        <a:pt x="3" y="1"/>
                        <a:pt x="0" y="2"/>
                        <a:pt x="0" y="4"/>
                      </a:cubicBezTo>
                      <a:cubicBezTo>
                        <a:pt x="0" y="5"/>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5" name="Freeform 425"/>
                <p:cNvSpPr>
                  <a:spLocks/>
                </p:cNvSpPr>
                <p:nvPr/>
              </p:nvSpPr>
              <p:spPr bwMode="auto">
                <a:xfrm>
                  <a:off x="1028700" y="2789238"/>
                  <a:ext cx="3175" cy="4763"/>
                </a:xfrm>
                <a:custGeom>
                  <a:avLst/>
                  <a:gdLst>
                    <a:gd name="T0" fmla="*/ 1 w 4"/>
                    <a:gd name="T1" fmla="*/ 4 h 4"/>
                    <a:gd name="T2" fmla="*/ 3 w 4"/>
                    <a:gd name="T3" fmla="*/ 1 h 4"/>
                    <a:gd name="T4" fmla="*/ 3 w 4"/>
                    <a:gd name="T5" fmla="*/ 1 h 4"/>
                    <a:gd name="T6" fmla="*/ 0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2"/>
                        <a:pt x="3" y="1"/>
                      </a:cubicBezTo>
                      <a:cubicBezTo>
                        <a:pt x="4" y="1"/>
                        <a:pt x="3" y="0"/>
                        <a:pt x="3" y="1"/>
                      </a:cubicBezTo>
                      <a:cubicBezTo>
                        <a:pt x="2" y="2"/>
                        <a:pt x="1" y="3"/>
                        <a:pt x="0" y="3"/>
                      </a:cubicBezTo>
                      <a:cubicBezTo>
                        <a:pt x="0" y="4"/>
                        <a:pt x="0"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6" name="Freeform 426"/>
                <p:cNvSpPr>
                  <a:spLocks/>
                </p:cNvSpPr>
                <p:nvPr/>
              </p:nvSpPr>
              <p:spPr bwMode="auto">
                <a:xfrm>
                  <a:off x="1025525" y="2759076"/>
                  <a:ext cx="3175" cy="4763"/>
                </a:xfrm>
                <a:custGeom>
                  <a:avLst/>
                  <a:gdLst>
                    <a:gd name="T0" fmla="*/ 1 w 4"/>
                    <a:gd name="T1" fmla="*/ 3 h 4"/>
                    <a:gd name="T2" fmla="*/ 1 w 4"/>
                    <a:gd name="T3" fmla="*/ 3 h 4"/>
                    <a:gd name="T4" fmla="*/ 1 w 4"/>
                    <a:gd name="T5" fmla="*/ 4 h 4"/>
                    <a:gd name="T6" fmla="*/ 4 w 4"/>
                    <a:gd name="T7" fmla="*/ 0 h 4"/>
                    <a:gd name="T8" fmla="*/ 3 w 4"/>
                    <a:gd name="T9" fmla="*/ 0 h 4"/>
                    <a:gd name="T10" fmla="*/ 1 w 4"/>
                    <a:gd name="T11" fmla="*/ 3 h 4"/>
                    <a:gd name="T12" fmla="*/ 1 w 4"/>
                    <a:gd name="T13" fmla="*/ 4 h 4"/>
                    <a:gd name="T14" fmla="*/ 1 w 4"/>
                    <a:gd name="T15" fmla="*/ 4 h 4"/>
                    <a:gd name="T16" fmla="*/ 1 w 4"/>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4">
                      <a:moveTo>
                        <a:pt x="1" y="3"/>
                      </a:moveTo>
                      <a:cubicBezTo>
                        <a:pt x="1" y="3"/>
                        <a:pt x="1" y="3"/>
                        <a:pt x="1" y="3"/>
                      </a:cubicBezTo>
                      <a:cubicBezTo>
                        <a:pt x="1" y="3"/>
                        <a:pt x="1" y="4"/>
                        <a:pt x="1" y="4"/>
                      </a:cubicBezTo>
                      <a:cubicBezTo>
                        <a:pt x="2" y="3"/>
                        <a:pt x="3" y="2"/>
                        <a:pt x="4" y="0"/>
                      </a:cubicBezTo>
                      <a:cubicBezTo>
                        <a:pt x="4" y="0"/>
                        <a:pt x="4" y="0"/>
                        <a:pt x="3" y="0"/>
                      </a:cubicBezTo>
                      <a:cubicBezTo>
                        <a:pt x="2" y="1"/>
                        <a:pt x="1" y="2"/>
                        <a:pt x="1" y="3"/>
                      </a:cubicBezTo>
                      <a:cubicBezTo>
                        <a:pt x="0" y="4"/>
                        <a:pt x="1" y="4"/>
                        <a:pt x="1" y="4"/>
                      </a:cubicBezTo>
                      <a:cubicBezTo>
                        <a:pt x="1" y="4"/>
                        <a:pt x="1" y="4"/>
                        <a:pt x="1" y="4"/>
                      </a:cubicBezTo>
                      <a:cubicBezTo>
                        <a:pt x="2" y="3"/>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7" name="Freeform 427"/>
                <p:cNvSpPr>
                  <a:spLocks/>
                </p:cNvSpPr>
                <p:nvPr/>
              </p:nvSpPr>
              <p:spPr bwMode="auto">
                <a:xfrm>
                  <a:off x="1025525" y="2760663"/>
                  <a:ext cx="4763" cy="3175"/>
                </a:xfrm>
                <a:custGeom>
                  <a:avLst/>
                  <a:gdLst>
                    <a:gd name="T0" fmla="*/ 1 w 4"/>
                    <a:gd name="T1" fmla="*/ 4 h 4"/>
                    <a:gd name="T2" fmla="*/ 4 w 4"/>
                    <a:gd name="T3" fmla="*/ 1 h 4"/>
                    <a:gd name="T4" fmla="*/ 3 w 4"/>
                    <a:gd name="T5" fmla="*/ 0 h 4"/>
                    <a:gd name="T6" fmla="*/ 0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2"/>
                        <a:pt x="4" y="1"/>
                      </a:cubicBezTo>
                      <a:cubicBezTo>
                        <a:pt x="4" y="0"/>
                        <a:pt x="3" y="0"/>
                        <a:pt x="3" y="0"/>
                      </a:cubicBezTo>
                      <a:cubicBezTo>
                        <a:pt x="2" y="1"/>
                        <a:pt x="1" y="2"/>
                        <a:pt x="0" y="3"/>
                      </a:cubicBezTo>
                      <a:cubicBezTo>
                        <a:pt x="0" y="4"/>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8" name="Freeform 428"/>
                <p:cNvSpPr>
                  <a:spLocks/>
                </p:cNvSpPr>
                <p:nvPr/>
              </p:nvSpPr>
              <p:spPr bwMode="auto">
                <a:xfrm>
                  <a:off x="1025525" y="2760663"/>
                  <a:ext cx="4763" cy="3175"/>
                </a:xfrm>
                <a:custGeom>
                  <a:avLst/>
                  <a:gdLst>
                    <a:gd name="T0" fmla="*/ 1 w 5"/>
                    <a:gd name="T1" fmla="*/ 1 h 4"/>
                    <a:gd name="T2" fmla="*/ 4 w 5"/>
                    <a:gd name="T3" fmla="*/ 3 h 4"/>
                    <a:gd name="T4" fmla="*/ 4 w 5"/>
                    <a:gd name="T5" fmla="*/ 3 h 4"/>
                    <a:gd name="T6" fmla="*/ 0 w 5"/>
                    <a:gd name="T7" fmla="*/ 0 h 4"/>
                    <a:gd name="T8" fmla="*/ 1 w 5"/>
                    <a:gd name="T9" fmla="*/ 1 h 4"/>
                  </a:gdLst>
                  <a:ahLst/>
                  <a:cxnLst>
                    <a:cxn ang="0">
                      <a:pos x="T0" y="T1"/>
                    </a:cxn>
                    <a:cxn ang="0">
                      <a:pos x="T2" y="T3"/>
                    </a:cxn>
                    <a:cxn ang="0">
                      <a:pos x="T4" y="T5"/>
                    </a:cxn>
                    <a:cxn ang="0">
                      <a:pos x="T6" y="T7"/>
                    </a:cxn>
                    <a:cxn ang="0">
                      <a:pos x="T8" y="T9"/>
                    </a:cxn>
                  </a:cxnLst>
                  <a:rect l="0" t="0" r="r" b="b"/>
                  <a:pathLst>
                    <a:path w="5" h="4">
                      <a:moveTo>
                        <a:pt x="1" y="1"/>
                      </a:moveTo>
                      <a:cubicBezTo>
                        <a:pt x="1" y="1"/>
                        <a:pt x="3" y="3"/>
                        <a:pt x="4" y="3"/>
                      </a:cubicBezTo>
                      <a:cubicBezTo>
                        <a:pt x="4" y="4"/>
                        <a:pt x="5" y="3"/>
                        <a:pt x="4" y="3"/>
                      </a:cubicBezTo>
                      <a:cubicBezTo>
                        <a:pt x="4" y="2"/>
                        <a:pt x="2" y="0"/>
                        <a:pt x="0" y="0"/>
                      </a:cubicBezTo>
                      <a:cubicBezTo>
                        <a:pt x="0"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9" name="Freeform 429"/>
                <p:cNvSpPr>
                  <a:spLocks/>
                </p:cNvSpPr>
                <p:nvPr/>
              </p:nvSpPr>
              <p:spPr bwMode="auto">
                <a:xfrm>
                  <a:off x="1025525" y="2759076"/>
                  <a:ext cx="6350" cy="4763"/>
                </a:xfrm>
                <a:custGeom>
                  <a:avLst/>
                  <a:gdLst>
                    <a:gd name="T0" fmla="*/ 1 w 5"/>
                    <a:gd name="T1" fmla="*/ 1 h 4"/>
                    <a:gd name="T2" fmla="*/ 3 w 5"/>
                    <a:gd name="T3" fmla="*/ 4 h 4"/>
                    <a:gd name="T4" fmla="*/ 4 w 5"/>
                    <a:gd name="T5" fmla="*/ 3 h 4"/>
                    <a:gd name="T6" fmla="*/ 1 w 5"/>
                    <a:gd name="T7" fmla="*/ 0 h 4"/>
                    <a:gd name="T8" fmla="*/ 1 w 5"/>
                    <a:gd name="T9" fmla="*/ 1 h 4"/>
                  </a:gdLst>
                  <a:ahLst/>
                  <a:cxnLst>
                    <a:cxn ang="0">
                      <a:pos x="T0" y="T1"/>
                    </a:cxn>
                    <a:cxn ang="0">
                      <a:pos x="T2" y="T3"/>
                    </a:cxn>
                    <a:cxn ang="0">
                      <a:pos x="T4" y="T5"/>
                    </a:cxn>
                    <a:cxn ang="0">
                      <a:pos x="T6" y="T7"/>
                    </a:cxn>
                    <a:cxn ang="0">
                      <a:pos x="T8" y="T9"/>
                    </a:cxn>
                  </a:cxnLst>
                  <a:rect l="0" t="0" r="r" b="b"/>
                  <a:pathLst>
                    <a:path w="5" h="4">
                      <a:moveTo>
                        <a:pt x="1" y="1"/>
                      </a:moveTo>
                      <a:cubicBezTo>
                        <a:pt x="2" y="1"/>
                        <a:pt x="3" y="2"/>
                        <a:pt x="3" y="4"/>
                      </a:cubicBezTo>
                      <a:cubicBezTo>
                        <a:pt x="4" y="4"/>
                        <a:pt x="5" y="4"/>
                        <a:pt x="4" y="3"/>
                      </a:cubicBezTo>
                      <a:cubicBezTo>
                        <a:pt x="3" y="2"/>
                        <a:pt x="3" y="0"/>
                        <a:pt x="1" y="0"/>
                      </a:cubicBezTo>
                      <a:cubicBezTo>
                        <a:pt x="0"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0" name="Freeform 430"/>
                <p:cNvSpPr>
                  <a:spLocks/>
                </p:cNvSpPr>
                <p:nvPr/>
              </p:nvSpPr>
              <p:spPr bwMode="auto">
                <a:xfrm>
                  <a:off x="1008063" y="2717801"/>
                  <a:ext cx="44450" cy="38100"/>
                </a:xfrm>
                <a:custGeom>
                  <a:avLst/>
                  <a:gdLst>
                    <a:gd name="T0" fmla="*/ 37 w 42"/>
                    <a:gd name="T1" fmla="*/ 20 h 36"/>
                    <a:gd name="T2" fmla="*/ 16 w 42"/>
                    <a:gd name="T3" fmla="*/ 2 h 36"/>
                    <a:gd name="T4" fmla="*/ 2 w 42"/>
                    <a:gd name="T5" fmla="*/ 21 h 36"/>
                    <a:gd name="T6" fmla="*/ 24 w 42"/>
                    <a:gd name="T7" fmla="*/ 34 h 36"/>
                    <a:gd name="T8" fmla="*/ 37 w 42"/>
                    <a:gd name="T9" fmla="*/ 18 h 36"/>
                    <a:gd name="T10" fmla="*/ 36 w 42"/>
                    <a:gd name="T11" fmla="*/ 19 h 36"/>
                    <a:gd name="T12" fmla="*/ 23 w 42"/>
                    <a:gd name="T13" fmla="*/ 33 h 36"/>
                    <a:gd name="T14" fmla="*/ 4 w 42"/>
                    <a:gd name="T15" fmla="*/ 22 h 36"/>
                    <a:gd name="T16" fmla="*/ 15 w 42"/>
                    <a:gd name="T17" fmla="*/ 4 h 36"/>
                    <a:gd name="T18" fmla="*/ 36 w 42"/>
                    <a:gd name="T19" fmla="*/ 20 h 36"/>
                    <a:gd name="T20" fmla="*/ 37 w 42"/>
                    <a:gd name="T21" fmla="*/ 2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2" h="36">
                      <a:moveTo>
                        <a:pt x="37" y="20"/>
                      </a:moveTo>
                      <a:cubicBezTo>
                        <a:pt x="37" y="9"/>
                        <a:pt x="27" y="1"/>
                        <a:pt x="16" y="2"/>
                      </a:cubicBezTo>
                      <a:cubicBezTo>
                        <a:pt x="8" y="3"/>
                        <a:pt x="0" y="13"/>
                        <a:pt x="2" y="21"/>
                      </a:cubicBezTo>
                      <a:cubicBezTo>
                        <a:pt x="5" y="30"/>
                        <a:pt x="14" y="36"/>
                        <a:pt x="24" y="34"/>
                      </a:cubicBezTo>
                      <a:cubicBezTo>
                        <a:pt x="28" y="33"/>
                        <a:pt x="42" y="24"/>
                        <a:pt x="37" y="18"/>
                      </a:cubicBezTo>
                      <a:cubicBezTo>
                        <a:pt x="37" y="17"/>
                        <a:pt x="36" y="18"/>
                        <a:pt x="36" y="19"/>
                      </a:cubicBezTo>
                      <a:cubicBezTo>
                        <a:pt x="40" y="24"/>
                        <a:pt x="27" y="32"/>
                        <a:pt x="23" y="33"/>
                      </a:cubicBezTo>
                      <a:cubicBezTo>
                        <a:pt x="16" y="35"/>
                        <a:pt x="7" y="29"/>
                        <a:pt x="4" y="22"/>
                      </a:cubicBezTo>
                      <a:cubicBezTo>
                        <a:pt x="1" y="15"/>
                        <a:pt x="8" y="7"/>
                        <a:pt x="15" y="4"/>
                      </a:cubicBezTo>
                      <a:cubicBezTo>
                        <a:pt x="25" y="0"/>
                        <a:pt x="35" y="10"/>
                        <a:pt x="36" y="20"/>
                      </a:cubicBezTo>
                      <a:cubicBezTo>
                        <a:pt x="36" y="21"/>
                        <a:pt x="37" y="21"/>
                        <a:pt x="37"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1" name="Freeform 431"/>
                <p:cNvSpPr>
                  <a:spLocks/>
                </p:cNvSpPr>
                <p:nvPr/>
              </p:nvSpPr>
              <p:spPr bwMode="auto">
                <a:xfrm>
                  <a:off x="1017588" y="2735263"/>
                  <a:ext cx="1588" cy="3175"/>
                </a:xfrm>
                <a:custGeom>
                  <a:avLst/>
                  <a:gdLst>
                    <a:gd name="T0" fmla="*/ 1 w 2"/>
                    <a:gd name="T1" fmla="*/ 1 h 4"/>
                    <a:gd name="T2" fmla="*/ 1 w 2"/>
                    <a:gd name="T3" fmla="*/ 0 h 4"/>
                    <a:gd name="T4" fmla="*/ 1 w 2"/>
                    <a:gd name="T5" fmla="*/ 0 h 4"/>
                    <a:gd name="T6" fmla="*/ 1 w 2"/>
                    <a:gd name="T7" fmla="*/ 3 h 4"/>
                    <a:gd name="T8" fmla="*/ 2 w 2"/>
                    <a:gd name="T9" fmla="*/ 3 h 4"/>
                    <a:gd name="T10" fmla="*/ 1 w 2"/>
                    <a:gd name="T11" fmla="*/ 0 h 4"/>
                    <a:gd name="T12" fmla="*/ 1 w 2"/>
                    <a:gd name="T13" fmla="*/ 0 h 4"/>
                    <a:gd name="T14" fmla="*/ 1 w 2"/>
                    <a:gd name="T15" fmla="*/ 1 h 4"/>
                    <a:gd name="T16" fmla="*/ 1 w 2"/>
                    <a:gd name="T17" fmla="*/ 1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 h="4">
                      <a:moveTo>
                        <a:pt x="1" y="1"/>
                      </a:moveTo>
                      <a:cubicBezTo>
                        <a:pt x="1" y="1"/>
                        <a:pt x="1" y="0"/>
                        <a:pt x="1" y="0"/>
                      </a:cubicBezTo>
                      <a:cubicBezTo>
                        <a:pt x="1" y="0"/>
                        <a:pt x="1" y="0"/>
                        <a:pt x="1" y="0"/>
                      </a:cubicBezTo>
                      <a:cubicBezTo>
                        <a:pt x="1" y="1"/>
                        <a:pt x="0" y="2"/>
                        <a:pt x="1" y="3"/>
                      </a:cubicBezTo>
                      <a:cubicBezTo>
                        <a:pt x="1" y="4"/>
                        <a:pt x="2" y="4"/>
                        <a:pt x="2" y="3"/>
                      </a:cubicBezTo>
                      <a:cubicBezTo>
                        <a:pt x="1" y="2"/>
                        <a:pt x="1" y="1"/>
                        <a:pt x="1" y="0"/>
                      </a:cubicBezTo>
                      <a:cubicBezTo>
                        <a:pt x="1" y="0"/>
                        <a:pt x="1" y="0"/>
                        <a:pt x="1" y="0"/>
                      </a:cubicBezTo>
                      <a:cubicBezTo>
                        <a:pt x="1" y="0"/>
                        <a:pt x="1" y="1"/>
                        <a:pt x="1" y="1"/>
                      </a:cubicBezTo>
                      <a:cubicBezTo>
                        <a:pt x="1" y="1"/>
                        <a:pt x="1"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2" name="Freeform 432"/>
                <p:cNvSpPr>
                  <a:spLocks/>
                </p:cNvSpPr>
                <p:nvPr/>
              </p:nvSpPr>
              <p:spPr bwMode="auto">
                <a:xfrm>
                  <a:off x="1017588" y="2738438"/>
                  <a:ext cx="7938" cy="0"/>
                </a:xfrm>
                <a:custGeom>
                  <a:avLst/>
                  <a:gdLst>
                    <a:gd name="T0" fmla="*/ 1 w 7"/>
                    <a:gd name="T1" fmla="*/ 1 h 1"/>
                    <a:gd name="T2" fmla="*/ 7 w 7"/>
                    <a:gd name="T3" fmla="*/ 1 h 1"/>
                    <a:gd name="T4" fmla="*/ 7 w 7"/>
                    <a:gd name="T5" fmla="*/ 0 h 1"/>
                    <a:gd name="T6" fmla="*/ 1 w 7"/>
                    <a:gd name="T7" fmla="*/ 0 h 1"/>
                    <a:gd name="T8" fmla="*/ 1 w 7"/>
                    <a:gd name="T9" fmla="*/ 1 h 1"/>
                  </a:gdLst>
                  <a:ahLst/>
                  <a:cxnLst>
                    <a:cxn ang="0">
                      <a:pos x="T0" y="T1"/>
                    </a:cxn>
                    <a:cxn ang="0">
                      <a:pos x="T2" y="T3"/>
                    </a:cxn>
                    <a:cxn ang="0">
                      <a:pos x="T4" y="T5"/>
                    </a:cxn>
                    <a:cxn ang="0">
                      <a:pos x="T6" y="T7"/>
                    </a:cxn>
                    <a:cxn ang="0">
                      <a:pos x="T8" y="T9"/>
                    </a:cxn>
                  </a:cxnLst>
                  <a:rect l="0" t="0" r="r" b="b"/>
                  <a:pathLst>
                    <a:path w="7" h="1">
                      <a:moveTo>
                        <a:pt x="1" y="1"/>
                      </a:moveTo>
                      <a:cubicBezTo>
                        <a:pt x="3" y="1"/>
                        <a:pt x="5" y="1"/>
                        <a:pt x="7" y="1"/>
                      </a:cubicBezTo>
                      <a:cubicBezTo>
                        <a:pt x="7" y="1"/>
                        <a:pt x="7" y="0"/>
                        <a:pt x="7" y="0"/>
                      </a:cubicBezTo>
                      <a:cubicBezTo>
                        <a:pt x="5" y="0"/>
                        <a:pt x="3" y="0"/>
                        <a:pt x="1" y="0"/>
                      </a:cubicBezTo>
                      <a:cubicBezTo>
                        <a:pt x="0"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3" name="Freeform 433"/>
                <p:cNvSpPr>
                  <a:spLocks/>
                </p:cNvSpPr>
                <p:nvPr/>
              </p:nvSpPr>
              <p:spPr bwMode="auto">
                <a:xfrm>
                  <a:off x="1017588" y="2733676"/>
                  <a:ext cx="9525" cy="4763"/>
                </a:xfrm>
                <a:custGeom>
                  <a:avLst/>
                  <a:gdLst>
                    <a:gd name="T0" fmla="*/ 1 w 9"/>
                    <a:gd name="T1" fmla="*/ 1 h 5"/>
                    <a:gd name="T2" fmla="*/ 6 w 9"/>
                    <a:gd name="T3" fmla="*/ 1 h 5"/>
                    <a:gd name="T4" fmla="*/ 8 w 9"/>
                    <a:gd name="T5" fmla="*/ 2 h 5"/>
                    <a:gd name="T6" fmla="*/ 8 w 9"/>
                    <a:gd name="T7" fmla="*/ 5 h 5"/>
                    <a:gd name="T8" fmla="*/ 8 w 9"/>
                    <a:gd name="T9" fmla="*/ 4 h 5"/>
                    <a:gd name="T10" fmla="*/ 7 w 9"/>
                    <a:gd name="T11" fmla="*/ 4 h 5"/>
                    <a:gd name="T12" fmla="*/ 7 w 9"/>
                    <a:gd name="T13" fmla="*/ 5 h 5"/>
                    <a:gd name="T14" fmla="*/ 8 w 9"/>
                    <a:gd name="T15" fmla="*/ 5 h 5"/>
                    <a:gd name="T16" fmla="*/ 9 w 9"/>
                    <a:gd name="T17" fmla="*/ 5 h 5"/>
                    <a:gd name="T18" fmla="*/ 9 w 9"/>
                    <a:gd name="T19" fmla="*/ 1 h 5"/>
                    <a:gd name="T20" fmla="*/ 7 w 9"/>
                    <a:gd name="T21" fmla="*/ 0 h 5"/>
                    <a:gd name="T22" fmla="*/ 1 w 9"/>
                    <a:gd name="T23" fmla="*/ 1 h 5"/>
                    <a:gd name="T24" fmla="*/ 1 w 9"/>
                    <a:gd name="T25"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
                      <a:moveTo>
                        <a:pt x="1" y="1"/>
                      </a:moveTo>
                      <a:cubicBezTo>
                        <a:pt x="2" y="1"/>
                        <a:pt x="4" y="1"/>
                        <a:pt x="6" y="1"/>
                      </a:cubicBezTo>
                      <a:cubicBezTo>
                        <a:pt x="6" y="1"/>
                        <a:pt x="8" y="1"/>
                        <a:pt x="8" y="2"/>
                      </a:cubicBezTo>
                      <a:cubicBezTo>
                        <a:pt x="8" y="3"/>
                        <a:pt x="8" y="4"/>
                        <a:pt x="8" y="5"/>
                      </a:cubicBezTo>
                      <a:cubicBezTo>
                        <a:pt x="8" y="5"/>
                        <a:pt x="8" y="4"/>
                        <a:pt x="8" y="4"/>
                      </a:cubicBezTo>
                      <a:cubicBezTo>
                        <a:pt x="8" y="4"/>
                        <a:pt x="7" y="4"/>
                        <a:pt x="7" y="4"/>
                      </a:cubicBezTo>
                      <a:cubicBezTo>
                        <a:pt x="6" y="4"/>
                        <a:pt x="6" y="5"/>
                        <a:pt x="7" y="5"/>
                      </a:cubicBezTo>
                      <a:cubicBezTo>
                        <a:pt x="7" y="5"/>
                        <a:pt x="8" y="5"/>
                        <a:pt x="8" y="5"/>
                      </a:cubicBezTo>
                      <a:cubicBezTo>
                        <a:pt x="9" y="5"/>
                        <a:pt x="9" y="5"/>
                        <a:pt x="9" y="5"/>
                      </a:cubicBezTo>
                      <a:cubicBezTo>
                        <a:pt x="9" y="4"/>
                        <a:pt x="9" y="2"/>
                        <a:pt x="9" y="1"/>
                      </a:cubicBezTo>
                      <a:cubicBezTo>
                        <a:pt x="8" y="1"/>
                        <a:pt x="7" y="1"/>
                        <a:pt x="7" y="0"/>
                      </a:cubicBezTo>
                      <a:cubicBezTo>
                        <a:pt x="5" y="0"/>
                        <a:pt x="2" y="0"/>
                        <a:pt x="1" y="1"/>
                      </a:cubicBezTo>
                      <a:cubicBezTo>
                        <a:pt x="0" y="1"/>
                        <a:pt x="1" y="2"/>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4" name="Freeform 434"/>
                <p:cNvSpPr>
                  <a:spLocks/>
                </p:cNvSpPr>
                <p:nvPr/>
              </p:nvSpPr>
              <p:spPr bwMode="auto">
                <a:xfrm>
                  <a:off x="1025525" y="2735263"/>
                  <a:ext cx="4763" cy="3175"/>
                </a:xfrm>
                <a:custGeom>
                  <a:avLst/>
                  <a:gdLst>
                    <a:gd name="T0" fmla="*/ 1 w 4"/>
                    <a:gd name="T1" fmla="*/ 1 h 2"/>
                    <a:gd name="T2" fmla="*/ 3 w 4"/>
                    <a:gd name="T3" fmla="*/ 1 h 2"/>
                    <a:gd name="T4" fmla="*/ 3 w 4"/>
                    <a:gd name="T5" fmla="*/ 0 h 2"/>
                    <a:gd name="T6" fmla="*/ 1 w 4"/>
                    <a:gd name="T7" fmla="*/ 0 h 2"/>
                    <a:gd name="T8" fmla="*/ 1 w 4"/>
                    <a:gd name="T9" fmla="*/ 1 h 2"/>
                  </a:gdLst>
                  <a:ahLst/>
                  <a:cxnLst>
                    <a:cxn ang="0">
                      <a:pos x="T0" y="T1"/>
                    </a:cxn>
                    <a:cxn ang="0">
                      <a:pos x="T2" y="T3"/>
                    </a:cxn>
                    <a:cxn ang="0">
                      <a:pos x="T4" y="T5"/>
                    </a:cxn>
                    <a:cxn ang="0">
                      <a:pos x="T6" y="T7"/>
                    </a:cxn>
                    <a:cxn ang="0">
                      <a:pos x="T8" y="T9"/>
                    </a:cxn>
                  </a:cxnLst>
                  <a:rect l="0" t="0" r="r" b="b"/>
                  <a:pathLst>
                    <a:path w="4" h="2">
                      <a:moveTo>
                        <a:pt x="1" y="1"/>
                      </a:moveTo>
                      <a:cubicBezTo>
                        <a:pt x="2" y="1"/>
                        <a:pt x="2" y="1"/>
                        <a:pt x="3" y="1"/>
                      </a:cubicBezTo>
                      <a:cubicBezTo>
                        <a:pt x="4" y="1"/>
                        <a:pt x="4" y="0"/>
                        <a:pt x="3" y="0"/>
                      </a:cubicBezTo>
                      <a:cubicBezTo>
                        <a:pt x="2" y="0"/>
                        <a:pt x="1" y="0"/>
                        <a:pt x="1" y="0"/>
                      </a:cubicBezTo>
                      <a:cubicBezTo>
                        <a:pt x="0" y="1"/>
                        <a:pt x="0" y="2"/>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5" name="Freeform 435"/>
                <p:cNvSpPr>
                  <a:spLocks/>
                </p:cNvSpPr>
                <p:nvPr/>
              </p:nvSpPr>
              <p:spPr bwMode="auto">
                <a:xfrm>
                  <a:off x="1028700" y="2733676"/>
                  <a:ext cx="9525" cy="6350"/>
                </a:xfrm>
                <a:custGeom>
                  <a:avLst/>
                  <a:gdLst>
                    <a:gd name="T0" fmla="*/ 2 w 9"/>
                    <a:gd name="T1" fmla="*/ 5 h 6"/>
                    <a:gd name="T2" fmla="*/ 1 w 9"/>
                    <a:gd name="T3" fmla="*/ 1 h 6"/>
                    <a:gd name="T4" fmla="*/ 1 w 9"/>
                    <a:gd name="T5" fmla="*/ 2 h 6"/>
                    <a:gd name="T6" fmla="*/ 5 w 9"/>
                    <a:gd name="T7" fmla="*/ 2 h 6"/>
                    <a:gd name="T8" fmla="*/ 9 w 9"/>
                    <a:gd name="T9" fmla="*/ 1 h 6"/>
                    <a:gd name="T10" fmla="*/ 8 w 9"/>
                    <a:gd name="T11" fmla="*/ 1 h 6"/>
                    <a:gd name="T12" fmla="*/ 8 w 9"/>
                    <a:gd name="T13" fmla="*/ 4 h 6"/>
                    <a:gd name="T14" fmla="*/ 9 w 9"/>
                    <a:gd name="T15" fmla="*/ 4 h 6"/>
                    <a:gd name="T16" fmla="*/ 1 w 9"/>
                    <a:gd name="T17" fmla="*/ 4 h 6"/>
                    <a:gd name="T18" fmla="*/ 1 w 9"/>
                    <a:gd name="T19" fmla="*/ 5 h 6"/>
                    <a:gd name="T20" fmla="*/ 9 w 9"/>
                    <a:gd name="T21" fmla="*/ 5 h 6"/>
                    <a:gd name="T22" fmla="*/ 9 w 9"/>
                    <a:gd name="T23" fmla="*/ 4 h 6"/>
                    <a:gd name="T24" fmla="*/ 9 w 9"/>
                    <a:gd name="T25" fmla="*/ 1 h 6"/>
                    <a:gd name="T26" fmla="*/ 9 w 9"/>
                    <a:gd name="T27" fmla="*/ 0 h 6"/>
                    <a:gd name="T28" fmla="*/ 5 w 9"/>
                    <a:gd name="T29" fmla="*/ 1 h 6"/>
                    <a:gd name="T30" fmla="*/ 1 w 9"/>
                    <a:gd name="T31" fmla="*/ 1 h 6"/>
                    <a:gd name="T32" fmla="*/ 0 w 9"/>
                    <a:gd name="T33" fmla="*/ 1 h 6"/>
                    <a:gd name="T34" fmla="*/ 1 w 9"/>
                    <a:gd name="T35" fmla="*/ 5 h 6"/>
                    <a:gd name="T36" fmla="*/ 2 w 9"/>
                    <a:gd name="T3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9" h="6">
                      <a:moveTo>
                        <a:pt x="2" y="5"/>
                      </a:moveTo>
                      <a:cubicBezTo>
                        <a:pt x="2" y="4"/>
                        <a:pt x="1" y="2"/>
                        <a:pt x="1" y="1"/>
                      </a:cubicBezTo>
                      <a:cubicBezTo>
                        <a:pt x="1" y="1"/>
                        <a:pt x="1" y="1"/>
                        <a:pt x="1" y="2"/>
                      </a:cubicBezTo>
                      <a:cubicBezTo>
                        <a:pt x="2" y="2"/>
                        <a:pt x="3" y="2"/>
                        <a:pt x="5" y="2"/>
                      </a:cubicBezTo>
                      <a:cubicBezTo>
                        <a:pt x="6" y="2"/>
                        <a:pt x="7" y="1"/>
                        <a:pt x="9" y="1"/>
                      </a:cubicBezTo>
                      <a:cubicBezTo>
                        <a:pt x="9" y="1"/>
                        <a:pt x="9" y="1"/>
                        <a:pt x="8" y="1"/>
                      </a:cubicBezTo>
                      <a:cubicBezTo>
                        <a:pt x="8" y="2"/>
                        <a:pt x="8" y="3"/>
                        <a:pt x="8" y="4"/>
                      </a:cubicBezTo>
                      <a:cubicBezTo>
                        <a:pt x="8" y="4"/>
                        <a:pt x="9" y="4"/>
                        <a:pt x="9" y="4"/>
                      </a:cubicBezTo>
                      <a:cubicBezTo>
                        <a:pt x="6" y="4"/>
                        <a:pt x="4" y="5"/>
                        <a:pt x="1" y="4"/>
                      </a:cubicBezTo>
                      <a:cubicBezTo>
                        <a:pt x="0" y="4"/>
                        <a:pt x="0" y="5"/>
                        <a:pt x="1" y="5"/>
                      </a:cubicBezTo>
                      <a:cubicBezTo>
                        <a:pt x="4" y="6"/>
                        <a:pt x="6" y="5"/>
                        <a:pt x="9" y="5"/>
                      </a:cubicBezTo>
                      <a:cubicBezTo>
                        <a:pt x="9" y="4"/>
                        <a:pt x="9" y="4"/>
                        <a:pt x="9" y="4"/>
                      </a:cubicBezTo>
                      <a:cubicBezTo>
                        <a:pt x="9" y="3"/>
                        <a:pt x="9" y="2"/>
                        <a:pt x="9" y="1"/>
                      </a:cubicBezTo>
                      <a:cubicBezTo>
                        <a:pt x="9" y="0"/>
                        <a:pt x="9" y="0"/>
                        <a:pt x="9" y="0"/>
                      </a:cubicBezTo>
                      <a:cubicBezTo>
                        <a:pt x="8" y="0"/>
                        <a:pt x="6" y="1"/>
                        <a:pt x="5" y="1"/>
                      </a:cubicBezTo>
                      <a:cubicBezTo>
                        <a:pt x="4" y="1"/>
                        <a:pt x="2" y="1"/>
                        <a:pt x="1" y="1"/>
                      </a:cubicBezTo>
                      <a:cubicBezTo>
                        <a:pt x="1" y="1"/>
                        <a:pt x="0" y="1"/>
                        <a:pt x="0" y="1"/>
                      </a:cubicBezTo>
                      <a:cubicBezTo>
                        <a:pt x="0" y="2"/>
                        <a:pt x="1" y="4"/>
                        <a:pt x="1" y="5"/>
                      </a:cubicBezTo>
                      <a:cubicBezTo>
                        <a:pt x="1" y="6"/>
                        <a:pt x="2"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6" name="Freeform 436"/>
                <p:cNvSpPr>
                  <a:spLocks/>
                </p:cNvSpPr>
                <p:nvPr/>
              </p:nvSpPr>
              <p:spPr bwMode="auto">
                <a:xfrm>
                  <a:off x="1038225" y="2732088"/>
                  <a:ext cx="9525" cy="4763"/>
                </a:xfrm>
                <a:custGeom>
                  <a:avLst/>
                  <a:gdLst>
                    <a:gd name="T0" fmla="*/ 1 w 9"/>
                    <a:gd name="T1" fmla="*/ 5 h 5"/>
                    <a:gd name="T2" fmla="*/ 4 w 9"/>
                    <a:gd name="T3" fmla="*/ 4 h 5"/>
                    <a:gd name="T4" fmla="*/ 8 w 9"/>
                    <a:gd name="T5" fmla="*/ 1 h 5"/>
                    <a:gd name="T6" fmla="*/ 8 w 9"/>
                    <a:gd name="T7" fmla="*/ 1 h 5"/>
                    <a:gd name="T8" fmla="*/ 4 w 9"/>
                    <a:gd name="T9" fmla="*/ 3 h 5"/>
                    <a:gd name="T10" fmla="*/ 1 w 9"/>
                    <a:gd name="T11" fmla="*/ 4 h 5"/>
                    <a:gd name="T12" fmla="*/ 1 w 9"/>
                    <a:gd name="T13" fmla="*/ 5 h 5"/>
                  </a:gdLst>
                  <a:ahLst/>
                  <a:cxnLst>
                    <a:cxn ang="0">
                      <a:pos x="T0" y="T1"/>
                    </a:cxn>
                    <a:cxn ang="0">
                      <a:pos x="T2" y="T3"/>
                    </a:cxn>
                    <a:cxn ang="0">
                      <a:pos x="T4" y="T5"/>
                    </a:cxn>
                    <a:cxn ang="0">
                      <a:pos x="T6" y="T7"/>
                    </a:cxn>
                    <a:cxn ang="0">
                      <a:pos x="T8" y="T9"/>
                    </a:cxn>
                    <a:cxn ang="0">
                      <a:pos x="T10" y="T11"/>
                    </a:cxn>
                    <a:cxn ang="0">
                      <a:pos x="T12" y="T13"/>
                    </a:cxn>
                  </a:cxnLst>
                  <a:rect l="0" t="0" r="r" b="b"/>
                  <a:pathLst>
                    <a:path w="9" h="5">
                      <a:moveTo>
                        <a:pt x="1" y="5"/>
                      </a:moveTo>
                      <a:cubicBezTo>
                        <a:pt x="2" y="5"/>
                        <a:pt x="3" y="4"/>
                        <a:pt x="4" y="4"/>
                      </a:cubicBezTo>
                      <a:cubicBezTo>
                        <a:pt x="5" y="3"/>
                        <a:pt x="7" y="2"/>
                        <a:pt x="8" y="1"/>
                      </a:cubicBezTo>
                      <a:cubicBezTo>
                        <a:pt x="9" y="1"/>
                        <a:pt x="8" y="0"/>
                        <a:pt x="8" y="1"/>
                      </a:cubicBezTo>
                      <a:cubicBezTo>
                        <a:pt x="6" y="1"/>
                        <a:pt x="5" y="2"/>
                        <a:pt x="4" y="3"/>
                      </a:cubicBezTo>
                      <a:cubicBezTo>
                        <a:pt x="3" y="3"/>
                        <a:pt x="2" y="4"/>
                        <a:pt x="1" y="4"/>
                      </a:cubicBezTo>
                      <a:cubicBezTo>
                        <a:pt x="0" y="4"/>
                        <a:pt x="0"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7" name="Freeform 437"/>
                <p:cNvSpPr>
                  <a:spLocks/>
                </p:cNvSpPr>
                <p:nvPr/>
              </p:nvSpPr>
              <p:spPr bwMode="auto">
                <a:xfrm>
                  <a:off x="1009650" y="2735263"/>
                  <a:ext cx="9525" cy="1588"/>
                </a:xfrm>
                <a:custGeom>
                  <a:avLst/>
                  <a:gdLst>
                    <a:gd name="T0" fmla="*/ 7 w 8"/>
                    <a:gd name="T1" fmla="*/ 1 h 2"/>
                    <a:gd name="T2" fmla="*/ 1 w 8"/>
                    <a:gd name="T3" fmla="*/ 0 h 2"/>
                    <a:gd name="T4" fmla="*/ 1 w 8"/>
                    <a:gd name="T5" fmla="*/ 1 h 2"/>
                    <a:gd name="T6" fmla="*/ 7 w 8"/>
                    <a:gd name="T7" fmla="*/ 2 h 2"/>
                    <a:gd name="T8" fmla="*/ 7 w 8"/>
                    <a:gd name="T9" fmla="*/ 1 h 2"/>
                  </a:gdLst>
                  <a:ahLst/>
                  <a:cxnLst>
                    <a:cxn ang="0">
                      <a:pos x="T0" y="T1"/>
                    </a:cxn>
                    <a:cxn ang="0">
                      <a:pos x="T2" y="T3"/>
                    </a:cxn>
                    <a:cxn ang="0">
                      <a:pos x="T4" y="T5"/>
                    </a:cxn>
                    <a:cxn ang="0">
                      <a:pos x="T6" y="T7"/>
                    </a:cxn>
                    <a:cxn ang="0">
                      <a:pos x="T8" y="T9"/>
                    </a:cxn>
                  </a:cxnLst>
                  <a:rect l="0" t="0" r="r" b="b"/>
                  <a:pathLst>
                    <a:path w="8" h="2">
                      <a:moveTo>
                        <a:pt x="7" y="1"/>
                      </a:moveTo>
                      <a:cubicBezTo>
                        <a:pt x="5" y="1"/>
                        <a:pt x="3" y="0"/>
                        <a:pt x="1" y="0"/>
                      </a:cubicBezTo>
                      <a:cubicBezTo>
                        <a:pt x="0" y="0"/>
                        <a:pt x="0" y="0"/>
                        <a:pt x="1" y="1"/>
                      </a:cubicBezTo>
                      <a:cubicBezTo>
                        <a:pt x="3" y="1"/>
                        <a:pt x="5" y="2"/>
                        <a:pt x="7" y="2"/>
                      </a:cubicBezTo>
                      <a:cubicBezTo>
                        <a:pt x="8" y="2"/>
                        <a:pt x="8" y="1"/>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8" name="Freeform 438"/>
                <p:cNvSpPr>
                  <a:spLocks/>
                </p:cNvSpPr>
                <p:nvPr/>
              </p:nvSpPr>
              <p:spPr bwMode="auto">
                <a:xfrm>
                  <a:off x="1017588" y="2684463"/>
                  <a:ext cx="23813" cy="28575"/>
                </a:xfrm>
                <a:custGeom>
                  <a:avLst/>
                  <a:gdLst>
                    <a:gd name="T0" fmla="*/ 13 w 23"/>
                    <a:gd name="T1" fmla="*/ 13 h 27"/>
                    <a:gd name="T2" fmla="*/ 10 w 23"/>
                    <a:gd name="T3" fmla="*/ 2 h 27"/>
                    <a:gd name="T4" fmla="*/ 20 w 23"/>
                    <a:gd name="T5" fmla="*/ 11 h 27"/>
                    <a:gd name="T6" fmla="*/ 11 w 23"/>
                    <a:gd name="T7" fmla="*/ 27 h 27"/>
                    <a:gd name="T8" fmla="*/ 12 w 23"/>
                    <a:gd name="T9" fmla="*/ 27 h 27"/>
                    <a:gd name="T10" fmla="*/ 21 w 23"/>
                    <a:gd name="T11" fmla="*/ 8 h 27"/>
                    <a:gd name="T12" fmla="*/ 11 w 23"/>
                    <a:gd name="T13" fmla="*/ 1 h 27"/>
                    <a:gd name="T14" fmla="*/ 13 w 23"/>
                    <a:gd name="T15" fmla="*/ 14 h 27"/>
                    <a:gd name="T16" fmla="*/ 13 w 23"/>
                    <a:gd name="T17" fmla="*/ 13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27">
                      <a:moveTo>
                        <a:pt x="13" y="13"/>
                      </a:moveTo>
                      <a:cubicBezTo>
                        <a:pt x="5" y="16"/>
                        <a:pt x="2" y="4"/>
                        <a:pt x="10" y="2"/>
                      </a:cubicBezTo>
                      <a:cubicBezTo>
                        <a:pt x="16" y="0"/>
                        <a:pt x="21" y="6"/>
                        <a:pt x="20" y="11"/>
                      </a:cubicBezTo>
                      <a:cubicBezTo>
                        <a:pt x="18" y="18"/>
                        <a:pt x="10" y="19"/>
                        <a:pt x="11" y="27"/>
                      </a:cubicBezTo>
                      <a:cubicBezTo>
                        <a:pt x="11" y="27"/>
                        <a:pt x="12" y="27"/>
                        <a:pt x="12" y="27"/>
                      </a:cubicBezTo>
                      <a:cubicBezTo>
                        <a:pt x="10" y="19"/>
                        <a:pt x="23" y="16"/>
                        <a:pt x="21" y="8"/>
                      </a:cubicBezTo>
                      <a:cubicBezTo>
                        <a:pt x="20" y="3"/>
                        <a:pt x="16" y="0"/>
                        <a:pt x="11" y="1"/>
                      </a:cubicBezTo>
                      <a:cubicBezTo>
                        <a:pt x="0" y="1"/>
                        <a:pt x="4" y="17"/>
                        <a:pt x="13" y="14"/>
                      </a:cubicBezTo>
                      <a:cubicBezTo>
                        <a:pt x="14" y="13"/>
                        <a:pt x="14" y="13"/>
                        <a:pt x="13"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9" name="Freeform 439"/>
                <p:cNvSpPr>
                  <a:spLocks/>
                </p:cNvSpPr>
                <p:nvPr/>
              </p:nvSpPr>
              <p:spPr bwMode="auto">
                <a:xfrm>
                  <a:off x="1025525" y="2713038"/>
                  <a:ext cx="9525" cy="6350"/>
                </a:xfrm>
                <a:custGeom>
                  <a:avLst/>
                  <a:gdLst>
                    <a:gd name="T0" fmla="*/ 7 w 9"/>
                    <a:gd name="T1" fmla="*/ 1 h 6"/>
                    <a:gd name="T2" fmla="*/ 2 w 9"/>
                    <a:gd name="T3" fmla="*/ 4 h 6"/>
                    <a:gd name="T4" fmla="*/ 8 w 9"/>
                    <a:gd name="T5" fmla="*/ 1 h 6"/>
                    <a:gd name="T6" fmla="*/ 7 w 9"/>
                    <a:gd name="T7" fmla="*/ 1 h 6"/>
                    <a:gd name="T8" fmla="*/ 4 w 9"/>
                    <a:gd name="T9" fmla="*/ 4 h 6"/>
                    <a:gd name="T10" fmla="*/ 3 w 9"/>
                    <a:gd name="T11" fmla="*/ 2 h 6"/>
                    <a:gd name="T12" fmla="*/ 6 w 9"/>
                    <a:gd name="T13" fmla="*/ 2 h 6"/>
                    <a:gd name="T14" fmla="*/ 7 w 9"/>
                    <a:gd name="T15" fmla="*/ 1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6">
                      <a:moveTo>
                        <a:pt x="7" y="1"/>
                      </a:moveTo>
                      <a:cubicBezTo>
                        <a:pt x="5" y="0"/>
                        <a:pt x="0" y="1"/>
                        <a:pt x="2" y="4"/>
                      </a:cubicBezTo>
                      <a:cubicBezTo>
                        <a:pt x="4" y="6"/>
                        <a:pt x="9" y="4"/>
                        <a:pt x="8" y="1"/>
                      </a:cubicBezTo>
                      <a:cubicBezTo>
                        <a:pt x="8" y="0"/>
                        <a:pt x="7" y="1"/>
                        <a:pt x="7" y="1"/>
                      </a:cubicBezTo>
                      <a:cubicBezTo>
                        <a:pt x="8" y="3"/>
                        <a:pt x="5" y="4"/>
                        <a:pt x="4" y="4"/>
                      </a:cubicBezTo>
                      <a:cubicBezTo>
                        <a:pt x="3" y="3"/>
                        <a:pt x="2" y="2"/>
                        <a:pt x="3" y="2"/>
                      </a:cubicBezTo>
                      <a:cubicBezTo>
                        <a:pt x="4" y="2"/>
                        <a:pt x="5" y="1"/>
                        <a:pt x="6" y="2"/>
                      </a:cubicBezTo>
                      <a:cubicBezTo>
                        <a:pt x="6" y="2"/>
                        <a:pt x="7" y="2"/>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0" name="Freeform 440"/>
                <p:cNvSpPr>
                  <a:spLocks/>
                </p:cNvSpPr>
                <p:nvPr/>
              </p:nvSpPr>
              <p:spPr bwMode="auto">
                <a:xfrm>
                  <a:off x="1019175" y="2735263"/>
                  <a:ext cx="1588" cy="0"/>
                </a:xfrm>
                <a:custGeom>
                  <a:avLst/>
                  <a:gdLst>
                    <a:gd name="T0" fmla="*/ 0 w 1"/>
                    <a:gd name="T1" fmla="*/ 1 h 1"/>
                    <a:gd name="T2" fmla="*/ 1 w 1"/>
                    <a:gd name="T3" fmla="*/ 0 h 1"/>
                    <a:gd name="T4" fmla="*/ 1 w 1"/>
                    <a:gd name="T5" fmla="*/ 0 h 1"/>
                    <a:gd name="T6" fmla="*/ 0 w 1"/>
                    <a:gd name="T7" fmla="*/ 0 h 1"/>
                    <a:gd name="T8" fmla="*/ 0 w 1"/>
                    <a:gd name="T9" fmla="*/ 1 h 1"/>
                  </a:gdLst>
                  <a:ahLst/>
                  <a:cxnLst>
                    <a:cxn ang="0">
                      <a:pos x="T0" y="T1"/>
                    </a:cxn>
                    <a:cxn ang="0">
                      <a:pos x="T2" y="T3"/>
                    </a:cxn>
                    <a:cxn ang="0">
                      <a:pos x="T4" y="T5"/>
                    </a:cxn>
                    <a:cxn ang="0">
                      <a:pos x="T6" y="T7"/>
                    </a:cxn>
                    <a:cxn ang="0">
                      <a:pos x="T8" y="T9"/>
                    </a:cxn>
                  </a:cxnLst>
                  <a:rect l="0" t="0" r="r" b="b"/>
                  <a:pathLst>
                    <a:path w="1" h="1">
                      <a:moveTo>
                        <a:pt x="0" y="1"/>
                      </a:moveTo>
                      <a:cubicBezTo>
                        <a:pt x="0" y="0"/>
                        <a:pt x="1" y="0"/>
                        <a:pt x="1" y="0"/>
                      </a:cubicBezTo>
                      <a:cubicBezTo>
                        <a:pt x="1" y="0"/>
                        <a:pt x="1" y="0"/>
                        <a:pt x="1" y="0"/>
                      </a:cubicBezTo>
                      <a:cubicBezTo>
                        <a:pt x="0" y="0"/>
                        <a:pt x="0" y="0"/>
                        <a:pt x="0" y="0"/>
                      </a:cubicBezTo>
                      <a:cubicBezTo>
                        <a:pt x="0" y="0"/>
                        <a:pt x="0" y="1"/>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1" name="Freeform 441"/>
                <p:cNvSpPr>
                  <a:spLocks/>
                </p:cNvSpPr>
                <p:nvPr/>
              </p:nvSpPr>
              <p:spPr bwMode="auto">
                <a:xfrm>
                  <a:off x="1019175" y="2735263"/>
                  <a:ext cx="1588" cy="3175"/>
                </a:xfrm>
                <a:custGeom>
                  <a:avLst/>
                  <a:gdLst>
                    <a:gd name="T0" fmla="*/ 0 w 2"/>
                    <a:gd name="T1" fmla="*/ 1 h 2"/>
                    <a:gd name="T2" fmla="*/ 2 w 2"/>
                    <a:gd name="T3" fmla="*/ 0 h 2"/>
                    <a:gd name="T4" fmla="*/ 2 w 2"/>
                    <a:gd name="T5" fmla="*/ 0 h 2"/>
                    <a:gd name="T6" fmla="*/ 0 w 2"/>
                    <a:gd name="T7" fmla="*/ 1 h 2"/>
                    <a:gd name="T8" fmla="*/ 0 w 2"/>
                    <a:gd name="T9" fmla="*/ 1 h 2"/>
                  </a:gdLst>
                  <a:ahLst/>
                  <a:cxnLst>
                    <a:cxn ang="0">
                      <a:pos x="T0" y="T1"/>
                    </a:cxn>
                    <a:cxn ang="0">
                      <a:pos x="T2" y="T3"/>
                    </a:cxn>
                    <a:cxn ang="0">
                      <a:pos x="T4" y="T5"/>
                    </a:cxn>
                    <a:cxn ang="0">
                      <a:pos x="T6" y="T7"/>
                    </a:cxn>
                    <a:cxn ang="0">
                      <a:pos x="T8" y="T9"/>
                    </a:cxn>
                  </a:cxnLst>
                  <a:rect l="0" t="0" r="r" b="b"/>
                  <a:pathLst>
                    <a:path w="2" h="2">
                      <a:moveTo>
                        <a:pt x="0" y="1"/>
                      </a:moveTo>
                      <a:cubicBezTo>
                        <a:pt x="1" y="1"/>
                        <a:pt x="1" y="1"/>
                        <a:pt x="2" y="0"/>
                      </a:cubicBezTo>
                      <a:cubicBezTo>
                        <a:pt x="2" y="0"/>
                        <a:pt x="2" y="0"/>
                        <a:pt x="2" y="0"/>
                      </a:cubicBezTo>
                      <a:cubicBezTo>
                        <a:pt x="1" y="0"/>
                        <a:pt x="0" y="1"/>
                        <a:pt x="0" y="1"/>
                      </a:cubicBezTo>
                      <a:cubicBezTo>
                        <a:pt x="0" y="1"/>
                        <a:pt x="0" y="2"/>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2" name="Freeform 442"/>
                <p:cNvSpPr>
                  <a:spLocks/>
                </p:cNvSpPr>
                <p:nvPr/>
              </p:nvSpPr>
              <p:spPr bwMode="auto">
                <a:xfrm>
                  <a:off x="1017588" y="2735263"/>
                  <a:ext cx="4763" cy="3175"/>
                </a:xfrm>
                <a:custGeom>
                  <a:avLst/>
                  <a:gdLst>
                    <a:gd name="T0" fmla="*/ 1 w 4"/>
                    <a:gd name="T1" fmla="*/ 3 h 3"/>
                    <a:gd name="T2" fmla="*/ 4 w 4"/>
                    <a:gd name="T3" fmla="*/ 0 h 3"/>
                    <a:gd name="T4" fmla="*/ 4 w 4"/>
                    <a:gd name="T5" fmla="*/ 0 h 3"/>
                    <a:gd name="T6" fmla="*/ 1 w 4"/>
                    <a:gd name="T7" fmla="*/ 3 h 3"/>
                    <a:gd name="T8" fmla="*/ 1 w 4"/>
                    <a:gd name="T9" fmla="*/ 3 h 3"/>
                  </a:gdLst>
                  <a:ahLst/>
                  <a:cxnLst>
                    <a:cxn ang="0">
                      <a:pos x="T0" y="T1"/>
                    </a:cxn>
                    <a:cxn ang="0">
                      <a:pos x="T2" y="T3"/>
                    </a:cxn>
                    <a:cxn ang="0">
                      <a:pos x="T4" y="T5"/>
                    </a:cxn>
                    <a:cxn ang="0">
                      <a:pos x="T6" y="T7"/>
                    </a:cxn>
                    <a:cxn ang="0">
                      <a:pos x="T8" y="T9"/>
                    </a:cxn>
                  </a:cxnLst>
                  <a:rect l="0" t="0" r="r" b="b"/>
                  <a:pathLst>
                    <a:path w="4" h="3">
                      <a:moveTo>
                        <a:pt x="1" y="3"/>
                      </a:moveTo>
                      <a:cubicBezTo>
                        <a:pt x="2" y="2"/>
                        <a:pt x="3" y="1"/>
                        <a:pt x="4" y="0"/>
                      </a:cubicBezTo>
                      <a:cubicBezTo>
                        <a:pt x="4" y="0"/>
                        <a:pt x="4" y="0"/>
                        <a:pt x="4" y="0"/>
                      </a:cubicBezTo>
                      <a:cubicBezTo>
                        <a:pt x="3" y="1"/>
                        <a:pt x="2" y="2"/>
                        <a:pt x="1" y="3"/>
                      </a:cubicBezTo>
                      <a:cubicBezTo>
                        <a:pt x="0" y="3"/>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3" name="Freeform 443"/>
                <p:cNvSpPr>
                  <a:spLocks/>
                </p:cNvSpPr>
                <p:nvPr/>
              </p:nvSpPr>
              <p:spPr bwMode="auto">
                <a:xfrm>
                  <a:off x="1019175" y="2735263"/>
                  <a:ext cx="3175" cy="3175"/>
                </a:xfrm>
                <a:custGeom>
                  <a:avLst/>
                  <a:gdLst>
                    <a:gd name="T0" fmla="*/ 0 w 4"/>
                    <a:gd name="T1" fmla="*/ 4 h 4"/>
                    <a:gd name="T2" fmla="*/ 4 w 4"/>
                    <a:gd name="T3" fmla="*/ 1 h 4"/>
                    <a:gd name="T4" fmla="*/ 4 w 4"/>
                    <a:gd name="T5" fmla="*/ 0 h 4"/>
                    <a:gd name="T6" fmla="*/ 0 w 4"/>
                    <a:gd name="T7" fmla="*/ 3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cubicBezTo>
                        <a:pt x="1" y="3"/>
                        <a:pt x="3" y="2"/>
                        <a:pt x="4" y="1"/>
                      </a:cubicBezTo>
                      <a:cubicBezTo>
                        <a:pt x="4" y="1"/>
                        <a:pt x="4" y="0"/>
                        <a:pt x="4" y="0"/>
                      </a:cubicBezTo>
                      <a:cubicBezTo>
                        <a:pt x="2" y="1"/>
                        <a:pt x="1" y="2"/>
                        <a:pt x="0" y="3"/>
                      </a:cubicBezTo>
                      <a:cubicBezTo>
                        <a:pt x="0" y="3"/>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4" name="Freeform 444"/>
                <p:cNvSpPr>
                  <a:spLocks/>
                </p:cNvSpPr>
                <p:nvPr/>
              </p:nvSpPr>
              <p:spPr bwMode="auto">
                <a:xfrm>
                  <a:off x="1020763" y="2735263"/>
                  <a:ext cx="3175" cy="3175"/>
                </a:xfrm>
                <a:custGeom>
                  <a:avLst/>
                  <a:gdLst>
                    <a:gd name="T0" fmla="*/ 0 w 3"/>
                    <a:gd name="T1" fmla="*/ 3 h 4"/>
                    <a:gd name="T2" fmla="*/ 3 w 3"/>
                    <a:gd name="T3" fmla="*/ 0 h 4"/>
                    <a:gd name="T4" fmla="*/ 3 w 3"/>
                    <a:gd name="T5" fmla="*/ 0 h 4"/>
                    <a:gd name="T6" fmla="*/ 0 w 3"/>
                    <a:gd name="T7" fmla="*/ 3 h 4"/>
                    <a:gd name="T8" fmla="*/ 0 w 3"/>
                    <a:gd name="T9" fmla="*/ 3 h 4"/>
                  </a:gdLst>
                  <a:ahLst/>
                  <a:cxnLst>
                    <a:cxn ang="0">
                      <a:pos x="T0" y="T1"/>
                    </a:cxn>
                    <a:cxn ang="0">
                      <a:pos x="T2" y="T3"/>
                    </a:cxn>
                    <a:cxn ang="0">
                      <a:pos x="T4" y="T5"/>
                    </a:cxn>
                    <a:cxn ang="0">
                      <a:pos x="T6" y="T7"/>
                    </a:cxn>
                    <a:cxn ang="0">
                      <a:pos x="T8" y="T9"/>
                    </a:cxn>
                  </a:cxnLst>
                  <a:rect l="0" t="0" r="r" b="b"/>
                  <a:pathLst>
                    <a:path w="3" h="4">
                      <a:moveTo>
                        <a:pt x="0" y="3"/>
                      </a:moveTo>
                      <a:cubicBezTo>
                        <a:pt x="1" y="2"/>
                        <a:pt x="2" y="1"/>
                        <a:pt x="3" y="0"/>
                      </a:cubicBezTo>
                      <a:cubicBezTo>
                        <a:pt x="3" y="0"/>
                        <a:pt x="3" y="0"/>
                        <a:pt x="3" y="0"/>
                      </a:cubicBezTo>
                      <a:cubicBezTo>
                        <a:pt x="2" y="1"/>
                        <a:pt x="0" y="2"/>
                        <a:pt x="0" y="3"/>
                      </a:cubicBezTo>
                      <a:cubicBezTo>
                        <a:pt x="0" y="3"/>
                        <a:pt x="0" y="4"/>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5" name="Freeform 445"/>
                <p:cNvSpPr>
                  <a:spLocks/>
                </p:cNvSpPr>
                <p:nvPr/>
              </p:nvSpPr>
              <p:spPr bwMode="auto">
                <a:xfrm>
                  <a:off x="1020763" y="2735263"/>
                  <a:ext cx="4763" cy="3175"/>
                </a:xfrm>
                <a:custGeom>
                  <a:avLst/>
                  <a:gdLst>
                    <a:gd name="T0" fmla="*/ 1 w 4"/>
                    <a:gd name="T1" fmla="*/ 4 h 4"/>
                    <a:gd name="T2" fmla="*/ 4 w 4"/>
                    <a:gd name="T3" fmla="*/ 0 h 4"/>
                    <a:gd name="T4" fmla="*/ 4 w 4"/>
                    <a:gd name="T5" fmla="*/ 0 h 4"/>
                    <a:gd name="T6" fmla="*/ 1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1"/>
                        <a:pt x="4" y="0"/>
                      </a:cubicBezTo>
                      <a:cubicBezTo>
                        <a:pt x="4" y="0"/>
                        <a:pt x="4" y="0"/>
                        <a:pt x="4" y="0"/>
                      </a:cubicBezTo>
                      <a:cubicBezTo>
                        <a:pt x="3" y="1"/>
                        <a:pt x="2" y="2"/>
                        <a:pt x="1" y="3"/>
                      </a:cubicBezTo>
                      <a:cubicBezTo>
                        <a:pt x="0" y="3"/>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6" name="Freeform 446"/>
                <p:cNvSpPr>
                  <a:spLocks/>
                </p:cNvSpPr>
                <p:nvPr/>
              </p:nvSpPr>
              <p:spPr bwMode="auto">
                <a:xfrm>
                  <a:off x="1022350" y="2735263"/>
                  <a:ext cx="3175" cy="3175"/>
                </a:xfrm>
                <a:custGeom>
                  <a:avLst/>
                  <a:gdLst>
                    <a:gd name="T0" fmla="*/ 1 w 4"/>
                    <a:gd name="T1" fmla="*/ 4 h 4"/>
                    <a:gd name="T2" fmla="*/ 4 w 4"/>
                    <a:gd name="T3" fmla="*/ 1 h 4"/>
                    <a:gd name="T4" fmla="*/ 3 w 4"/>
                    <a:gd name="T5" fmla="*/ 1 h 4"/>
                    <a:gd name="T6" fmla="*/ 1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2"/>
                        <a:pt x="4" y="1"/>
                      </a:cubicBezTo>
                      <a:cubicBezTo>
                        <a:pt x="4" y="1"/>
                        <a:pt x="4" y="0"/>
                        <a:pt x="3" y="1"/>
                      </a:cubicBezTo>
                      <a:cubicBezTo>
                        <a:pt x="3" y="2"/>
                        <a:pt x="2" y="3"/>
                        <a:pt x="1" y="3"/>
                      </a:cubicBezTo>
                      <a:cubicBezTo>
                        <a:pt x="0" y="3"/>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7" name="Freeform 447"/>
                <p:cNvSpPr>
                  <a:spLocks/>
                </p:cNvSpPr>
                <p:nvPr/>
              </p:nvSpPr>
              <p:spPr bwMode="auto">
                <a:xfrm>
                  <a:off x="1023938" y="2735263"/>
                  <a:ext cx="1588" cy="3175"/>
                </a:xfrm>
                <a:custGeom>
                  <a:avLst/>
                  <a:gdLst>
                    <a:gd name="T0" fmla="*/ 0 w 2"/>
                    <a:gd name="T1" fmla="*/ 2 h 3"/>
                    <a:gd name="T2" fmla="*/ 2 w 2"/>
                    <a:gd name="T3" fmla="*/ 1 h 3"/>
                    <a:gd name="T4" fmla="*/ 2 w 2"/>
                    <a:gd name="T5" fmla="*/ 0 h 3"/>
                    <a:gd name="T6" fmla="*/ 0 w 2"/>
                    <a:gd name="T7" fmla="*/ 2 h 3"/>
                    <a:gd name="T8" fmla="*/ 0 w 2"/>
                    <a:gd name="T9" fmla="*/ 2 h 3"/>
                  </a:gdLst>
                  <a:ahLst/>
                  <a:cxnLst>
                    <a:cxn ang="0">
                      <a:pos x="T0" y="T1"/>
                    </a:cxn>
                    <a:cxn ang="0">
                      <a:pos x="T2" y="T3"/>
                    </a:cxn>
                    <a:cxn ang="0">
                      <a:pos x="T4" y="T5"/>
                    </a:cxn>
                    <a:cxn ang="0">
                      <a:pos x="T6" y="T7"/>
                    </a:cxn>
                    <a:cxn ang="0">
                      <a:pos x="T8" y="T9"/>
                    </a:cxn>
                  </a:cxnLst>
                  <a:rect l="0" t="0" r="r" b="b"/>
                  <a:pathLst>
                    <a:path w="2" h="3">
                      <a:moveTo>
                        <a:pt x="0" y="2"/>
                      </a:moveTo>
                      <a:cubicBezTo>
                        <a:pt x="1" y="2"/>
                        <a:pt x="2" y="1"/>
                        <a:pt x="2" y="1"/>
                      </a:cubicBezTo>
                      <a:cubicBezTo>
                        <a:pt x="2" y="0"/>
                        <a:pt x="2" y="0"/>
                        <a:pt x="2" y="0"/>
                      </a:cubicBezTo>
                      <a:cubicBezTo>
                        <a:pt x="1" y="1"/>
                        <a:pt x="1" y="1"/>
                        <a:pt x="0" y="2"/>
                      </a:cubicBezTo>
                      <a:cubicBezTo>
                        <a:pt x="0" y="2"/>
                        <a:pt x="0" y="3"/>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8" name="Freeform 448"/>
                <p:cNvSpPr>
                  <a:spLocks/>
                </p:cNvSpPr>
                <p:nvPr/>
              </p:nvSpPr>
              <p:spPr bwMode="auto">
                <a:xfrm>
                  <a:off x="1028700" y="2735263"/>
                  <a:ext cx="3175" cy="1588"/>
                </a:xfrm>
                <a:custGeom>
                  <a:avLst/>
                  <a:gdLst>
                    <a:gd name="T0" fmla="*/ 1 w 3"/>
                    <a:gd name="T1" fmla="*/ 2 h 2"/>
                    <a:gd name="T2" fmla="*/ 3 w 3"/>
                    <a:gd name="T3" fmla="*/ 0 h 2"/>
                    <a:gd name="T4" fmla="*/ 2 w 3"/>
                    <a:gd name="T5" fmla="*/ 0 h 2"/>
                    <a:gd name="T6" fmla="*/ 1 w 3"/>
                    <a:gd name="T7" fmla="*/ 1 h 2"/>
                    <a:gd name="T8" fmla="*/ 1 w 3"/>
                    <a:gd name="T9" fmla="*/ 2 h 2"/>
                  </a:gdLst>
                  <a:ahLst/>
                  <a:cxnLst>
                    <a:cxn ang="0">
                      <a:pos x="T0" y="T1"/>
                    </a:cxn>
                    <a:cxn ang="0">
                      <a:pos x="T2" y="T3"/>
                    </a:cxn>
                    <a:cxn ang="0">
                      <a:pos x="T4" y="T5"/>
                    </a:cxn>
                    <a:cxn ang="0">
                      <a:pos x="T6" y="T7"/>
                    </a:cxn>
                    <a:cxn ang="0">
                      <a:pos x="T8" y="T9"/>
                    </a:cxn>
                  </a:cxnLst>
                  <a:rect l="0" t="0" r="r" b="b"/>
                  <a:pathLst>
                    <a:path w="3" h="2">
                      <a:moveTo>
                        <a:pt x="1" y="2"/>
                      </a:moveTo>
                      <a:cubicBezTo>
                        <a:pt x="1" y="1"/>
                        <a:pt x="2" y="1"/>
                        <a:pt x="3" y="0"/>
                      </a:cubicBezTo>
                      <a:cubicBezTo>
                        <a:pt x="3" y="0"/>
                        <a:pt x="3" y="0"/>
                        <a:pt x="2" y="0"/>
                      </a:cubicBezTo>
                      <a:cubicBezTo>
                        <a:pt x="2" y="0"/>
                        <a:pt x="1" y="1"/>
                        <a:pt x="1" y="1"/>
                      </a:cubicBezTo>
                      <a:cubicBezTo>
                        <a:pt x="0" y="1"/>
                        <a:pt x="1"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9" name="Freeform 449"/>
                <p:cNvSpPr>
                  <a:spLocks/>
                </p:cNvSpPr>
                <p:nvPr/>
              </p:nvSpPr>
              <p:spPr bwMode="auto">
                <a:xfrm>
                  <a:off x="1028700" y="2735263"/>
                  <a:ext cx="3175" cy="3175"/>
                </a:xfrm>
                <a:custGeom>
                  <a:avLst/>
                  <a:gdLst>
                    <a:gd name="T0" fmla="*/ 1 w 3"/>
                    <a:gd name="T1" fmla="*/ 2 h 2"/>
                    <a:gd name="T2" fmla="*/ 3 w 3"/>
                    <a:gd name="T3" fmla="*/ 0 h 2"/>
                    <a:gd name="T4" fmla="*/ 3 w 3"/>
                    <a:gd name="T5" fmla="*/ 0 h 2"/>
                    <a:gd name="T6" fmla="*/ 3 w 3"/>
                    <a:gd name="T7" fmla="*/ 0 h 2"/>
                    <a:gd name="T8" fmla="*/ 3 w 3"/>
                    <a:gd name="T9" fmla="*/ 0 h 2"/>
                    <a:gd name="T10" fmla="*/ 3 w 3"/>
                    <a:gd name="T11" fmla="*/ 0 h 2"/>
                    <a:gd name="T12" fmla="*/ 3 w 3"/>
                    <a:gd name="T13" fmla="*/ 0 h 2"/>
                    <a:gd name="T14" fmla="*/ 0 w 3"/>
                    <a:gd name="T15" fmla="*/ 2 h 2"/>
                    <a:gd name="T16" fmla="*/ 1 w 3"/>
                    <a:gd name="T17" fmla="*/ 2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2">
                      <a:moveTo>
                        <a:pt x="1" y="2"/>
                      </a:moveTo>
                      <a:cubicBezTo>
                        <a:pt x="1" y="1"/>
                        <a:pt x="2" y="1"/>
                        <a:pt x="3" y="0"/>
                      </a:cubicBezTo>
                      <a:cubicBezTo>
                        <a:pt x="3" y="0"/>
                        <a:pt x="3" y="0"/>
                        <a:pt x="3" y="0"/>
                      </a:cubicBezTo>
                      <a:cubicBezTo>
                        <a:pt x="3" y="0"/>
                        <a:pt x="3" y="0"/>
                        <a:pt x="3" y="0"/>
                      </a:cubicBezTo>
                      <a:cubicBezTo>
                        <a:pt x="3" y="0"/>
                        <a:pt x="3" y="0"/>
                        <a:pt x="3" y="0"/>
                      </a:cubicBezTo>
                      <a:cubicBezTo>
                        <a:pt x="3" y="0"/>
                        <a:pt x="3" y="0"/>
                        <a:pt x="3" y="0"/>
                      </a:cubicBezTo>
                      <a:cubicBezTo>
                        <a:pt x="3" y="0"/>
                        <a:pt x="3" y="0"/>
                        <a:pt x="3" y="0"/>
                      </a:cubicBezTo>
                      <a:cubicBezTo>
                        <a:pt x="2" y="0"/>
                        <a:pt x="1" y="1"/>
                        <a:pt x="0" y="2"/>
                      </a:cubicBezTo>
                      <a:cubicBezTo>
                        <a:pt x="0" y="2"/>
                        <a:pt x="0"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0" name="Freeform 450"/>
                <p:cNvSpPr>
                  <a:spLocks/>
                </p:cNvSpPr>
                <p:nvPr/>
              </p:nvSpPr>
              <p:spPr bwMode="auto">
                <a:xfrm>
                  <a:off x="1030288" y="2735263"/>
                  <a:ext cx="4763" cy="3175"/>
                </a:xfrm>
                <a:custGeom>
                  <a:avLst/>
                  <a:gdLst>
                    <a:gd name="T0" fmla="*/ 0 w 4"/>
                    <a:gd name="T1" fmla="*/ 4 h 4"/>
                    <a:gd name="T2" fmla="*/ 4 w 4"/>
                    <a:gd name="T3" fmla="*/ 1 h 4"/>
                    <a:gd name="T4" fmla="*/ 3 w 4"/>
                    <a:gd name="T5" fmla="*/ 1 h 4"/>
                    <a:gd name="T6" fmla="*/ 0 w 4"/>
                    <a:gd name="T7" fmla="*/ 3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cubicBezTo>
                        <a:pt x="1" y="3"/>
                        <a:pt x="2" y="2"/>
                        <a:pt x="4" y="1"/>
                      </a:cubicBezTo>
                      <a:cubicBezTo>
                        <a:pt x="4" y="1"/>
                        <a:pt x="4" y="0"/>
                        <a:pt x="3" y="1"/>
                      </a:cubicBezTo>
                      <a:cubicBezTo>
                        <a:pt x="2" y="1"/>
                        <a:pt x="1" y="2"/>
                        <a:pt x="0" y="3"/>
                      </a:cubicBezTo>
                      <a:cubicBezTo>
                        <a:pt x="0" y="3"/>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1" name="Freeform 451"/>
                <p:cNvSpPr>
                  <a:spLocks/>
                </p:cNvSpPr>
                <p:nvPr/>
              </p:nvSpPr>
              <p:spPr bwMode="auto">
                <a:xfrm>
                  <a:off x="1031875" y="2735263"/>
                  <a:ext cx="3175" cy="3175"/>
                </a:xfrm>
                <a:custGeom>
                  <a:avLst/>
                  <a:gdLst>
                    <a:gd name="T0" fmla="*/ 0 w 4"/>
                    <a:gd name="T1" fmla="*/ 3 h 3"/>
                    <a:gd name="T2" fmla="*/ 2 w 4"/>
                    <a:gd name="T3" fmla="*/ 2 h 3"/>
                    <a:gd name="T4" fmla="*/ 4 w 4"/>
                    <a:gd name="T5" fmla="*/ 0 h 3"/>
                    <a:gd name="T6" fmla="*/ 3 w 4"/>
                    <a:gd name="T7" fmla="*/ 0 h 3"/>
                    <a:gd name="T8" fmla="*/ 2 w 4"/>
                    <a:gd name="T9" fmla="*/ 1 h 3"/>
                    <a:gd name="T10" fmla="*/ 0 w 4"/>
                    <a:gd name="T11" fmla="*/ 2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cubicBezTo>
                        <a:pt x="1" y="3"/>
                        <a:pt x="1" y="2"/>
                        <a:pt x="2" y="2"/>
                      </a:cubicBezTo>
                      <a:cubicBezTo>
                        <a:pt x="2" y="1"/>
                        <a:pt x="3" y="1"/>
                        <a:pt x="4" y="0"/>
                      </a:cubicBezTo>
                      <a:cubicBezTo>
                        <a:pt x="4" y="0"/>
                        <a:pt x="3" y="0"/>
                        <a:pt x="3" y="0"/>
                      </a:cubicBezTo>
                      <a:cubicBezTo>
                        <a:pt x="3" y="0"/>
                        <a:pt x="2" y="0"/>
                        <a:pt x="2" y="1"/>
                      </a:cubicBezTo>
                      <a:cubicBezTo>
                        <a:pt x="2" y="1"/>
                        <a:pt x="0" y="2"/>
                        <a:pt x="0" y="2"/>
                      </a:cubicBezTo>
                      <a:cubicBezTo>
                        <a:pt x="0" y="2"/>
                        <a:pt x="0" y="2"/>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2" name="Freeform 452"/>
                <p:cNvSpPr>
                  <a:spLocks/>
                </p:cNvSpPr>
                <p:nvPr/>
              </p:nvSpPr>
              <p:spPr bwMode="auto">
                <a:xfrm>
                  <a:off x="1031875" y="2735263"/>
                  <a:ext cx="4763" cy="3175"/>
                </a:xfrm>
                <a:custGeom>
                  <a:avLst/>
                  <a:gdLst>
                    <a:gd name="T0" fmla="*/ 1 w 5"/>
                    <a:gd name="T1" fmla="*/ 3 h 3"/>
                    <a:gd name="T2" fmla="*/ 5 w 5"/>
                    <a:gd name="T3" fmla="*/ 0 h 3"/>
                    <a:gd name="T4" fmla="*/ 4 w 5"/>
                    <a:gd name="T5" fmla="*/ 0 h 3"/>
                    <a:gd name="T6" fmla="*/ 1 w 5"/>
                    <a:gd name="T7" fmla="*/ 3 h 3"/>
                    <a:gd name="T8" fmla="*/ 1 w 5"/>
                    <a:gd name="T9" fmla="*/ 3 h 3"/>
                  </a:gdLst>
                  <a:ahLst/>
                  <a:cxnLst>
                    <a:cxn ang="0">
                      <a:pos x="T0" y="T1"/>
                    </a:cxn>
                    <a:cxn ang="0">
                      <a:pos x="T2" y="T3"/>
                    </a:cxn>
                    <a:cxn ang="0">
                      <a:pos x="T4" y="T5"/>
                    </a:cxn>
                    <a:cxn ang="0">
                      <a:pos x="T6" y="T7"/>
                    </a:cxn>
                    <a:cxn ang="0">
                      <a:pos x="T8" y="T9"/>
                    </a:cxn>
                  </a:cxnLst>
                  <a:rect l="0" t="0" r="r" b="b"/>
                  <a:pathLst>
                    <a:path w="5" h="3">
                      <a:moveTo>
                        <a:pt x="1" y="3"/>
                      </a:moveTo>
                      <a:cubicBezTo>
                        <a:pt x="2" y="3"/>
                        <a:pt x="3" y="1"/>
                        <a:pt x="5" y="0"/>
                      </a:cubicBezTo>
                      <a:cubicBezTo>
                        <a:pt x="5" y="0"/>
                        <a:pt x="4" y="0"/>
                        <a:pt x="4" y="0"/>
                      </a:cubicBezTo>
                      <a:cubicBezTo>
                        <a:pt x="3" y="1"/>
                        <a:pt x="2" y="2"/>
                        <a:pt x="1" y="3"/>
                      </a:cubicBezTo>
                      <a:cubicBezTo>
                        <a:pt x="0" y="3"/>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3" name="Freeform 453"/>
                <p:cNvSpPr>
                  <a:spLocks/>
                </p:cNvSpPr>
                <p:nvPr/>
              </p:nvSpPr>
              <p:spPr bwMode="auto">
                <a:xfrm>
                  <a:off x="1033463" y="2735263"/>
                  <a:ext cx="4763" cy="3175"/>
                </a:xfrm>
                <a:custGeom>
                  <a:avLst/>
                  <a:gdLst>
                    <a:gd name="T0" fmla="*/ 0 w 4"/>
                    <a:gd name="T1" fmla="*/ 4 h 4"/>
                    <a:gd name="T2" fmla="*/ 3 w 4"/>
                    <a:gd name="T3" fmla="*/ 1 h 4"/>
                    <a:gd name="T4" fmla="*/ 3 w 4"/>
                    <a:gd name="T5" fmla="*/ 1 h 4"/>
                    <a:gd name="T6" fmla="*/ 0 w 4"/>
                    <a:gd name="T7" fmla="*/ 4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cubicBezTo>
                        <a:pt x="1" y="3"/>
                        <a:pt x="3" y="2"/>
                        <a:pt x="3" y="1"/>
                      </a:cubicBezTo>
                      <a:cubicBezTo>
                        <a:pt x="4" y="1"/>
                        <a:pt x="3" y="0"/>
                        <a:pt x="3" y="1"/>
                      </a:cubicBezTo>
                      <a:cubicBezTo>
                        <a:pt x="2" y="2"/>
                        <a:pt x="1" y="3"/>
                        <a:pt x="0" y="4"/>
                      </a:cubicBezTo>
                      <a:cubicBezTo>
                        <a:pt x="0" y="4"/>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4" name="Freeform 454"/>
                <p:cNvSpPr>
                  <a:spLocks/>
                </p:cNvSpPr>
                <p:nvPr/>
              </p:nvSpPr>
              <p:spPr bwMode="auto">
                <a:xfrm>
                  <a:off x="1035050" y="2735263"/>
                  <a:ext cx="3175" cy="3175"/>
                </a:xfrm>
                <a:custGeom>
                  <a:avLst/>
                  <a:gdLst>
                    <a:gd name="T0" fmla="*/ 0 w 3"/>
                    <a:gd name="T1" fmla="*/ 3 h 3"/>
                    <a:gd name="T2" fmla="*/ 3 w 3"/>
                    <a:gd name="T3" fmla="*/ 0 h 3"/>
                    <a:gd name="T4" fmla="*/ 3 w 3"/>
                    <a:gd name="T5" fmla="*/ 0 h 3"/>
                    <a:gd name="T6" fmla="*/ 0 w 3"/>
                    <a:gd name="T7" fmla="*/ 3 h 3"/>
                    <a:gd name="T8" fmla="*/ 0 w 3"/>
                    <a:gd name="T9" fmla="*/ 3 h 3"/>
                  </a:gdLst>
                  <a:ahLst/>
                  <a:cxnLst>
                    <a:cxn ang="0">
                      <a:pos x="T0" y="T1"/>
                    </a:cxn>
                    <a:cxn ang="0">
                      <a:pos x="T2" y="T3"/>
                    </a:cxn>
                    <a:cxn ang="0">
                      <a:pos x="T4" y="T5"/>
                    </a:cxn>
                    <a:cxn ang="0">
                      <a:pos x="T6" y="T7"/>
                    </a:cxn>
                    <a:cxn ang="0">
                      <a:pos x="T8" y="T9"/>
                    </a:cxn>
                  </a:cxnLst>
                  <a:rect l="0" t="0" r="r" b="b"/>
                  <a:pathLst>
                    <a:path w="3" h="3">
                      <a:moveTo>
                        <a:pt x="0" y="3"/>
                      </a:moveTo>
                      <a:cubicBezTo>
                        <a:pt x="1" y="2"/>
                        <a:pt x="2" y="1"/>
                        <a:pt x="3" y="0"/>
                      </a:cubicBezTo>
                      <a:cubicBezTo>
                        <a:pt x="3" y="0"/>
                        <a:pt x="3" y="0"/>
                        <a:pt x="3" y="0"/>
                      </a:cubicBezTo>
                      <a:cubicBezTo>
                        <a:pt x="2" y="1"/>
                        <a:pt x="1" y="2"/>
                        <a:pt x="0" y="3"/>
                      </a:cubicBezTo>
                      <a:cubicBezTo>
                        <a:pt x="0" y="3"/>
                        <a:pt x="0" y="3"/>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5" name="Freeform 455"/>
                <p:cNvSpPr>
                  <a:spLocks/>
                </p:cNvSpPr>
                <p:nvPr/>
              </p:nvSpPr>
              <p:spPr bwMode="auto">
                <a:xfrm>
                  <a:off x="1035050" y="2735263"/>
                  <a:ext cx="3175" cy="3175"/>
                </a:xfrm>
                <a:custGeom>
                  <a:avLst/>
                  <a:gdLst>
                    <a:gd name="T0" fmla="*/ 1 w 3"/>
                    <a:gd name="T1" fmla="*/ 3 h 3"/>
                    <a:gd name="T2" fmla="*/ 3 w 3"/>
                    <a:gd name="T3" fmla="*/ 0 h 3"/>
                    <a:gd name="T4" fmla="*/ 3 w 3"/>
                    <a:gd name="T5" fmla="*/ 0 h 3"/>
                    <a:gd name="T6" fmla="*/ 1 w 3"/>
                    <a:gd name="T7" fmla="*/ 2 h 3"/>
                    <a:gd name="T8" fmla="*/ 1 w 3"/>
                    <a:gd name="T9" fmla="*/ 3 h 3"/>
                  </a:gdLst>
                  <a:ahLst/>
                  <a:cxnLst>
                    <a:cxn ang="0">
                      <a:pos x="T0" y="T1"/>
                    </a:cxn>
                    <a:cxn ang="0">
                      <a:pos x="T2" y="T3"/>
                    </a:cxn>
                    <a:cxn ang="0">
                      <a:pos x="T4" y="T5"/>
                    </a:cxn>
                    <a:cxn ang="0">
                      <a:pos x="T6" y="T7"/>
                    </a:cxn>
                    <a:cxn ang="0">
                      <a:pos x="T8" y="T9"/>
                    </a:cxn>
                  </a:cxnLst>
                  <a:rect l="0" t="0" r="r" b="b"/>
                  <a:pathLst>
                    <a:path w="3" h="3">
                      <a:moveTo>
                        <a:pt x="1" y="3"/>
                      </a:moveTo>
                      <a:cubicBezTo>
                        <a:pt x="2" y="2"/>
                        <a:pt x="2" y="1"/>
                        <a:pt x="3" y="0"/>
                      </a:cubicBezTo>
                      <a:cubicBezTo>
                        <a:pt x="3" y="0"/>
                        <a:pt x="3" y="0"/>
                        <a:pt x="3" y="0"/>
                      </a:cubicBezTo>
                      <a:cubicBezTo>
                        <a:pt x="2" y="1"/>
                        <a:pt x="1" y="2"/>
                        <a:pt x="1" y="2"/>
                      </a:cubicBezTo>
                      <a:cubicBezTo>
                        <a:pt x="0" y="2"/>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6" name="Freeform 476"/>
                <p:cNvSpPr>
                  <a:spLocks noEditPoints="1"/>
                </p:cNvSpPr>
                <p:nvPr/>
              </p:nvSpPr>
              <p:spPr bwMode="auto">
                <a:xfrm>
                  <a:off x="869950" y="2209801"/>
                  <a:ext cx="49213" cy="69850"/>
                </a:xfrm>
                <a:custGeom>
                  <a:avLst/>
                  <a:gdLst>
                    <a:gd name="T0" fmla="*/ 8 w 47"/>
                    <a:gd name="T1" fmla="*/ 40 h 66"/>
                    <a:gd name="T2" fmla="*/ 8 w 47"/>
                    <a:gd name="T3" fmla="*/ 40 h 66"/>
                    <a:gd name="T4" fmla="*/ 23 w 47"/>
                    <a:gd name="T5" fmla="*/ 65 h 66"/>
                    <a:gd name="T6" fmla="*/ 30 w 47"/>
                    <a:gd name="T7" fmla="*/ 2 h 66"/>
                    <a:gd name="T8" fmla="*/ 30 w 47"/>
                    <a:gd name="T9" fmla="*/ 2 h 66"/>
                    <a:gd name="T10" fmla="*/ 34 w 47"/>
                    <a:gd name="T11" fmla="*/ 3 h 66"/>
                    <a:gd name="T12" fmla="*/ 41 w 47"/>
                    <a:gd name="T13" fmla="*/ 8 h 66"/>
                    <a:gd name="T14" fmla="*/ 45 w 47"/>
                    <a:gd name="T15" fmla="*/ 17 h 66"/>
                    <a:gd name="T16" fmla="*/ 43 w 47"/>
                    <a:gd name="T17" fmla="*/ 31 h 66"/>
                    <a:gd name="T18" fmla="*/ 39 w 47"/>
                    <a:gd name="T19" fmla="*/ 37 h 66"/>
                    <a:gd name="T20" fmla="*/ 32 w 47"/>
                    <a:gd name="T21" fmla="*/ 44 h 66"/>
                    <a:gd name="T22" fmla="*/ 29 w 47"/>
                    <a:gd name="T23" fmla="*/ 52 h 66"/>
                    <a:gd name="T24" fmla="*/ 29 w 47"/>
                    <a:gd name="T25" fmla="*/ 60 h 66"/>
                    <a:gd name="T26" fmla="*/ 28 w 47"/>
                    <a:gd name="T27" fmla="*/ 63 h 66"/>
                    <a:gd name="T28" fmla="*/ 26 w 47"/>
                    <a:gd name="T29" fmla="*/ 64 h 66"/>
                    <a:gd name="T30" fmla="*/ 19 w 47"/>
                    <a:gd name="T31" fmla="*/ 65 h 66"/>
                    <a:gd name="T32" fmla="*/ 16 w 47"/>
                    <a:gd name="T33" fmla="*/ 53 h 66"/>
                    <a:gd name="T34" fmla="*/ 15 w 47"/>
                    <a:gd name="T35" fmla="*/ 49 h 66"/>
                    <a:gd name="T36" fmla="*/ 10 w 47"/>
                    <a:gd name="T37" fmla="*/ 42 h 66"/>
                    <a:gd name="T38" fmla="*/ 8 w 47"/>
                    <a:gd name="T39" fmla="*/ 40 h 66"/>
                    <a:gd name="T40" fmla="*/ 8 w 47"/>
                    <a:gd name="T41" fmla="*/ 40 h 66"/>
                    <a:gd name="T42" fmla="*/ 3 w 47"/>
                    <a:gd name="T43" fmla="*/ 32 h 66"/>
                    <a:gd name="T44" fmla="*/ 2 w 47"/>
                    <a:gd name="T45" fmla="*/ 23 h 66"/>
                    <a:gd name="T46" fmla="*/ 6 w 47"/>
                    <a:gd name="T47" fmla="*/ 13 h 66"/>
                    <a:gd name="T48" fmla="*/ 18 w 47"/>
                    <a:gd name="T49" fmla="*/ 3 h 66"/>
                    <a:gd name="T50" fmla="*/ 30 w 47"/>
                    <a:gd name="T51" fmla="*/ 2 h 66"/>
                    <a:gd name="T52" fmla="*/ 12 w 47"/>
                    <a:gd name="T53" fmla="*/ 6 h 66"/>
                    <a:gd name="T54" fmla="*/ 0 w 47"/>
                    <a:gd name="T55" fmla="*/ 26 h 66"/>
                    <a:gd name="T56" fmla="*/ 3 w 47"/>
                    <a:gd name="T57" fmla="*/ 35 h 66"/>
                    <a:gd name="T58" fmla="*/ 12 w 47"/>
                    <a:gd name="T59" fmla="*/ 47 h 66"/>
                    <a:gd name="T60" fmla="*/ 14 w 47"/>
                    <a:gd name="T61" fmla="*/ 50 h 66"/>
                    <a:gd name="T62" fmla="*/ 15 w 47"/>
                    <a:gd name="T63" fmla="*/ 64 h 66"/>
                    <a:gd name="T64" fmla="*/ 14 w 47"/>
                    <a:gd name="T65" fmla="*/ 64 h 66"/>
                    <a:gd name="T66" fmla="*/ 15 w 47"/>
                    <a:gd name="T67" fmla="*/ 65 h 66"/>
                    <a:gd name="T68" fmla="*/ 16 w 47"/>
                    <a:gd name="T69" fmla="*/ 65 h 66"/>
                    <a:gd name="T70" fmla="*/ 24 w 47"/>
                    <a:gd name="T71" fmla="*/ 66 h 66"/>
                    <a:gd name="T72" fmla="*/ 30 w 47"/>
                    <a:gd name="T73" fmla="*/ 59 h 66"/>
                    <a:gd name="T74" fmla="*/ 30 w 47"/>
                    <a:gd name="T75" fmla="*/ 52 h 66"/>
                    <a:gd name="T76" fmla="*/ 34 w 47"/>
                    <a:gd name="T77" fmla="*/ 43 h 66"/>
                    <a:gd name="T78" fmla="*/ 40 w 47"/>
                    <a:gd name="T79" fmla="*/ 37 h 66"/>
                    <a:gd name="T80" fmla="*/ 46 w 47"/>
                    <a:gd name="T81" fmla="*/ 25 h 66"/>
                    <a:gd name="T82" fmla="*/ 34 w 47"/>
                    <a:gd name="T83" fmla="*/ 1 h 66"/>
                    <a:gd name="T84" fmla="*/ 27 w 47"/>
                    <a:gd name="T8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47" h="66">
                      <a:moveTo>
                        <a:pt x="8" y="40"/>
                      </a:moveTo>
                      <a:cubicBezTo>
                        <a:pt x="8" y="40"/>
                        <a:pt x="8" y="40"/>
                        <a:pt x="8" y="40"/>
                      </a:cubicBezTo>
                      <a:cubicBezTo>
                        <a:pt x="8" y="40"/>
                        <a:pt x="8" y="40"/>
                        <a:pt x="8" y="40"/>
                      </a:cubicBezTo>
                      <a:cubicBezTo>
                        <a:pt x="8" y="40"/>
                        <a:pt x="8" y="40"/>
                        <a:pt x="8" y="40"/>
                      </a:cubicBezTo>
                      <a:moveTo>
                        <a:pt x="23" y="65"/>
                      </a:moveTo>
                      <a:cubicBezTo>
                        <a:pt x="23" y="65"/>
                        <a:pt x="23" y="65"/>
                        <a:pt x="23" y="65"/>
                      </a:cubicBezTo>
                      <a:cubicBezTo>
                        <a:pt x="23" y="65"/>
                        <a:pt x="23" y="65"/>
                        <a:pt x="23" y="65"/>
                      </a:cubicBezTo>
                      <a:moveTo>
                        <a:pt x="30" y="2"/>
                      </a:moveTo>
                      <a:cubicBezTo>
                        <a:pt x="30" y="2"/>
                        <a:pt x="30" y="2"/>
                        <a:pt x="30" y="2"/>
                      </a:cubicBezTo>
                      <a:cubicBezTo>
                        <a:pt x="30" y="2"/>
                        <a:pt x="30" y="2"/>
                        <a:pt x="30" y="2"/>
                      </a:cubicBezTo>
                      <a:moveTo>
                        <a:pt x="30" y="2"/>
                      </a:moveTo>
                      <a:cubicBezTo>
                        <a:pt x="32" y="2"/>
                        <a:pt x="33" y="2"/>
                        <a:pt x="34" y="3"/>
                      </a:cubicBezTo>
                      <a:cubicBezTo>
                        <a:pt x="36" y="3"/>
                        <a:pt x="37" y="4"/>
                        <a:pt x="38" y="5"/>
                      </a:cubicBezTo>
                      <a:cubicBezTo>
                        <a:pt x="39" y="6"/>
                        <a:pt x="40" y="6"/>
                        <a:pt x="41" y="8"/>
                      </a:cubicBezTo>
                      <a:cubicBezTo>
                        <a:pt x="42" y="9"/>
                        <a:pt x="42" y="10"/>
                        <a:pt x="43" y="12"/>
                      </a:cubicBezTo>
                      <a:cubicBezTo>
                        <a:pt x="44" y="14"/>
                        <a:pt x="44" y="15"/>
                        <a:pt x="45" y="17"/>
                      </a:cubicBezTo>
                      <a:cubicBezTo>
                        <a:pt x="45" y="20"/>
                        <a:pt x="45" y="22"/>
                        <a:pt x="45" y="25"/>
                      </a:cubicBezTo>
                      <a:cubicBezTo>
                        <a:pt x="44" y="27"/>
                        <a:pt x="44" y="29"/>
                        <a:pt x="43" y="31"/>
                      </a:cubicBezTo>
                      <a:cubicBezTo>
                        <a:pt x="42" y="32"/>
                        <a:pt x="41" y="34"/>
                        <a:pt x="40" y="35"/>
                      </a:cubicBezTo>
                      <a:cubicBezTo>
                        <a:pt x="40" y="36"/>
                        <a:pt x="39" y="37"/>
                        <a:pt x="39" y="37"/>
                      </a:cubicBezTo>
                      <a:cubicBezTo>
                        <a:pt x="38" y="38"/>
                        <a:pt x="37" y="39"/>
                        <a:pt x="36" y="39"/>
                      </a:cubicBezTo>
                      <a:cubicBezTo>
                        <a:pt x="35" y="41"/>
                        <a:pt x="34" y="42"/>
                        <a:pt x="32" y="44"/>
                      </a:cubicBezTo>
                      <a:cubicBezTo>
                        <a:pt x="31" y="46"/>
                        <a:pt x="30" y="48"/>
                        <a:pt x="30" y="50"/>
                      </a:cubicBezTo>
                      <a:cubicBezTo>
                        <a:pt x="29" y="50"/>
                        <a:pt x="29" y="51"/>
                        <a:pt x="29" y="52"/>
                      </a:cubicBezTo>
                      <a:cubicBezTo>
                        <a:pt x="29" y="53"/>
                        <a:pt x="29" y="54"/>
                        <a:pt x="29" y="55"/>
                      </a:cubicBezTo>
                      <a:cubicBezTo>
                        <a:pt x="29" y="57"/>
                        <a:pt x="29" y="58"/>
                        <a:pt x="29" y="60"/>
                      </a:cubicBezTo>
                      <a:cubicBezTo>
                        <a:pt x="29" y="61"/>
                        <a:pt x="29" y="61"/>
                        <a:pt x="29" y="62"/>
                      </a:cubicBezTo>
                      <a:cubicBezTo>
                        <a:pt x="29" y="62"/>
                        <a:pt x="28" y="62"/>
                        <a:pt x="28" y="63"/>
                      </a:cubicBezTo>
                      <a:cubicBezTo>
                        <a:pt x="28" y="63"/>
                        <a:pt x="28" y="63"/>
                        <a:pt x="27" y="63"/>
                      </a:cubicBezTo>
                      <a:cubicBezTo>
                        <a:pt x="27" y="64"/>
                        <a:pt x="26" y="64"/>
                        <a:pt x="26" y="64"/>
                      </a:cubicBezTo>
                      <a:cubicBezTo>
                        <a:pt x="25" y="64"/>
                        <a:pt x="24" y="65"/>
                        <a:pt x="23" y="65"/>
                      </a:cubicBezTo>
                      <a:cubicBezTo>
                        <a:pt x="22" y="65"/>
                        <a:pt x="20" y="65"/>
                        <a:pt x="19" y="65"/>
                      </a:cubicBezTo>
                      <a:cubicBezTo>
                        <a:pt x="18" y="65"/>
                        <a:pt x="17" y="64"/>
                        <a:pt x="16" y="64"/>
                      </a:cubicBezTo>
                      <a:cubicBezTo>
                        <a:pt x="16" y="60"/>
                        <a:pt x="17" y="56"/>
                        <a:pt x="16" y="53"/>
                      </a:cubicBezTo>
                      <a:cubicBezTo>
                        <a:pt x="16" y="52"/>
                        <a:pt x="16" y="51"/>
                        <a:pt x="15" y="50"/>
                      </a:cubicBezTo>
                      <a:cubicBezTo>
                        <a:pt x="15" y="49"/>
                        <a:pt x="15" y="49"/>
                        <a:pt x="15" y="49"/>
                      </a:cubicBezTo>
                      <a:cubicBezTo>
                        <a:pt x="15" y="48"/>
                        <a:pt x="14" y="48"/>
                        <a:pt x="14" y="47"/>
                      </a:cubicBezTo>
                      <a:cubicBezTo>
                        <a:pt x="13" y="46"/>
                        <a:pt x="11" y="44"/>
                        <a:pt x="10" y="42"/>
                      </a:cubicBezTo>
                      <a:cubicBezTo>
                        <a:pt x="9" y="42"/>
                        <a:pt x="9" y="41"/>
                        <a:pt x="8" y="40"/>
                      </a:cubicBezTo>
                      <a:cubicBezTo>
                        <a:pt x="8" y="40"/>
                        <a:pt x="8" y="40"/>
                        <a:pt x="8" y="40"/>
                      </a:cubicBezTo>
                      <a:cubicBezTo>
                        <a:pt x="8" y="40"/>
                        <a:pt x="8" y="40"/>
                        <a:pt x="8" y="40"/>
                      </a:cubicBezTo>
                      <a:cubicBezTo>
                        <a:pt x="8" y="40"/>
                        <a:pt x="8" y="40"/>
                        <a:pt x="8" y="40"/>
                      </a:cubicBezTo>
                      <a:cubicBezTo>
                        <a:pt x="8" y="40"/>
                        <a:pt x="8" y="40"/>
                        <a:pt x="8" y="40"/>
                      </a:cubicBezTo>
                      <a:cubicBezTo>
                        <a:pt x="6" y="38"/>
                        <a:pt x="4" y="35"/>
                        <a:pt x="3" y="32"/>
                      </a:cubicBezTo>
                      <a:cubicBezTo>
                        <a:pt x="2" y="30"/>
                        <a:pt x="2" y="29"/>
                        <a:pt x="2" y="27"/>
                      </a:cubicBezTo>
                      <a:cubicBezTo>
                        <a:pt x="1" y="26"/>
                        <a:pt x="1" y="24"/>
                        <a:pt x="2" y="23"/>
                      </a:cubicBezTo>
                      <a:cubicBezTo>
                        <a:pt x="2" y="21"/>
                        <a:pt x="2" y="20"/>
                        <a:pt x="3" y="18"/>
                      </a:cubicBezTo>
                      <a:cubicBezTo>
                        <a:pt x="4" y="16"/>
                        <a:pt x="5" y="14"/>
                        <a:pt x="6" y="13"/>
                      </a:cubicBezTo>
                      <a:cubicBezTo>
                        <a:pt x="8" y="11"/>
                        <a:pt x="10" y="9"/>
                        <a:pt x="12" y="7"/>
                      </a:cubicBezTo>
                      <a:cubicBezTo>
                        <a:pt x="14" y="6"/>
                        <a:pt x="16" y="4"/>
                        <a:pt x="18" y="3"/>
                      </a:cubicBezTo>
                      <a:cubicBezTo>
                        <a:pt x="21" y="3"/>
                        <a:pt x="23" y="2"/>
                        <a:pt x="25" y="2"/>
                      </a:cubicBezTo>
                      <a:cubicBezTo>
                        <a:pt x="27" y="1"/>
                        <a:pt x="28" y="1"/>
                        <a:pt x="30" y="2"/>
                      </a:cubicBezTo>
                      <a:moveTo>
                        <a:pt x="27" y="0"/>
                      </a:moveTo>
                      <a:cubicBezTo>
                        <a:pt x="21" y="1"/>
                        <a:pt x="16" y="3"/>
                        <a:pt x="12" y="6"/>
                      </a:cubicBezTo>
                      <a:cubicBezTo>
                        <a:pt x="7" y="9"/>
                        <a:pt x="4" y="13"/>
                        <a:pt x="2" y="18"/>
                      </a:cubicBezTo>
                      <a:cubicBezTo>
                        <a:pt x="1" y="21"/>
                        <a:pt x="0" y="23"/>
                        <a:pt x="0" y="26"/>
                      </a:cubicBezTo>
                      <a:cubicBezTo>
                        <a:pt x="0" y="27"/>
                        <a:pt x="1" y="29"/>
                        <a:pt x="1" y="30"/>
                      </a:cubicBezTo>
                      <a:cubicBezTo>
                        <a:pt x="1" y="32"/>
                        <a:pt x="2" y="33"/>
                        <a:pt x="3" y="35"/>
                      </a:cubicBezTo>
                      <a:cubicBezTo>
                        <a:pt x="6" y="39"/>
                        <a:pt x="9" y="43"/>
                        <a:pt x="12" y="47"/>
                      </a:cubicBezTo>
                      <a:cubicBezTo>
                        <a:pt x="12" y="47"/>
                        <a:pt x="12" y="47"/>
                        <a:pt x="12" y="47"/>
                      </a:cubicBezTo>
                      <a:cubicBezTo>
                        <a:pt x="13" y="48"/>
                        <a:pt x="13" y="48"/>
                        <a:pt x="14" y="49"/>
                      </a:cubicBezTo>
                      <a:cubicBezTo>
                        <a:pt x="14" y="49"/>
                        <a:pt x="14" y="50"/>
                        <a:pt x="14" y="50"/>
                      </a:cubicBezTo>
                      <a:cubicBezTo>
                        <a:pt x="15" y="51"/>
                        <a:pt x="15" y="52"/>
                        <a:pt x="15" y="53"/>
                      </a:cubicBezTo>
                      <a:cubicBezTo>
                        <a:pt x="16" y="57"/>
                        <a:pt x="15" y="60"/>
                        <a:pt x="15" y="64"/>
                      </a:cubicBezTo>
                      <a:cubicBezTo>
                        <a:pt x="15" y="64"/>
                        <a:pt x="15" y="64"/>
                        <a:pt x="15" y="64"/>
                      </a:cubicBezTo>
                      <a:cubicBezTo>
                        <a:pt x="15" y="64"/>
                        <a:pt x="14" y="64"/>
                        <a:pt x="14" y="64"/>
                      </a:cubicBezTo>
                      <a:cubicBezTo>
                        <a:pt x="14" y="64"/>
                        <a:pt x="14" y="65"/>
                        <a:pt x="15" y="65"/>
                      </a:cubicBezTo>
                      <a:cubicBezTo>
                        <a:pt x="15" y="65"/>
                        <a:pt x="15" y="65"/>
                        <a:pt x="15" y="65"/>
                      </a:cubicBezTo>
                      <a:cubicBezTo>
                        <a:pt x="15" y="65"/>
                        <a:pt x="15" y="65"/>
                        <a:pt x="16" y="65"/>
                      </a:cubicBezTo>
                      <a:cubicBezTo>
                        <a:pt x="16" y="65"/>
                        <a:pt x="16" y="65"/>
                        <a:pt x="16" y="65"/>
                      </a:cubicBezTo>
                      <a:cubicBezTo>
                        <a:pt x="17" y="66"/>
                        <a:pt x="18" y="66"/>
                        <a:pt x="19" y="66"/>
                      </a:cubicBezTo>
                      <a:cubicBezTo>
                        <a:pt x="21" y="66"/>
                        <a:pt x="22" y="66"/>
                        <a:pt x="24" y="66"/>
                      </a:cubicBezTo>
                      <a:cubicBezTo>
                        <a:pt x="26" y="66"/>
                        <a:pt x="27" y="65"/>
                        <a:pt x="28" y="64"/>
                      </a:cubicBezTo>
                      <a:cubicBezTo>
                        <a:pt x="30" y="63"/>
                        <a:pt x="30" y="61"/>
                        <a:pt x="30" y="59"/>
                      </a:cubicBezTo>
                      <a:cubicBezTo>
                        <a:pt x="30" y="58"/>
                        <a:pt x="30" y="57"/>
                        <a:pt x="30" y="55"/>
                      </a:cubicBezTo>
                      <a:cubicBezTo>
                        <a:pt x="30" y="54"/>
                        <a:pt x="30" y="53"/>
                        <a:pt x="30" y="52"/>
                      </a:cubicBezTo>
                      <a:cubicBezTo>
                        <a:pt x="30" y="51"/>
                        <a:pt x="31" y="49"/>
                        <a:pt x="31" y="48"/>
                      </a:cubicBezTo>
                      <a:cubicBezTo>
                        <a:pt x="32" y="46"/>
                        <a:pt x="33" y="45"/>
                        <a:pt x="34" y="43"/>
                      </a:cubicBezTo>
                      <a:cubicBezTo>
                        <a:pt x="36" y="42"/>
                        <a:pt x="37" y="40"/>
                        <a:pt x="38" y="39"/>
                      </a:cubicBezTo>
                      <a:cubicBezTo>
                        <a:pt x="39" y="38"/>
                        <a:pt x="40" y="38"/>
                        <a:pt x="40" y="37"/>
                      </a:cubicBezTo>
                      <a:cubicBezTo>
                        <a:pt x="41" y="36"/>
                        <a:pt x="42" y="36"/>
                        <a:pt x="42" y="35"/>
                      </a:cubicBezTo>
                      <a:cubicBezTo>
                        <a:pt x="44" y="32"/>
                        <a:pt x="45" y="28"/>
                        <a:pt x="46" y="25"/>
                      </a:cubicBezTo>
                      <a:cubicBezTo>
                        <a:pt x="47" y="18"/>
                        <a:pt x="45" y="11"/>
                        <a:pt x="41" y="6"/>
                      </a:cubicBezTo>
                      <a:cubicBezTo>
                        <a:pt x="39" y="4"/>
                        <a:pt x="37" y="2"/>
                        <a:pt x="34" y="1"/>
                      </a:cubicBezTo>
                      <a:cubicBezTo>
                        <a:pt x="32" y="1"/>
                        <a:pt x="30" y="0"/>
                        <a:pt x="28" y="0"/>
                      </a:cubicBezTo>
                      <a:cubicBezTo>
                        <a:pt x="27" y="0"/>
                        <a:pt x="27" y="0"/>
                        <a:pt x="2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7" name="Freeform 477"/>
                <p:cNvSpPr>
                  <a:spLocks/>
                </p:cNvSpPr>
                <p:nvPr/>
              </p:nvSpPr>
              <p:spPr bwMode="auto">
                <a:xfrm>
                  <a:off x="884238" y="2260601"/>
                  <a:ext cx="15875" cy="6350"/>
                </a:xfrm>
                <a:custGeom>
                  <a:avLst/>
                  <a:gdLst>
                    <a:gd name="T0" fmla="*/ 4 w 15"/>
                    <a:gd name="T1" fmla="*/ 0 h 5"/>
                    <a:gd name="T2" fmla="*/ 0 w 15"/>
                    <a:gd name="T3" fmla="*/ 2 h 5"/>
                    <a:gd name="T4" fmla="*/ 0 w 15"/>
                    <a:gd name="T5" fmla="*/ 3 h 5"/>
                    <a:gd name="T6" fmla="*/ 1 w 15"/>
                    <a:gd name="T7" fmla="*/ 3 h 5"/>
                    <a:gd name="T8" fmla="*/ 1 w 15"/>
                    <a:gd name="T9" fmla="*/ 2 h 5"/>
                    <a:gd name="T10" fmla="*/ 6 w 15"/>
                    <a:gd name="T11" fmla="*/ 1 h 5"/>
                    <a:gd name="T12" fmla="*/ 9 w 15"/>
                    <a:gd name="T13" fmla="*/ 1 h 5"/>
                    <a:gd name="T14" fmla="*/ 11 w 15"/>
                    <a:gd name="T15" fmla="*/ 2 h 5"/>
                    <a:gd name="T16" fmla="*/ 12 w 15"/>
                    <a:gd name="T17" fmla="*/ 2 h 5"/>
                    <a:gd name="T18" fmla="*/ 13 w 15"/>
                    <a:gd name="T19" fmla="*/ 3 h 5"/>
                    <a:gd name="T20" fmla="*/ 14 w 15"/>
                    <a:gd name="T21" fmla="*/ 4 h 5"/>
                    <a:gd name="T22" fmla="*/ 14 w 15"/>
                    <a:gd name="T23" fmla="*/ 4 h 5"/>
                    <a:gd name="T24" fmla="*/ 15 w 15"/>
                    <a:gd name="T25" fmla="*/ 5 h 5"/>
                    <a:gd name="T26" fmla="*/ 15 w 15"/>
                    <a:gd name="T27" fmla="*/ 4 h 5"/>
                    <a:gd name="T28" fmla="*/ 13 w 15"/>
                    <a:gd name="T29" fmla="*/ 2 h 5"/>
                    <a:gd name="T30" fmla="*/ 11 w 15"/>
                    <a:gd name="T31" fmla="*/ 0 h 5"/>
                    <a:gd name="T32" fmla="*/ 8 w 15"/>
                    <a:gd name="T33" fmla="*/ 0 h 5"/>
                    <a:gd name="T34" fmla="*/ 4 w 15"/>
                    <a:gd name="T3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 h="5">
                      <a:moveTo>
                        <a:pt x="4" y="0"/>
                      </a:moveTo>
                      <a:cubicBezTo>
                        <a:pt x="3" y="1"/>
                        <a:pt x="1" y="1"/>
                        <a:pt x="0" y="2"/>
                      </a:cubicBezTo>
                      <a:cubicBezTo>
                        <a:pt x="0" y="2"/>
                        <a:pt x="0" y="2"/>
                        <a:pt x="0" y="3"/>
                      </a:cubicBezTo>
                      <a:cubicBezTo>
                        <a:pt x="0" y="3"/>
                        <a:pt x="0" y="3"/>
                        <a:pt x="1" y="3"/>
                      </a:cubicBezTo>
                      <a:cubicBezTo>
                        <a:pt x="1" y="3"/>
                        <a:pt x="1" y="3"/>
                        <a:pt x="1" y="2"/>
                      </a:cubicBezTo>
                      <a:cubicBezTo>
                        <a:pt x="3" y="2"/>
                        <a:pt x="4" y="1"/>
                        <a:pt x="6" y="1"/>
                      </a:cubicBezTo>
                      <a:cubicBezTo>
                        <a:pt x="7" y="1"/>
                        <a:pt x="8" y="1"/>
                        <a:pt x="9" y="1"/>
                      </a:cubicBezTo>
                      <a:cubicBezTo>
                        <a:pt x="10" y="1"/>
                        <a:pt x="11" y="1"/>
                        <a:pt x="11" y="2"/>
                      </a:cubicBezTo>
                      <a:cubicBezTo>
                        <a:pt x="12" y="2"/>
                        <a:pt x="12" y="2"/>
                        <a:pt x="12" y="2"/>
                      </a:cubicBezTo>
                      <a:cubicBezTo>
                        <a:pt x="13" y="3"/>
                        <a:pt x="13" y="3"/>
                        <a:pt x="13" y="3"/>
                      </a:cubicBezTo>
                      <a:cubicBezTo>
                        <a:pt x="13" y="3"/>
                        <a:pt x="14" y="4"/>
                        <a:pt x="14" y="4"/>
                      </a:cubicBezTo>
                      <a:cubicBezTo>
                        <a:pt x="14" y="4"/>
                        <a:pt x="14" y="4"/>
                        <a:pt x="14" y="4"/>
                      </a:cubicBezTo>
                      <a:cubicBezTo>
                        <a:pt x="14" y="5"/>
                        <a:pt x="14" y="5"/>
                        <a:pt x="15" y="5"/>
                      </a:cubicBezTo>
                      <a:cubicBezTo>
                        <a:pt x="15" y="5"/>
                        <a:pt x="15" y="4"/>
                        <a:pt x="15" y="4"/>
                      </a:cubicBezTo>
                      <a:cubicBezTo>
                        <a:pt x="15" y="3"/>
                        <a:pt x="14" y="2"/>
                        <a:pt x="13" y="2"/>
                      </a:cubicBezTo>
                      <a:cubicBezTo>
                        <a:pt x="13" y="1"/>
                        <a:pt x="12" y="1"/>
                        <a:pt x="11" y="0"/>
                      </a:cubicBezTo>
                      <a:cubicBezTo>
                        <a:pt x="10" y="0"/>
                        <a:pt x="9" y="0"/>
                        <a:pt x="8" y="0"/>
                      </a:cubicBezTo>
                      <a:cubicBezTo>
                        <a:pt x="7" y="0"/>
                        <a:pt x="5" y="0"/>
                        <a:pt x="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8" name="Freeform 478"/>
                <p:cNvSpPr>
                  <a:spLocks/>
                </p:cNvSpPr>
                <p:nvPr/>
              </p:nvSpPr>
              <p:spPr bwMode="auto">
                <a:xfrm>
                  <a:off x="885825" y="2263776"/>
                  <a:ext cx="14288" cy="3175"/>
                </a:xfrm>
                <a:custGeom>
                  <a:avLst/>
                  <a:gdLst>
                    <a:gd name="T0" fmla="*/ 5 w 14"/>
                    <a:gd name="T1" fmla="*/ 0 h 4"/>
                    <a:gd name="T2" fmla="*/ 3 w 14"/>
                    <a:gd name="T3" fmla="*/ 0 h 4"/>
                    <a:gd name="T4" fmla="*/ 1 w 14"/>
                    <a:gd name="T5" fmla="*/ 0 h 4"/>
                    <a:gd name="T6" fmla="*/ 0 w 14"/>
                    <a:gd name="T7" fmla="*/ 1 h 4"/>
                    <a:gd name="T8" fmla="*/ 1 w 14"/>
                    <a:gd name="T9" fmla="*/ 1 h 4"/>
                    <a:gd name="T10" fmla="*/ 3 w 14"/>
                    <a:gd name="T11" fmla="*/ 1 h 4"/>
                    <a:gd name="T12" fmla="*/ 5 w 14"/>
                    <a:gd name="T13" fmla="*/ 1 h 4"/>
                    <a:gd name="T14" fmla="*/ 10 w 14"/>
                    <a:gd name="T15" fmla="*/ 1 h 4"/>
                    <a:gd name="T16" fmla="*/ 12 w 14"/>
                    <a:gd name="T17" fmla="*/ 2 h 4"/>
                    <a:gd name="T18" fmla="*/ 12 w 14"/>
                    <a:gd name="T19" fmla="*/ 2 h 4"/>
                    <a:gd name="T20" fmla="*/ 13 w 14"/>
                    <a:gd name="T21" fmla="*/ 3 h 4"/>
                    <a:gd name="T22" fmla="*/ 13 w 14"/>
                    <a:gd name="T23" fmla="*/ 3 h 4"/>
                    <a:gd name="T24" fmla="*/ 13 w 14"/>
                    <a:gd name="T25" fmla="*/ 3 h 4"/>
                    <a:gd name="T26" fmla="*/ 13 w 14"/>
                    <a:gd name="T27" fmla="*/ 3 h 4"/>
                    <a:gd name="T28" fmla="*/ 13 w 14"/>
                    <a:gd name="T29" fmla="*/ 4 h 4"/>
                    <a:gd name="T30" fmla="*/ 14 w 14"/>
                    <a:gd name="T31" fmla="*/ 3 h 4"/>
                    <a:gd name="T32" fmla="*/ 13 w 14"/>
                    <a:gd name="T33" fmla="*/ 1 h 4"/>
                    <a:gd name="T34" fmla="*/ 11 w 14"/>
                    <a:gd name="T35" fmla="*/ 1 h 4"/>
                    <a:gd name="T36" fmla="*/ 7 w 14"/>
                    <a:gd name="T37" fmla="*/ 0 h 4"/>
                    <a:gd name="T38" fmla="*/ 5 w 14"/>
                    <a:gd name="T39"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4" h="4">
                      <a:moveTo>
                        <a:pt x="5" y="0"/>
                      </a:moveTo>
                      <a:cubicBezTo>
                        <a:pt x="4" y="0"/>
                        <a:pt x="4" y="0"/>
                        <a:pt x="3" y="0"/>
                      </a:cubicBezTo>
                      <a:cubicBezTo>
                        <a:pt x="2" y="0"/>
                        <a:pt x="2" y="0"/>
                        <a:pt x="1" y="0"/>
                      </a:cubicBezTo>
                      <a:cubicBezTo>
                        <a:pt x="1" y="0"/>
                        <a:pt x="0" y="1"/>
                        <a:pt x="0" y="1"/>
                      </a:cubicBezTo>
                      <a:cubicBezTo>
                        <a:pt x="0" y="1"/>
                        <a:pt x="1" y="1"/>
                        <a:pt x="1" y="1"/>
                      </a:cubicBezTo>
                      <a:cubicBezTo>
                        <a:pt x="2" y="2"/>
                        <a:pt x="2" y="1"/>
                        <a:pt x="3" y="1"/>
                      </a:cubicBezTo>
                      <a:cubicBezTo>
                        <a:pt x="3" y="1"/>
                        <a:pt x="4" y="1"/>
                        <a:pt x="5" y="1"/>
                      </a:cubicBezTo>
                      <a:cubicBezTo>
                        <a:pt x="7" y="1"/>
                        <a:pt x="8" y="1"/>
                        <a:pt x="10" y="1"/>
                      </a:cubicBezTo>
                      <a:cubicBezTo>
                        <a:pt x="10" y="2"/>
                        <a:pt x="11" y="2"/>
                        <a:pt x="12" y="2"/>
                      </a:cubicBezTo>
                      <a:cubicBezTo>
                        <a:pt x="12" y="2"/>
                        <a:pt x="12" y="2"/>
                        <a:pt x="12" y="2"/>
                      </a:cubicBezTo>
                      <a:cubicBezTo>
                        <a:pt x="12" y="2"/>
                        <a:pt x="13" y="2"/>
                        <a:pt x="13" y="3"/>
                      </a:cubicBezTo>
                      <a:cubicBezTo>
                        <a:pt x="13" y="3"/>
                        <a:pt x="13" y="3"/>
                        <a:pt x="13" y="3"/>
                      </a:cubicBezTo>
                      <a:cubicBezTo>
                        <a:pt x="13" y="3"/>
                        <a:pt x="13" y="3"/>
                        <a:pt x="13" y="3"/>
                      </a:cubicBezTo>
                      <a:cubicBezTo>
                        <a:pt x="13" y="3"/>
                        <a:pt x="13" y="3"/>
                        <a:pt x="13" y="3"/>
                      </a:cubicBezTo>
                      <a:cubicBezTo>
                        <a:pt x="13" y="4"/>
                        <a:pt x="13" y="4"/>
                        <a:pt x="13" y="4"/>
                      </a:cubicBezTo>
                      <a:cubicBezTo>
                        <a:pt x="14" y="4"/>
                        <a:pt x="14" y="4"/>
                        <a:pt x="14" y="3"/>
                      </a:cubicBezTo>
                      <a:cubicBezTo>
                        <a:pt x="14" y="3"/>
                        <a:pt x="14" y="2"/>
                        <a:pt x="13" y="1"/>
                      </a:cubicBezTo>
                      <a:cubicBezTo>
                        <a:pt x="13" y="1"/>
                        <a:pt x="12" y="1"/>
                        <a:pt x="11" y="1"/>
                      </a:cubicBezTo>
                      <a:cubicBezTo>
                        <a:pt x="10" y="0"/>
                        <a:pt x="9" y="0"/>
                        <a:pt x="7" y="0"/>
                      </a:cubicBezTo>
                      <a:cubicBezTo>
                        <a:pt x="7" y="0"/>
                        <a:pt x="6" y="0"/>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9" name="Freeform 479"/>
                <p:cNvSpPr>
                  <a:spLocks/>
                </p:cNvSpPr>
                <p:nvPr/>
              </p:nvSpPr>
              <p:spPr bwMode="auto">
                <a:xfrm>
                  <a:off x="885825" y="2266951"/>
                  <a:ext cx="15875" cy="3175"/>
                </a:xfrm>
                <a:custGeom>
                  <a:avLst/>
                  <a:gdLst>
                    <a:gd name="T0" fmla="*/ 1 w 14"/>
                    <a:gd name="T1" fmla="*/ 2 h 3"/>
                    <a:gd name="T2" fmla="*/ 1 w 14"/>
                    <a:gd name="T3" fmla="*/ 2 h 3"/>
                    <a:gd name="T4" fmla="*/ 0 w 14"/>
                    <a:gd name="T5" fmla="*/ 2 h 3"/>
                    <a:gd name="T6" fmla="*/ 1 w 14"/>
                    <a:gd name="T7" fmla="*/ 3 h 3"/>
                    <a:gd name="T8" fmla="*/ 8 w 14"/>
                    <a:gd name="T9" fmla="*/ 1 h 3"/>
                    <a:gd name="T10" fmla="*/ 12 w 14"/>
                    <a:gd name="T11" fmla="*/ 1 h 3"/>
                    <a:gd name="T12" fmla="*/ 13 w 14"/>
                    <a:gd name="T13" fmla="*/ 1 h 3"/>
                    <a:gd name="T14" fmla="*/ 14 w 14"/>
                    <a:gd name="T15" fmla="*/ 1 h 3"/>
                    <a:gd name="T16" fmla="*/ 13 w 14"/>
                    <a:gd name="T17" fmla="*/ 0 h 3"/>
                    <a:gd name="T18" fmla="*/ 11 w 14"/>
                    <a:gd name="T19" fmla="*/ 0 h 3"/>
                    <a:gd name="T20" fmla="*/ 1 w 14"/>
                    <a:gd name="T21" fmla="*/ 2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3">
                      <a:moveTo>
                        <a:pt x="1" y="2"/>
                      </a:moveTo>
                      <a:cubicBezTo>
                        <a:pt x="1" y="2"/>
                        <a:pt x="1" y="2"/>
                        <a:pt x="1" y="2"/>
                      </a:cubicBezTo>
                      <a:cubicBezTo>
                        <a:pt x="0" y="2"/>
                        <a:pt x="0" y="2"/>
                        <a:pt x="0" y="2"/>
                      </a:cubicBezTo>
                      <a:cubicBezTo>
                        <a:pt x="0" y="2"/>
                        <a:pt x="0" y="3"/>
                        <a:pt x="1" y="3"/>
                      </a:cubicBezTo>
                      <a:cubicBezTo>
                        <a:pt x="3" y="2"/>
                        <a:pt x="6" y="2"/>
                        <a:pt x="8" y="1"/>
                      </a:cubicBezTo>
                      <a:cubicBezTo>
                        <a:pt x="10" y="1"/>
                        <a:pt x="11" y="1"/>
                        <a:pt x="12" y="1"/>
                      </a:cubicBezTo>
                      <a:cubicBezTo>
                        <a:pt x="12" y="1"/>
                        <a:pt x="13" y="1"/>
                        <a:pt x="13" y="1"/>
                      </a:cubicBezTo>
                      <a:cubicBezTo>
                        <a:pt x="13" y="2"/>
                        <a:pt x="14" y="1"/>
                        <a:pt x="14" y="1"/>
                      </a:cubicBezTo>
                      <a:cubicBezTo>
                        <a:pt x="14" y="1"/>
                        <a:pt x="14" y="0"/>
                        <a:pt x="13" y="0"/>
                      </a:cubicBezTo>
                      <a:cubicBezTo>
                        <a:pt x="12" y="0"/>
                        <a:pt x="11" y="0"/>
                        <a:pt x="11" y="0"/>
                      </a:cubicBezTo>
                      <a:cubicBezTo>
                        <a:pt x="7" y="0"/>
                        <a:pt x="4" y="1"/>
                        <a:pt x="1"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0" name="Freeform 480"/>
                <p:cNvSpPr>
                  <a:spLocks noEditPoints="1"/>
                </p:cNvSpPr>
                <p:nvPr/>
              </p:nvSpPr>
              <p:spPr bwMode="auto">
                <a:xfrm>
                  <a:off x="885825" y="2268538"/>
                  <a:ext cx="15875" cy="4763"/>
                </a:xfrm>
                <a:custGeom>
                  <a:avLst/>
                  <a:gdLst>
                    <a:gd name="T0" fmla="*/ 3 w 14"/>
                    <a:gd name="T1" fmla="*/ 3 h 4"/>
                    <a:gd name="T2" fmla="*/ 3 w 14"/>
                    <a:gd name="T3" fmla="*/ 3 h 4"/>
                    <a:gd name="T4" fmla="*/ 3 w 14"/>
                    <a:gd name="T5" fmla="*/ 3 h 4"/>
                    <a:gd name="T6" fmla="*/ 9 w 14"/>
                    <a:gd name="T7" fmla="*/ 0 h 4"/>
                    <a:gd name="T8" fmla="*/ 2 w 14"/>
                    <a:gd name="T9" fmla="*/ 2 h 4"/>
                    <a:gd name="T10" fmla="*/ 1 w 14"/>
                    <a:gd name="T11" fmla="*/ 2 h 4"/>
                    <a:gd name="T12" fmla="*/ 1 w 14"/>
                    <a:gd name="T13" fmla="*/ 3 h 4"/>
                    <a:gd name="T14" fmla="*/ 1 w 14"/>
                    <a:gd name="T15" fmla="*/ 3 h 4"/>
                    <a:gd name="T16" fmla="*/ 3 w 14"/>
                    <a:gd name="T17" fmla="*/ 3 h 4"/>
                    <a:gd name="T18" fmla="*/ 8 w 14"/>
                    <a:gd name="T19" fmla="*/ 1 h 4"/>
                    <a:gd name="T20" fmla="*/ 10 w 14"/>
                    <a:gd name="T21" fmla="*/ 1 h 4"/>
                    <a:gd name="T22" fmla="*/ 11 w 14"/>
                    <a:gd name="T23" fmla="*/ 2 h 4"/>
                    <a:gd name="T24" fmla="*/ 12 w 14"/>
                    <a:gd name="T25" fmla="*/ 2 h 4"/>
                    <a:gd name="T26" fmla="*/ 12 w 14"/>
                    <a:gd name="T27" fmla="*/ 2 h 4"/>
                    <a:gd name="T28" fmla="*/ 13 w 14"/>
                    <a:gd name="T29" fmla="*/ 3 h 4"/>
                    <a:gd name="T30" fmla="*/ 13 w 14"/>
                    <a:gd name="T31" fmla="*/ 3 h 4"/>
                    <a:gd name="T32" fmla="*/ 14 w 14"/>
                    <a:gd name="T33" fmla="*/ 2 h 4"/>
                    <a:gd name="T34" fmla="*/ 11 w 14"/>
                    <a:gd name="T35" fmla="*/ 0 h 4"/>
                    <a:gd name="T36" fmla="*/ 9 w 14"/>
                    <a:gd name="T37" fmla="*/ 0 h 4"/>
                    <a:gd name="T38" fmla="*/ 9 w 14"/>
                    <a:gd name="T39"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4" h="4">
                      <a:moveTo>
                        <a:pt x="3" y="3"/>
                      </a:moveTo>
                      <a:cubicBezTo>
                        <a:pt x="3" y="3"/>
                        <a:pt x="3" y="3"/>
                        <a:pt x="3" y="3"/>
                      </a:cubicBezTo>
                      <a:cubicBezTo>
                        <a:pt x="3" y="3"/>
                        <a:pt x="3" y="3"/>
                        <a:pt x="3" y="3"/>
                      </a:cubicBezTo>
                      <a:moveTo>
                        <a:pt x="9" y="0"/>
                      </a:moveTo>
                      <a:cubicBezTo>
                        <a:pt x="6" y="0"/>
                        <a:pt x="4" y="1"/>
                        <a:pt x="2" y="2"/>
                      </a:cubicBezTo>
                      <a:cubicBezTo>
                        <a:pt x="2" y="2"/>
                        <a:pt x="1" y="2"/>
                        <a:pt x="1" y="2"/>
                      </a:cubicBezTo>
                      <a:cubicBezTo>
                        <a:pt x="0" y="3"/>
                        <a:pt x="0" y="3"/>
                        <a:pt x="1" y="3"/>
                      </a:cubicBezTo>
                      <a:cubicBezTo>
                        <a:pt x="1" y="4"/>
                        <a:pt x="1" y="4"/>
                        <a:pt x="1" y="3"/>
                      </a:cubicBezTo>
                      <a:cubicBezTo>
                        <a:pt x="2" y="3"/>
                        <a:pt x="2" y="3"/>
                        <a:pt x="3" y="3"/>
                      </a:cubicBezTo>
                      <a:cubicBezTo>
                        <a:pt x="5" y="2"/>
                        <a:pt x="6" y="2"/>
                        <a:pt x="8" y="1"/>
                      </a:cubicBezTo>
                      <a:cubicBezTo>
                        <a:pt x="9" y="1"/>
                        <a:pt x="9" y="1"/>
                        <a:pt x="10" y="1"/>
                      </a:cubicBezTo>
                      <a:cubicBezTo>
                        <a:pt x="10" y="1"/>
                        <a:pt x="11" y="1"/>
                        <a:pt x="11" y="2"/>
                      </a:cubicBezTo>
                      <a:cubicBezTo>
                        <a:pt x="11" y="2"/>
                        <a:pt x="12" y="2"/>
                        <a:pt x="12" y="2"/>
                      </a:cubicBezTo>
                      <a:cubicBezTo>
                        <a:pt x="12" y="2"/>
                        <a:pt x="12" y="2"/>
                        <a:pt x="12" y="2"/>
                      </a:cubicBezTo>
                      <a:cubicBezTo>
                        <a:pt x="12" y="2"/>
                        <a:pt x="12" y="3"/>
                        <a:pt x="13" y="3"/>
                      </a:cubicBezTo>
                      <a:cubicBezTo>
                        <a:pt x="13" y="3"/>
                        <a:pt x="13" y="3"/>
                        <a:pt x="13" y="3"/>
                      </a:cubicBezTo>
                      <a:cubicBezTo>
                        <a:pt x="14" y="3"/>
                        <a:pt x="14" y="3"/>
                        <a:pt x="14" y="2"/>
                      </a:cubicBezTo>
                      <a:cubicBezTo>
                        <a:pt x="13" y="1"/>
                        <a:pt x="12" y="1"/>
                        <a:pt x="11" y="0"/>
                      </a:cubicBezTo>
                      <a:cubicBezTo>
                        <a:pt x="11" y="0"/>
                        <a:pt x="10" y="0"/>
                        <a:pt x="9" y="0"/>
                      </a:cubicBezTo>
                      <a:cubicBezTo>
                        <a:pt x="9" y="0"/>
                        <a:pt x="9" y="0"/>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1" name="Freeform 481"/>
                <p:cNvSpPr>
                  <a:spLocks noEditPoints="1"/>
                </p:cNvSpPr>
                <p:nvPr/>
              </p:nvSpPr>
              <p:spPr bwMode="auto">
                <a:xfrm>
                  <a:off x="885825" y="2273301"/>
                  <a:ext cx="14288" cy="1588"/>
                </a:xfrm>
                <a:custGeom>
                  <a:avLst/>
                  <a:gdLst>
                    <a:gd name="T0" fmla="*/ 3 w 13"/>
                    <a:gd name="T1" fmla="*/ 2 h 2"/>
                    <a:gd name="T2" fmla="*/ 3 w 13"/>
                    <a:gd name="T3" fmla="*/ 2 h 2"/>
                    <a:gd name="T4" fmla="*/ 3 w 13"/>
                    <a:gd name="T5" fmla="*/ 2 h 2"/>
                    <a:gd name="T6" fmla="*/ 12 w 13"/>
                    <a:gd name="T7" fmla="*/ 0 h 2"/>
                    <a:gd name="T8" fmla="*/ 11 w 13"/>
                    <a:gd name="T9" fmla="*/ 0 h 2"/>
                    <a:gd name="T10" fmla="*/ 6 w 13"/>
                    <a:gd name="T11" fmla="*/ 0 h 2"/>
                    <a:gd name="T12" fmla="*/ 0 w 13"/>
                    <a:gd name="T13" fmla="*/ 1 h 2"/>
                    <a:gd name="T14" fmla="*/ 0 w 13"/>
                    <a:gd name="T15" fmla="*/ 2 h 2"/>
                    <a:gd name="T16" fmla="*/ 1 w 13"/>
                    <a:gd name="T17" fmla="*/ 2 h 2"/>
                    <a:gd name="T18" fmla="*/ 3 w 13"/>
                    <a:gd name="T19" fmla="*/ 2 h 2"/>
                    <a:gd name="T20" fmla="*/ 7 w 13"/>
                    <a:gd name="T21" fmla="*/ 1 h 2"/>
                    <a:gd name="T22" fmla="*/ 13 w 13"/>
                    <a:gd name="T23" fmla="*/ 1 h 2"/>
                    <a:gd name="T24" fmla="*/ 13 w 13"/>
                    <a:gd name="T25" fmla="*/ 0 h 2"/>
                    <a:gd name="T26" fmla="*/ 12 w 13"/>
                    <a:gd name="T27" fmla="*/ 0 h 2"/>
                    <a:gd name="T28" fmla="*/ 12 w 13"/>
                    <a:gd name="T29"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 h="2">
                      <a:moveTo>
                        <a:pt x="3" y="2"/>
                      </a:moveTo>
                      <a:cubicBezTo>
                        <a:pt x="3" y="2"/>
                        <a:pt x="3" y="2"/>
                        <a:pt x="3" y="2"/>
                      </a:cubicBezTo>
                      <a:cubicBezTo>
                        <a:pt x="3" y="2"/>
                        <a:pt x="3" y="2"/>
                        <a:pt x="3" y="2"/>
                      </a:cubicBezTo>
                      <a:moveTo>
                        <a:pt x="12" y="0"/>
                      </a:moveTo>
                      <a:cubicBezTo>
                        <a:pt x="12" y="0"/>
                        <a:pt x="12" y="0"/>
                        <a:pt x="11" y="0"/>
                      </a:cubicBezTo>
                      <a:cubicBezTo>
                        <a:pt x="10" y="0"/>
                        <a:pt x="8" y="0"/>
                        <a:pt x="6" y="0"/>
                      </a:cubicBezTo>
                      <a:cubicBezTo>
                        <a:pt x="4" y="0"/>
                        <a:pt x="2" y="0"/>
                        <a:pt x="0" y="1"/>
                      </a:cubicBezTo>
                      <a:cubicBezTo>
                        <a:pt x="0" y="1"/>
                        <a:pt x="0" y="1"/>
                        <a:pt x="0" y="2"/>
                      </a:cubicBezTo>
                      <a:cubicBezTo>
                        <a:pt x="0" y="2"/>
                        <a:pt x="0" y="2"/>
                        <a:pt x="1" y="2"/>
                      </a:cubicBezTo>
                      <a:cubicBezTo>
                        <a:pt x="1" y="2"/>
                        <a:pt x="2" y="2"/>
                        <a:pt x="3" y="2"/>
                      </a:cubicBezTo>
                      <a:cubicBezTo>
                        <a:pt x="4" y="1"/>
                        <a:pt x="6" y="1"/>
                        <a:pt x="7" y="1"/>
                      </a:cubicBezTo>
                      <a:cubicBezTo>
                        <a:pt x="9" y="2"/>
                        <a:pt x="11" y="2"/>
                        <a:pt x="13" y="1"/>
                      </a:cubicBezTo>
                      <a:cubicBezTo>
                        <a:pt x="13" y="1"/>
                        <a:pt x="13" y="1"/>
                        <a:pt x="13" y="0"/>
                      </a:cubicBezTo>
                      <a:cubicBezTo>
                        <a:pt x="13" y="0"/>
                        <a:pt x="13" y="0"/>
                        <a:pt x="12" y="0"/>
                      </a:cubicBezTo>
                      <a:cubicBezTo>
                        <a:pt x="12" y="0"/>
                        <a:pt x="12" y="0"/>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2" name="Freeform 482"/>
                <p:cNvSpPr>
                  <a:spLocks/>
                </p:cNvSpPr>
                <p:nvPr/>
              </p:nvSpPr>
              <p:spPr bwMode="auto">
                <a:xfrm>
                  <a:off x="885825" y="2273301"/>
                  <a:ext cx="15875" cy="3175"/>
                </a:xfrm>
                <a:custGeom>
                  <a:avLst/>
                  <a:gdLst>
                    <a:gd name="T0" fmla="*/ 13 w 14"/>
                    <a:gd name="T1" fmla="*/ 0 h 3"/>
                    <a:gd name="T2" fmla="*/ 12 w 14"/>
                    <a:gd name="T3" fmla="*/ 0 h 3"/>
                    <a:gd name="T4" fmla="*/ 11 w 14"/>
                    <a:gd name="T5" fmla="*/ 1 h 3"/>
                    <a:gd name="T6" fmla="*/ 9 w 14"/>
                    <a:gd name="T7" fmla="*/ 1 h 3"/>
                    <a:gd name="T8" fmla="*/ 5 w 14"/>
                    <a:gd name="T9" fmla="*/ 1 h 3"/>
                    <a:gd name="T10" fmla="*/ 1 w 14"/>
                    <a:gd name="T11" fmla="*/ 1 h 3"/>
                    <a:gd name="T12" fmla="*/ 0 w 14"/>
                    <a:gd name="T13" fmla="*/ 2 h 3"/>
                    <a:gd name="T14" fmla="*/ 1 w 14"/>
                    <a:gd name="T15" fmla="*/ 3 h 3"/>
                    <a:gd name="T16" fmla="*/ 5 w 14"/>
                    <a:gd name="T17" fmla="*/ 3 h 3"/>
                    <a:gd name="T18" fmla="*/ 7 w 14"/>
                    <a:gd name="T19" fmla="*/ 3 h 3"/>
                    <a:gd name="T20" fmla="*/ 11 w 14"/>
                    <a:gd name="T21" fmla="*/ 2 h 3"/>
                    <a:gd name="T22" fmla="*/ 14 w 14"/>
                    <a:gd name="T23" fmla="*/ 1 h 3"/>
                    <a:gd name="T24" fmla="*/ 14 w 14"/>
                    <a:gd name="T25" fmla="*/ 0 h 3"/>
                    <a:gd name="T26" fmla="*/ 13 w 14"/>
                    <a:gd name="T27" fmla="*/ 0 h 3"/>
                    <a:gd name="T28" fmla="*/ 13 w 14"/>
                    <a:gd name="T29" fmla="*/ 0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 h="3">
                      <a:moveTo>
                        <a:pt x="13" y="0"/>
                      </a:moveTo>
                      <a:cubicBezTo>
                        <a:pt x="13" y="0"/>
                        <a:pt x="12" y="0"/>
                        <a:pt x="12" y="0"/>
                      </a:cubicBezTo>
                      <a:cubicBezTo>
                        <a:pt x="12" y="0"/>
                        <a:pt x="12" y="1"/>
                        <a:pt x="11" y="1"/>
                      </a:cubicBezTo>
                      <a:cubicBezTo>
                        <a:pt x="10" y="1"/>
                        <a:pt x="10" y="1"/>
                        <a:pt x="9" y="1"/>
                      </a:cubicBezTo>
                      <a:cubicBezTo>
                        <a:pt x="8" y="1"/>
                        <a:pt x="6" y="1"/>
                        <a:pt x="5" y="1"/>
                      </a:cubicBezTo>
                      <a:cubicBezTo>
                        <a:pt x="3" y="1"/>
                        <a:pt x="2" y="1"/>
                        <a:pt x="1" y="1"/>
                      </a:cubicBezTo>
                      <a:cubicBezTo>
                        <a:pt x="0" y="1"/>
                        <a:pt x="0" y="2"/>
                        <a:pt x="0" y="2"/>
                      </a:cubicBezTo>
                      <a:cubicBezTo>
                        <a:pt x="0" y="2"/>
                        <a:pt x="0" y="3"/>
                        <a:pt x="1" y="3"/>
                      </a:cubicBezTo>
                      <a:cubicBezTo>
                        <a:pt x="2" y="2"/>
                        <a:pt x="3" y="2"/>
                        <a:pt x="5" y="3"/>
                      </a:cubicBezTo>
                      <a:cubicBezTo>
                        <a:pt x="6" y="3"/>
                        <a:pt x="6" y="3"/>
                        <a:pt x="7" y="3"/>
                      </a:cubicBezTo>
                      <a:cubicBezTo>
                        <a:pt x="8" y="3"/>
                        <a:pt x="9" y="2"/>
                        <a:pt x="11" y="2"/>
                      </a:cubicBezTo>
                      <a:cubicBezTo>
                        <a:pt x="12" y="2"/>
                        <a:pt x="13" y="1"/>
                        <a:pt x="14" y="1"/>
                      </a:cubicBezTo>
                      <a:cubicBezTo>
                        <a:pt x="14" y="0"/>
                        <a:pt x="14" y="0"/>
                        <a:pt x="14" y="0"/>
                      </a:cubicBezTo>
                      <a:cubicBezTo>
                        <a:pt x="13" y="0"/>
                        <a:pt x="13" y="0"/>
                        <a:pt x="13" y="0"/>
                      </a:cubicBezTo>
                      <a:cubicBezTo>
                        <a:pt x="13" y="0"/>
                        <a:pt x="13" y="0"/>
                        <a:pt x="1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3" name="Freeform 483"/>
                <p:cNvSpPr>
                  <a:spLocks noEditPoints="1"/>
                </p:cNvSpPr>
                <p:nvPr/>
              </p:nvSpPr>
              <p:spPr bwMode="auto">
                <a:xfrm>
                  <a:off x="879475" y="2232026"/>
                  <a:ext cx="28575" cy="30163"/>
                </a:xfrm>
                <a:custGeom>
                  <a:avLst/>
                  <a:gdLst>
                    <a:gd name="T0" fmla="*/ 6 w 26"/>
                    <a:gd name="T1" fmla="*/ 9 h 28"/>
                    <a:gd name="T2" fmla="*/ 6 w 26"/>
                    <a:gd name="T3" fmla="*/ 9 h 28"/>
                    <a:gd name="T4" fmla="*/ 13 w 26"/>
                    <a:gd name="T5" fmla="*/ 3 h 28"/>
                    <a:gd name="T6" fmla="*/ 14 w 26"/>
                    <a:gd name="T7" fmla="*/ 3 h 28"/>
                    <a:gd name="T8" fmla="*/ 13 w 26"/>
                    <a:gd name="T9" fmla="*/ 4 h 28"/>
                    <a:gd name="T10" fmla="*/ 13 w 26"/>
                    <a:gd name="T11" fmla="*/ 3 h 28"/>
                    <a:gd name="T12" fmla="*/ 13 w 26"/>
                    <a:gd name="T13" fmla="*/ 2 h 28"/>
                    <a:gd name="T14" fmla="*/ 10 w 26"/>
                    <a:gd name="T15" fmla="*/ 1 h 28"/>
                    <a:gd name="T16" fmla="*/ 10 w 26"/>
                    <a:gd name="T17" fmla="*/ 2 h 28"/>
                    <a:gd name="T18" fmla="*/ 9 w 26"/>
                    <a:gd name="T19" fmla="*/ 2 h 28"/>
                    <a:gd name="T20" fmla="*/ 9 w 26"/>
                    <a:gd name="T21" fmla="*/ 1 h 28"/>
                    <a:gd name="T22" fmla="*/ 9 w 26"/>
                    <a:gd name="T23" fmla="*/ 0 h 28"/>
                    <a:gd name="T24" fmla="*/ 5 w 26"/>
                    <a:gd name="T25" fmla="*/ 2 h 28"/>
                    <a:gd name="T26" fmla="*/ 1 w 26"/>
                    <a:gd name="T27" fmla="*/ 5 h 28"/>
                    <a:gd name="T28" fmla="*/ 8 w 26"/>
                    <a:gd name="T29" fmla="*/ 10 h 28"/>
                    <a:gd name="T30" fmla="*/ 11 w 26"/>
                    <a:gd name="T31" fmla="*/ 16 h 28"/>
                    <a:gd name="T32" fmla="*/ 12 w 26"/>
                    <a:gd name="T33" fmla="*/ 26 h 28"/>
                    <a:gd name="T34" fmla="*/ 8 w 26"/>
                    <a:gd name="T35" fmla="*/ 9 h 28"/>
                    <a:gd name="T36" fmla="*/ 2 w 26"/>
                    <a:gd name="T37" fmla="*/ 6 h 28"/>
                    <a:gd name="T38" fmla="*/ 2 w 26"/>
                    <a:gd name="T39" fmla="*/ 4 h 28"/>
                    <a:gd name="T40" fmla="*/ 2 w 26"/>
                    <a:gd name="T41" fmla="*/ 3 h 28"/>
                    <a:gd name="T42" fmla="*/ 4 w 26"/>
                    <a:gd name="T43" fmla="*/ 3 h 28"/>
                    <a:gd name="T44" fmla="*/ 6 w 26"/>
                    <a:gd name="T45" fmla="*/ 6 h 28"/>
                    <a:gd name="T46" fmla="*/ 6 w 26"/>
                    <a:gd name="T47" fmla="*/ 2 h 28"/>
                    <a:gd name="T48" fmla="*/ 8 w 26"/>
                    <a:gd name="T49" fmla="*/ 1 h 28"/>
                    <a:gd name="T50" fmla="*/ 11 w 26"/>
                    <a:gd name="T51" fmla="*/ 3 h 28"/>
                    <a:gd name="T52" fmla="*/ 12 w 26"/>
                    <a:gd name="T53" fmla="*/ 2 h 28"/>
                    <a:gd name="T54" fmla="*/ 12 w 26"/>
                    <a:gd name="T55" fmla="*/ 5 h 28"/>
                    <a:gd name="T56" fmla="*/ 14 w 26"/>
                    <a:gd name="T57" fmla="*/ 2 h 28"/>
                    <a:gd name="T58" fmla="*/ 15 w 26"/>
                    <a:gd name="T59" fmla="*/ 3 h 28"/>
                    <a:gd name="T60" fmla="*/ 17 w 26"/>
                    <a:gd name="T61" fmla="*/ 3 h 28"/>
                    <a:gd name="T62" fmla="*/ 17 w 26"/>
                    <a:gd name="T63" fmla="*/ 1 h 28"/>
                    <a:gd name="T64" fmla="*/ 19 w 26"/>
                    <a:gd name="T65" fmla="*/ 1 h 28"/>
                    <a:gd name="T66" fmla="*/ 18 w 26"/>
                    <a:gd name="T67" fmla="*/ 4 h 28"/>
                    <a:gd name="T68" fmla="*/ 21 w 26"/>
                    <a:gd name="T69" fmla="*/ 2 h 28"/>
                    <a:gd name="T70" fmla="*/ 21 w 26"/>
                    <a:gd name="T71" fmla="*/ 2 h 28"/>
                    <a:gd name="T72" fmla="*/ 23 w 26"/>
                    <a:gd name="T73" fmla="*/ 2 h 28"/>
                    <a:gd name="T74" fmla="*/ 24 w 26"/>
                    <a:gd name="T75" fmla="*/ 3 h 28"/>
                    <a:gd name="T76" fmla="*/ 25 w 26"/>
                    <a:gd name="T77" fmla="*/ 4 h 28"/>
                    <a:gd name="T78" fmla="*/ 24 w 26"/>
                    <a:gd name="T79" fmla="*/ 6 h 28"/>
                    <a:gd name="T80" fmla="*/ 18 w 26"/>
                    <a:gd name="T81" fmla="*/ 10 h 28"/>
                    <a:gd name="T82" fmla="*/ 15 w 26"/>
                    <a:gd name="T83" fmla="*/ 28 h 28"/>
                    <a:gd name="T84" fmla="*/ 16 w 26"/>
                    <a:gd name="T85" fmla="*/ 26 h 28"/>
                    <a:gd name="T86" fmla="*/ 19 w 26"/>
                    <a:gd name="T87" fmla="*/ 11 h 28"/>
                    <a:gd name="T88" fmla="*/ 25 w 26"/>
                    <a:gd name="T89" fmla="*/ 6 h 28"/>
                    <a:gd name="T90" fmla="*/ 22 w 26"/>
                    <a:gd name="T91" fmla="*/ 1 h 28"/>
                    <a:gd name="T92" fmla="*/ 20 w 26"/>
                    <a:gd name="T93" fmla="*/ 1 h 28"/>
                    <a:gd name="T94" fmla="*/ 13 w 26"/>
                    <a:gd name="T95" fmla="*/ 1 h 28"/>
                    <a:gd name="T96" fmla="*/ 10 w 26"/>
                    <a:gd name="T9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6" h="28">
                      <a:moveTo>
                        <a:pt x="6" y="9"/>
                      </a:moveTo>
                      <a:cubicBezTo>
                        <a:pt x="6" y="9"/>
                        <a:pt x="6" y="9"/>
                        <a:pt x="6" y="9"/>
                      </a:cubicBezTo>
                      <a:cubicBezTo>
                        <a:pt x="6" y="9"/>
                        <a:pt x="6" y="9"/>
                        <a:pt x="6" y="9"/>
                      </a:cubicBezTo>
                      <a:moveTo>
                        <a:pt x="6" y="9"/>
                      </a:moveTo>
                      <a:cubicBezTo>
                        <a:pt x="6" y="9"/>
                        <a:pt x="6" y="9"/>
                        <a:pt x="6" y="9"/>
                      </a:cubicBezTo>
                      <a:cubicBezTo>
                        <a:pt x="6" y="9"/>
                        <a:pt x="6" y="9"/>
                        <a:pt x="6" y="9"/>
                      </a:cubicBezTo>
                      <a:moveTo>
                        <a:pt x="13" y="2"/>
                      </a:moveTo>
                      <a:cubicBezTo>
                        <a:pt x="13" y="2"/>
                        <a:pt x="13" y="2"/>
                        <a:pt x="13" y="3"/>
                      </a:cubicBezTo>
                      <a:cubicBezTo>
                        <a:pt x="13" y="3"/>
                        <a:pt x="13" y="3"/>
                        <a:pt x="13" y="3"/>
                      </a:cubicBezTo>
                      <a:cubicBezTo>
                        <a:pt x="13" y="3"/>
                        <a:pt x="14" y="3"/>
                        <a:pt x="14" y="3"/>
                      </a:cubicBezTo>
                      <a:cubicBezTo>
                        <a:pt x="14" y="3"/>
                        <a:pt x="14" y="3"/>
                        <a:pt x="14" y="3"/>
                      </a:cubicBezTo>
                      <a:cubicBezTo>
                        <a:pt x="14" y="3"/>
                        <a:pt x="14" y="3"/>
                        <a:pt x="14" y="3"/>
                      </a:cubicBezTo>
                      <a:cubicBezTo>
                        <a:pt x="14" y="3"/>
                        <a:pt x="13" y="3"/>
                        <a:pt x="13" y="3"/>
                      </a:cubicBezTo>
                      <a:cubicBezTo>
                        <a:pt x="13" y="3"/>
                        <a:pt x="13" y="3"/>
                        <a:pt x="13" y="3"/>
                      </a:cubicBezTo>
                      <a:cubicBezTo>
                        <a:pt x="13" y="4"/>
                        <a:pt x="13" y="4"/>
                        <a:pt x="13" y="4"/>
                      </a:cubicBezTo>
                      <a:cubicBezTo>
                        <a:pt x="13" y="4"/>
                        <a:pt x="13" y="4"/>
                        <a:pt x="13" y="4"/>
                      </a:cubicBezTo>
                      <a:cubicBezTo>
                        <a:pt x="13" y="4"/>
                        <a:pt x="13" y="4"/>
                        <a:pt x="13" y="4"/>
                      </a:cubicBezTo>
                      <a:cubicBezTo>
                        <a:pt x="13" y="3"/>
                        <a:pt x="13" y="3"/>
                        <a:pt x="13" y="3"/>
                      </a:cubicBezTo>
                      <a:cubicBezTo>
                        <a:pt x="13" y="3"/>
                        <a:pt x="13" y="3"/>
                        <a:pt x="13" y="3"/>
                      </a:cubicBezTo>
                      <a:cubicBezTo>
                        <a:pt x="13" y="3"/>
                        <a:pt x="13" y="3"/>
                        <a:pt x="13" y="3"/>
                      </a:cubicBezTo>
                      <a:cubicBezTo>
                        <a:pt x="13" y="2"/>
                        <a:pt x="13" y="2"/>
                        <a:pt x="13" y="2"/>
                      </a:cubicBezTo>
                      <a:moveTo>
                        <a:pt x="9" y="1"/>
                      </a:moveTo>
                      <a:cubicBezTo>
                        <a:pt x="10" y="1"/>
                        <a:pt x="10" y="1"/>
                        <a:pt x="10" y="1"/>
                      </a:cubicBezTo>
                      <a:cubicBezTo>
                        <a:pt x="10" y="1"/>
                        <a:pt x="10" y="1"/>
                        <a:pt x="10" y="1"/>
                      </a:cubicBezTo>
                      <a:cubicBezTo>
                        <a:pt x="10" y="1"/>
                        <a:pt x="10" y="1"/>
                        <a:pt x="10" y="2"/>
                      </a:cubicBezTo>
                      <a:cubicBezTo>
                        <a:pt x="10" y="2"/>
                        <a:pt x="10" y="2"/>
                        <a:pt x="10" y="2"/>
                      </a:cubicBezTo>
                      <a:cubicBezTo>
                        <a:pt x="10" y="2"/>
                        <a:pt x="10" y="2"/>
                        <a:pt x="10" y="2"/>
                      </a:cubicBezTo>
                      <a:cubicBezTo>
                        <a:pt x="10" y="2"/>
                        <a:pt x="10" y="2"/>
                        <a:pt x="10" y="2"/>
                      </a:cubicBezTo>
                      <a:cubicBezTo>
                        <a:pt x="10" y="2"/>
                        <a:pt x="10" y="2"/>
                        <a:pt x="10" y="2"/>
                      </a:cubicBezTo>
                      <a:cubicBezTo>
                        <a:pt x="10" y="2"/>
                        <a:pt x="9" y="2"/>
                        <a:pt x="9" y="2"/>
                      </a:cubicBezTo>
                      <a:cubicBezTo>
                        <a:pt x="9" y="2"/>
                        <a:pt x="9" y="2"/>
                        <a:pt x="9" y="2"/>
                      </a:cubicBezTo>
                      <a:cubicBezTo>
                        <a:pt x="9" y="2"/>
                        <a:pt x="9" y="2"/>
                        <a:pt x="9" y="2"/>
                      </a:cubicBezTo>
                      <a:cubicBezTo>
                        <a:pt x="9" y="2"/>
                        <a:pt x="9" y="2"/>
                        <a:pt x="9" y="1"/>
                      </a:cubicBezTo>
                      <a:cubicBezTo>
                        <a:pt x="9" y="1"/>
                        <a:pt x="9" y="1"/>
                        <a:pt x="9" y="1"/>
                      </a:cubicBezTo>
                      <a:cubicBezTo>
                        <a:pt x="9" y="1"/>
                        <a:pt x="9" y="1"/>
                        <a:pt x="9" y="1"/>
                      </a:cubicBezTo>
                      <a:moveTo>
                        <a:pt x="9" y="0"/>
                      </a:moveTo>
                      <a:cubicBezTo>
                        <a:pt x="9" y="0"/>
                        <a:pt x="9" y="0"/>
                        <a:pt x="9" y="0"/>
                      </a:cubicBezTo>
                      <a:cubicBezTo>
                        <a:pt x="8" y="0"/>
                        <a:pt x="7" y="1"/>
                        <a:pt x="6" y="1"/>
                      </a:cubicBezTo>
                      <a:cubicBezTo>
                        <a:pt x="6" y="1"/>
                        <a:pt x="5" y="2"/>
                        <a:pt x="5" y="2"/>
                      </a:cubicBezTo>
                      <a:cubicBezTo>
                        <a:pt x="4" y="2"/>
                        <a:pt x="3" y="2"/>
                        <a:pt x="2" y="2"/>
                      </a:cubicBezTo>
                      <a:cubicBezTo>
                        <a:pt x="2" y="2"/>
                        <a:pt x="1" y="3"/>
                        <a:pt x="1" y="3"/>
                      </a:cubicBezTo>
                      <a:cubicBezTo>
                        <a:pt x="0" y="4"/>
                        <a:pt x="0" y="5"/>
                        <a:pt x="1" y="5"/>
                      </a:cubicBezTo>
                      <a:cubicBezTo>
                        <a:pt x="1" y="6"/>
                        <a:pt x="2" y="7"/>
                        <a:pt x="2" y="7"/>
                      </a:cubicBezTo>
                      <a:cubicBezTo>
                        <a:pt x="3" y="8"/>
                        <a:pt x="5" y="9"/>
                        <a:pt x="6" y="9"/>
                      </a:cubicBezTo>
                      <a:cubicBezTo>
                        <a:pt x="7" y="9"/>
                        <a:pt x="7" y="10"/>
                        <a:pt x="8" y="10"/>
                      </a:cubicBezTo>
                      <a:cubicBezTo>
                        <a:pt x="8" y="10"/>
                        <a:pt x="9" y="11"/>
                        <a:pt x="9" y="11"/>
                      </a:cubicBezTo>
                      <a:cubicBezTo>
                        <a:pt x="9" y="12"/>
                        <a:pt x="10" y="12"/>
                        <a:pt x="10" y="13"/>
                      </a:cubicBezTo>
                      <a:cubicBezTo>
                        <a:pt x="11" y="14"/>
                        <a:pt x="11" y="15"/>
                        <a:pt x="11" y="16"/>
                      </a:cubicBezTo>
                      <a:cubicBezTo>
                        <a:pt x="11" y="20"/>
                        <a:pt x="11" y="23"/>
                        <a:pt x="10" y="26"/>
                      </a:cubicBezTo>
                      <a:cubicBezTo>
                        <a:pt x="10" y="27"/>
                        <a:pt x="11" y="27"/>
                        <a:pt x="11" y="27"/>
                      </a:cubicBezTo>
                      <a:cubicBezTo>
                        <a:pt x="11" y="27"/>
                        <a:pt x="12" y="27"/>
                        <a:pt x="12" y="26"/>
                      </a:cubicBezTo>
                      <a:cubicBezTo>
                        <a:pt x="12" y="24"/>
                        <a:pt x="12" y="21"/>
                        <a:pt x="12" y="19"/>
                      </a:cubicBezTo>
                      <a:cubicBezTo>
                        <a:pt x="12" y="16"/>
                        <a:pt x="12" y="14"/>
                        <a:pt x="11" y="11"/>
                      </a:cubicBezTo>
                      <a:cubicBezTo>
                        <a:pt x="10" y="10"/>
                        <a:pt x="9" y="10"/>
                        <a:pt x="8" y="9"/>
                      </a:cubicBezTo>
                      <a:cubicBezTo>
                        <a:pt x="7" y="8"/>
                        <a:pt x="6" y="8"/>
                        <a:pt x="5" y="7"/>
                      </a:cubicBezTo>
                      <a:cubicBezTo>
                        <a:pt x="4" y="7"/>
                        <a:pt x="4" y="7"/>
                        <a:pt x="3" y="6"/>
                      </a:cubicBezTo>
                      <a:cubicBezTo>
                        <a:pt x="3" y="6"/>
                        <a:pt x="2" y="6"/>
                        <a:pt x="2" y="6"/>
                      </a:cubicBezTo>
                      <a:cubicBezTo>
                        <a:pt x="2" y="5"/>
                        <a:pt x="2" y="5"/>
                        <a:pt x="2" y="5"/>
                      </a:cubicBezTo>
                      <a:cubicBezTo>
                        <a:pt x="2" y="5"/>
                        <a:pt x="2" y="5"/>
                        <a:pt x="2" y="5"/>
                      </a:cubicBezTo>
                      <a:cubicBezTo>
                        <a:pt x="2" y="4"/>
                        <a:pt x="2" y="4"/>
                        <a:pt x="2" y="4"/>
                      </a:cubicBezTo>
                      <a:cubicBezTo>
                        <a:pt x="2" y="4"/>
                        <a:pt x="2" y="4"/>
                        <a:pt x="2" y="4"/>
                      </a:cubicBezTo>
                      <a:cubicBezTo>
                        <a:pt x="2" y="4"/>
                        <a:pt x="2" y="4"/>
                        <a:pt x="2" y="4"/>
                      </a:cubicBezTo>
                      <a:cubicBezTo>
                        <a:pt x="2" y="4"/>
                        <a:pt x="2" y="4"/>
                        <a:pt x="2" y="3"/>
                      </a:cubicBezTo>
                      <a:cubicBezTo>
                        <a:pt x="2" y="3"/>
                        <a:pt x="3" y="3"/>
                        <a:pt x="3" y="3"/>
                      </a:cubicBezTo>
                      <a:cubicBezTo>
                        <a:pt x="3" y="3"/>
                        <a:pt x="3" y="3"/>
                        <a:pt x="4" y="3"/>
                      </a:cubicBezTo>
                      <a:cubicBezTo>
                        <a:pt x="4" y="3"/>
                        <a:pt x="4" y="3"/>
                        <a:pt x="4" y="3"/>
                      </a:cubicBezTo>
                      <a:cubicBezTo>
                        <a:pt x="5" y="3"/>
                        <a:pt x="5" y="3"/>
                        <a:pt x="5" y="3"/>
                      </a:cubicBezTo>
                      <a:cubicBezTo>
                        <a:pt x="5" y="3"/>
                        <a:pt x="5" y="3"/>
                        <a:pt x="5" y="3"/>
                      </a:cubicBezTo>
                      <a:cubicBezTo>
                        <a:pt x="5" y="4"/>
                        <a:pt x="5" y="5"/>
                        <a:pt x="6" y="6"/>
                      </a:cubicBezTo>
                      <a:cubicBezTo>
                        <a:pt x="6" y="6"/>
                        <a:pt x="6" y="6"/>
                        <a:pt x="6" y="6"/>
                      </a:cubicBezTo>
                      <a:cubicBezTo>
                        <a:pt x="7" y="5"/>
                        <a:pt x="7" y="4"/>
                        <a:pt x="7" y="3"/>
                      </a:cubicBezTo>
                      <a:cubicBezTo>
                        <a:pt x="7" y="3"/>
                        <a:pt x="7" y="3"/>
                        <a:pt x="6" y="2"/>
                      </a:cubicBezTo>
                      <a:cubicBezTo>
                        <a:pt x="6" y="2"/>
                        <a:pt x="7" y="2"/>
                        <a:pt x="7" y="2"/>
                      </a:cubicBezTo>
                      <a:cubicBezTo>
                        <a:pt x="7" y="2"/>
                        <a:pt x="7" y="2"/>
                        <a:pt x="8" y="1"/>
                      </a:cubicBezTo>
                      <a:cubicBezTo>
                        <a:pt x="8" y="1"/>
                        <a:pt x="8" y="1"/>
                        <a:pt x="8" y="1"/>
                      </a:cubicBezTo>
                      <a:cubicBezTo>
                        <a:pt x="8" y="2"/>
                        <a:pt x="8" y="2"/>
                        <a:pt x="8" y="3"/>
                      </a:cubicBezTo>
                      <a:cubicBezTo>
                        <a:pt x="8" y="3"/>
                        <a:pt x="9" y="3"/>
                        <a:pt x="9" y="3"/>
                      </a:cubicBezTo>
                      <a:cubicBezTo>
                        <a:pt x="10" y="3"/>
                        <a:pt x="10" y="3"/>
                        <a:pt x="11" y="3"/>
                      </a:cubicBezTo>
                      <a:cubicBezTo>
                        <a:pt x="11" y="2"/>
                        <a:pt x="11" y="2"/>
                        <a:pt x="11" y="1"/>
                      </a:cubicBezTo>
                      <a:cubicBezTo>
                        <a:pt x="11" y="1"/>
                        <a:pt x="11" y="1"/>
                        <a:pt x="11" y="1"/>
                      </a:cubicBezTo>
                      <a:cubicBezTo>
                        <a:pt x="12" y="1"/>
                        <a:pt x="12" y="1"/>
                        <a:pt x="12" y="2"/>
                      </a:cubicBezTo>
                      <a:cubicBezTo>
                        <a:pt x="12" y="2"/>
                        <a:pt x="12" y="2"/>
                        <a:pt x="12" y="3"/>
                      </a:cubicBezTo>
                      <a:cubicBezTo>
                        <a:pt x="11" y="3"/>
                        <a:pt x="11" y="4"/>
                        <a:pt x="12" y="5"/>
                      </a:cubicBezTo>
                      <a:cubicBezTo>
                        <a:pt x="12" y="5"/>
                        <a:pt x="12" y="5"/>
                        <a:pt x="12" y="5"/>
                      </a:cubicBezTo>
                      <a:cubicBezTo>
                        <a:pt x="13" y="5"/>
                        <a:pt x="14" y="5"/>
                        <a:pt x="14" y="4"/>
                      </a:cubicBezTo>
                      <a:cubicBezTo>
                        <a:pt x="15" y="4"/>
                        <a:pt x="15" y="3"/>
                        <a:pt x="15" y="3"/>
                      </a:cubicBezTo>
                      <a:cubicBezTo>
                        <a:pt x="15" y="2"/>
                        <a:pt x="14" y="2"/>
                        <a:pt x="14" y="2"/>
                      </a:cubicBezTo>
                      <a:cubicBezTo>
                        <a:pt x="14" y="2"/>
                        <a:pt x="14" y="2"/>
                        <a:pt x="15" y="2"/>
                      </a:cubicBezTo>
                      <a:cubicBezTo>
                        <a:pt x="15" y="2"/>
                        <a:pt x="15" y="2"/>
                        <a:pt x="15" y="2"/>
                      </a:cubicBezTo>
                      <a:cubicBezTo>
                        <a:pt x="15" y="2"/>
                        <a:pt x="15" y="3"/>
                        <a:pt x="15" y="3"/>
                      </a:cubicBezTo>
                      <a:cubicBezTo>
                        <a:pt x="15" y="4"/>
                        <a:pt x="15" y="4"/>
                        <a:pt x="16" y="4"/>
                      </a:cubicBezTo>
                      <a:cubicBezTo>
                        <a:pt x="16" y="4"/>
                        <a:pt x="16" y="4"/>
                        <a:pt x="16" y="4"/>
                      </a:cubicBezTo>
                      <a:cubicBezTo>
                        <a:pt x="16" y="3"/>
                        <a:pt x="17" y="3"/>
                        <a:pt x="17" y="3"/>
                      </a:cubicBezTo>
                      <a:cubicBezTo>
                        <a:pt x="17" y="2"/>
                        <a:pt x="17" y="2"/>
                        <a:pt x="17" y="2"/>
                      </a:cubicBezTo>
                      <a:cubicBezTo>
                        <a:pt x="17" y="2"/>
                        <a:pt x="17" y="2"/>
                        <a:pt x="17" y="1"/>
                      </a:cubicBezTo>
                      <a:cubicBezTo>
                        <a:pt x="17" y="1"/>
                        <a:pt x="17" y="1"/>
                        <a:pt x="17" y="1"/>
                      </a:cubicBezTo>
                      <a:cubicBezTo>
                        <a:pt x="17" y="1"/>
                        <a:pt x="17" y="1"/>
                        <a:pt x="17" y="1"/>
                      </a:cubicBezTo>
                      <a:cubicBezTo>
                        <a:pt x="17" y="1"/>
                        <a:pt x="18" y="1"/>
                        <a:pt x="18" y="1"/>
                      </a:cubicBezTo>
                      <a:cubicBezTo>
                        <a:pt x="18" y="1"/>
                        <a:pt x="18" y="1"/>
                        <a:pt x="19" y="1"/>
                      </a:cubicBezTo>
                      <a:cubicBezTo>
                        <a:pt x="19" y="1"/>
                        <a:pt x="19" y="1"/>
                        <a:pt x="19" y="1"/>
                      </a:cubicBezTo>
                      <a:cubicBezTo>
                        <a:pt x="18" y="2"/>
                        <a:pt x="18" y="2"/>
                        <a:pt x="18" y="3"/>
                      </a:cubicBezTo>
                      <a:cubicBezTo>
                        <a:pt x="18" y="3"/>
                        <a:pt x="18" y="3"/>
                        <a:pt x="18" y="4"/>
                      </a:cubicBezTo>
                      <a:cubicBezTo>
                        <a:pt x="18" y="4"/>
                        <a:pt x="19" y="4"/>
                        <a:pt x="19" y="4"/>
                      </a:cubicBezTo>
                      <a:cubicBezTo>
                        <a:pt x="20" y="4"/>
                        <a:pt x="20" y="3"/>
                        <a:pt x="21" y="2"/>
                      </a:cubicBezTo>
                      <a:cubicBezTo>
                        <a:pt x="21" y="2"/>
                        <a:pt x="21" y="2"/>
                        <a:pt x="21" y="2"/>
                      </a:cubicBezTo>
                      <a:cubicBezTo>
                        <a:pt x="21" y="2"/>
                        <a:pt x="21" y="2"/>
                        <a:pt x="21" y="2"/>
                      </a:cubicBezTo>
                      <a:cubicBezTo>
                        <a:pt x="21" y="2"/>
                        <a:pt x="21" y="2"/>
                        <a:pt x="21" y="2"/>
                      </a:cubicBezTo>
                      <a:cubicBezTo>
                        <a:pt x="21" y="2"/>
                        <a:pt x="21" y="2"/>
                        <a:pt x="21" y="2"/>
                      </a:cubicBezTo>
                      <a:cubicBezTo>
                        <a:pt x="21" y="3"/>
                        <a:pt x="21" y="3"/>
                        <a:pt x="22" y="4"/>
                      </a:cubicBezTo>
                      <a:cubicBezTo>
                        <a:pt x="22" y="4"/>
                        <a:pt x="22" y="4"/>
                        <a:pt x="22" y="4"/>
                      </a:cubicBezTo>
                      <a:cubicBezTo>
                        <a:pt x="23" y="4"/>
                        <a:pt x="23" y="3"/>
                        <a:pt x="23" y="2"/>
                      </a:cubicBezTo>
                      <a:cubicBezTo>
                        <a:pt x="23" y="2"/>
                        <a:pt x="23" y="2"/>
                        <a:pt x="23" y="2"/>
                      </a:cubicBezTo>
                      <a:cubicBezTo>
                        <a:pt x="23" y="2"/>
                        <a:pt x="24" y="2"/>
                        <a:pt x="24" y="3"/>
                      </a:cubicBezTo>
                      <a:cubicBezTo>
                        <a:pt x="24" y="3"/>
                        <a:pt x="24" y="3"/>
                        <a:pt x="24" y="3"/>
                      </a:cubicBezTo>
                      <a:cubicBezTo>
                        <a:pt x="24" y="3"/>
                        <a:pt x="24" y="3"/>
                        <a:pt x="24" y="3"/>
                      </a:cubicBezTo>
                      <a:cubicBezTo>
                        <a:pt x="24" y="3"/>
                        <a:pt x="24" y="3"/>
                        <a:pt x="25" y="3"/>
                      </a:cubicBezTo>
                      <a:cubicBezTo>
                        <a:pt x="25" y="3"/>
                        <a:pt x="25" y="4"/>
                        <a:pt x="25" y="4"/>
                      </a:cubicBezTo>
                      <a:cubicBezTo>
                        <a:pt x="25" y="4"/>
                        <a:pt x="25" y="4"/>
                        <a:pt x="25" y="4"/>
                      </a:cubicBezTo>
                      <a:cubicBezTo>
                        <a:pt x="25" y="4"/>
                        <a:pt x="25" y="4"/>
                        <a:pt x="24" y="5"/>
                      </a:cubicBezTo>
                      <a:cubicBezTo>
                        <a:pt x="24" y="5"/>
                        <a:pt x="24" y="5"/>
                        <a:pt x="24" y="6"/>
                      </a:cubicBezTo>
                      <a:cubicBezTo>
                        <a:pt x="23" y="6"/>
                        <a:pt x="23" y="7"/>
                        <a:pt x="23" y="7"/>
                      </a:cubicBezTo>
                      <a:cubicBezTo>
                        <a:pt x="22" y="8"/>
                        <a:pt x="21" y="8"/>
                        <a:pt x="20" y="9"/>
                      </a:cubicBezTo>
                      <a:cubicBezTo>
                        <a:pt x="19" y="9"/>
                        <a:pt x="19" y="9"/>
                        <a:pt x="18" y="10"/>
                      </a:cubicBezTo>
                      <a:cubicBezTo>
                        <a:pt x="18" y="10"/>
                        <a:pt x="17" y="11"/>
                        <a:pt x="17" y="12"/>
                      </a:cubicBezTo>
                      <a:cubicBezTo>
                        <a:pt x="15" y="14"/>
                        <a:pt x="15" y="18"/>
                        <a:pt x="15" y="21"/>
                      </a:cubicBezTo>
                      <a:cubicBezTo>
                        <a:pt x="15" y="23"/>
                        <a:pt x="15" y="25"/>
                        <a:pt x="15" y="28"/>
                      </a:cubicBezTo>
                      <a:cubicBezTo>
                        <a:pt x="15" y="28"/>
                        <a:pt x="16" y="28"/>
                        <a:pt x="16" y="28"/>
                      </a:cubicBezTo>
                      <a:cubicBezTo>
                        <a:pt x="16" y="28"/>
                        <a:pt x="17" y="28"/>
                        <a:pt x="17" y="28"/>
                      </a:cubicBezTo>
                      <a:cubicBezTo>
                        <a:pt x="16" y="27"/>
                        <a:pt x="16" y="26"/>
                        <a:pt x="16" y="26"/>
                      </a:cubicBezTo>
                      <a:cubicBezTo>
                        <a:pt x="16" y="23"/>
                        <a:pt x="16" y="20"/>
                        <a:pt x="16" y="18"/>
                      </a:cubicBezTo>
                      <a:cubicBezTo>
                        <a:pt x="16" y="16"/>
                        <a:pt x="17" y="15"/>
                        <a:pt x="17" y="13"/>
                      </a:cubicBezTo>
                      <a:cubicBezTo>
                        <a:pt x="18" y="12"/>
                        <a:pt x="18" y="12"/>
                        <a:pt x="19" y="11"/>
                      </a:cubicBezTo>
                      <a:cubicBezTo>
                        <a:pt x="19" y="11"/>
                        <a:pt x="19" y="10"/>
                        <a:pt x="20" y="10"/>
                      </a:cubicBezTo>
                      <a:cubicBezTo>
                        <a:pt x="21" y="9"/>
                        <a:pt x="22" y="9"/>
                        <a:pt x="23" y="8"/>
                      </a:cubicBezTo>
                      <a:cubicBezTo>
                        <a:pt x="24" y="8"/>
                        <a:pt x="25" y="7"/>
                        <a:pt x="25" y="6"/>
                      </a:cubicBezTo>
                      <a:cubicBezTo>
                        <a:pt x="26" y="5"/>
                        <a:pt x="26" y="4"/>
                        <a:pt x="26" y="3"/>
                      </a:cubicBezTo>
                      <a:cubicBezTo>
                        <a:pt x="26" y="3"/>
                        <a:pt x="25" y="2"/>
                        <a:pt x="25" y="2"/>
                      </a:cubicBezTo>
                      <a:cubicBezTo>
                        <a:pt x="24" y="1"/>
                        <a:pt x="23" y="1"/>
                        <a:pt x="22" y="1"/>
                      </a:cubicBezTo>
                      <a:cubicBezTo>
                        <a:pt x="22" y="1"/>
                        <a:pt x="22" y="1"/>
                        <a:pt x="21" y="1"/>
                      </a:cubicBezTo>
                      <a:cubicBezTo>
                        <a:pt x="21" y="1"/>
                        <a:pt x="20" y="1"/>
                        <a:pt x="20" y="1"/>
                      </a:cubicBezTo>
                      <a:cubicBezTo>
                        <a:pt x="20" y="1"/>
                        <a:pt x="20" y="1"/>
                        <a:pt x="20" y="1"/>
                      </a:cubicBezTo>
                      <a:cubicBezTo>
                        <a:pt x="19" y="0"/>
                        <a:pt x="18" y="0"/>
                        <a:pt x="17" y="0"/>
                      </a:cubicBezTo>
                      <a:cubicBezTo>
                        <a:pt x="16" y="0"/>
                        <a:pt x="16" y="0"/>
                        <a:pt x="15" y="1"/>
                      </a:cubicBezTo>
                      <a:cubicBezTo>
                        <a:pt x="15" y="0"/>
                        <a:pt x="14" y="1"/>
                        <a:pt x="13" y="1"/>
                      </a:cubicBezTo>
                      <a:cubicBezTo>
                        <a:pt x="13" y="1"/>
                        <a:pt x="13" y="0"/>
                        <a:pt x="12" y="0"/>
                      </a:cubicBezTo>
                      <a:cubicBezTo>
                        <a:pt x="12" y="0"/>
                        <a:pt x="11" y="0"/>
                        <a:pt x="11" y="0"/>
                      </a:cubicBezTo>
                      <a:cubicBezTo>
                        <a:pt x="10" y="0"/>
                        <a:pt x="10" y="0"/>
                        <a:pt x="10" y="0"/>
                      </a:cubicBezTo>
                      <a:cubicBezTo>
                        <a:pt x="10" y="0"/>
                        <a:pt x="9" y="0"/>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4" name="Freeform 484"/>
                <p:cNvSpPr>
                  <a:spLocks/>
                </p:cNvSpPr>
                <p:nvPr/>
              </p:nvSpPr>
              <p:spPr bwMode="auto">
                <a:xfrm>
                  <a:off x="896938" y="2190751"/>
                  <a:ext cx="1588" cy="11113"/>
                </a:xfrm>
                <a:custGeom>
                  <a:avLst/>
                  <a:gdLst>
                    <a:gd name="T0" fmla="*/ 0 w 1"/>
                    <a:gd name="T1" fmla="*/ 1 h 11"/>
                    <a:gd name="T2" fmla="*/ 0 w 1"/>
                    <a:gd name="T3" fmla="*/ 11 h 11"/>
                    <a:gd name="T4" fmla="*/ 1 w 1"/>
                    <a:gd name="T5" fmla="*/ 11 h 11"/>
                    <a:gd name="T6" fmla="*/ 1 w 1"/>
                    <a:gd name="T7" fmla="*/ 11 h 11"/>
                    <a:gd name="T8" fmla="*/ 1 w 1"/>
                    <a:gd name="T9" fmla="*/ 1 h 11"/>
                    <a:gd name="T10" fmla="*/ 0 w 1"/>
                    <a:gd name="T11" fmla="*/ 0 h 11"/>
                    <a:gd name="T12" fmla="*/ 0 w 1"/>
                    <a:gd name="T13" fmla="*/ 1 h 11"/>
                  </a:gdLst>
                  <a:ahLst/>
                  <a:cxnLst>
                    <a:cxn ang="0">
                      <a:pos x="T0" y="T1"/>
                    </a:cxn>
                    <a:cxn ang="0">
                      <a:pos x="T2" y="T3"/>
                    </a:cxn>
                    <a:cxn ang="0">
                      <a:pos x="T4" y="T5"/>
                    </a:cxn>
                    <a:cxn ang="0">
                      <a:pos x="T6" y="T7"/>
                    </a:cxn>
                    <a:cxn ang="0">
                      <a:pos x="T8" y="T9"/>
                    </a:cxn>
                    <a:cxn ang="0">
                      <a:pos x="T10" y="T11"/>
                    </a:cxn>
                    <a:cxn ang="0">
                      <a:pos x="T12" y="T13"/>
                    </a:cxn>
                  </a:cxnLst>
                  <a:rect l="0" t="0" r="r" b="b"/>
                  <a:pathLst>
                    <a:path w="1" h="11">
                      <a:moveTo>
                        <a:pt x="0" y="1"/>
                      </a:moveTo>
                      <a:cubicBezTo>
                        <a:pt x="0" y="4"/>
                        <a:pt x="0" y="7"/>
                        <a:pt x="0" y="11"/>
                      </a:cubicBezTo>
                      <a:cubicBezTo>
                        <a:pt x="0" y="11"/>
                        <a:pt x="0" y="11"/>
                        <a:pt x="1" y="11"/>
                      </a:cubicBezTo>
                      <a:cubicBezTo>
                        <a:pt x="1" y="11"/>
                        <a:pt x="1" y="11"/>
                        <a:pt x="1" y="11"/>
                      </a:cubicBezTo>
                      <a:cubicBezTo>
                        <a:pt x="1" y="7"/>
                        <a:pt x="1" y="4"/>
                        <a:pt x="1" y="1"/>
                      </a:cubicBezTo>
                      <a:cubicBezTo>
                        <a:pt x="1" y="0"/>
                        <a:pt x="1" y="0"/>
                        <a:pt x="0" y="0"/>
                      </a:cubicBezTo>
                      <a:cubicBezTo>
                        <a:pt x="0" y="0"/>
                        <a:pt x="0" y="0"/>
                        <a:pt x="0"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5" name="Freeform 485"/>
                <p:cNvSpPr>
                  <a:spLocks/>
                </p:cNvSpPr>
                <p:nvPr/>
              </p:nvSpPr>
              <p:spPr bwMode="auto">
                <a:xfrm>
                  <a:off x="912813" y="2197101"/>
                  <a:ext cx="9525" cy="7938"/>
                </a:xfrm>
                <a:custGeom>
                  <a:avLst/>
                  <a:gdLst>
                    <a:gd name="T0" fmla="*/ 8 w 9"/>
                    <a:gd name="T1" fmla="*/ 0 h 8"/>
                    <a:gd name="T2" fmla="*/ 4 w 9"/>
                    <a:gd name="T3" fmla="*/ 3 h 8"/>
                    <a:gd name="T4" fmla="*/ 0 w 9"/>
                    <a:gd name="T5" fmla="*/ 8 h 8"/>
                    <a:gd name="T6" fmla="*/ 0 w 9"/>
                    <a:gd name="T7" fmla="*/ 8 h 8"/>
                    <a:gd name="T8" fmla="*/ 1 w 9"/>
                    <a:gd name="T9" fmla="*/ 8 h 8"/>
                    <a:gd name="T10" fmla="*/ 1 w 9"/>
                    <a:gd name="T11" fmla="*/ 8 h 8"/>
                    <a:gd name="T12" fmla="*/ 6 w 9"/>
                    <a:gd name="T13" fmla="*/ 3 h 8"/>
                    <a:gd name="T14" fmla="*/ 9 w 9"/>
                    <a:gd name="T15" fmla="*/ 1 h 8"/>
                    <a:gd name="T16" fmla="*/ 9 w 9"/>
                    <a:gd name="T17" fmla="*/ 1 h 8"/>
                    <a:gd name="T18" fmla="*/ 8 w 9"/>
                    <a:gd name="T19" fmla="*/ 0 h 8"/>
                    <a:gd name="T20" fmla="*/ 8 w 9"/>
                    <a:gd name="T21"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8">
                      <a:moveTo>
                        <a:pt x="8" y="0"/>
                      </a:moveTo>
                      <a:cubicBezTo>
                        <a:pt x="7" y="1"/>
                        <a:pt x="5" y="2"/>
                        <a:pt x="4" y="3"/>
                      </a:cubicBezTo>
                      <a:cubicBezTo>
                        <a:pt x="2" y="5"/>
                        <a:pt x="1" y="6"/>
                        <a:pt x="0" y="8"/>
                      </a:cubicBezTo>
                      <a:cubicBezTo>
                        <a:pt x="0" y="8"/>
                        <a:pt x="0" y="8"/>
                        <a:pt x="0" y="8"/>
                      </a:cubicBezTo>
                      <a:cubicBezTo>
                        <a:pt x="0" y="8"/>
                        <a:pt x="1" y="8"/>
                        <a:pt x="1" y="8"/>
                      </a:cubicBezTo>
                      <a:cubicBezTo>
                        <a:pt x="1" y="8"/>
                        <a:pt x="1" y="8"/>
                        <a:pt x="1" y="8"/>
                      </a:cubicBezTo>
                      <a:cubicBezTo>
                        <a:pt x="3" y="6"/>
                        <a:pt x="4" y="4"/>
                        <a:pt x="6" y="3"/>
                      </a:cubicBezTo>
                      <a:cubicBezTo>
                        <a:pt x="7" y="2"/>
                        <a:pt x="8" y="2"/>
                        <a:pt x="9" y="1"/>
                      </a:cubicBezTo>
                      <a:cubicBezTo>
                        <a:pt x="9" y="1"/>
                        <a:pt x="9" y="1"/>
                        <a:pt x="9" y="1"/>
                      </a:cubicBezTo>
                      <a:cubicBezTo>
                        <a:pt x="9" y="0"/>
                        <a:pt x="9" y="0"/>
                        <a:pt x="8" y="0"/>
                      </a:cubicBezTo>
                      <a:cubicBezTo>
                        <a:pt x="8" y="0"/>
                        <a:pt x="8" y="0"/>
                        <a:pt x="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6" name="Freeform 486"/>
                <p:cNvSpPr>
                  <a:spLocks noEditPoints="1"/>
                </p:cNvSpPr>
                <p:nvPr/>
              </p:nvSpPr>
              <p:spPr bwMode="auto">
                <a:xfrm>
                  <a:off x="920750" y="2209801"/>
                  <a:ext cx="9525" cy="3175"/>
                </a:xfrm>
                <a:custGeom>
                  <a:avLst/>
                  <a:gdLst>
                    <a:gd name="T0" fmla="*/ 3 w 9"/>
                    <a:gd name="T1" fmla="*/ 1 h 2"/>
                    <a:gd name="T2" fmla="*/ 3 w 9"/>
                    <a:gd name="T3" fmla="*/ 1 h 2"/>
                    <a:gd name="T4" fmla="*/ 3 w 9"/>
                    <a:gd name="T5" fmla="*/ 1 h 2"/>
                    <a:gd name="T6" fmla="*/ 8 w 9"/>
                    <a:gd name="T7" fmla="*/ 0 h 2"/>
                    <a:gd name="T8" fmla="*/ 3 w 9"/>
                    <a:gd name="T9" fmla="*/ 1 h 2"/>
                    <a:gd name="T10" fmla="*/ 0 w 9"/>
                    <a:gd name="T11" fmla="*/ 1 h 2"/>
                    <a:gd name="T12" fmla="*/ 0 w 9"/>
                    <a:gd name="T13" fmla="*/ 2 h 2"/>
                    <a:gd name="T14" fmla="*/ 0 w 9"/>
                    <a:gd name="T15" fmla="*/ 2 h 2"/>
                    <a:gd name="T16" fmla="*/ 5 w 9"/>
                    <a:gd name="T17" fmla="*/ 2 h 2"/>
                    <a:gd name="T18" fmla="*/ 9 w 9"/>
                    <a:gd name="T19" fmla="*/ 1 h 2"/>
                    <a:gd name="T20" fmla="*/ 9 w 9"/>
                    <a:gd name="T21" fmla="*/ 0 h 2"/>
                    <a:gd name="T22" fmla="*/ 8 w 9"/>
                    <a:gd name="T23" fmla="*/ 0 h 2"/>
                    <a:gd name="T24" fmla="*/ 8 w 9"/>
                    <a:gd name="T25"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2">
                      <a:moveTo>
                        <a:pt x="3" y="1"/>
                      </a:moveTo>
                      <a:cubicBezTo>
                        <a:pt x="3" y="1"/>
                        <a:pt x="3" y="1"/>
                        <a:pt x="3" y="1"/>
                      </a:cubicBezTo>
                      <a:cubicBezTo>
                        <a:pt x="3" y="1"/>
                        <a:pt x="3" y="1"/>
                        <a:pt x="3" y="1"/>
                      </a:cubicBezTo>
                      <a:moveTo>
                        <a:pt x="8" y="0"/>
                      </a:moveTo>
                      <a:cubicBezTo>
                        <a:pt x="6" y="0"/>
                        <a:pt x="5" y="1"/>
                        <a:pt x="3" y="1"/>
                      </a:cubicBezTo>
                      <a:cubicBezTo>
                        <a:pt x="2" y="1"/>
                        <a:pt x="1" y="1"/>
                        <a:pt x="0" y="1"/>
                      </a:cubicBezTo>
                      <a:cubicBezTo>
                        <a:pt x="0" y="1"/>
                        <a:pt x="0" y="1"/>
                        <a:pt x="0" y="2"/>
                      </a:cubicBezTo>
                      <a:cubicBezTo>
                        <a:pt x="0" y="2"/>
                        <a:pt x="0" y="2"/>
                        <a:pt x="0" y="2"/>
                      </a:cubicBezTo>
                      <a:cubicBezTo>
                        <a:pt x="2" y="2"/>
                        <a:pt x="3" y="2"/>
                        <a:pt x="5" y="2"/>
                      </a:cubicBezTo>
                      <a:cubicBezTo>
                        <a:pt x="6" y="2"/>
                        <a:pt x="7" y="1"/>
                        <a:pt x="9" y="1"/>
                      </a:cubicBezTo>
                      <a:cubicBezTo>
                        <a:pt x="9" y="1"/>
                        <a:pt x="9" y="1"/>
                        <a:pt x="9" y="0"/>
                      </a:cubicBezTo>
                      <a:cubicBezTo>
                        <a:pt x="9" y="0"/>
                        <a:pt x="9" y="0"/>
                        <a:pt x="8" y="0"/>
                      </a:cubicBezTo>
                      <a:cubicBezTo>
                        <a:pt x="8" y="0"/>
                        <a:pt x="8" y="0"/>
                        <a:pt x="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7" name="Freeform 487"/>
                <p:cNvSpPr>
                  <a:spLocks/>
                </p:cNvSpPr>
                <p:nvPr/>
              </p:nvSpPr>
              <p:spPr bwMode="auto">
                <a:xfrm>
                  <a:off x="925513" y="2225676"/>
                  <a:ext cx="9525" cy="0"/>
                </a:xfrm>
                <a:custGeom>
                  <a:avLst/>
                  <a:gdLst>
                    <a:gd name="T0" fmla="*/ 8 w 9"/>
                    <a:gd name="T1" fmla="*/ 0 h 1"/>
                    <a:gd name="T2" fmla="*/ 6 w 9"/>
                    <a:gd name="T3" fmla="*/ 0 h 1"/>
                    <a:gd name="T4" fmla="*/ 2 w 9"/>
                    <a:gd name="T5" fmla="*/ 0 h 1"/>
                    <a:gd name="T6" fmla="*/ 0 w 9"/>
                    <a:gd name="T7" fmla="*/ 0 h 1"/>
                    <a:gd name="T8" fmla="*/ 0 w 9"/>
                    <a:gd name="T9" fmla="*/ 1 h 1"/>
                    <a:gd name="T10" fmla="*/ 0 w 9"/>
                    <a:gd name="T11" fmla="*/ 1 h 1"/>
                    <a:gd name="T12" fmla="*/ 2 w 9"/>
                    <a:gd name="T13" fmla="*/ 1 h 1"/>
                    <a:gd name="T14" fmla="*/ 9 w 9"/>
                    <a:gd name="T15" fmla="*/ 1 h 1"/>
                    <a:gd name="T16" fmla="*/ 9 w 9"/>
                    <a:gd name="T17" fmla="*/ 0 h 1"/>
                    <a:gd name="T18" fmla="*/ 9 w 9"/>
                    <a:gd name="T19" fmla="*/ 0 h 1"/>
                    <a:gd name="T20" fmla="*/ 8 w 9"/>
                    <a:gd name="T21" fmla="*/ 0 h 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
                      <a:moveTo>
                        <a:pt x="8" y="0"/>
                      </a:moveTo>
                      <a:cubicBezTo>
                        <a:pt x="8" y="0"/>
                        <a:pt x="7" y="0"/>
                        <a:pt x="6" y="0"/>
                      </a:cubicBezTo>
                      <a:cubicBezTo>
                        <a:pt x="5" y="0"/>
                        <a:pt x="3" y="0"/>
                        <a:pt x="2" y="0"/>
                      </a:cubicBezTo>
                      <a:cubicBezTo>
                        <a:pt x="1" y="0"/>
                        <a:pt x="1" y="0"/>
                        <a:pt x="0" y="0"/>
                      </a:cubicBezTo>
                      <a:cubicBezTo>
                        <a:pt x="0" y="0"/>
                        <a:pt x="0" y="0"/>
                        <a:pt x="0" y="1"/>
                      </a:cubicBezTo>
                      <a:cubicBezTo>
                        <a:pt x="0" y="1"/>
                        <a:pt x="0" y="1"/>
                        <a:pt x="0" y="1"/>
                      </a:cubicBezTo>
                      <a:cubicBezTo>
                        <a:pt x="1" y="1"/>
                        <a:pt x="1" y="1"/>
                        <a:pt x="2" y="1"/>
                      </a:cubicBezTo>
                      <a:cubicBezTo>
                        <a:pt x="4" y="1"/>
                        <a:pt x="7" y="1"/>
                        <a:pt x="9" y="1"/>
                      </a:cubicBezTo>
                      <a:cubicBezTo>
                        <a:pt x="9" y="1"/>
                        <a:pt x="9" y="0"/>
                        <a:pt x="9" y="0"/>
                      </a:cubicBezTo>
                      <a:cubicBezTo>
                        <a:pt x="9" y="0"/>
                        <a:pt x="9" y="0"/>
                        <a:pt x="9" y="0"/>
                      </a:cubicBezTo>
                      <a:cubicBezTo>
                        <a:pt x="9" y="0"/>
                        <a:pt x="8" y="0"/>
                        <a:pt x="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8" name="Freeform 488"/>
                <p:cNvSpPr>
                  <a:spLocks noEditPoints="1"/>
                </p:cNvSpPr>
                <p:nvPr/>
              </p:nvSpPr>
              <p:spPr bwMode="auto">
                <a:xfrm>
                  <a:off x="923925" y="2238376"/>
                  <a:ext cx="7938" cy="6350"/>
                </a:xfrm>
                <a:custGeom>
                  <a:avLst/>
                  <a:gdLst>
                    <a:gd name="T0" fmla="*/ 2 w 7"/>
                    <a:gd name="T1" fmla="*/ 2 h 6"/>
                    <a:gd name="T2" fmla="*/ 2 w 7"/>
                    <a:gd name="T3" fmla="*/ 2 h 6"/>
                    <a:gd name="T4" fmla="*/ 2 w 7"/>
                    <a:gd name="T5" fmla="*/ 2 h 6"/>
                    <a:gd name="T6" fmla="*/ 0 w 7"/>
                    <a:gd name="T7" fmla="*/ 0 h 6"/>
                    <a:gd name="T8" fmla="*/ 1 w 7"/>
                    <a:gd name="T9" fmla="*/ 1 h 6"/>
                    <a:gd name="T10" fmla="*/ 2 w 7"/>
                    <a:gd name="T11" fmla="*/ 2 h 6"/>
                    <a:gd name="T12" fmla="*/ 5 w 7"/>
                    <a:gd name="T13" fmla="*/ 3 h 6"/>
                    <a:gd name="T14" fmla="*/ 6 w 7"/>
                    <a:gd name="T15" fmla="*/ 4 h 6"/>
                    <a:gd name="T16" fmla="*/ 6 w 7"/>
                    <a:gd name="T17" fmla="*/ 4 h 6"/>
                    <a:gd name="T18" fmla="*/ 6 w 7"/>
                    <a:gd name="T19" fmla="*/ 5 h 6"/>
                    <a:gd name="T20" fmla="*/ 6 w 7"/>
                    <a:gd name="T21" fmla="*/ 5 h 6"/>
                    <a:gd name="T22" fmla="*/ 6 w 7"/>
                    <a:gd name="T23" fmla="*/ 5 h 6"/>
                    <a:gd name="T24" fmla="*/ 6 w 7"/>
                    <a:gd name="T25" fmla="*/ 6 h 6"/>
                    <a:gd name="T26" fmla="*/ 7 w 7"/>
                    <a:gd name="T27" fmla="*/ 6 h 6"/>
                    <a:gd name="T28" fmla="*/ 7 w 7"/>
                    <a:gd name="T29" fmla="*/ 4 h 6"/>
                    <a:gd name="T30" fmla="*/ 5 w 7"/>
                    <a:gd name="T31" fmla="*/ 2 h 6"/>
                    <a:gd name="T32" fmla="*/ 1 w 7"/>
                    <a:gd name="T33" fmla="*/ 0 h 6"/>
                    <a:gd name="T34" fmla="*/ 1 w 7"/>
                    <a:gd name="T35" fmla="*/ 0 h 6"/>
                    <a:gd name="T36" fmla="*/ 0 w 7"/>
                    <a:gd name="T3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 h="6">
                      <a:moveTo>
                        <a:pt x="2" y="2"/>
                      </a:moveTo>
                      <a:cubicBezTo>
                        <a:pt x="2" y="2"/>
                        <a:pt x="2" y="2"/>
                        <a:pt x="2" y="2"/>
                      </a:cubicBezTo>
                      <a:cubicBezTo>
                        <a:pt x="2" y="2"/>
                        <a:pt x="2" y="2"/>
                        <a:pt x="2" y="2"/>
                      </a:cubicBezTo>
                      <a:moveTo>
                        <a:pt x="0" y="0"/>
                      </a:moveTo>
                      <a:cubicBezTo>
                        <a:pt x="0" y="1"/>
                        <a:pt x="0" y="1"/>
                        <a:pt x="1" y="1"/>
                      </a:cubicBezTo>
                      <a:cubicBezTo>
                        <a:pt x="1" y="1"/>
                        <a:pt x="2" y="2"/>
                        <a:pt x="2" y="2"/>
                      </a:cubicBezTo>
                      <a:cubicBezTo>
                        <a:pt x="3" y="2"/>
                        <a:pt x="4" y="3"/>
                        <a:pt x="5" y="3"/>
                      </a:cubicBezTo>
                      <a:cubicBezTo>
                        <a:pt x="5" y="3"/>
                        <a:pt x="5" y="4"/>
                        <a:pt x="6" y="4"/>
                      </a:cubicBezTo>
                      <a:cubicBezTo>
                        <a:pt x="6" y="4"/>
                        <a:pt x="6" y="4"/>
                        <a:pt x="6" y="4"/>
                      </a:cubicBezTo>
                      <a:cubicBezTo>
                        <a:pt x="6" y="5"/>
                        <a:pt x="6" y="5"/>
                        <a:pt x="6" y="5"/>
                      </a:cubicBezTo>
                      <a:cubicBezTo>
                        <a:pt x="6" y="5"/>
                        <a:pt x="6" y="5"/>
                        <a:pt x="6" y="5"/>
                      </a:cubicBezTo>
                      <a:cubicBezTo>
                        <a:pt x="6" y="5"/>
                        <a:pt x="6" y="5"/>
                        <a:pt x="6" y="5"/>
                      </a:cubicBezTo>
                      <a:cubicBezTo>
                        <a:pt x="6" y="6"/>
                        <a:pt x="6" y="6"/>
                        <a:pt x="6" y="6"/>
                      </a:cubicBezTo>
                      <a:cubicBezTo>
                        <a:pt x="7" y="6"/>
                        <a:pt x="7" y="6"/>
                        <a:pt x="7" y="6"/>
                      </a:cubicBezTo>
                      <a:cubicBezTo>
                        <a:pt x="7" y="5"/>
                        <a:pt x="7" y="4"/>
                        <a:pt x="7" y="4"/>
                      </a:cubicBezTo>
                      <a:cubicBezTo>
                        <a:pt x="6" y="3"/>
                        <a:pt x="6" y="2"/>
                        <a:pt x="5" y="2"/>
                      </a:cubicBezTo>
                      <a:cubicBezTo>
                        <a:pt x="4" y="1"/>
                        <a:pt x="2" y="1"/>
                        <a:pt x="1" y="0"/>
                      </a:cubicBezTo>
                      <a:cubicBezTo>
                        <a:pt x="1" y="0"/>
                        <a:pt x="1" y="0"/>
                        <a:pt x="1" y="0"/>
                      </a:cubicBezTo>
                      <a:cubicBezTo>
                        <a:pt x="0" y="0"/>
                        <a:pt x="0"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9" name="Freeform 489"/>
                <p:cNvSpPr>
                  <a:spLocks/>
                </p:cNvSpPr>
                <p:nvPr/>
              </p:nvSpPr>
              <p:spPr bwMode="auto">
                <a:xfrm>
                  <a:off x="919163" y="2251076"/>
                  <a:ext cx="7938" cy="6350"/>
                </a:xfrm>
                <a:custGeom>
                  <a:avLst/>
                  <a:gdLst>
                    <a:gd name="T0" fmla="*/ 0 w 7"/>
                    <a:gd name="T1" fmla="*/ 0 h 6"/>
                    <a:gd name="T2" fmla="*/ 1 w 7"/>
                    <a:gd name="T3" fmla="*/ 1 h 6"/>
                    <a:gd name="T4" fmla="*/ 4 w 7"/>
                    <a:gd name="T5" fmla="*/ 3 h 6"/>
                    <a:gd name="T6" fmla="*/ 5 w 7"/>
                    <a:gd name="T7" fmla="*/ 5 h 6"/>
                    <a:gd name="T8" fmla="*/ 6 w 7"/>
                    <a:gd name="T9" fmla="*/ 5 h 6"/>
                    <a:gd name="T10" fmla="*/ 6 w 7"/>
                    <a:gd name="T11" fmla="*/ 5 h 6"/>
                    <a:gd name="T12" fmla="*/ 7 w 7"/>
                    <a:gd name="T13" fmla="*/ 6 h 6"/>
                    <a:gd name="T14" fmla="*/ 7 w 7"/>
                    <a:gd name="T15" fmla="*/ 5 h 6"/>
                    <a:gd name="T16" fmla="*/ 5 w 7"/>
                    <a:gd name="T17" fmla="*/ 2 h 6"/>
                    <a:gd name="T18" fmla="*/ 1 w 7"/>
                    <a:gd name="T19" fmla="*/ 0 h 6"/>
                    <a:gd name="T20" fmla="*/ 1 w 7"/>
                    <a:gd name="T21" fmla="*/ 0 h 6"/>
                    <a:gd name="T22" fmla="*/ 0 w 7"/>
                    <a:gd name="T23"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6">
                      <a:moveTo>
                        <a:pt x="0" y="0"/>
                      </a:moveTo>
                      <a:cubicBezTo>
                        <a:pt x="0" y="0"/>
                        <a:pt x="0" y="1"/>
                        <a:pt x="1" y="1"/>
                      </a:cubicBezTo>
                      <a:cubicBezTo>
                        <a:pt x="2" y="2"/>
                        <a:pt x="3" y="2"/>
                        <a:pt x="4" y="3"/>
                      </a:cubicBezTo>
                      <a:cubicBezTo>
                        <a:pt x="4" y="4"/>
                        <a:pt x="5" y="4"/>
                        <a:pt x="5" y="5"/>
                      </a:cubicBezTo>
                      <a:cubicBezTo>
                        <a:pt x="6" y="5"/>
                        <a:pt x="6" y="5"/>
                        <a:pt x="6" y="5"/>
                      </a:cubicBezTo>
                      <a:cubicBezTo>
                        <a:pt x="6" y="5"/>
                        <a:pt x="6" y="5"/>
                        <a:pt x="6" y="5"/>
                      </a:cubicBezTo>
                      <a:cubicBezTo>
                        <a:pt x="6" y="6"/>
                        <a:pt x="6" y="6"/>
                        <a:pt x="7" y="6"/>
                      </a:cubicBezTo>
                      <a:cubicBezTo>
                        <a:pt x="7" y="6"/>
                        <a:pt x="7" y="5"/>
                        <a:pt x="7" y="5"/>
                      </a:cubicBezTo>
                      <a:cubicBezTo>
                        <a:pt x="7" y="4"/>
                        <a:pt x="6" y="3"/>
                        <a:pt x="5" y="2"/>
                      </a:cubicBezTo>
                      <a:cubicBezTo>
                        <a:pt x="4" y="1"/>
                        <a:pt x="2" y="1"/>
                        <a:pt x="1" y="0"/>
                      </a:cubicBezTo>
                      <a:cubicBezTo>
                        <a:pt x="1" y="0"/>
                        <a:pt x="1" y="0"/>
                        <a:pt x="1" y="0"/>
                      </a:cubicBezTo>
                      <a:cubicBezTo>
                        <a:pt x="1" y="0"/>
                        <a:pt x="1"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0" name="Freeform 490"/>
                <p:cNvSpPr>
                  <a:spLocks/>
                </p:cNvSpPr>
                <p:nvPr/>
              </p:nvSpPr>
              <p:spPr bwMode="auto">
                <a:xfrm>
                  <a:off x="862013" y="2254251"/>
                  <a:ext cx="11113" cy="6350"/>
                </a:xfrm>
                <a:custGeom>
                  <a:avLst/>
                  <a:gdLst>
                    <a:gd name="T0" fmla="*/ 10 w 11"/>
                    <a:gd name="T1" fmla="*/ 0 h 5"/>
                    <a:gd name="T2" fmla="*/ 7 w 11"/>
                    <a:gd name="T3" fmla="*/ 1 h 5"/>
                    <a:gd name="T4" fmla="*/ 3 w 11"/>
                    <a:gd name="T5" fmla="*/ 3 h 5"/>
                    <a:gd name="T6" fmla="*/ 2 w 11"/>
                    <a:gd name="T7" fmla="*/ 3 h 5"/>
                    <a:gd name="T8" fmla="*/ 1 w 11"/>
                    <a:gd name="T9" fmla="*/ 3 h 5"/>
                    <a:gd name="T10" fmla="*/ 1 w 11"/>
                    <a:gd name="T11" fmla="*/ 3 h 5"/>
                    <a:gd name="T12" fmla="*/ 0 w 11"/>
                    <a:gd name="T13" fmla="*/ 4 h 5"/>
                    <a:gd name="T14" fmla="*/ 0 w 11"/>
                    <a:gd name="T15" fmla="*/ 5 h 5"/>
                    <a:gd name="T16" fmla="*/ 4 w 11"/>
                    <a:gd name="T17" fmla="*/ 4 h 5"/>
                    <a:gd name="T18" fmla="*/ 8 w 11"/>
                    <a:gd name="T19" fmla="*/ 2 h 5"/>
                    <a:gd name="T20" fmla="*/ 10 w 11"/>
                    <a:gd name="T21" fmla="*/ 1 h 5"/>
                    <a:gd name="T22" fmla="*/ 11 w 11"/>
                    <a:gd name="T23" fmla="*/ 1 h 5"/>
                    <a:gd name="T24" fmla="*/ 10 w 11"/>
                    <a:gd name="T25" fmla="*/ 0 h 5"/>
                    <a:gd name="T26" fmla="*/ 10 w 11"/>
                    <a:gd name="T27"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 h="5">
                      <a:moveTo>
                        <a:pt x="10" y="0"/>
                      </a:moveTo>
                      <a:cubicBezTo>
                        <a:pt x="9" y="0"/>
                        <a:pt x="8" y="1"/>
                        <a:pt x="7" y="1"/>
                      </a:cubicBezTo>
                      <a:cubicBezTo>
                        <a:pt x="6" y="2"/>
                        <a:pt x="5" y="2"/>
                        <a:pt x="3" y="3"/>
                      </a:cubicBezTo>
                      <a:cubicBezTo>
                        <a:pt x="3" y="3"/>
                        <a:pt x="2" y="3"/>
                        <a:pt x="2" y="3"/>
                      </a:cubicBezTo>
                      <a:cubicBezTo>
                        <a:pt x="1" y="4"/>
                        <a:pt x="1" y="4"/>
                        <a:pt x="1" y="3"/>
                      </a:cubicBezTo>
                      <a:cubicBezTo>
                        <a:pt x="1" y="3"/>
                        <a:pt x="1" y="3"/>
                        <a:pt x="1" y="3"/>
                      </a:cubicBezTo>
                      <a:cubicBezTo>
                        <a:pt x="0" y="3"/>
                        <a:pt x="0" y="4"/>
                        <a:pt x="0" y="4"/>
                      </a:cubicBezTo>
                      <a:cubicBezTo>
                        <a:pt x="0" y="4"/>
                        <a:pt x="0" y="5"/>
                        <a:pt x="0" y="5"/>
                      </a:cubicBezTo>
                      <a:cubicBezTo>
                        <a:pt x="2" y="5"/>
                        <a:pt x="3" y="4"/>
                        <a:pt x="4" y="4"/>
                      </a:cubicBezTo>
                      <a:cubicBezTo>
                        <a:pt x="6" y="3"/>
                        <a:pt x="7" y="2"/>
                        <a:pt x="8" y="2"/>
                      </a:cubicBezTo>
                      <a:cubicBezTo>
                        <a:pt x="9" y="2"/>
                        <a:pt x="10" y="1"/>
                        <a:pt x="10" y="1"/>
                      </a:cubicBezTo>
                      <a:cubicBezTo>
                        <a:pt x="11" y="1"/>
                        <a:pt x="11" y="1"/>
                        <a:pt x="11" y="1"/>
                      </a:cubicBezTo>
                      <a:cubicBezTo>
                        <a:pt x="11" y="0"/>
                        <a:pt x="10" y="0"/>
                        <a:pt x="10" y="0"/>
                      </a:cubicBezTo>
                      <a:cubicBezTo>
                        <a:pt x="10" y="0"/>
                        <a:pt x="10" y="0"/>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1" name="Freeform 491"/>
                <p:cNvSpPr>
                  <a:spLocks/>
                </p:cNvSpPr>
                <p:nvPr/>
              </p:nvSpPr>
              <p:spPr bwMode="auto">
                <a:xfrm>
                  <a:off x="852488" y="2244726"/>
                  <a:ext cx="11113" cy="3175"/>
                </a:xfrm>
                <a:custGeom>
                  <a:avLst/>
                  <a:gdLst>
                    <a:gd name="T0" fmla="*/ 10 w 11"/>
                    <a:gd name="T1" fmla="*/ 0 h 2"/>
                    <a:gd name="T2" fmla="*/ 6 w 11"/>
                    <a:gd name="T3" fmla="*/ 0 h 2"/>
                    <a:gd name="T4" fmla="*/ 1 w 11"/>
                    <a:gd name="T5" fmla="*/ 1 h 2"/>
                    <a:gd name="T6" fmla="*/ 0 w 11"/>
                    <a:gd name="T7" fmla="*/ 1 h 2"/>
                    <a:gd name="T8" fmla="*/ 1 w 11"/>
                    <a:gd name="T9" fmla="*/ 2 h 2"/>
                    <a:gd name="T10" fmla="*/ 10 w 11"/>
                    <a:gd name="T11" fmla="*/ 1 h 2"/>
                    <a:gd name="T12" fmla="*/ 11 w 11"/>
                    <a:gd name="T13" fmla="*/ 0 h 2"/>
                    <a:gd name="T14" fmla="*/ 10 w 11"/>
                    <a:gd name="T15" fmla="*/ 0 h 2"/>
                    <a:gd name="T16" fmla="*/ 10 w 11"/>
                    <a:gd name="T17"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2">
                      <a:moveTo>
                        <a:pt x="10" y="0"/>
                      </a:moveTo>
                      <a:cubicBezTo>
                        <a:pt x="9" y="0"/>
                        <a:pt x="7" y="0"/>
                        <a:pt x="6" y="0"/>
                      </a:cubicBezTo>
                      <a:cubicBezTo>
                        <a:pt x="4" y="1"/>
                        <a:pt x="3" y="1"/>
                        <a:pt x="1" y="1"/>
                      </a:cubicBezTo>
                      <a:cubicBezTo>
                        <a:pt x="1" y="1"/>
                        <a:pt x="0" y="1"/>
                        <a:pt x="0" y="1"/>
                      </a:cubicBezTo>
                      <a:cubicBezTo>
                        <a:pt x="0" y="2"/>
                        <a:pt x="1" y="2"/>
                        <a:pt x="1" y="2"/>
                      </a:cubicBezTo>
                      <a:cubicBezTo>
                        <a:pt x="4" y="2"/>
                        <a:pt x="7" y="2"/>
                        <a:pt x="10" y="1"/>
                      </a:cubicBezTo>
                      <a:cubicBezTo>
                        <a:pt x="10" y="1"/>
                        <a:pt x="11" y="0"/>
                        <a:pt x="11" y="0"/>
                      </a:cubicBezTo>
                      <a:cubicBezTo>
                        <a:pt x="10" y="0"/>
                        <a:pt x="10" y="0"/>
                        <a:pt x="10" y="0"/>
                      </a:cubicBezTo>
                      <a:cubicBezTo>
                        <a:pt x="10" y="0"/>
                        <a:pt x="10" y="0"/>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2" name="Freeform 492"/>
                <p:cNvSpPr>
                  <a:spLocks/>
                </p:cNvSpPr>
                <p:nvPr/>
              </p:nvSpPr>
              <p:spPr bwMode="auto">
                <a:xfrm>
                  <a:off x="854075" y="2219326"/>
                  <a:ext cx="9525" cy="6350"/>
                </a:xfrm>
                <a:custGeom>
                  <a:avLst/>
                  <a:gdLst>
                    <a:gd name="T0" fmla="*/ 1 w 9"/>
                    <a:gd name="T1" fmla="*/ 0 h 7"/>
                    <a:gd name="T2" fmla="*/ 0 w 9"/>
                    <a:gd name="T3" fmla="*/ 1 h 7"/>
                    <a:gd name="T4" fmla="*/ 4 w 9"/>
                    <a:gd name="T5" fmla="*/ 4 h 7"/>
                    <a:gd name="T6" fmla="*/ 8 w 9"/>
                    <a:gd name="T7" fmla="*/ 7 h 7"/>
                    <a:gd name="T8" fmla="*/ 9 w 9"/>
                    <a:gd name="T9" fmla="*/ 6 h 7"/>
                    <a:gd name="T10" fmla="*/ 9 w 9"/>
                    <a:gd name="T11" fmla="*/ 6 h 7"/>
                    <a:gd name="T12" fmla="*/ 3 w 9"/>
                    <a:gd name="T13" fmla="*/ 2 h 7"/>
                    <a:gd name="T14" fmla="*/ 2 w 9"/>
                    <a:gd name="T15" fmla="*/ 1 h 7"/>
                    <a:gd name="T16" fmla="*/ 1 w 9"/>
                    <a:gd name="T17" fmla="*/ 0 h 7"/>
                    <a:gd name="T18" fmla="*/ 1 w 9"/>
                    <a:gd name="T19" fmla="*/ 0 h 7"/>
                    <a:gd name="T20" fmla="*/ 1 w 9"/>
                    <a:gd name="T2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7">
                      <a:moveTo>
                        <a:pt x="1" y="0"/>
                      </a:moveTo>
                      <a:cubicBezTo>
                        <a:pt x="0" y="0"/>
                        <a:pt x="0" y="1"/>
                        <a:pt x="0" y="1"/>
                      </a:cubicBezTo>
                      <a:cubicBezTo>
                        <a:pt x="1" y="2"/>
                        <a:pt x="3" y="3"/>
                        <a:pt x="4" y="4"/>
                      </a:cubicBezTo>
                      <a:cubicBezTo>
                        <a:pt x="5" y="5"/>
                        <a:pt x="7" y="6"/>
                        <a:pt x="8" y="7"/>
                      </a:cubicBezTo>
                      <a:cubicBezTo>
                        <a:pt x="9" y="7"/>
                        <a:pt x="9" y="7"/>
                        <a:pt x="9" y="6"/>
                      </a:cubicBezTo>
                      <a:cubicBezTo>
                        <a:pt x="9" y="6"/>
                        <a:pt x="9" y="6"/>
                        <a:pt x="9" y="6"/>
                      </a:cubicBezTo>
                      <a:cubicBezTo>
                        <a:pt x="7" y="4"/>
                        <a:pt x="5" y="4"/>
                        <a:pt x="3" y="2"/>
                      </a:cubicBezTo>
                      <a:cubicBezTo>
                        <a:pt x="3" y="2"/>
                        <a:pt x="2" y="1"/>
                        <a:pt x="2" y="1"/>
                      </a:cubicBezTo>
                      <a:cubicBezTo>
                        <a:pt x="2" y="1"/>
                        <a:pt x="2" y="1"/>
                        <a:pt x="1" y="0"/>
                      </a:cubicBezTo>
                      <a:cubicBezTo>
                        <a:pt x="1" y="0"/>
                        <a:pt x="1" y="0"/>
                        <a:pt x="1" y="0"/>
                      </a:cubicBezTo>
                      <a:cubicBezTo>
                        <a:pt x="1" y="0"/>
                        <a:pt x="1" y="0"/>
                        <a:pt x="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3" name="Freeform 493"/>
                <p:cNvSpPr>
                  <a:spLocks/>
                </p:cNvSpPr>
                <p:nvPr/>
              </p:nvSpPr>
              <p:spPr bwMode="auto">
                <a:xfrm>
                  <a:off x="866775" y="2198688"/>
                  <a:ext cx="9525" cy="11113"/>
                </a:xfrm>
                <a:custGeom>
                  <a:avLst/>
                  <a:gdLst>
                    <a:gd name="T0" fmla="*/ 0 w 9"/>
                    <a:gd name="T1" fmla="*/ 1 h 10"/>
                    <a:gd name="T2" fmla="*/ 1 w 9"/>
                    <a:gd name="T3" fmla="*/ 4 h 10"/>
                    <a:gd name="T4" fmla="*/ 3 w 9"/>
                    <a:gd name="T5" fmla="*/ 6 h 10"/>
                    <a:gd name="T6" fmla="*/ 6 w 9"/>
                    <a:gd name="T7" fmla="*/ 8 h 10"/>
                    <a:gd name="T8" fmla="*/ 8 w 9"/>
                    <a:gd name="T9" fmla="*/ 10 h 10"/>
                    <a:gd name="T10" fmla="*/ 9 w 9"/>
                    <a:gd name="T11" fmla="*/ 10 h 10"/>
                    <a:gd name="T12" fmla="*/ 9 w 9"/>
                    <a:gd name="T13" fmla="*/ 9 h 10"/>
                    <a:gd name="T14" fmla="*/ 5 w 9"/>
                    <a:gd name="T15" fmla="*/ 7 h 10"/>
                    <a:gd name="T16" fmla="*/ 2 w 9"/>
                    <a:gd name="T17" fmla="*/ 3 h 10"/>
                    <a:gd name="T18" fmla="*/ 1 w 9"/>
                    <a:gd name="T19" fmla="*/ 2 h 10"/>
                    <a:gd name="T20" fmla="*/ 1 w 9"/>
                    <a:gd name="T21" fmla="*/ 1 h 10"/>
                    <a:gd name="T22" fmla="*/ 1 w 9"/>
                    <a:gd name="T23" fmla="*/ 1 h 10"/>
                    <a:gd name="T24" fmla="*/ 0 w 9"/>
                    <a:gd name="T25" fmla="*/ 0 h 10"/>
                    <a:gd name="T26" fmla="*/ 0 w 9"/>
                    <a:gd name="T27" fmla="*/ 1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 h="10">
                      <a:moveTo>
                        <a:pt x="0" y="1"/>
                      </a:moveTo>
                      <a:cubicBezTo>
                        <a:pt x="0" y="2"/>
                        <a:pt x="0" y="3"/>
                        <a:pt x="1" y="4"/>
                      </a:cubicBezTo>
                      <a:cubicBezTo>
                        <a:pt x="1" y="4"/>
                        <a:pt x="2" y="5"/>
                        <a:pt x="3" y="6"/>
                      </a:cubicBezTo>
                      <a:cubicBezTo>
                        <a:pt x="4" y="7"/>
                        <a:pt x="5" y="7"/>
                        <a:pt x="6" y="8"/>
                      </a:cubicBezTo>
                      <a:cubicBezTo>
                        <a:pt x="6" y="9"/>
                        <a:pt x="7" y="9"/>
                        <a:pt x="8" y="10"/>
                      </a:cubicBezTo>
                      <a:cubicBezTo>
                        <a:pt x="8" y="10"/>
                        <a:pt x="8" y="10"/>
                        <a:pt x="9" y="10"/>
                      </a:cubicBezTo>
                      <a:cubicBezTo>
                        <a:pt x="9" y="10"/>
                        <a:pt x="9" y="9"/>
                        <a:pt x="9" y="9"/>
                      </a:cubicBezTo>
                      <a:cubicBezTo>
                        <a:pt x="8" y="8"/>
                        <a:pt x="6" y="7"/>
                        <a:pt x="5" y="7"/>
                      </a:cubicBezTo>
                      <a:cubicBezTo>
                        <a:pt x="4" y="6"/>
                        <a:pt x="3" y="4"/>
                        <a:pt x="2" y="3"/>
                      </a:cubicBezTo>
                      <a:cubicBezTo>
                        <a:pt x="1" y="3"/>
                        <a:pt x="1" y="2"/>
                        <a:pt x="1" y="2"/>
                      </a:cubicBezTo>
                      <a:cubicBezTo>
                        <a:pt x="1" y="2"/>
                        <a:pt x="1" y="1"/>
                        <a:pt x="1" y="1"/>
                      </a:cubicBezTo>
                      <a:cubicBezTo>
                        <a:pt x="1" y="1"/>
                        <a:pt x="1" y="1"/>
                        <a:pt x="1" y="1"/>
                      </a:cubicBezTo>
                      <a:cubicBezTo>
                        <a:pt x="1" y="1"/>
                        <a:pt x="0" y="0"/>
                        <a:pt x="0" y="0"/>
                      </a:cubicBezTo>
                      <a:cubicBezTo>
                        <a:pt x="0" y="0"/>
                        <a:pt x="0" y="1"/>
                        <a:pt x="0"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4" name="Freeform 494"/>
                <p:cNvSpPr>
                  <a:spLocks/>
                </p:cNvSpPr>
                <p:nvPr/>
              </p:nvSpPr>
              <p:spPr bwMode="auto">
                <a:xfrm>
                  <a:off x="855663" y="2439988"/>
                  <a:ext cx="1588" cy="9525"/>
                </a:xfrm>
                <a:custGeom>
                  <a:avLst/>
                  <a:gdLst>
                    <a:gd name="T0" fmla="*/ 1 w 2"/>
                    <a:gd name="T1" fmla="*/ 0 h 9"/>
                    <a:gd name="T2" fmla="*/ 0 w 2"/>
                    <a:gd name="T3" fmla="*/ 9 h 9"/>
                    <a:gd name="T4" fmla="*/ 1 w 2"/>
                    <a:gd name="T5" fmla="*/ 9 h 9"/>
                    <a:gd name="T6" fmla="*/ 2 w 2"/>
                    <a:gd name="T7" fmla="*/ 0 h 9"/>
                    <a:gd name="T8" fmla="*/ 1 w 2"/>
                    <a:gd name="T9" fmla="*/ 0 h 9"/>
                    <a:gd name="T10" fmla="*/ 1 w 2"/>
                    <a:gd name="T11" fmla="*/ 0 h 9"/>
                  </a:gdLst>
                  <a:ahLst/>
                  <a:cxnLst>
                    <a:cxn ang="0">
                      <a:pos x="T0" y="T1"/>
                    </a:cxn>
                    <a:cxn ang="0">
                      <a:pos x="T2" y="T3"/>
                    </a:cxn>
                    <a:cxn ang="0">
                      <a:pos x="T4" y="T5"/>
                    </a:cxn>
                    <a:cxn ang="0">
                      <a:pos x="T6" y="T7"/>
                    </a:cxn>
                    <a:cxn ang="0">
                      <a:pos x="T8" y="T9"/>
                    </a:cxn>
                    <a:cxn ang="0">
                      <a:pos x="T10" y="T11"/>
                    </a:cxn>
                  </a:cxnLst>
                  <a:rect l="0" t="0" r="r" b="b"/>
                  <a:pathLst>
                    <a:path w="2" h="9">
                      <a:moveTo>
                        <a:pt x="1" y="0"/>
                      </a:moveTo>
                      <a:cubicBezTo>
                        <a:pt x="1" y="3"/>
                        <a:pt x="0" y="6"/>
                        <a:pt x="0" y="9"/>
                      </a:cubicBezTo>
                      <a:cubicBezTo>
                        <a:pt x="0" y="9"/>
                        <a:pt x="1" y="9"/>
                        <a:pt x="1" y="9"/>
                      </a:cubicBezTo>
                      <a:cubicBezTo>
                        <a:pt x="1" y="6"/>
                        <a:pt x="2" y="3"/>
                        <a:pt x="2" y="0"/>
                      </a:cubicBezTo>
                      <a:cubicBezTo>
                        <a:pt x="2" y="0"/>
                        <a:pt x="2" y="0"/>
                        <a:pt x="1" y="0"/>
                      </a:cubicBezTo>
                      <a:cubicBezTo>
                        <a:pt x="1" y="0"/>
                        <a:pt x="1" y="0"/>
                        <a:pt x="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5" name="Freeform 495"/>
                <p:cNvSpPr>
                  <a:spLocks noEditPoints="1"/>
                </p:cNvSpPr>
                <p:nvPr/>
              </p:nvSpPr>
              <p:spPr bwMode="auto">
                <a:xfrm>
                  <a:off x="820738" y="2447926"/>
                  <a:ext cx="39688" cy="41275"/>
                </a:xfrm>
                <a:custGeom>
                  <a:avLst/>
                  <a:gdLst>
                    <a:gd name="T0" fmla="*/ 18 w 37"/>
                    <a:gd name="T1" fmla="*/ 38 h 39"/>
                    <a:gd name="T2" fmla="*/ 18 w 37"/>
                    <a:gd name="T3" fmla="*/ 38 h 39"/>
                    <a:gd name="T4" fmla="*/ 28 w 37"/>
                    <a:gd name="T5" fmla="*/ 35 h 39"/>
                    <a:gd name="T6" fmla="*/ 26 w 37"/>
                    <a:gd name="T7" fmla="*/ 18 h 39"/>
                    <a:gd name="T8" fmla="*/ 26 w 37"/>
                    <a:gd name="T9" fmla="*/ 18 h 39"/>
                    <a:gd name="T10" fmla="*/ 20 w 37"/>
                    <a:gd name="T11" fmla="*/ 16 h 39"/>
                    <a:gd name="T12" fmla="*/ 20 w 37"/>
                    <a:gd name="T13" fmla="*/ 16 h 39"/>
                    <a:gd name="T14" fmla="*/ 20 w 37"/>
                    <a:gd name="T15" fmla="*/ 16 h 39"/>
                    <a:gd name="T16" fmla="*/ 16 w 37"/>
                    <a:gd name="T17" fmla="*/ 8 h 39"/>
                    <a:gd name="T18" fmla="*/ 23 w 37"/>
                    <a:gd name="T19" fmla="*/ 3 h 39"/>
                    <a:gd name="T20" fmla="*/ 23 w 37"/>
                    <a:gd name="T21" fmla="*/ 3 h 39"/>
                    <a:gd name="T22" fmla="*/ 18 w 37"/>
                    <a:gd name="T23" fmla="*/ 4 h 39"/>
                    <a:gd name="T24" fmla="*/ 14 w 37"/>
                    <a:gd name="T25" fmla="*/ 14 h 39"/>
                    <a:gd name="T26" fmla="*/ 21 w 37"/>
                    <a:gd name="T27" fmla="*/ 17 h 39"/>
                    <a:gd name="T28" fmla="*/ 30 w 37"/>
                    <a:gd name="T29" fmla="*/ 19 h 39"/>
                    <a:gd name="T30" fmla="*/ 33 w 37"/>
                    <a:gd name="T31" fmla="*/ 21 h 39"/>
                    <a:gd name="T32" fmla="*/ 35 w 37"/>
                    <a:gd name="T33" fmla="*/ 26 h 39"/>
                    <a:gd name="T34" fmla="*/ 35 w 37"/>
                    <a:gd name="T35" fmla="*/ 30 h 39"/>
                    <a:gd name="T36" fmla="*/ 32 w 37"/>
                    <a:gd name="T37" fmla="*/ 33 h 39"/>
                    <a:gd name="T38" fmla="*/ 18 w 37"/>
                    <a:gd name="T39" fmla="*/ 38 h 39"/>
                    <a:gd name="T40" fmla="*/ 18 w 37"/>
                    <a:gd name="T41" fmla="*/ 38 h 39"/>
                    <a:gd name="T42" fmla="*/ 18 w 37"/>
                    <a:gd name="T43" fmla="*/ 38 h 39"/>
                    <a:gd name="T44" fmla="*/ 2 w 37"/>
                    <a:gd name="T45" fmla="*/ 37 h 39"/>
                    <a:gd name="T46" fmla="*/ 0 w 37"/>
                    <a:gd name="T47" fmla="*/ 29 h 39"/>
                    <a:gd name="T48" fmla="*/ 0 w 37"/>
                    <a:gd name="T49" fmla="*/ 29 h 39"/>
                    <a:gd name="T50" fmla="*/ 2 w 37"/>
                    <a:gd name="T51" fmla="*/ 38 h 39"/>
                    <a:gd name="T52" fmla="*/ 17 w 37"/>
                    <a:gd name="T53" fmla="*/ 39 h 39"/>
                    <a:gd name="T54" fmla="*/ 32 w 37"/>
                    <a:gd name="T55" fmla="*/ 34 h 39"/>
                    <a:gd name="T56" fmla="*/ 35 w 37"/>
                    <a:gd name="T57" fmla="*/ 23 h 39"/>
                    <a:gd name="T58" fmla="*/ 29 w 37"/>
                    <a:gd name="T59" fmla="*/ 18 h 39"/>
                    <a:gd name="T60" fmla="*/ 17 w 37"/>
                    <a:gd name="T61" fmla="*/ 16 h 39"/>
                    <a:gd name="T62" fmla="*/ 15 w 37"/>
                    <a:gd name="T63" fmla="*/ 14 h 39"/>
                    <a:gd name="T64" fmla="*/ 14 w 37"/>
                    <a:gd name="T65" fmla="*/ 12 h 39"/>
                    <a:gd name="T66" fmla="*/ 15 w 37"/>
                    <a:gd name="T67" fmla="*/ 9 h 39"/>
                    <a:gd name="T68" fmla="*/ 18 w 37"/>
                    <a:gd name="T69" fmla="*/ 5 h 39"/>
                    <a:gd name="T70" fmla="*/ 28 w 37"/>
                    <a:gd name="T71" fmla="*/ 1 h 39"/>
                    <a:gd name="T72" fmla="*/ 33 w 37"/>
                    <a:gd name="T73" fmla="*/ 2 h 39"/>
                    <a:gd name="T74" fmla="*/ 35 w 37"/>
                    <a:gd name="T75" fmla="*/ 2 h 39"/>
                    <a:gd name="T76" fmla="*/ 30 w 37"/>
                    <a:gd name="T77" fmla="*/ 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9">
                      <a:moveTo>
                        <a:pt x="18" y="38"/>
                      </a:moveTo>
                      <a:cubicBezTo>
                        <a:pt x="18" y="38"/>
                        <a:pt x="18" y="38"/>
                        <a:pt x="18" y="38"/>
                      </a:cubicBezTo>
                      <a:cubicBezTo>
                        <a:pt x="18" y="38"/>
                        <a:pt x="18" y="38"/>
                        <a:pt x="18" y="38"/>
                      </a:cubicBezTo>
                      <a:cubicBezTo>
                        <a:pt x="18" y="38"/>
                        <a:pt x="18" y="38"/>
                        <a:pt x="18" y="38"/>
                      </a:cubicBezTo>
                      <a:moveTo>
                        <a:pt x="28" y="35"/>
                      </a:moveTo>
                      <a:cubicBezTo>
                        <a:pt x="28" y="35"/>
                        <a:pt x="28" y="35"/>
                        <a:pt x="28" y="35"/>
                      </a:cubicBezTo>
                      <a:cubicBezTo>
                        <a:pt x="28" y="35"/>
                        <a:pt x="28" y="35"/>
                        <a:pt x="28" y="35"/>
                      </a:cubicBezTo>
                      <a:moveTo>
                        <a:pt x="26" y="18"/>
                      </a:moveTo>
                      <a:cubicBezTo>
                        <a:pt x="26" y="18"/>
                        <a:pt x="26" y="18"/>
                        <a:pt x="26" y="18"/>
                      </a:cubicBezTo>
                      <a:cubicBezTo>
                        <a:pt x="26" y="18"/>
                        <a:pt x="26" y="18"/>
                        <a:pt x="26" y="18"/>
                      </a:cubicBezTo>
                      <a:moveTo>
                        <a:pt x="20" y="16"/>
                      </a:moveTo>
                      <a:cubicBezTo>
                        <a:pt x="20" y="16"/>
                        <a:pt x="20" y="16"/>
                        <a:pt x="20" y="16"/>
                      </a:cubicBezTo>
                      <a:cubicBezTo>
                        <a:pt x="20" y="16"/>
                        <a:pt x="20" y="16"/>
                        <a:pt x="20" y="16"/>
                      </a:cubicBezTo>
                      <a:moveTo>
                        <a:pt x="20" y="16"/>
                      </a:moveTo>
                      <a:cubicBezTo>
                        <a:pt x="20" y="16"/>
                        <a:pt x="20" y="16"/>
                        <a:pt x="20" y="16"/>
                      </a:cubicBezTo>
                      <a:cubicBezTo>
                        <a:pt x="20" y="16"/>
                        <a:pt x="20" y="16"/>
                        <a:pt x="20" y="16"/>
                      </a:cubicBezTo>
                      <a:moveTo>
                        <a:pt x="16" y="8"/>
                      </a:moveTo>
                      <a:cubicBezTo>
                        <a:pt x="16" y="8"/>
                        <a:pt x="16" y="8"/>
                        <a:pt x="16" y="8"/>
                      </a:cubicBezTo>
                      <a:cubicBezTo>
                        <a:pt x="16" y="8"/>
                        <a:pt x="16" y="8"/>
                        <a:pt x="16" y="8"/>
                      </a:cubicBezTo>
                      <a:moveTo>
                        <a:pt x="23" y="3"/>
                      </a:moveTo>
                      <a:cubicBezTo>
                        <a:pt x="23" y="3"/>
                        <a:pt x="23" y="3"/>
                        <a:pt x="23" y="3"/>
                      </a:cubicBezTo>
                      <a:cubicBezTo>
                        <a:pt x="23" y="3"/>
                        <a:pt x="23" y="3"/>
                        <a:pt x="23" y="3"/>
                      </a:cubicBezTo>
                      <a:moveTo>
                        <a:pt x="27" y="1"/>
                      </a:moveTo>
                      <a:cubicBezTo>
                        <a:pt x="24" y="1"/>
                        <a:pt x="21" y="3"/>
                        <a:pt x="18" y="4"/>
                      </a:cubicBezTo>
                      <a:cubicBezTo>
                        <a:pt x="16" y="6"/>
                        <a:pt x="14" y="8"/>
                        <a:pt x="13" y="11"/>
                      </a:cubicBezTo>
                      <a:cubicBezTo>
                        <a:pt x="13" y="12"/>
                        <a:pt x="13" y="13"/>
                        <a:pt x="14" y="14"/>
                      </a:cubicBezTo>
                      <a:cubicBezTo>
                        <a:pt x="14" y="15"/>
                        <a:pt x="15" y="16"/>
                        <a:pt x="16" y="16"/>
                      </a:cubicBezTo>
                      <a:cubicBezTo>
                        <a:pt x="18" y="17"/>
                        <a:pt x="19" y="17"/>
                        <a:pt x="21" y="17"/>
                      </a:cubicBezTo>
                      <a:cubicBezTo>
                        <a:pt x="23" y="18"/>
                        <a:pt x="24" y="18"/>
                        <a:pt x="26" y="18"/>
                      </a:cubicBezTo>
                      <a:cubicBezTo>
                        <a:pt x="28" y="18"/>
                        <a:pt x="29" y="18"/>
                        <a:pt x="30" y="19"/>
                      </a:cubicBezTo>
                      <a:cubicBezTo>
                        <a:pt x="31" y="19"/>
                        <a:pt x="31" y="19"/>
                        <a:pt x="32" y="20"/>
                      </a:cubicBezTo>
                      <a:cubicBezTo>
                        <a:pt x="32" y="20"/>
                        <a:pt x="33" y="20"/>
                        <a:pt x="33" y="21"/>
                      </a:cubicBezTo>
                      <a:cubicBezTo>
                        <a:pt x="34" y="21"/>
                        <a:pt x="34" y="22"/>
                        <a:pt x="34" y="23"/>
                      </a:cubicBezTo>
                      <a:cubicBezTo>
                        <a:pt x="35" y="24"/>
                        <a:pt x="35" y="25"/>
                        <a:pt x="35" y="26"/>
                      </a:cubicBezTo>
                      <a:cubicBezTo>
                        <a:pt x="35" y="27"/>
                        <a:pt x="35" y="27"/>
                        <a:pt x="35" y="28"/>
                      </a:cubicBezTo>
                      <a:cubicBezTo>
                        <a:pt x="35" y="29"/>
                        <a:pt x="35" y="29"/>
                        <a:pt x="35" y="30"/>
                      </a:cubicBezTo>
                      <a:cubicBezTo>
                        <a:pt x="35" y="30"/>
                        <a:pt x="34" y="31"/>
                        <a:pt x="34" y="31"/>
                      </a:cubicBezTo>
                      <a:cubicBezTo>
                        <a:pt x="33" y="32"/>
                        <a:pt x="32" y="33"/>
                        <a:pt x="32" y="33"/>
                      </a:cubicBezTo>
                      <a:cubicBezTo>
                        <a:pt x="30" y="34"/>
                        <a:pt x="29" y="35"/>
                        <a:pt x="28" y="35"/>
                      </a:cubicBezTo>
                      <a:cubicBezTo>
                        <a:pt x="25" y="37"/>
                        <a:pt x="21" y="37"/>
                        <a:pt x="18" y="38"/>
                      </a:cubicBezTo>
                      <a:cubicBezTo>
                        <a:pt x="18" y="38"/>
                        <a:pt x="18" y="38"/>
                        <a:pt x="18" y="38"/>
                      </a:cubicBezTo>
                      <a:cubicBezTo>
                        <a:pt x="18" y="38"/>
                        <a:pt x="18" y="38"/>
                        <a:pt x="18" y="38"/>
                      </a:cubicBezTo>
                      <a:cubicBezTo>
                        <a:pt x="18" y="38"/>
                        <a:pt x="18" y="38"/>
                        <a:pt x="18" y="38"/>
                      </a:cubicBezTo>
                      <a:cubicBezTo>
                        <a:pt x="18" y="38"/>
                        <a:pt x="18" y="38"/>
                        <a:pt x="18" y="38"/>
                      </a:cubicBezTo>
                      <a:cubicBezTo>
                        <a:pt x="14" y="38"/>
                        <a:pt x="9" y="38"/>
                        <a:pt x="5" y="38"/>
                      </a:cubicBezTo>
                      <a:cubicBezTo>
                        <a:pt x="4" y="38"/>
                        <a:pt x="3" y="37"/>
                        <a:pt x="2" y="37"/>
                      </a:cubicBezTo>
                      <a:cubicBezTo>
                        <a:pt x="2" y="35"/>
                        <a:pt x="1" y="33"/>
                        <a:pt x="1" y="30"/>
                      </a:cubicBezTo>
                      <a:cubicBezTo>
                        <a:pt x="1" y="30"/>
                        <a:pt x="0" y="29"/>
                        <a:pt x="0" y="29"/>
                      </a:cubicBezTo>
                      <a:cubicBezTo>
                        <a:pt x="0" y="28"/>
                        <a:pt x="0" y="28"/>
                        <a:pt x="0" y="28"/>
                      </a:cubicBezTo>
                      <a:cubicBezTo>
                        <a:pt x="0" y="28"/>
                        <a:pt x="0" y="28"/>
                        <a:pt x="0" y="29"/>
                      </a:cubicBezTo>
                      <a:cubicBezTo>
                        <a:pt x="0" y="32"/>
                        <a:pt x="1" y="35"/>
                        <a:pt x="1" y="38"/>
                      </a:cubicBezTo>
                      <a:cubicBezTo>
                        <a:pt x="1" y="38"/>
                        <a:pt x="1" y="38"/>
                        <a:pt x="2" y="38"/>
                      </a:cubicBezTo>
                      <a:cubicBezTo>
                        <a:pt x="4" y="39"/>
                        <a:pt x="6" y="39"/>
                        <a:pt x="8" y="39"/>
                      </a:cubicBezTo>
                      <a:cubicBezTo>
                        <a:pt x="11" y="39"/>
                        <a:pt x="14" y="39"/>
                        <a:pt x="17" y="39"/>
                      </a:cubicBezTo>
                      <a:cubicBezTo>
                        <a:pt x="20" y="38"/>
                        <a:pt x="23" y="38"/>
                        <a:pt x="25" y="37"/>
                      </a:cubicBezTo>
                      <a:cubicBezTo>
                        <a:pt x="28" y="36"/>
                        <a:pt x="30" y="35"/>
                        <a:pt x="32" y="34"/>
                      </a:cubicBezTo>
                      <a:cubicBezTo>
                        <a:pt x="34" y="33"/>
                        <a:pt x="35" y="31"/>
                        <a:pt x="36" y="29"/>
                      </a:cubicBezTo>
                      <a:cubicBezTo>
                        <a:pt x="37" y="27"/>
                        <a:pt x="36" y="25"/>
                        <a:pt x="35" y="23"/>
                      </a:cubicBezTo>
                      <a:cubicBezTo>
                        <a:pt x="35" y="21"/>
                        <a:pt x="34" y="20"/>
                        <a:pt x="33" y="19"/>
                      </a:cubicBezTo>
                      <a:cubicBezTo>
                        <a:pt x="32" y="18"/>
                        <a:pt x="31" y="18"/>
                        <a:pt x="29" y="18"/>
                      </a:cubicBezTo>
                      <a:cubicBezTo>
                        <a:pt x="26" y="17"/>
                        <a:pt x="23" y="17"/>
                        <a:pt x="20" y="16"/>
                      </a:cubicBezTo>
                      <a:cubicBezTo>
                        <a:pt x="19" y="16"/>
                        <a:pt x="18" y="16"/>
                        <a:pt x="17" y="16"/>
                      </a:cubicBezTo>
                      <a:cubicBezTo>
                        <a:pt x="16" y="16"/>
                        <a:pt x="16" y="15"/>
                        <a:pt x="16" y="15"/>
                      </a:cubicBezTo>
                      <a:cubicBezTo>
                        <a:pt x="15" y="15"/>
                        <a:pt x="15" y="15"/>
                        <a:pt x="15" y="14"/>
                      </a:cubicBezTo>
                      <a:cubicBezTo>
                        <a:pt x="15" y="14"/>
                        <a:pt x="15" y="14"/>
                        <a:pt x="14" y="14"/>
                      </a:cubicBezTo>
                      <a:cubicBezTo>
                        <a:pt x="14" y="13"/>
                        <a:pt x="14" y="13"/>
                        <a:pt x="14" y="12"/>
                      </a:cubicBezTo>
                      <a:cubicBezTo>
                        <a:pt x="14" y="12"/>
                        <a:pt x="14" y="11"/>
                        <a:pt x="14" y="11"/>
                      </a:cubicBezTo>
                      <a:cubicBezTo>
                        <a:pt x="14" y="10"/>
                        <a:pt x="14" y="10"/>
                        <a:pt x="15" y="9"/>
                      </a:cubicBezTo>
                      <a:cubicBezTo>
                        <a:pt x="15" y="9"/>
                        <a:pt x="15" y="8"/>
                        <a:pt x="16" y="8"/>
                      </a:cubicBezTo>
                      <a:cubicBezTo>
                        <a:pt x="16" y="7"/>
                        <a:pt x="17" y="6"/>
                        <a:pt x="18" y="5"/>
                      </a:cubicBezTo>
                      <a:cubicBezTo>
                        <a:pt x="20" y="4"/>
                        <a:pt x="21" y="3"/>
                        <a:pt x="23" y="3"/>
                      </a:cubicBezTo>
                      <a:cubicBezTo>
                        <a:pt x="25" y="2"/>
                        <a:pt x="26" y="2"/>
                        <a:pt x="28" y="1"/>
                      </a:cubicBezTo>
                      <a:cubicBezTo>
                        <a:pt x="29" y="1"/>
                        <a:pt x="30" y="1"/>
                        <a:pt x="31" y="1"/>
                      </a:cubicBezTo>
                      <a:cubicBezTo>
                        <a:pt x="32" y="1"/>
                        <a:pt x="33" y="2"/>
                        <a:pt x="33" y="2"/>
                      </a:cubicBezTo>
                      <a:cubicBezTo>
                        <a:pt x="34" y="2"/>
                        <a:pt x="34" y="2"/>
                        <a:pt x="34" y="2"/>
                      </a:cubicBezTo>
                      <a:cubicBezTo>
                        <a:pt x="35" y="3"/>
                        <a:pt x="35" y="2"/>
                        <a:pt x="35" y="2"/>
                      </a:cubicBezTo>
                      <a:cubicBezTo>
                        <a:pt x="35" y="2"/>
                        <a:pt x="35" y="2"/>
                        <a:pt x="35" y="2"/>
                      </a:cubicBezTo>
                      <a:cubicBezTo>
                        <a:pt x="33" y="1"/>
                        <a:pt x="32" y="0"/>
                        <a:pt x="30" y="0"/>
                      </a:cubicBezTo>
                      <a:cubicBezTo>
                        <a:pt x="29" y="0"/>
                        <a:pt x="28" y="1"/>
                        <a:pt x="27"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6" name="Freeform 496"/>
                <p:cNvSpPr>
                  <a:spLocks noEditPoints="1"/>
                </p:cNvSpPr>
                <p:nvPr/>
              </p:nvSpPr>
              <p:spPr bwMode="auto">
                <a:xfrm>
                  <a:off x="819150" y="2439988"/>
                  <a:ext cx="38100" cy="39688"/>
                </a:xfrm>
                <a:custGeom>
                  <a:avLst/>
                  <a:gdLst>
                    <a:gd name="T0" fmla="*/ 5 w 36"/>
                    <a:gd name="T1" fmla="*/ 36 h 37"/>
                    <a:gd name="T2" fmla="*/ 5 w 36"/>
                    <a:gd name="T3" fmla="*/ 36 h 37"/>
                    <a:gd name="T4" fmla="*/ 5 w 36"/>
                    <a:gd name="T5" fmla="*/ 36 h 37"/>
                    <a:gd name="T6" fmla="*/ 19 w 36"/>
                    <a:gd name="T7" fmla="*/ 32 h 37"/>
                    <a:gd name="T8" fmla="*/ 3 w 36"/>
                    <a:gd name="T9" fmla="*/ 20 h 37"/>
                    <a:gd name="T10" fmla="*/ 3 w 36"/>
                    <a:gd name="T11" fmla="*/ 20 h 37"/>
                    <a:gd name="T12" fmla="*/ 3 w 36"/>
                    <a:gd name="T13" fmla="*/ 12 h 37"/>
                    <a:gd name="T14" fmla="*/ 8 w 36"/>
                    <a:gd name="T15" fmla="*/ 6 h 37"/>
                    <a:gd name="T16" fmla="*/ 8 w 36"/>
                    <a:gd name="T17" fmla="*/ 6 h 37"/>
                    <a:gd name="T18" fmla="*/ 14 w 36"/>
                    <a:gd name="T19" fmla="*/ 3 h 37"/>
                    <a:gd name="T20" fmla="*/ 19 w 36"/>
                    <a:gd name="T21" fmla="*/ 1 h 37"/>
                    <a:gd name="T22" fmla="*/ 1 w 36"/>
                    <a:gd name="T23" fmla="*/ 15 h 37"/>
                    <a:gd name="T24" fmla="*/ 4 w 36"/>
                    <a:gd name="T25" fmla="*/ 23 h 37"/>
                    <a:gd name="T26" fmla="*/ 11 w 36"/>
                    <a:gd name="T27" fmla="*/ 27 h 37"/>
                    <a:gd name="T28" fmla="*/ 19 w 36"/>
                    <a:gd name="T29" fmla="*/ 32 h 37"/>
                    <a:gd name="T30" fmla="*/ 19 w 36"/>
                    <a:gd name="T31" fmla="*/ 33 h 37"/>
                    <a:gd name="T32" fmla="*/ 19 w 36"/>
                    <a:gd name="T33" fmla="*/ 34 h 37"/>
                    <a:gd name="T34" fmla="*/ 19 w 36"/>
                    <a:gd name="T35" fmla="*/ 35 h 37"/>
                    <a:gd name="T36" fmla="*/ 14 w 36"/>
                    <a:gd name="T37" fmla="*/ 36 h 37"/>
                    <a:gd name="T38" fmla="*/ 1 w 36"/>
                    <a:gd name="T39" fmla="*/ 35 h 37"/>
                    <a:gd name="T40" fmla="*/ 1 w 36"/>
                    <a:gd name="T41" fmla="*/ 36 h 37"/>
                    <a:gd name="T42" fmla="*/ 9 w 36"/>
                    <a:gd name="T43" fmla="*/ 37 h 37"/>
                    <a:gd name="T44" fmla="*/ 18 w 36"/>
                    <a:gd name="T45" fmla="*/ 36 h 37"/>
                    <a:gd name="T46" fmla="*/ 20 w 36"/>
                    <a:gd name="T47" fmla="*/ 32 h 37"/>
                    <a:gd name="T48" fmla="*/ 13 w 36"/>
                    <a:gd name="T49" fmla="*/ 27 h 37"/>
                    <a:gd name="T50" fmla="*/ 4 w 36"/>
                    <a:gd name="T51" fmla="*/ 22 h 37"/>
                    <a:gd name="T52" fmla="*/ 2 w 36"/>
                    <a:gd name="T53" fmla="*/ 17 h 37"/>
                    <a:gd name="T54" fmla="*/ 3 w 36"/>
                    <a:gd name="T55" fmla="*/ 12 h 37"/>
                    <a:gd name="T56" fmla="*/ 8 w 36"/>
                    <a:gd name="T57" fmla="*/ 6 h 37"/>
                    <a:gd name="T58" fmla="*/ 22 w 36"/>
                    <a:gd name="T59" fmla="*/ 1 h 37"/>
                    <a:gd name="T60" fmla="*/ 36 w 36"/>
                    <a:gd name="T61" fmla="*/ 0 h 37"/>
                    <a:gd name="T62" fmla="*/ 19 w 36"/>
                    <a:gd name="T63" fmla="*/ 1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6" h="37">
                      <a:moveTo>
                        <a:pt x="5" y="36"/>
                      </a:moveTo>
                      <a:cubicBezTo>
                        <a:pt x="5" y="36"/>
                        <a:pt x="5" y="36"/>
                        <a:pt x="5" y="36"/>
                      </a:cubicBezTo>
                      <a:cubicBezTo>
                        <a:pt x="5" y="36"/>
                        <a:pt x="5" y="36"/>
                        <a:pt x="5" y="36"/>
                      </a:cubicBezTo>
                      <a:moveTo>
                        <a:pt x="5" y="36"/>
                      </a:moveTo>
                      <a:cubicBezTo>
                        <a:pt x="5" y="36"/>
                        <a:pt x="5" y="36"/>
                        <a:pt x="5" y="36"/>
                      </a:cubicBezTo>
                      <a:cubicBezTo>
                        <a:pt x="5" y="36"/>
                        <a:pt x="5" y="36"/>
                        <a:pt x="5" y="36"/>
                      </a:cubicBezTo>
                      <a:moveTo>
                        <a:pt x="19" y="32"/>
                      </a:moveTo>
                      <a:cubicBezTo>
                        <a:pt x="19" y="32"/>
                        <a:pt x="19" y="32"/>
                        <a:pt x="19" y="32"/>
                      </a:cubicBezTo>
                      <a:cubicBezTo>
                        <a:pt x="19" y="32"/>
                        <a:pt x="19" y="32"/>
                        <a:pt x="19" y="32"/>
                      </a:cubicBezTo>
                      <a:moveTo>
                        <a:pt x="3" y="20"/>
                      </a:moveTo>
                      <a:cubicBezTo>
                        <a:pt x="3" y="20"/>
                        <a:pt x="3" y="20"/>
                        <a:pt x="3" y="20"/>
                      </a:cubicBezTo>
                      <a:cubicBezTo>
                        <a:pt x="3" y="20"/>
                        <a:pt x="3" y="20"/>
                        <a:pt x="3" y="20"/>
                      </a:cubicBezTo>
                      <a:moveTo>
                        <a:pt x="3" y="12"/>
                      </a:moveTo>
                      <a:cubicBezTo>
                        <a:pt x="3" y="12"/>
                        <a:pt x="3" y="12"/>
                        <a:pt x="3" y="12"/>
                      </a:cubicBezTo>
                      <a:cubicBezTo>
                        <a:pt x="3" y="12"/>
                        <a:pt x="3" y="12"/>
                        <a:pt x="3" y="12"/>
                      </a:cubicBezTo>
                      <a:moveTo>
                        <a:pt x="8" y="6"/>
                      </a:moveTo>
                      <a:cubicBezTo>
                        <a:pt x="8" y="6"/>
                        <a:pt x="8" y="6"/>
                        <a:pt x="8" y="6"/>
                      </a:cubicBezTo>
                      <a:cubicBezTo>
                        <a:pt x="8" y="6"/>
                        <a:pt x="8" y="6"/>
                        <a:pt x="8" y="6"/>
                      </a:cubicBezTo>
                      <a:moveTo>
                        <a:pt x="14" y="3"/>
                      </a:moveTo>
                      <a:cubicBezTo>
                        <a:pt x="14" y="3"/>
                        <a:pt x="14" y="3"/>
                        <a:pt x="14" y="3"/>
                      </a:cubicBezTo>
                      <a:cubicBezTo>
                        <a:pt x="14" y="3"/>
                        <a:pt x="14" y="3"/>
                        <a:pt x="14" y="3"/>
                      </a:cubicBezTo>
                      <a:moveTo>
                        <a:pt x="19" y="1"/>
                      </a:moveTo>
                      <a:cubicBezTo>
                        <a:pt x="15" y="2"/>
                        <a:pt x="10" y="3"/>
                        <a:pt x="7" y="6"/>
                      </a:cubicBezTo>
                      <a:cubicBezTo>
                        <a:pt x="4" y="8"/>
                        <a:pt x="1" y="12"/>
                        <a:pt x="1" y="15"/>
                      </a:cubicBezTo>
                      <a:cubicBezTo>
                        <a:pt x="1" y="17"/>
                        <a:pt x="2" y="19"/>
                        <a:pt x="2" y="21"/>
                      </a:cubicBezTo>
                      <a:cubicBezTo>
                        <a:pt x="3" y="22"/>
                        <a:pt x="3" y="22"/>
                        <a:pt x="4" y="23"/>
                      </a:cubicBezTo>
                      <a:cubicBezTo>
                        <a:pt x="4" y="23"/>
                        <a:pt x="4" y="23"/>
                        <a:pt x="5" y="24"/>
                      </a:cubicBezTo>
                      <a:cubicBezTo>
                        <a:pt x="7" y="25"/>
                        <a:pt x="9" y="26"/>
                        <a:pt x="11" y="27"/>
                      </a:cubicBezTo>
                      <a:cubicBezTo>
                        <a:pt x="13" y="28"/>
                        <a:pt x="15" y="29"/>
                        <a:pt x="17" y="31"/>
                      </a:cubicBezTo>
                      <a:cubicBezTo>
                        <a:pt x="18" y="31"/>
                        <a:pt x="18" y="32"/>
                        <a:pt x="19" y="32"/>
                      </a:cubicBezTo>
                      <a:cubicBezTo>
                        <a:pt x="19" y="33"/>
                        <a:pt x="19" y="33"/>
                        <a:pt x="19" y="33"/>
                      </a:cubicBezTo>
                      <a:cubicBezTo>
                        <a:pt x="19" y="33"/>
                        <a:pt x="19" y="33"/>
                        <a:pt x="19" y="33"/>
                      </a:cubicBezTo>
                      <a:cubicBezTo>
                        <a:pt x="19" y="34"/>
                        <a:pt x="19" y="34"/>
                        <a:pt x="19" y="34"/>
                      </a:cubicBezTo>
                      <a:cubicBezTo>
                        <a:pt x="19" y="34"/>
                        <a:pt x="19" y="34"/>
                        <a:pt x="19" y="34"/>
                      </a:cubicBezTo>
                      <a:cubicBezTo>
                        <a:pt x="19" y="34"/>
                        <a:pt x="19" y="34"/>
                        <a:pt x="19" y="34"/>
                      </a:cubicBezTo>
                      <a:cubicBezTo>
                        <a:pt x="19" y="35"/>
                        <a:pt x="19" y="35"/>
                        <a:pt x="19" y="35"/>
                      </a:cubicBezTo>
                      <a:cubicBezTo>
                        <a:pt x="18" y="35"/>
                        <a:pt x="18" y="35"/>
                        <a:pt x="18" y="35"/>
                      </a:cubicBezTo>
                      <a:cubicBezTo>
                        <a:pt x="17" y="36"/>
                        <a:pt x="15" y="36"/>
                        <a:pt x="14" y="36"/>
                      </a:cubicBezTo>
                      <a:cubicBezTo>
                        <a:pt x="11" y="37"/>
                        <a:pt x="8" y="36"/>
                        <a:pt x="5" y="36"/>
                      </a:cubicBezTo>
                      <a:cubicBezTo>
                        <a:pt x="4" y="36"/>
                        <a:pt x="3" y="36"/>
                        <a:pt x="1" y="35"/>
                      </a:cubicBezTo>
                      <a:cubicBezTo>
                        <a:pt x="1" y="35"/>
                        <a:pt x="1" y="35"/>
                        <a:pt x="1" y="35"/>
                      </a:cubicBezTo>
                      <a:cubicBezTo>
                        <a:pt x="0" y="35"/>
                        <a:pt x="0" y="36"/>
                        <a:pt x="1" y="36"/>
                      </a:cubicBezTo>
                      <a:cubicBezTo>
                        <a:pt x="2" y="36"/>
                        <a:pt x="3" y="37"/>
                        <a:pt x="4" y="37"/>
                      </a:cubicBezTo>
                      <a:cubicBezTo>
                        <a:pt x="6" y="37"/>
                        <a:pt x="7" y="37"/>
                        <a:pt x="9" y="37"/>
                      </a:cubicBezTo>
                      <a:cubicBezTo>
                        <a:pt x="11" y="37"/>
                        <a:pt x="13" y="37"/>
                        <a:pt x="14" y="37"/>
                      </a:cubicBezTo>
                      <a:cubicBezTo>
                        <a:pt x="16" y="37"/>
                        <a:pt x="17" y="37"/>
                        <a:pt x="18" y="36"/>
                      </a:cubicBezTo>
                      <a:cubicBezTo>
                        <a:pt x="19" y="36"/>
                        <a:pt x="20" y="35"/>
                        <a:pt x="20" y="34"/>
                      </a:cubicBezTo>
                      <a:cubicBezTo>
                        <a:pt x="20" y="33"/>
                        <a:pt x="20" y="33"/>
                        <a:pt x="20" y="32"/>
                      </a:cubicBezTo>
                      <a:cubicBezTo>
                        <a:pt x="19" y="31"/>
                        <a:pt x="18" y="30"/>
                        <a:pt x="17" y="30"/>
                      </a:cubicBezTo>
                      <a:cubicBezTo>
                        <a:pt x="16" y="29"/>
                        <a:pt x="14" y="28"/>
                        <a:pt x="13" y="27"/>
                      </a:cubicBezTo>
                      <a:cubicBezTo>
                        <a:pt x="11" y="26"/>
                        <a:pt x="8" y="25"/>
                        <a:pt x="6" y="23"/>
                      </a:cubicBezTo>
                      <a:cubicBezTo>
                        <a:pt x="5" y="23"/>
                        <a:pt x="5" y="22"/>
                        <a:pt x="4" y="22"/>
                      </a:cubicBezTo>
                      <a:cubicBezTo>
                        <a:pt x="4" y="21"/>
                        <a:pt x="3" y="20"/>
                        <a:pt x="3" y="20"/>
                      </a:cubicBezTo>
                      <a:cubicBezTo>
                        <a:pt x="2" y="19"/>
                        <a:pt x="2" y="18"/>
                        <a:pt x="2" y="17"/>
                      </a:cubicBezTo>
                      <a:cubicBezTo>
                        <a:pt x="2" y="16"/>
                        <a:pt x="2" y="16"/>
                        <a:pt x="2" y="15"/>
                      </a:cubicBezTo>
                      <a:cubicBezTo>
                        <a:pt x="2" y="14"/>
                        <a:pt x="2" y="13"/>
                        <a:pt x="3" y="12"/>
                      </a:cubicBezTo>
                      <a:cubicBezTo>
                        <a:pt x="3" y="11"/>
                        <a:pt x="4" y="10"/>
                        <a:pt x="5" y="10"/>
                      </a:cubicBezTo>
                      <a:cubicBezTo>
                        <a:pt x="6" y="8"/>
                        <a:pt x="7" y="7"/>
                        <a:pt x="8" y="6"/>
                      </a:cubicBezTo>
                      <a:cubicBezTo>
                        <a:pt x="10" y="5"/>
                        <a:pt x="12" y="4"/>
                        <a:pt x="14" y="3"/>
                      </a:cubicBezTo>
                      <a:cubicBezTo>
                        <a:pt x="17" y="2"/>
                        <a:pt x="19" y="2"/>
                        <a:pt x="22" y="1"/>
                      </a:cubicBezTo>
                      <a:cubicBezTo>
                        <a:pt x="27" y="1"/>
                        <a:pt x="31" y="1"/>
                        <a:pt x="36" y="1"/>
                      </a:cubicBezTo>
                      <a:cubicBezTo>
                        <a:pt x="36" y="1"/>
                        <a:pt x="36" y="0"/>
                        <a:pt x="36" y="0"/>
                      </a:cubicBezTo>
                      <a:cubicBezTo>
                        <a:pt x="35" y="0"/>
                        <a:pt x="34" y="0"/>
                        <a:pt x="33" y="0"/>
                      </a:cubicBezTo>
                      <a:cubicBezTo>
                        <a:pt x="28" y="0"/>
                        <a:pt x="24" y="0"/>
                        <a:pt x="19"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7" name="Freeform 497"/>
                <p:cNvSpPr>
                  <a:spLocks/>
                </p:cNvSpPr>
                <p:nvPr/>
              </p:nvSpPr>
              <p:spPr bwMode="auto">
                <a:xfrm>
                  <a:off x="838200" y="2432051"/>
                  <a:ext cx="9525" cy="9525"/>
                </a:xfrm>
                <a:custGeom>
                  <a:avLst/>
                  <a:gdLst>
                    <a:gd name="T0" fmla="*/ 1 w 8"/>
                    <a:gd name="T1" fmla="*/ 1 h 9"/>
                    <a:gd name="T2" fmla="*/ 0 w 8"/>
                    <a:gd name="T3" fmla="*/ 1 h 9"/>
                    <a:gd name="T4" fmla="*/ 0 w 8"/>
                    <a:gd name="T5" fmla="*/ 9 h 9"/>
                    <a:gd name="T6" fmla="*/ 1 w 8"/>
                    <a:gd name="T7" fmla="*/ 9 h 9"/>
                    <a:gd name="T8" fmla="*/ 1 w 8"/>
                    <a:gd name="T9" fmla="*/ 9 h 9"/>
                    <a:gd name="T10" fmla="*/ 1 w 8"/>
                    <a:gd name="T11" fmla="*/ 1 h 9"/>
                    <a:gd name="T12" fmla="*/ 7 w 8"/>
                    <a:gd name="T13" fmla="*/ 1 h 9"/>
                    <a:gd name="T14" fmla="*/ 7 w 8"/>
                    <a:gd name="T15" fmla="*/ 7 h 9"/>
                    <a:gd name="T16" fmla="*/ 8 w 8"/>
                    <a:gd name="T17" fmla="*/ 7 h 9"/>
                    <a:gd name="T18" fmla="*/ 8 w 8"/>
                    <a:gd name="T19" fmla="*/ 1 h 9"/>
                    <a:gd name="T20" fmla="*/ 7 w 8"/>
                    <a:gd name="T21" fmla="*/ 0 h 9"/>
                    <a:gd name="T22" fmla="*/ 6 w 8"/>
                    <a:gd name="T23" fmla="*/ 0 h 9"/>
                    <a:gd name="T24" fmla="*/ 1 w 8"/>
                    <a:gd name="T25" fmla="*/ 1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9">
                      <a:moveTo>
                        <a:pt x="1" y="1"/>
                      </a:moveTo>
                      <a:cubicBezTo>
                        <a:pt x="1" y="1"/>
                        <a:pt x="0" y="1"/>
                        <a:pt x="0" y="1"/>
                      </a:cubicBezTo>
                      <a:cubicBezTo>
                        <a:pt x="0" y="4"/>
                        <a:pt x="1" y="6"/>
                        <a:pt x="0" y="9"/>
                      </a:cubicBezTo>
                      <a:cubicBezTo>
                        <a:pt x="0" y="9"/>
                        <a:pt x="0" y="9"/>
                        <a:pt x="1" y="9"/>
                      </a:cubicBezTo>
                      <a:cubicBezTo>
                        <a:pt x="1" y="9"/>
                        <a:pt x="1" y="9"/>
                        <a:pt x="1" y="9"/>
                      </a:cubicBezTo>
                      <a:cubicBezTo>
                        <a:pt x="1" y="6"/>
                        <a:pt x="1" y="4"/>
                        <a:pt x="1" y="1"/>
                      </a:cubicBezTo>
                      <a:cubicBezTo>
                        <a:pt x="3" y="1"/>
                        <a:pt x="5" y="1"/>
                        <a:pt x="7" y="1"/>
                      </a:cubicBezTo>
                      <a:cubicBezTo>
                        <a:pt x="7" y="3"/>
                        <a:pt x="7" y="5"/>
                        <a:pt x="7" y="7"/>
                      </a:cubicBezTo>
                      <a:cubicBezTo>
                        <a:pt x="7" y="8"/>
                        <a:pt x="8" y="8"/>
                        <a:pt x="8" y="7"/>
                      </a:cubicBezTo>
                      <a:cubicBezTo>
                        <a:pt x="8" y="5"/>
                        <a:pt x="8" y="3"/>
                        <a:pt x="8" y="1"/>
                      </a:cubicBezTo>
                      <a:cubicBezTo>
                        <a:pt x="8" y="1"/>
                        <a:pt x="8" y="1"/>
                        <a:pt x="7" y="0"/>
                      </a:cubicBezTo>
                      <a:cubicBezTo>
                        <a:pt x="7" y="0"/>
                        <a:pt x="7" y="0"/>
                        <a:pt x="6" y="0"/>
                      </a:cubicBezTo>
                      <a:cubicBezTo>
                        <a:pt x="5" y="0"/>
                        <a:pt x="3" y="1"/>
                        <a:pt x="1"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8" name="Freeform 498"/>
                <p:cNvSpPr>
                  <a:spLocks/>
                </p:cNvSpPr>
                <p:nvPr/>
              </p:nvSpPr>
              <p:spPr bwMode="auto">
                <a:xfrm>
                  <a:off x="839788" y="2486026"/>
                  <a:ext cx="7938" cy="9525"/>
                </a:xfrm>
                <a:custGeom>
                  <a:avLst/>
                  <a:gdLst>
                    <a:gd name="T0" fmla="*/ 7 w 8"/>
                    <a:gd name="T1" fmla="*/ 0 h 8"/>
                    <a:gd name="T2" fmla="*/ 7 w 8"/>
                    <a:gd name="T3" fmla="*/ 6 h 8"/>
                    <a:gd name="T4" fmla="*/ 6 w 8"/>
                    <a:gd name="T5" fmla="*/ 6 h 8"/>
                    <a:gd name="T6" fmla="*/ 1 w 8"/>
                    <a:gd name="T7" fmla="*/ 7 h 8"/>
                    <a:gd name="T8" fmla="*/ 1 w 8"/>
                    <a:gd name="T9" fmla="*/ 2 h 8"/>
                    <a:gd name="T10" fmla="*/ 0 w 8"/>
                    <a:gd name="T11" fmla="*/ 2 h 8"/>
                    <a:gd name="T12" fmla="*/ 0 w 8"/>
                    <a:gd name="T13" fmla="*/ 7 h 8"/>
                    <a:gd name="T14" fmla="*/ 0 w 8"/>
                    <a:gd name="T15" fmla="*/ 7 h 8"/>
                    <a:gd name="T16" fmla="*/ 7 w 8"/>
                    <a:gd name="T17" fmla="*/ 7 h 8"/>
                    <a:gd name="T18" fmla="*/ 8 w 8"/>
                    <a:gd name="T19" fmla="*/ 7 h 8"/>
                    <a:gd name="T20" fmla="*/ 8 w 8"/>
                    <a:gd name="T21" fmla="*/ 0 h 8"/>
                    <a:gd name="T22" fmla="*/ 7 w 8"/>
                    <a:gd name="T23" fmla="*/ 0 h 8"/>
                    <a:gd name="T24" fmla="*/ 7 w 8"/>
                    <a:gd name="T25"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8">
                      <a:moveTo>
                        <a:pt x="7" y="0"/>
                      </a:moveTo>
                      <a:cubicBezTo>
                        <a:pt x="7" y="2"/>
                        <a:pt x="7" y="4"/>
                        <a:pt x="7" y="6"/>
                      </a:cubicBezTo>
                      <a:cubicBezTo>
                        <a:pt x="6" y="6"/>
                        <a:pt x="6" y="6"/>
                        <a:pt x="6" y="6"/>
                      </a:cubicBezTo>
                      <a:cubicBezTo>
                        <a:pt x="4" y="7"/>
                        <a:pt x="3" y="7"/>
                        <a:pt x="1" y="7"/>
                      </a:cubicBezTo>
                      <a:cubicBezTo>
                        <a:pt x="1" y="5"/>
                        <a:pt x="1" y="3"/>
                        <a:pt x="1" y="2"/>
                      </a:cubicBezTo>
                      <a:cubicBezTo>
                        <a:pt x="1" y="1"/>
                        <a:pt x="0" y="1"/>
                        <a:pt x="0" y="2"/>
                      </a:cubicBezTo>
                      <a:cubicBezTo>
                        <a:pt x="0" y="3"/>
                        <a:pt x="0" y="5"/>
                        <a:pt x="0" y="7"/>
                      </a:cubicBezTo>
                      <a:cubicBezTo>
                        <a:pt x="0" y="7"/>
                        <a:pt x="0" y="7"/>
                        <a:pt x="0" y="7"/>
                      </a:cubicBezTo>
                      <a:cubicBezTo>
                        <a:pt x="3" y="7"/>
                        <a:pt x="5" y="8"/>
                        <a:pt x="7" y="7"/>
                      </a:cubicBezTo>
                      <a:cubicBezTo>
                        <a:pt x="7" y="7"/>
                        <a:pt x="8" y="7"/>
                        <a:pt x="8" y="7"/>
                      </a:cubicBezTo>
                      <a:cubicBezTo>
                        <a:pt x="8" y="5"/>
                        <a:pt x="8" y="2"/>
                        <a:pt x="8" y="0"/>
                      </a:cubicBezTo>
                      <a:cubicBezTo>
                        <a:pt x="8" y="0"/>
                        <a:pt x="7" y="0"/>
                        <a:pt x="7" y="0"/>
                      </a:cubicBezTo>
                      <a:cubicBezTo>
                        <a:pt x="7" y="0"/>
                        <a:pt x="7"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9" name="Freeform 499"/>
                <p:cNvSpPr>
                  <a:spLocks noEditPoints="1"/>
                </p:cNvSpPr>
                <p:nvPr/>
              </p:nvSpPr>
              <p:spPr bwMode="auto">
                <a:xfrm>
                  <a:off x="819150" y="2441576"/>
                  <a:ext cx="36513" cy="19050"/>
                </a:xfrm>
                <a:custGeom>
                  <a:avLst/>
                  <a:gdLst>
                    <a:gd name="T0" fmla="*/ 32 w 34"/>
                    <a:gd name="T1" fmla="*/ 1 h 19"/>
                    <a:gd name="T2" fmla="*/ 31 w 34"/>
                    <a:gd name="T3" fmla="*/ 3 h 19"/>
                    <a:gd name="T4" fmla="*/ 29 w 34"/>
                    <a:gd name="T5" fmla="*/ 3 h 19"/>
                    <a:gd name="T6" fmla="*/ 34 w 34"/>
                    <a:gd name="T7" fmla="*/ 4 h 19"/>
                    <a:gd name="T8" fmla="*/ 27 w 34"/>
                    <a:gd name="T9" fmla="*/ 4 h 19"/>
                    <a:gd name="T10" fmla="*/ 26 w 34"/>
                    <a:gd name="T11" fmla="*/ 5 h 19"/>
                    <a:gd name="T12" fmla="*/ 20 w 34"/>
                    <a:gd name="T13" fmla="*/ 6 h 19"/>
                    <a:gd name="T14" fmla="*/ 21 w 34"/>
                    <a:gd name="T15" fmla="*/ 6 h 19"/>
                    <a:gd name="T16" fmla="*/ 3 w 34"/>
                    <a:gd name="T17" fmla="*/ 13 h 19"/>
                    <a:gd name="T18" fmla="*/ 3 w 34"/>
                    <a:gd name="T19" fmla="*/ 14 h 19"/>
                    <a:gd name="T20" fmla="*/ 3 w 34"/>
                    <a:gd name="T21" fmla="*/ 16 h 19"/>
                    <a:gd name="T22" fmla="*/ 5 w 34"/>
                    <a:gd name="T23" fmla="*/ 17 h 19"/>
                    <a:gd name="T24" fmla="*/ 4 w 34"/>
                    <a:gd name="T25" fmla="*/ 10 h 19"/>
                    <a:gd name="T26" fmla="*/ 5 w 34"/>
                    <a:gd name="T27" fmla="*/ 8 h 19"/>
                    <a:gd name="T28" fmla="*/ 0 w 34"/>
                    <a:gd name="T29" fmla="*/ 15 h 19"/>
                    <a:gd name="T30" fmla="*/ 4 w 34"/>
                    <a:gd name="T31" fmla="*/ 8 h 19"/>
                    <a:gd name="T32" fmla="*/ 3 w 34"/>
                    <a:gd name="T33" fmla="*/ 13 h 19"/>
                    <a:gd name="T34" fmla="*/ 17 w 34"/>
                    <a:gd name="T35" fmla="*/ 7 h 19"/>
                    <a:gd name="T36" fmla="*/ 33 w 34"/>
                    <a:gd name="T37" fmla="*/ 5 h 19"/>
                    <a:gd name="T38" fmla="*/ 7 w 34"/>
                    <a:gd name="T39" fmla="*/ 6 h 19"/>
                    <a:gd name="T40" fmla="*/ 5 w 34"/>
                    <a:gd name="T41" fmla="*/ 8 h 19"/>
                    <a:gd name="T42" fmla="*/ 8 w 34"/>
                    <a:gd name="T43" fmla="*/ 4 h 19"/>
                    <a:gd name="T44" fmla="*/ 14 w 34"/>
                    <a:gd name="T45" fmla="*/ 6 h 19"/>
                    <a:gd name="T46" fmla="*/ 9 w 34"/>
                    <a:gd name="T47" fmla="*/ 5 h 19"/>
                    <a:gd name="T48" fmla="*/ 8 w 34"/>
                    <a:gd name="T49" fmla="*/ 14 h 19"/>
                    <a:gd name="T50" fmla="*/ 19 w 34"/>
                    <a:gd name="T51" fmla="*/ 9 h 19"/>
                    <a:gd name="T52" fmla="*/ 28 w 34"/>
                    <a:gd name="T53" fmla="*/ 2 h 19"/>
                    <a:gd name="T54" fmla="*/ 27 w 34"/>
                    <a:gd name="T55" fmla="*/ 4 h 19"/>
                    <a:gd name="T56" fmla="*/ 27 w 34"/>
                    <a:gd name="T57" fmla="*/ 6 h 19"/>
                    <a:gd name="T58" fmla="*/ 26 w 34"/>
                    <a:gd name="T59" fmla="*/ 2 h 19"/>
                    <a:gd name="T60" fmla="*/ 30 w 34"/>
                    <a:gd name="T61" fmla="*/ 5 h 19"/>
                    <a:gd name="T62" fmla="*/ 32 w 34"/>
                    <a:gd name="T63" fmla="*/ 1 h 19"/>
                    <a:gd name="T64" fmla="*/ 25 w 34"/>
                    <a:gd name="T65" fmla="*/ 4 h 19"/>
                    <a:gd name="T66" fmla="*/ 27 w 34"/>
                    <a:gd name="T67" fmla="*/ 0 h 19"/>
                    <a:gd name="T68" fmla="*/ 19 w 34"/>
                    <a:gd name="T69" fmla="*/ 7 h 19"/>
                    <a:gd name="T70" fmla="*/ 19 w 34"/>
                    <a:gd name="T71" fmla="*/ 1 h 19"/>
                    <a:gd name="T72" fmla="*/ 17 w 34"/>
                    <a:gd name="T73" fmla="*/ 1 h 19"/>
                    <a:gd name="T74" fmla="*/ 9 w 34"/>
                    <a:gd name="T75" fmla="*/ 4 h 19"/>
                    <a:gd name="T76" fmla="*/ 0 w 34"/>
                    <a:gd name="T77" fmla="*/ 16 h 19"/>
                    <a:gd name="T78" fmla="*/ 2 w 34"/>
                    <a:gd name="T79" fmla="*/ 16 h 19"/>
                    <a:gd name="T80" fmla="*/ 3 w 34"/>
                    <a:gd name="T81" fmla="*/ 17 h 19"/>
                    <a:gd name="T82" fmla="*/ 13 w 34"/>
                    <a:gd name="T83" fmla="*/ 5 h 19"/>
                    <a:gd name="T84" fmla="*/ 9 w 34"/>
                    <a:gd name="T85" fmla="*/ 10 h 19"/>
                    <a:gd name="T86" fmla="*/ 16 w 34"/>
                    <a:gd name="T87" fmla="*/ 3 h 19"/>
                    <a:gd name="T88" fmla="*/ 11 w 34"/>
                    <a:gd name="T89" fmla="*/ 9 h 19"/>
                    <a:gd name="T90" fmla="*/ 17 w 34"/>
                    <a:gd name="T91" fmla="*/ 2 h 19"/>
                    <a:gd name="T92" fmla="*/ 15 w 34"/>
                    <a:gd name="T93" fmla="*/ 7 h 19"/>
                    <a:gd name="T94" fmla="*/ 16 w 34"/>
                    <a:gd name="T95" fmla="*/ 7 h 19"/>
                    <a:gd name="T96" fmla="*/ 23 w 34"/>
                    <a:gd name="T97" fmla="*/ 1 h 19"/>
                    <a:gd name="T98" fmla="*/ 26 w 34"/>
                    <a:gd name="T99" fmla="*/ 0 h 19"/>
                    <a:gd name="T100" fmla="*/ 27 w 34"/>
                    <a:gd name="T101" fmla="*/ 1 h 19"/>
                    <a:gd name="T102" fmla="*/ 27 w 34"/>
                    <a:gd name="T103" fmla="*/ 1 h 19"/>
                    <a:gd name="T104" fmla="*/ 25 w 34"/>
                    <a:gd name="T105" fmla="*/ 4 h 19"/>
                    <a:gd name="T106" fmla="*/ 24 w 34"/>
                    <a:gd name="T107" fmla="*/ 7 h 19"/>
                    <a:gd name="T108" fmla="*/ 31 w 34"/>
                    <a:gd name="T109" fmla="*/ 2 h 19"/>
                    <a:gd name="T110" fmla="*/ 32 w 34"/>
                    <a:gd name="T111" fmla="*/ 1 h 19"/>
                    <a:gd name="T112" fmla="*/ 33 w 34"/>
                    <a:gd name="T113" fmla="*/ 1 h 19"/>
                    <a:gd name="T114" fmla="*/ 32 w 34"/>
                    <a:gd name="T115" fmla="*/ 3 h 19"/>
                    <a:gd name="T116" fmla="*/ 33 w 34"/>
                    <a:gd name="T117" fmla="*/ 6 h 19"/>
                    <a:gd name="T118" fmla="*/ 34 w 34"/>
                    <a:gd name="T119" fmla="*/ 4 h 19"/>
                    <a:gd name="T120" fmla="*/ 34 w 34"/>
                    <a:gd name="T121" fmla="*/ 2 h 19"/>
                    <a:gd name="T122" fmla="*/ 33 w 34"/>
                    <a:gd name="T123" fmla="*/ 0 h 19"/>
                    <a:gd name="T124" fmla="*/ 28 w 34"/>
                    <a:gd name="T125" fmla="*/ 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4" h="19">
                      <a:moveTo>
                        <a:pt x="27" y="1"/>
                      </a:moveTo>
                      <a:cubicBezTo>
                        <a:pt x="27" y="1"/>
                        <a:pt x="27" y="1"/>
                        <a:pt x="27" y="1"/>
                      </a:cubicBezTo>
                      <a:cubicBezTo>
                        <a:pt x="27" y="1"/>
                        <a:pt x="27" y="1"/>
                        <a:pt x="27" y="1"/>
                      </a:cubicBezTo>
                      <a:cubicBezTo>
                        <a:pt x="27" y="1"/>
                        <a:pt x="27" y="1"/>
                        <a:pt x="27" y="1"/>
                      </a:cubicBezTo>
                      <a:moveTo>
                        <a:pt x="32" y="1"/>
                      </a:moveTo>
                      <a:cubicBezTo>
                        <a:pt x="32" y="1"/>
                        <a:pt x="32" y="1"/>
                        <a:pt x="32" y="1"/>
                      </a:cubicBezTo>
                      <a:cubicBezTo>
                        <a:pt x="32" y="1"/>
                        <a:pt x="32" y="1"/>
                        <a:pt x="32" y="1"/>
                      </a:cubicBezTo>
                      <a:moveTo>
                        <a:pt x="17" y="1"/>
                      </a:moveTo>
                      <a:cubicBezTo>
                        <a:pt x="17" y="1"/>
                        <a:pt x="17" y="1"/>
                        <a:pt x="17" y="1"/>
                      </a:cubicBezTo>
                      <a:cubicBezTo>
                        <a:pt x="17" y="1"/>
                        <a:pt x="17" y="1"/>
                        <a:pt x="17" y="1"/>
                      </a:cubicBezTo>
                      <a:moveTo>
                        <a:pt x="31" y="3"/>
                      </a:moveTo>
                      <a:cubicBezTo>
                        <a:pt x="31" y="3"/>
                        <a:pt x="31" y="3"/>
                        <a:pt x="31" y="3"/>
                      </a:cubicBezTo>
                      <a:cubicBezTo>
                        <a:pt x="31" y="3"/>
                        <a:pt x="31" y="3"/>
                        <a:pt x="31" y="3"/>
                      </a:cubicBezTo>
                      <a:cubicBezTo>
                        <a:pt x="31" y="3"/>
                        <a:pt x="31" y="3"/>
                        <a:pt x="31" y="3"/>
                      </a:cubicBezTo>
                      <a:moveTo>
                        <a:pt x="16" y="3"/>
                      </a:moveTo>
                      <a:cubicBezTo>
                        <a:pt x="16" y="3"/>
                        <a:pt x="16" y="3"/>
                        <a:pt x="16" y="3"/>
                      </a:cubicBezTo>
                      <a:cubicBezTo>
                        <a:pt x="16" y="3"/>
                        <a:pt x="16" y="3"/>
                        <a:pt x="16" y="3"/>
                      </a:cubicBezTo>
                      <a:cubicBezTo>
                        <a:pt x="16" y="3"/>
                        <a:pt x="16" y="3"/>
                        <a:pt x="16" y="3"/>
                      </a:cubicBezTo>
                      <a:moveTo>
                        <a:pt x="29" y="3"/>
                      </a:moveTo>
                      <a:cubicBezTo>
                        <a:pt x="29" y="3"/>
                        <a:pt x="29" y="3"/>
                        <a:pt x="29" y="3"/>
                      </a:cubicBezTo>
                      <a:cubicBezTo>
                        <a:pt x="29" y="3"/>
                        <a:pt x="29" y="3"/>
                        <a:pt x="29" y="3"/>
                      </a:cubicBezTo>
                      <a:moveTo>
                        <a:pt x="32" y="3"/>
                      </a:moveTo>
                      <a:cubicBezTo>
                        <a:pt x="32" y="3"/>
                        <a:pt x="32" y="3"/>
                        <a:pt x="32" y="3"/>
                      </a:cubicBezTo>
                      <a:cubicBezTo>
                        <a:pt x="32" y="3"/>
                        <a:pt x="32" y="3"/>
                        <a:pt x="32" y="3"/>
                      </a:cubicBezTo>
                      <a:cubicBezTo>
                        <a:pt x="32" y="3"/>
                        <a:pt x="32" y="3"/>
                        <a:pt x="32" y="3"/>
                      </a:cubicBezTo>
                      <a:moveTo>
                        <a:pt x="34" y="4"/>
                      </a:moveTo>
                      <a:cubicBezTo>
                        <a:pt x="34" y="4"/>
                        <a:pt x="34" y="4"/>
                        <a:pt x="34" y="4"/>
                      </a:cubicBezTo>
                      <a:cubicBezTo>
                        <a:pt x="34" y="4"/>
                        <a:pt x="34" y="4"/>
                        <a:pt x="34" y="4"/>
                      </a:cubicBezTo>
                      <a:cubicBezTo>
                        <a:pt x="34" y="4"/>
                        <a:pt x="34" y="4"/>
                        <a:pt x="34" y="4"/>
                      </a:cubicBezTo>
                      <a:moveTo>
                        <a:pt x="25" y="4"/>
                      </a:moveTo>
                      <a:cubicBezTo>
                        <a:pt x="25" y="4"/>
                        <a:pt x="25" y="4"/>
                        <a:pt x="25" y="4"/>
                      </a:cubicBezTo>
                      <a:cubicBezTo>
                        <a:pt x="25" y="4"/>
                        <a:pt x="25" y="4"/>
                        <a:pt x="25" y="4"/>
                      </a:cubicBezTo>
                      <a:cubicBezTo>
                        <a:pt x="25" y="4"/>
                        <a:pt x="25" y="4"/>
                        <a:pt x="25" y="4"/>
                      </a:cubicBezTo>
                      <a:moveTo>
                        <a:pt x="27" y="4"/>
                      </a:moveTo>
                      <a:cubicBezTo>
                        <a:pt x="27" y="4"/>
                        <a:pt x="27" y="4"/>
                        <a:pt x="27" y="4"/>
                      </a:cubicBezTo>
                      <a:cubicBezTo>
                        <a:pt x="27" y="4"/>
                        <a:pt x="27" y="4"/>
                        <a:pt x="27" y="4"/>
                      </a:cubicBezTo>
                      <a:cubicBezTo>
                        <a:pt x="27" y="4"/>
                        <a:pt x="27" y="4"/>
                        <a:pt x="27" y="4"/>
                      </a:cubicBezTo>
                      <a:moveTo>
                        <a:pt x="8" y="4"/>
                      </a:moveTo>
                      <a:cubicBezTo>
                        <a:pt x="8" y="4"/>
                        <a:pt x="8" y="4"/>
                        <a:pt x="8" y="4"/>
                      </a:cubicBezTo>
                      <a:cubicBezTo>
                        <a:pt x="8" y="4"/>
                        <a:pt x="8" y="4"/>
                        <a:pt x="8" y="4"/>
                      </a:cubicBezTo>
                      <a:cubicBezTo>
                        <a:pt x="8" y="4"/>
                        <a:pt x="8" y="4"/>
                        <a:pt x="8" y="4"/>
                      </a:cubicBezTo>
                      <a:moveTo>
                        <a:pt x="26" y="5"/>
                      </a:moveTo>
                      <a:cubicBezTo>
                        <a:pt x="26" y="5"/>
                        <a:pt x="26" y="5"/>
                        <a:pt x="26" y="5"/>
                      </a:cubicBezTo>
                      <a:cubicBezTo>
                        <a:pt x="26" y="5"/>
                        <a:pt x="26" y="5"/>
                        <a:pt x="26" y="5"/>
                      </a:cubicBezTo>
                      <a:cubicBezTo>
                        <a:pt x="26" y="5"/>
                        <a:pt x="26" y="5"/>
                        <a:pt x="26" y="5"/>
                      </a:cubicBezTo>
                      <a:moveTo>
                        <a:pt x="13" y="5"/>
                      </a:moveTo>
                      <a:cubicBezTo>
                        <a:pt x="13" y="5"/>
                        <a:pt x="13" y="5"/>
                        <a:pt x="13" y="5"/>
                      </a:cubicBezTo>
                      <a:cubicBezTo>
                        <a:pt x="13" y="5"/>
                        <a:pt x="13" y="5"/>
                        <a:pt x="13" y="5"/>
                      </a:cubicBezTo>
                      <a:moveTo>
                        <a:pt x="20" y="6"/>
                      </a:moveTo>
                      <a:cubicBezTo>
                        <a:pt x="20" y="6"/>
                        <a:pt x="20" y="6"/>
                        <a:pt x="20" y="6"/>
                      </a:cubicBezTo>
                      <a:cubicBezTo>
                        <a:pt x="20" y="6"/>
                        <a:pt x="20" y="6"/>
                        <a:pt x="20" y="6"/>
                      </a:cubicBezTo>
                      <a:moveTo>
                        <a:pt x="14" y="6"/>
                      </a:moveTo>
                      <a:cubicBezTo>
                        <a:pt x="14" y="6"/>
                        <a:pt x="14" y="6"/>
                        <a:pt x="14" y="6"/>
                      </a:cubicBezTo>
                      <a:cubicBezTo>
                        <a:pt x="14" y="6"/>
                        <a:pt x="14" y="6"/>
                        <a:pt x="14" y="6"/>
                      </a:cubicBezTo>
                      <a:cubicBezTo>
                        <a:pt x="14" y="6"/>
                        <a:pt x="14" y="6"/>
                        <a:pt x="14" y="6"/>
                      </a:cubicBezTo>
                      <a:moveTo>
                        <a:pt x="21" y="6"/>
                      </a:moveTo>
                      <a:cubicBezTo>
                        <a:pt x="21" y="6"/>
                        <a:pt x="21" y="6"/>
                        <a:pt x="21" y="6"/>
                      </a:cubicBezTo>
                      <a:cubicBezTo>
                        <a:pt x="21" y="6"/>
                        <a:pt x="21" y="6"/>
                        <a:pt x="21" y="6"/>
                      </a:cubicBezTo>
                      <a:cubicBezTo>
                        <a:pt x="21" y="6"/>
                        <a:pt x="21" y="6"/>
                        <a:pt x="21" y="6"/>
                      </a:cubicBezTo>
                      <a:moveTo>
                        <a:pt x="19" y="7"/>
                      </a:moveTo>
                      <a:cubicBezTo>
                        <a:pt x="19" y="7"/>
                        <a:pt x="19" y="7"/>
                        <a:pt x="19" y="7"/>
                      </a:cubicBezTo>
                      <a:cubicBezTo>
                        <a:pt x="19" y="7"/>
                        <a:pt x="19" y="7"/>
                        <a:pt x="19" y="7"/>
                      </a:cubicBezTo>
                      <a:moveTo>
                        <a:pt x="3" y="13"/>
                      </a:moveTo>
                      <a:cubicBezTo>
                        <a:pt x="3" y="13"/>
                        <a:pt x="3" y="13"/>
                        <a:pt x="3" y="13"/>
                      </a:cubicBezTo>
                      <a:cubicBezTo>
                        <a:pt x="3" y="13"/>
                        <a:pt x="3" y="13"/>
                        <a:pt x="3" y="13"/>
                      </a:cubicBezTo>
                      <a:moveTo>
                        <a:pt x="0" y="15"/>
                      </a:moveTo>
                      <a:cubicBezTo>
                        <a:pt x="0" y="15"/>
                        <a:pt x="0" y="15"/>
                        <a:pt x="0" y="15"/>
                      </a:cubicBezTo>
                      <a:cubicBezTo>
                        <a:pt x="0" y="15"/>
                        <a:pt x="0" y="15"/>
                        <a:pt x="0" y="15"/>
                      </a:cubicBezTo>
                      <a:cubicBezTo>
                        <a:pt x="0" y="15"/>
                        <a:pt x="0" y="15"/>
                        <a:pt x="0" y="15"/>
                      </a:cubicBezTo>
                      <a:moveTo>
                        <a:pt x="3" y="14"/>
                      </a:moveTo>
                      <a:cubicBezTo>
                        <a:pt x="3" y="15"/>
                        <a:pt x="2" y="15"/>
                        <a:pt x="2" y="16"/>
                      </a:cubicBezTo>
                      <a:cubicBezTo>
                        <a:pt x="2" y="16"/>
                        <a:pt x="2" y="15"/>
                        <a:pt x="2" y="15"/>
                      </a:cubicBezTo>
                      <a:cubicBezTo>
                        <a:pt x="3" y="15"/>
                        <a:pt x="3" y="14"/>
                        <a:pt x="3" y="14"/>
                      </a:cubicBezTo>
                      <a:moveTo>
                        <a:pt x="5" y="13"/>
                      </a:moveTo>
                      <a:cubicBezTo>
                        <a:pt x="4" y="14"/>
                        <a:pt x="4" y="15"/>
                        <a:pt x="3" y="16"/>
                      </a:cubicBezTo>
                      <a:cubicBezTo>
                        <a:pt x="3" y="16"/>
                        <a:pt x="3" y="16"/>
                        <a:pt x="3" y="16"/>
                      </a:cubicBezTo>
                      <a:cubicBezTo>
                        <a:pt x="3" y="16"/>
                        <a:pt x="3" y="16"/>
                        <a:pt x="3" y="16"/>
                      </a:cubicBezTo>
                      <a:cubicBezTo>
                        <a:pt x="4" y="15"/>
                        <a:pt x="4" y="14"/>
                        <a:pt x="5" y="13"/>
                      </a:cubicBezTo>
                      <a:moveTo>
                        <a:pt x="9" y="11"/>
                      </a:moveTo>
                      <a:cubicBezTo>
                        <a:pt x="9" y="11"/>
                        <a:pt x="9" y="11"/>
                        <a:pt x="9" y="11"/>
                      </a:cubicBezTo>
                      <a:cubicBezTo>
                        <a:pt x="9" y="11"/>
                        <a:pt x="9" y="11"/>
                        <a:pt x="9" y="11"/>
                      </a:cubicBezTo>
                      <a:cubicBezTo>
                        <a:pt x="8" y="12"/>
                        <a:pt x="7" y="14"/>
                        <a:pt x="6" y="15"/>
                      </a:cubicBezTo>
                      <a:cubicBezTo>
                        <a:pt x="6" y="16"/>
                        <a:pt x="5" y="18"/>
                        <a:pt x="4" y="19"/>
                      </a:cubicBezTo>
                      <a:cubicBezTo>
                        <a:pt x="4" y="18"/>
                        <a:pt x="5" y="17"/>
                        <a:pt x="5" y="17"/>
                      </a:cubicBezTo>
                      <a:cubicBezTo>
                        <a:pt x="5" y="17"/>
                        <a:pt x="5" y="17"/>
                        <a:pt x="5" y="17"/>
                      </a:cubicBezTo>
                      <a:cubicBezTo>
                        <a:pt x="6" y="15"/>
                        <a:pt x="7" y="13"/>
                        <a:pt x="9" y="11"/>
                      </a:cubicBezTo>
                      <a:moveTo>
                        <a:pt x="4" y="10"/>
                      </a:moveTo>
                      <a:cubicBezTo>
                        <a:pt x="3" y="11"/>
                        <a:pt x="3" y="12"/>
                        <a:pt x="2" y="13"/>
                      </a:cubicBezTo>
                      <a:cubicBezTo>
                        <a:pt x="3" y="12"/>
                        <a:pt x="3" y="12"/>
                        <a:pt x="3" y="12"/>
                      </a:cubicBezTo>
                      <a:cubicBezTo>
                        <a:pt x="3" y="12"/>
                        <a:pt x="3" y="12"/>
                        <a:pt x="3" y="12"/>
                      </a:cubicBezTo>
                      <a:cubicBezTo>
                        <a:pt x="3" y="11"/>
                        <a:pt x="4" y="10"/>
                        <a:pt x="4" y="10"/>
                      </a:cubicBezTo>
                      <a:moveTo>
                        <a:pt x="15" y="7"/>
                      </a:moveTo>
                      <a:cubicBezTo>
                        <a:pt x="13" y="11"/>
                        <a:pt x="10" y="15"/>
                        <a:pt x="8" y="18"/>
                      </a:cubicBezTo>
                      <a:cubicBezTo>
                        <a:pt x="8" y="18"/>
                        <a:pt x="8" y="18"/>
                        <a:pt x="8" y="18"/>
                      </a:cubicBezTo>
                      <a:cubicBezTo>
                        <a:pt x="8" y="18"/>
                        <a:pt x="8" y="18"/>
                        <a:pt x="8" y="18"/>
                      </a:cubicBezTo>
                      <a:cubicBezTo>
                        <a:pt x="10" y="14"/>
                        <a:pt x="12" y="11"/>
                        <a:pt x="15" y="7"/>
                      </a:cubicBezTo>
                      <a:moveTo>
                        <a:pt x="5" y="7"/>
                      </a:moveTo>
                      <a:cubicBezTo>
                        <a:pt x="5" y="7"/>
                        <a:pt x="5" y="8"/>
                        <a:pt x="5" y="8"/>
                      </a:cubicBezTo>
                      <a:cubicBezTo>
                        <a:pt x="5" y="8"/>
                        <a:pt x="5" y="8"/>
                        <a:pt x="5" y="8"/>
                      </a:cubicBezTo>
                      <a:cubicBezTo>
                        <a:pt x="5" y="8"/>
                        <a:pt x="5" y="8"/>
                        <a:pt x="5" y="8"/>
                      </a:cubicBezTo>
                      <a:cubicBezTo>
                        <a:pt x="5" y="8"/>
                        <a:pt x="5" y="8"/>
                        <a:pt x="5" y="8"/>
                      </a:cubicBezTo>
                      <a:cubicBezTo>
                        <a:pt x="4" y="9"/>
                        <a:pt x="3" y="10"/>
                        <a:pt x="3" y="12"/>
                      </a:cubicBezTo>
                      <a:cubicBezTo>
                        <a:pt x="3" y="12"/>
                        <a:pt x="2" y="13"/>
                        <a:pt x="2" y="13"/>
                      </a:cubicBezTo>
                      <a:cubicBezTo>
                        <a:pt x="2" y="14"/>
                        <a:pt x="1" y="15"/>
                        <a:pt x="0" y="16"/>
                      </a:cubicBezTo>
                      <a:cubicBezTo>
                        <a:pt x="0" y="16"/>
                        <a:pt x="0" y="15"/>
                        <a:pt x="0" y="15"/>
                      </a:cubicBezTo>
                      <a:cubicBezTo>
                        <a:pt x="0" y="15"/>
                        <a:pt x="0" y="15"/>
                        <a:pt x="0" y="15"/>
                      </a:cubicBezTo>
                      <a:cubicBezTo>
                        <a:pt x="0" y="15"/>
                        <a:pt x="0" y="15"/>
                        <a:pt x="0" y="15"/>
                      </a:cubicBezTo>
                      <a:cubicBezTo>
                        <a:pt x="0" y="15"/>
                        <a:pt x="0" y="15"/>
                        <a:pt x="0" y="15"/>
                      </a:cubicBezTo>
                      <a:cubicBezTo>
                        <a:pt x="0" y="15"/>
                        <a:pt x="0" y="15"/>
                        <a:pt x="0" y="15"/>
                      </a:cubicBezTo>
                      <a:cubicBezTo>
                        <a:pt x="0" y="14"/>
                        <a:pt x="1" y="14"/>
                        <a:pt x="1" y="13"/>
                      </a:cubicBezTo>
                      <a:cubicBezTo>
                        <a:pt x="1" y="13"/>
                        <a:pt x="1" y="13"/>
                        <a:pt x="1" y="13"/>
                      </a:cubicBezTo>
                      <a:cubicBezTo>
                        <a:pt x="2" y="11"/>
                        <a:pt x="3" y="10"/>
                        <a:pt x="4" y="8"/>
                      </a:cubicBezTo>
                      <a:cubicBezTo>
                        <a:pt x="5" y="8"/>
                        <a:pt x="5" y="7"/>
                        <a:pt x="5" y="7"/>
                      </a:cubicBezTo>
                      <a:moveTo>
                        <a:pt x="7" y="7"/>
                      </a:moveTo>
                      <a:cubicBezTo>
                        <a:pt x="6" y="9"/>
                        <a:pt x="5" y="11"/>
                        <a:pt x="3" y="14"/>
                      </a:cubicBezTo>
                      <a:cubicBezTo>
                        <a:pt x="3" y="14"/>
                        <a:pt x="3" y="14"/>
                        <a:pt x="3" y="14"/>
                      </a:cubicBezTo>
                      <a:cubicBezTo>
                        <a:pt x="3" y="14"/>
                        <a:pt x="3" y="15"/>
                        <a:pt x="2" y="15"/>
                      </a:cubicBezTo>
                      <a:cubicBezTo>
                        <a:pt x="2" y="14"/>
                        <a:pt x="3" y="13"/>
                        <a:pt x="3" y="13"/>
                      </a:cubicBezTo>
                      <a:cubicBezTo>
                        <a:pt x="3" y="13"/>
                        <a:pt x="3" y="13"/>
                        <a:pt x="3" y="13"/>
                      </a:cubicBezTo>
                      <a:cubicBezTo>
                        <a:pt x="4" y="10"/>
                        <a:pt x="5" y="9"/>
                        <a:pt x="7" y="7"/>
                      </a:cubicBezTo>
                      <a:moveTo>
                        <a:pt x="18" y="5"/>
                      </a:moveTo>
                      <a:cubicBezTo>
                        <a:pt x="18" y="6"/>
                        <a:pt x="17" y="7"/>
                        <a:pt x="16" y="8"/>
                      </a:cubicBezTo>
                      <a:cubicBezTo>
                        <a:pt x="15" y="9"/>
                        <a:pt x="15" y="10"/>
                        <a:pt x="14" y="11"/>
                      </a:cubicBezTo>
                      <a:cubicBezTo>
                        <a:pt x="13" y="13"/>
                        <a:pt x="12" y="14"/>
                        <a:pt x="11" y="15"/>
                      </a:cubicBezTo>
                      <a:cubicBezTo>
                        <a:pt x="11" y="15"/>
                        <a:pt x="11" y="15"/>
                        <a:pt x="11" y="15"/>
                      </a:cubicBezTo>
                      <a:cubicBezTo>
                        <a:pt x="13" y="12"/>
                        <a:pt x="15" y="10"/>
                        <a:pt x="17" y="7"/>
                      </a:cubicBezTo>
                      <a:cubicBezTo>
                        <a:pt x="17" y="6"/>
                        <a:pt x="18" y="6"/>
                        <a:pt x="18" y="5"/>
                      </a:cubicBezTo>
                      <a:moveTo>
                        <a:pt x="8" y="5"/>
                      </a:moveTo>
                      <a:cubicBezTo>
                        <a:pt x="8" y="6"/>
                        <a:pt x="7" y="7"/>
                        <a:pt x="7" y="9"/>
                      </a:cubicBezTo>
                      <a:cubicBezTo>
                        <a:pt x="6" y="10"/>
                        <a:pt x="5" y="12"/>
                        <a:pt x="4" y="13"/>
                      </a:cubicBezTo>
                      <a:cubicBezTo>
                        <a:pt x="5" y="11"/>
                        <a:pt x="6" y="8"/>
                        <a:pt x="7" y="6"/>
                      </a:cubicBezTo>
                      <a:cubicBezTo>
                        <a:pt x="8" y="6"/>
                        <a:pt x="8" y="5"/>
                        <a:pt x="8" y="5"/>
                      </a:cubicBezTo>
                      <a:moveTo>
                        <a:pt x="33" y="5"/>
                      </a:moveTo>
                      <a:cubicBezTo>
                        <a:pt x="33" y="5"/>
                        <a:pt x="33" y="5"/>
                        <a:pt x="33" y="5"/>
                      </a:cubicBezTo>
                      <a:cubicBezTo>
                        <a:pt x="33" y="5"/>
                        <a:pt x="33" y="5"/>
                        <a:pt x="33" y="5"/>
                      </a:cubicBezTo>
                      <a:moveTo>
                        <a:pt x="8" y="4"/>
                      </a:moveTo>
                      <a:cubicBezTo>
                        <a:pt x="8" y="5"/>
                        <a:pt x="8" y="5"/>
                        <a:pt x="8" y="5"/>
                      </a:cubicBezTo>
                      <a:cubicBezTo>
                        <a:pt x="8" y="5"/>
                        <a:pt x="8" y="5"/>
                        <a:pt x="8" y="5"/>
                      </a:cubicBezTo>
                      <a:cubicBezTo>
                        <a:pt x="8" y="5"/>
                        <a:pt x="8" y="5"/>
                        <a:pt x="8" y="5"/>
                      </a:cubicBezTo>
                      <a:cubicBezTo>
                        <a:pt x="8" y="6"/>
                        <a:pt x="8" y="6"/>
                        <a:pt x="7" y="6"/>
                      </a:cubicBezTo>
                      <a:cubicBezTo>
                        <a:pt x="5" y="9"/>
                        <a:pt x="3" y="12"/>
                        <a:pt x="2" y="15"/>
                      </a:cubicBezTo>
                      <a:cubicBezTo>
                        <a:pt x="2" y="15"/>
                        <a:pt x="2" y="15"/>
                        <a:pt x="2" y="15"/>
                      </a:cubicBezTo>
                      <a:cubicBezTo>
                        <a:pt x="2" y="15"/>
                        <a:pt x="2" y="14"/>
                        <a:pt x="2" y="14"/>
                      </a:cubicBezTo>
                      <a:cubicBezTo>
                        <a:pt x="2" y="14"/>
                        <a:pt x="2" y="14"/>
                        <a:pt x="2" y="14"/>
                      </a:cubicBezTo>
                      <a:cubicBezTo>
                        <a:pt x="2" y="14"/>
                        <a:pt x="2" y="13"/>
                        <a:pt x="2" y="13"/>
                      </a:cubicBezTo>
                      <a:cubicBezTo>
                        <a:pt x="3" y="12"/>
                        <a:pt x="4" y="10"/>
                        <a:pt x="4" y="9"/>
                      </a:cubicBezTo>
                      <a:cubicBezTo>
                        <a:pt x="4" y="9"/>
                        <a:pt x="5" y="8"/>
                        <a:pt x="5" y="8"/>
                      </a:cubicBezTo>
                      <a:cubicBezTo>
                        <a:pt x="5" y="8"/>
                        <a:pt x="5" y="7"/>
                        <a:pt x="5" y="7"/>
                      </a:cubicBezTo>
                      <a:cubicBezTo>
                        <a:pt x="5" y="7"/>
                        <a:pt x="5" y="7"/>
                        <a:pt x="5" y="7"/>
                      </a:cubicBezTo>
                      <a:cubicBezTo>
                        <a:pt x="6" y="6"/>
                        <a:pt x="7" y="5"/>
                        <a:pt x="8" y="4"/>
                      </a:cubicBezTo>
                      <a:cubicBezTo>
                        <a:pt x="8" y="4"/>
                        <a:pt x="8" y="4"/>
                        <a:pt x="8" y="4"/>
                      </a:cubicBezTo>
                      <a:cubicBezTo>
                        <a:pt x="8" y="4"/>
                        <a:pt x="8" y="4"/>
                        <a:pt x="8" y="4"/>
                      </a:cubicBezTo>
                      <a:cubicBezTo>
                        <a:pt x="8" y="4"/>
                        <a:pt x="8" y="4"/>
                        <a:pt x="8" y="4"/>
                      </a:cubicBezTo>
                      <a:cubicBezTo>
                        <a:pt x="8" y="4"/>
                        <a:pt x="8" y="4"/>
                        <a:pt x="8" y="4"/>
                      </a:cubicBezTo>
                      <a:cubicBezTo>
                        <a:pt x="8" y="4"/>
                        <a:pt x="8" y="4"/>
                        <a:pt x="8" y="4"/>
                      </a:cubicBezTo>
                      <a:moveTo>
                        <a:pt x="16" y="4"/>
                      </a:moveTo>
                      <a:cubicBezTo>
                        <a:pt x="13" y="9"/>
                        <a:pt x="9" y="14"/>
                        <a:pt x="6" y="19"/>
                      </a:cubicBezTo>
                      <a:cubicBezTo>
                        <a:pt x="7" y="18"/>
                        <a:pt x="7" y="18"/>
                        <a:pt x="7" y="18"/>
                      </a:cubicBezTo>
                      <a:cubicBezTo>
                        <a:pt x="7" y="18"/>
                        <a:pt x="7" y="18"/>
                        <a:pt x="7" y="18"/>
                      </a:cubicBezTo>
                      <a:cubicBezTo>
                        <a:pt x="9" y="14"/>
                        <a:pt x="11" y="9"/>
                        <a:pt x="14" y="6"/>
                      </a:cubicBezTo>
                      <a:cubicBezTo>
                        <a:pt x="14" y="6"/>
                        <a:pt x="14" y="6"/>
                        <a:pt x="14" y="6"/>
                      </a:cubicBezTo>
                      <a:cubicBezTo>
                        <a:pt x="14" y="6"/>
                        <a:pt x="14" y="6"/>
                        <a:pt x="14" y="6"/>
                      </a:cubicBezTo>
                      <a:cubicBezTo>
                        <a:pt x="14" y="6"/>
                        <a:pt x="14" y="6"/>
                        <a:pt x="14" y="6"/>
                      </a:cubicBezTo>
                      <a:cubicBezTo>
                        <a:pt x="14" y="6"/>
                        <a:pt x="14" y="6"/>
                        <a:pt x="14" y="6"/>
                      </a:cubicBezTo>
                      <a:cubicBezTo>
                        <a:pt x="15" y="5"/>
                        <a:pt x="15" y="5"/>
                        <a:pt x="16" y="4"/>
                      </a:cubicBezTo>
                      <a:moveTo>
                        <a:pt x="9" y="4"/>
                      </a:moveTo>
                      <a:cubicBezTo>
                        <a:pt x="9" y="4"/>
                        <a:pt x="9" y="5"/>
                        <a:pt x="9" y="5"/>
                      </a:cubicBezTo>
                      <a:cubicBezTo>
                        <a:pt x="9" y="5"/>
                        <a:pt x="9" y="5"/>
                        <a:pt x="9" y="5"/>
                      </a:cubicBezTo>
                      <a:cubicBezTo>
                        <a:pt x="8" y="6"/>
                        <a:pt x="8" y="7"/>
                        <a:pt x="7" y="8"/>
                      </a:cubicBezTo>
                      <a:cubicBezTo>
                        <a:pt x="8" y="7"/>
                        <a:pt x="8" y="6"/>
                        <a:pt x="8" y="5"/>
                      </a:cubicBezTo>
                      <a:cubicBezTo>
                        <a:pt x="8" y="5"/>
                        <a:pt x="9" y="4"/>
                        <a:pt x="9" y="4"/>
                      </a:cubicBezTo>
                      <a:moveTo>
                        <a:pt x="16" y="3"/>
                      </a:moveTo>
                      <a:cubicBezTo>
                        <a:pt x="14" y="5"/>
                        <a:pt x="12" y="7"/>
                        <a:pt x="11" y="9"/>
                      </a:cubicBezTo>
                      <a:cubicBezTo>
                        <a:pt x="11" y="10"/>
                        <a:pt x="10" y="11"/>
                        <a:pt x="10" y="11"/>
                      </a:cubicBezTo>
                      <a:cubicBezTo>
                        <a:pt x="9" y="12"/>
                        <a:pt x="9" y="13"/>
                        <a:pt x="8" y="14"/>
                      </a:cubicBezTo>
                      <a:cubicBezTo>
                        <a:pt x="7" y="15"/>
                        <a:pt x="6" y="17"/>
                        <a:pt x="6" y="19"/>
                      </a:cubicBezTo>
                      <a:cubicBezTo>
                        <a:pt x="6" y="17"/>
                        <a:pt x="6" y="16"/>
                        <a:pt x="7" y="15"/>
                      </a:cubicBezTo>
                      <a:cubicBezTo>
                        <a:pt x="7" y="15"/>
                        <a:pt x="7" y="15"/>
                        <a:pt x="7" y="15"/>
                      </a:cubicBezTo>
                      <a:cubicBezTo>
                        <a:pt x="8" y="12"/>
                        <a:pt x="10" y="9"/>
                        <a:pt x="12" y="7"/>
                      </a:cubicBezTo>
                      <a:cubicBezTo>
                        <a:pt x="13" y="5"/>
                        <a:pt x="14" y="4"/>
                        <a:pt x="16" y="3"/>
                      </a:cubicBezTo>
                      <a:moveTo>
                        <a:pt x="24" y="3"/>
                      </a:moveTo>
                      <a:cubicBezTo>
                        <a:pt x="22" y="5"/>
                        <a:pt x="21" y="7"/>
                        <a:pt x="19" y="9"/>
                      </a:cubicBezTo>
                      <a:cubicBezTo>
                        <a:pt x="20" y="8"/>
                        <a:pt x="20" y="7"/>
                        <a:pt x="21" y="6"/>
                      </a:cubicBezTo>
                      <a:cubicBezTo>
                        <a:pt x="21" y="6"/>
                        <a:pt x="21" y="6"/>
                        <a:pt x="21" y="6"/>
                      </a:cubicBezTo>
                      <a:cubicBezTo>
                        <a:pt x="21" y="6"/>
                        <a:pt x="21" y="6"/>
                        <a:pt x="21" y="6"/>
                      </a:cubicBezTo>
                      <a:cubicBezTo>
                        <a:pt x="21" y="6"/>
                        <a:pt x="21" y="6"/>
                        <a:pt x="21" y="6"/>
                      </a:cubicBezTo>
                      <a:cubicBezTo>
                        <a:pt x="21" y="6"/>
                        <a:pt x="21" y="6"/>
                        <a:pt x="21" y="6"/>
                      </a:cubicBezTo>
                      <a:cubicBezTo>
                        <a:pt x="22" y="5"/>
                        <a:pt x="23" y="4"/>
                        <a:pt x="24" y="3"/>
                      </a:cubicBezTo>
                      <a:moveTo>
                        <a:pt x="28" y="2"/>
                      </a:moveTo>
                      <a:cubicBezTo>
                        <a:pt x="27" y="3"/>
                        <a:pt x="27" y="4"/>
                        <a:pt x="26" y="5"/>
                      </a:cubicBezTo>
                      <a:cubicBezTo>
                        <a:pt x="26" y="5"/>
                        <a:pt x="26" y="5"/>
                        <a:pt x="26" y="5"/>
                      </a:cubicBezTo>
                      <a:cubicBezTo>
                        <a:pt x="26" y="5"/>
                        <a:pt x="26" y="5"/>
                        <a:pt x="26" y="5"/>
                      </a:cubicBezTo>
                      <a:cubicBezTo>
                        <a:pt x="26" y="5"/>
                        <a:pt x="26" y="5"/>
                        <a:pt x="26" y="5"/>
                      </a:cubicBezTo>
                      <a:cubicBezTo>
                        <a:pt x="26" y="5"/>
                        <a:pt x="26" y="5"/>
                        <a:pt x="26" y="5"/>
                      </a:cubicBezTo>
                      <a:cubicBezTo>
                        <a:pt x="26" y="5"/>
                        <a:pt x="25" y="6"/>
                        <a:pt x="25" y="7"/>
                      </a:cubicBezTo>
                      <a:cubicBezTo>
                        <a:pt x="25" y="6"/>
                        <a:pt x="26" y="5"/>
                        <a:pt x="27" y="4"/>
                      </a:cubicBezTo>
                      <a:cubicBezTo>
                        <a:pt x="27" y="4"/>
                        <a:pt x="27" y="4"/>
                        <a:pt x="27" y="4"/>
                      </a:cubicBezTo>
                      <a:cubicBezTo>
                        <a:pt x="27" y="4"/>
                        <a:pt x="27" y="4"/>
                        <a:pt x="27" y="4"/>
                      </a:cubicBezTo>
                      <a:cubicBezTo>
                        <a:pt x="27" y="4"/>
                        <a:pt x="27" y="4"/>
                        <a:pt x="27" y="4"/>
                      </a:cubicBezTo>
                      <a:cubicBezTo>
                        <a:pt x="27" y="4"/>
                        <a:pt x="27" y="4"/>
                        <a:pt x="27" y="4"/>
                      </a:cubicBezTo>
                      <a:cubicBezTo>
                        <a:pt x="27" y="3"/>
                        <a:pt x="28" y="3"/>
                        <a:pt x="28" y="2"/>
                      </a:cubicBezTo>
                      <a:moveTo>
                        <a:pt x="30" y="2"/>
                      </a:moveTo>
                      <a:cubicBezTo>
                        <a:pt x="30" y="3"/>
                        <a:pt x="28" y="5"/>
                        <a:pt x="27" y="6"/>
                      </a:cubicBezTo>
                      <a:cubicBezTo>
                        <a:pt x="28" y="5"/>
                        <a:pt x="29" y="4"/>
                        <a:pt x="29" y="3"/>
                      </a:cubicBezTo>
                      <a:cubicBezTo>
                        <a:pt x="29" y="3"/>
                        <a:pt x="29" y="3"/>
                        <a:pt x="29" y="3"/>
                      </a:cubicBezTo>
                      <a:cubicBezTo>
                        <a:pt x="29" y="3"/>
                        <a:pt x="29" y="3"/>
                        <a:pt x="29" y="3"/>
                      </a:cubicBezTo>
                      <a:cubicBezTo>
                        <a:pt x="29" y="3"/>
                        <a:pt x="29" y="3"/>
                        <a:pt x="29" y="3"/>
                      </a:cubicBezTo>
                      <a:cubicBezTo>
                        <a:pt x="29" y="3"/>
                        <a:pt x="29" y="3"/>
                        <a:pt x="29" y="3"/>
                      </a:cubicBezTo>
                      <a:cubicBezTo>
                        <a:pt x="30" y="3"/>
                        <a:pt x="30" y="2"/>
                        <a:pt x="30" y="2"/>
                      </a:cubicBezTo>
                      <a:moveTo>
                        <a:pt x="26" y="2"/>
                      </a:moveTo>
                      <a:cubicBezTo>
                        <a:pt x="25" y="3"/>
                        <a:pt x="24" y="4"/>
                        <a:pt x="23" y="5"/>
                      </a:cubicBezTo>
                      <a:cubicBezTo>
                        <a:pt x="23" y="5"/>
                        <a:pt x="23" y="5"/>
                        <a:pt x="23" y="5"/>
                      </a:cubicBezTo>
                      <a:cubicBezTo>
                        <a:pt x="22" y="6"/>
                        <a:pt x="21" y="7"/>
                        <a:pt x="20" y="8"/>
                      </a:cubicBezTo>
                      <a:cubicBezTo>
                        <a:pt x="21" y="7"/>
                        <a:pt x="22" y="6"/>
                        <a:pt x="23" y="4"/>
                      </a:cubicBezTo>
                      <a:cubicBezTo>
                        <a:pt x="24" y="3"/>
                        <a:pt x="25" y="3"/>
                        <a:pt x="26" y="2"/>
                      </a:cubicBezTo>
                      <a:moveTo>
                        <a:pt x="32" y="1"/>
                      </a:moveTo>
                      <a:cubicBezTo>
                        <a:pt x="31" y="3"/>
                        <a:pt x="30" y="4"/>
                        <a:pt x="30" y="5"/>
                      </a:cubicBezTo>
                      <a:cubicBezTo>
                        <a:pt x="30" y="5"/>
                        <a:pt x="30" y="5"/>
                        <a:pt x="30" y="4"/>
                      </a:cubicBezTo>
                      <a:cubicBezTo>
                        <a:pt x="30" y="4"/>
                        <a:pt x="31" y="3"/>
                        <a:pt x="31" y="3"/>
                      </a:cubicBezTo>
                      <a:cubicBezTo>
                        <a:pt x="31" y="3"/>
                        <a:pt x="31" y="3"/>
                        <a:pt x="31" y="3"/>
                      </a:cubicBezTo>
                      <a:cubicBezTo>
                        <a:pt x="31" y="3"/>
                        <a:pt x="31" y="3"/>
                        <a:pt x="31" y="3"/>
                      </a:cubicBezTo>
                      <a:cubicBezTo>
                        <a:pt x="31" y="3"/>
                        <a:pt x="31" y="3"/>
                        <a:pt x="31" y="3"/>
                      </a:cubicBezTo>
                      <a:cubicBezTo>
                        <a:pt x="31" y="3"/>
                        <a:pt x="31" y="3"/>
                        <a:pt x="31" y="3"/>
                      </a:cubicBezTo>
                      <a:cubicBezTo>
                        <a:pt x="31" y="2"/>
                        <a:pt x="32" y="2"/>
                        <a:pt x="32" y="1"/>
                      </a:cubicBezTo>
                      <a:moveTo>
                        <a:pt x="28" y="1"/>
                      </a:moveTo>
                      <a:cubicBezTo>
                        <a:pt x="27" y="3"/>
                        <a:pt x="26" y="4"/>
                        <a:pt x="25" y="5"/>
                      </a:cubicBezTo>
                      <a:cubicBezTo>
                        <a:pt x="24" y="6"/>
                        <a:pt x="23" y="7"/>
                        <a:pt x="22" y="8"/>
                      </a:cubicBezTo>
                      <a:cubicBezTo>
                        <a:pt x="23" y="7"/>
                        <a:pt x="24" y="5"/>
                        <a:pt x="25" y="4"/>
                      </a:cubicBezTo>
                      <a:cubicBezTo>
                        <a:pt x="25" y="4"/>
                        <a:pt x="25" y="4"/>
                        <a:pt x="25" y="4"/>
                      </a:cubicBezTo>
                      <a:cubicBezTo>
                        <a:pt x="25" y="4"/>
                        <a:pt x="25" y="4"/>
                        <a:pt x="25" y="4"/>
                      </a:cubicBezTo>
                      <a:cubicBezTo>
                        <a:pt x="25" y="4"/>
                        <a:pt x="25" y="4"/>
                        <a:pt x="25" y="4"/>
                      </a:cubicBezTo>
                      <a:cubicBezTo>
                        <a:pt x="25" y="4"/>
                        <a:pt x="25" y="4"/>
                        <a:pt x="25" y="4"/>
                      </a:cubicBezTo>
                      <a:cubicBezTo>
                        <a:pt x="26" y="3"/>
                        <a:pt x="27" y="2"/>
                        <a:pt x="28" y="1"/>
                      </a:cubicBezTo>
                      <a:moveTo>
                        <a:pt x="29" y="0"/>
                      </a:moveTo>
                      <a:cubicBezTo>
                        <a:pt x="28" y="0"/>
                        <a:pt x="27" y="0"/>
                        <a:pt x="27" y="1"/>
                      </a:cubicBezTo>
                      <a:cubicBezTo>
                        <a:pt x="27" y="1"/>
                        <a:pt x="26" y="1"/>
                        <a:pt x="26" y="1"/>
                      </a:cubicBezTo>
                      <a:cubicBezTo>
                        <a:pt x="26" y="1"/>
                        <a:pt x="27" y="1"/>
                        <a:pt x="27" y="0"/>
                      </a:cubicBezTo>
                      <a:cubicBezTo>
                        <a:pt x="27" y="0"/>
                        <a:pt x="27" y="0"/>
                        <a:pt x="27" y="0"/>
                      </a:cubicBezTo>
                      <a:cubicBezTo>
                        <a:pt x="26" y="1"/>
                        <a:pt x="26" y="1"/>
                        <a:pt x="25" y="2"/>
                      </a:cubicBezTo>
                      <a:cubicBezTo>
                        <a:pt x="25" y="1"/>
                        <a:pt x="26" y="1"/>
                        <a:pt x="27" y="0"/>
                      </a:cubicBezTo>
                      <a:cubicBezTo>
                        <a:pt x="27" y="0"/>
                        <a:pt x="27" y="0"/>
                        <a:pt x="27" y="0"/>
                      </a:cubicBezTo>
                      <a:cubicBezTo>
                        <a:pt x="24" y="1"/>
                        <a:pt x="22" y="3"/>
                        <a:pt x="21" y="5"/>
                      </a:cubicBezTo>
                      <a:cubicBezTo>
                        <a:pt x="19" y="7"/>
                        <a:pt x="17" y="9"/>
                        <a:pt x="16" y="11"/>
                      </a:cubicBezTo>
                      <a:cubicBezTo>
                        <a:pt x="17" y="10"/>
                        <a:pt x="18" y="8"/>
                        <a:pt x="19" y="7"/>
                      </a:cubicBezTo>
                      <a:cubicBezTo>
                        <a:pt x="19" y="7"/>
                        <a:pt x="19" y="7"/>
                        <a:pt x="19" y="7"/>
                      </a:cubicBezTo>
                      <a:cubicBezTo>
                        <a:pt x="20" y="5"/>
                        <a:pt x="22" y="3"/>
                        <a:pt x="23" y="0"/>
                      </a:cubicBezTo>
                      <a:cubicBezTo>
                        <a:pt x="23" y="0"/>
                        <a:pt x="23" y="0"/>
                        <a:pt x="23" y="0"/>
                      </a:cubicBezTo>
                      <a:cubicBezTo>
                        <a:pt x="22" y="1"/>
                        <a:pt x="21" y="3"/>
                        <a:pt x="20" y="4"/>
                      </a:cubicBezTo>
                      <a:cubicBezTo>
                        <a:pt x="20" y="3"/>
                        <a:pt x="21" y="2"/>
                        <a:pt x="22" y="1"/>
                      </a:cubicBezTo>
                      <a:cubicBezTo>
                        <a:pt x="22" y="1"/>
                        <a:pt x="22" y="1"/>
                        <a:pt x="22" y="1"/>
                      </a:cubicBezTo>
                      <a:cubicBezTo>
                        <a:pt x="19" y="3"/>
                        <a:pt x="18" y="4"/>
                        <a:pt x="16" y="6"/>
                      </a:cubicBezTo>
                      <a:cubicBezTo>
                        <a:pt x="17" y="5"/>
                        <a:pt x="18" y="3"/>
                        <a:pt x="19" y="1"/>
                      </a:cubicBezTo>
                      <a:cubicBezTo>
                        <a:pt x="19" y="1"/>
                        <a:pt x="19" y="1"/>
                        <a:pt x="19" y="1"/>
                      </a:cubicBezTo>
                      <a:cubicBezTo>
                        <a:pt x="18" y="2"/>
                        <a:pt x="17" y="2"/>
                        <a:pt x="16" y="3"/>
                      </a:cubicBezTo>
                      <a:cubicBezTo>
                        <a:pt x="17" y="3"/>
                        <a:pt x="17" y="3"/>
                        <a:pt x="17" y="2"/>
                      </a:cubicBezTo>
                      <a:cubicBezTo>
                        <a:pt x="17" y="2"/>
                        <a:pt x="17" y="2"/>
                        <a:pt x="17" y="2"/>
                      </a:cubicBezTo>
                      <a:cubicBezTo>
                        <a:pt x="17" y="2"/>
                        <a:pt x="16" y="3"/>
                        <a:pt x="16" y="3"/>
                      </a:cubicBezTo>
                      <a:cubicBezTo>
                        <a:pt x="16" y="2"/>
                        <a:pt x="17" y="2"/>
                        <a:pt x="17" y="1"/>
                      </a:cubicBezTo>
                      <a:cubicBezTo>
                        <a:pt x="17" y="1"/>
                        <a:pt x="17" y="1"/>
                        <a:pt x="17" y="1"/>
                      </a:cubicBezTo>
                      <a:cubicBezTo>
                        <a:pt x="15" y="3"/>
                        <a:pt x="13" y="5"/>
                        <a:pt x="12" y="7"/>
                      </a:cubicBezTo>
                      <a:cubicBezTo>
                        <a:pt x="12" y="6"/>
                        <a:pt x="13" y="4"/>
                        <a:pt x="13" y="3"/>
                      </a:cubicBezTo>
                      <a:cubicBezTo>
                        <a:pt x="13" y="3"/>
                        <a:pt x="13" y="3"/>
                        <a:pt x="13" y="3"/>
                      </a:cubicBezTo>
                      <a:cubicBezTo>
                        <a:pt x="11" y="4"/>
                        <a:pt x="9" y="7"/>
                        <a:pt x="7" y="9"/>
                      </a:cubicBezTo>
                      <a:cubicBezTo>
                        <a:pt x="6" y="10"/>
                        <a:pt x="6" y="10"/>
                        <a:pt x="6" y="11"/>
                      </a:cubicBezTo>
                      <a:cubicBezTo>
                        <a:pt x="6" y="10"/>
                        <a:pt x="7" y="9"/>
                        <a:pt x="7" y="8"/>
                      </a:cubicBezTo>
                      <a:cubicBezTo>
                        <a:pt x="8" y="7"/>
                        <a:pt x="9" y="5"/>
                        <a:pt x="9" y="4"/>
                      </a:cubicBezTo>
                      <a:cubicBezTo>
                        <a:pt x="9" y="3"/>
                        <a:pt x="9" y="3"/>
                        <a:pt x="9" y="3"/>
                      </a:cubicBezTo>
                      <a:cubicBezTo>
                        <a:pt x="9" y="4"/>
                        <a:pt x="9" y="4"/>
                        <a:pt x="8" y="5"/>
                      </a:cubicBezTo>
                      <a:cubicBezTo>
                        <a:pt x="8" y="5"/>
                        <a:pt x="8" y="4"/>
                        <a:pt x="8" y="4"/>
                      </a:cubicBezTo>
                      <a:cubicBezTo>
                        <a:pt x="8" y="4"/>
                        <a:pt x="8" y="4"/>
                        <a:pt x="8" y="4"/>
                      </a:cubicBezTo>
                      <a:cubicBezTo>
                        <a:pt x="6" y="6"/>
                        <a:pt x="5" y="7"/>
                        <a:pt x="3" y="9"/>
                      </a:cubicBezTo>
                      <a:cubicBezTo>
                        <a:pt x="2" y="10"/>
                        <a:pt x="2" y="12"/>
                        <a:pt x="1" y="13"/>
                      </a:cubicBezTo>
                      <a:cubicBezTo>
                        <a:pt x="1" y="14"/>
                        <a:pt x="0" y="15"/>
                        <a:pt x="0" y="16"/>
                      </a:cubicBezTo>
                      <a:cubicBezTo>
                        <a:pt x="0" y="16"/>
                        <a:pt x="0" y="16"/>
                        <a:pt x="0" y="16"/>
                      </a:cubicBezTo>
                      <a:cubicBezTo>
                        <a:pt x="1" y="15"/>
                        <a:pt x="2" y="14"/>
                        <a:pt x="2" y="13"/>
                      </a:cubicBezTo>
                      <a:cubicBezTo>
                        <a:pt x="2" y="14"/>
                        <a:pt x="2" y="15"/>
                        <a:pt x="2" y="15"/>
                      </a:cubicBezTo>
                      <a:cubicBezTo>
                        <a:pt x="2" y="15"/>
                        <a:pt x="2" y="15"/>
                        <a:pt x="2" y="15"/>
                      </a:cubicBezTo>
                      <a:cubicBezTo>
                        <a:pt x="2" y="15"/>
                        <a:pt x="2" y="15"/>
                        <a:pt x="2" y="15"/>
                      </a:cubicBezTo>
                      <a:cubicBezTo>
                        <a:pt x="2" y="16"/>
                        <a:pt x="2" y="16"/>
                        <a:pt x="2" y="16"/>
                      </a:cubicBezTo>
                      <a:cubicBezTo>
                        <a:pt x="2" y="16"/>
                        <a:pt x="2" y="16"/>
                        <a:pt x="2" y="16"/>
                      </a:cubicBezTo>
                      <a:cubicBezTo>
                        <a:pt x="2" y="15"/>
                        <a:pt x="3" y="15"/>
                        <a:pt x="3" y="14"/>
                      </a:cubicBezTo>
                      <a:cubicBezTo>
                        <a:pt x="4" y="12"/>
                        <a:pt x="5" y="11"/>
                        <a:pt x="6" y="10"/>
                      </a:cubicBezTo>
                      <a:cubicBezTo>
                        <a:pt x="6" y="10"/>
                        <a:pt x="6" y="9"/>
                        <a:pt x="6" y="9"/>
                      </a:cubicBezTo>
                      <a:cubicBezTo>
                        <a:pt x="6" y="10"/>
                        <a:pt x="6" y="11"/>
                        <a:pt x="5" y="11"/>
                      </a:cubicBezTo>
                      <a:cubicBezTo>
                        <a:pt x="4" y="14"/>
                        <a:pt x="3" y="16"/>
                        <a:pt x="2" y="18"/>
                      </a:cubicBezTo>
                      <a:cubicBezTo>
                        <a:pt x="2" y="18"/>
                        <a:pt x="2" y="18"/>
                        <a:pt x="2" y="18"/>
                      </a:cubicBezTo>
                      <a:cubicBezTo>
                        <a:pt x="2" y="18"/>
                        <a:pt x="3" y="17"/>
                        <a:pt x="3" y="17"/>
                      </a:cubicBezTo>
                      <a:cubicBezTo>
                        <a:pt x="3" y="17"/>
                        <a:pt x="3" y="17"/>
                        <a:pt x="3" y="17"/>
                      </a:cubicBezTo>
                      <a:cubicBezTo>
                        <a:pt x="4" y="15"/>
                        <a:pt x="5" y="13"/>
                        <a:pt x="5" y="11"/>
                      </a:cubicBezTo>
                      <a:cubicBezTo>
                        <a:pt x="6" y="10"/>
                        <a:pt x="7" y="8"/>
                        <a:pt x="9" y="7"/>
                      </a:cubicBezTo>
                      <a:cubicBezTo>
                        <a:pt x="10" y="6"/>
                        <a:pt x="11" y="4"/>
                        <a:pt x="13" y="3"/>
                      </a:cubicBezTo>
                      <a:cubicBezTo>
                        <a:pt x="13" y="3"/>
                        <a:pt x="13" y="3"/>
                        <a:pt x="13" y="3"/>
                      </a:cubicBezTo>
                      <a:cubicBezTo>
                        <a:pt x="13" y="3"/>
                        <a:pt x="13" y="4"/>
                        <a:pt x="13" y="5"/>
                      </a:cubicBezTo>
                      <a:cubicBezTo>
                        <a:pt x="13" y="5"/>
                        <a:pt x="13" y="5"/>
                        <a:pt x="13" y="5"/>
                      </a:cubicBezTo>
                      <a:cubicBezTo>
                        <a:pt x="12" y="6"/>
                        <a:pt x="11" y="7"/>
                        <a:pt x="11" y="8"/>
                      </a:cubicBezTo>
                      <a:cubicBezTo>
                        <a:pt x="10" y="9"/>
                        <a:pt x="9" y="10"/>
                        <a:pt x="9" y="11"/>
                      </a:cubicBezTo>
                      <a:cubicBezTo>
                        <a:pt x="8" y="12"/>
                        <a:pt x="7" y="13"/>
                        <a:pt x="6" y="15"/>
                      </a:cubicBezTo>
                      <a:cubicBezTo>
                        <a:pt x="5" y="16"/>
                        <a:pt x="4" y="18"/>
                        <a:pt x="4" y="19"/>
                      </a:cubicBezTo>
                      <a:cubicBezTo>
                        <a:pt x="4" y="19"/>
                        <a:pt x="4" y="19"/>
                        <a:pt x="4" y="19"/>
                      </a:cubicBezTo>
                      <a:cubicBezTo>
                        <a:pt x="5" y="18"/>
                        <a:pt x="6" y="16"/>
                        <a:pt x="7" y="15"/>
                      </a:cubicBezTo>
                      <a:cubicBezTo>
                        <a:pt x="8" y="13"/>
                        <a:pt x="8" y="12"/>
                        <a:pt x="9" y="10"/>
                      </a:cubicBezTo>
                      <a:cubicBezTo>
                        <a:pt x="10" y="9"/>
                        <a:pt x="10" y="9"/>
                        <a:pt x="11" y="8"/>
                      </a:cubicBezTo>
                      <a:cubicBezTo>
                        <a:pt x="12" y="7"/>
                        <a:pt x="12" y="6"/>
                        <a:pt x="13" y="5"/>
                      </a:cubicBezTo>
                      <a:cubicBezTo>
                        <a:pt x="13" y="5"/>
                        <a:pt x="13" y="5"/>
                        <a:pt x="13" y="5"/>
                      </a:cubicBezTo>
                      <a:cubicBezTo>
                        <a:pt x="14" y="4"/>
                        <a:pt x="15" y="2"/>
                        <a:pt x="17" y="1"/>
                      </a:cubicBezTo>
                      <a:cubicBezTo>
                        <a:pt x="17" y="1"/>
                        <a:pt x="17" y="1"/>
                        <a:pt x="17" y="1"/>
                      </a:cubicBezTo>
                      <a:cubicBezTo>
                        <a:pt x="17" y="1"/>
                        <a:pt x="17" y="1"/>
                        <a:pt x="17" y="1"/>
                      </a:cubicBezTo>
                      <a:cubicBezTo>
                        <a:pt x="16" y="2"/>
                        <a:pt x="16" y="2"/>
                        <a:pt x="16" y="3"/>
                      </a:cubicBezTo>
                      <a:cubicBezTo>
                        <a:pt x="15" y="4"/>
                        <a:pt x="14" y="4"/>
                        <a:pt x="13" y="5"/>
                      </a:cubicBezTo>
                      <a:cubicBezTo>
                        <a:pt x="12" y="7"/>
                        <a:pt x="11" y="8"/>
                        <a:pt x="10" y="10"/>
                      </a:cubicBezTo>
                      <a:cubicBezTo>
                        <a:pt x="9" y="11"/>
                        <a:pt x="8" y="13"/>
                        <a:pt x="7" y="14"/>
                      </a:cubicBezTo>
                      <a:cubicBezTo>
                        <a:pt x="6" y="16"/>
                        <a:pt x="6" y="17"/>
                        <a:pt x="5" y="19"/>
                      </a:cubicBezTo>
                      <a:cubicBezTo>
                        <a:pt x="5" y="19"/>
                        <a:pt x="5" y="19"/>
                        <a:pt x="5" y="19"/>
                      </a:cubicBezTo>
                      <a:cubicBezTo>
                        <a:pt x="6" y="17"/>
                        <a:pt x="7" y="16"/>
                        <a:pt x="8" y="14"/>
                      </a:cubicBezTo>
                      <a:cubicBezTo>
                        <a:pt x="9" y="12"/>
                        <a:pt x="10" y="11"/>
                        <a:pt x="11" y="9"/>
                      </a:cubicBezTo>
                      <a:cubicBezTo>
                        <a:pt x="13" y="7"/>
                        <a:pt x="15" y="5"/>
                        <a:pt x="16" y="3"/>
                      </a:cubicBezTo>
                      <a:cubicBezTo>
                        <a:pt x="16" y="3"/>
                        <a:pt x="16" y="3"/>
                        <a:pt x="16" y="3"/>
                      </a:cubicBezTo>
                      <a:cubicBezTo>
                        <a:pt x="16" y="3"/>
                        <a:pt x="16" y="3"/>
                        <a:pt x="16" y="3"/>
                      </a:cubicBezTo>
                      <a:cubicBezTo>
                        <a:pt x="16" y="3"/>
                        <a:pt x="16" y="3"/>
                        <a:pt x="16" y="3"/>
                      </a:cubicBezTo>
                      <a:cubicBezTo>
                        <a:pt x="16" y="3"/>
                        <a:pt x="16" y="3"/>
                        <a:pt x="16" y="3"/>
                      </a:cubicBezTo>
                      <a:cubicBezTo>
                        <a:pt x="16" y="3"/>
                        <a:pt x="16" y="3"/>
                        <a:pt x="16" y="3"/>
                      </a:cubicBezTo>
                      <a:cubicBezTo>
                        <a:pt x="16" y="3"/>
                        <a:pt x="17" y="3"/>
                        <a:pt x="17" y="2"/>
                      </a:cubicBezTo>
                      <a:cubicBezTo>
                        <a:pt x="17" y="3"/>
                        <a:pt x="16" y="3"/>
                        <a:pt x="16" y="4"/>
                      </a:cubicBezTo>
                      <a:cubicBezTo>
                        <a:pt x="14" y="5"/>
                        <a:pt x="13" y="7"/>
                        <a:pt x="12" y="9"/>
                      </a:cubicBezTo>
                      <a:cubicBezTo>
                        <a:pt x="9" y="12"/>
                        <a:pt x="8" y="16"/>
                        <a:pt x="6" y="19"/>
                      </a:cubicBezTo>
                      <a:cubicBezTo>
                        <a:pt x="6" y="19"/>
                        <a:pt x="6" y="19"/>
                        <a:pt x="6" y="19"/>
                      </a:cubicBezTo>
                      <a:cubicBezTo>
                        <a:pt x="9" y="14"/>
                        <a:pt x="13" y="9"/>
                        <a:pt x="16" y="4"/>
                      </a:cubicBezTo>
                      <a:cubicBezTo>
                        <a:pt x="17" y="3"/>
                        <a:pt x="18" y="2"/>
                        <a:pt x="19" y="1"/>
                      </a:cubicBezTo>
                      <a:cubicBezTo>
                        <a:pt x="18" y="3"/>
                        <a:pt x="17" y="5"/>
                        <a:pt x="15" y="7"/>
                      </a:cubicBezTo>
                      <a:cubicBezTo>
                        <a:pt x="15" y="8"/>
                        <a:pt x="14" y="8"/>
                        <a:pt x="14" y="9"/>
                      </a:cubicBezTo>
                      <a:cubicBezTo>
                        <a:pt x="11" y="12"/>
                        <a:pt x="9" y="16"/>
                        <a:pt x="8" y="19"/>
                      </a:cubicBezTo>
                      <a:cubicBezTo>
                        <a:pt x="8" y="19"/>
                        <a:pt x="8" y="19"/>
                        <a:pt x="8" y="19"/>
                      </a:cubicBezTo>
                      <a:cubicBezTo>
                        <a:pt x="8" y="19"/>
                        <a:pt x="8" y="19"/>
                        <a:pt x="8" y="19"/>
                      </a:cubicBezTo>
                      <a:cubicBezTo>
                        <a:pt x="8" y="19"/>
                        <a:pt x="8" y="19"/>
                        <a:pt x="8" y="19"/>
                      </a:cubicBezTo>
                      <a:cubicBezTo>
                        <a:pt x="8" y="19"/>
                        <a:pt x="8" y="19"/>
                        <a:pt x="8" y="19"/>
                      </a:cubicBezTo>
                      <a:cubicBezTo>
                        <a:pt x="10" y="15"/>
                        <a:pt x="13" y="11"/>
                        <a:pt x="16" y="7"/>
                      </a:cubicBezTo>
                      <a:cubicBezTo>
                        <a:pt x="17" y="5"/>
                        <a:pt x="19" y="3"/>
                        <a:pt x="21" y="1"/>
                      </a:cubicBezTo>
                      <a:cubicBezTo>
                        <a:pt x="21" y="2"/>
                        <a:pt x="20" y="3"/>
                        <a:pt x="19" y="4"/>
                      </a:cubicBezTo>
                      <a:cubicBezTo>
                        <a:pt x="16" y="8"/>
                        <a:pt x="13" y="12"/>
                        <a:pt x="11" y="16"/>
                      </a:cubicBezTo>
                      <a:cubicBezTo>
                        <a:pt x="11" y="16"/>
                        <a:pt x="11" y="16"/>
                        <a:pt x="11" y="16"/>
                      </a:cubicBezTo>
                      <a:cubicBezTo>
                        <a:pt x="13" y="14"/>
                        <a:pt x="14" y="11"/>
                        <a:pt x="16" y="9"/>
                      </a:cubicBezTo>
                      <a:cubicBezTo>
                        <a:pt x="17" y="7"/>
                        <a:pt x="18" y="6"/>
                        <a:pt x="19" y="5"/>
                      </a:cubicBezTo>
                      <a:cubicBezTo>
                        <a:pt x="20" y="3"/>
                        <a:pt x="22" y="2"/>
                        <a:pt x="23" y="1"/>
                      </a:cubicBezTo>
                      <a:cubicBezTo>
                        <a:pt x="22" y="2"/>
                        <a:pt x="21" y="4"/>
                        <a:pt x="20" y="6"/>
                      </a:cubicBezTo>
                      <a:cubicBezTo>
                        <a:pt x="20" y="6"/>
                        <a:pt x="20" y="6"/>
                        <a:pt x="20" y="6"/>
                      </a:cubicBezTo>
                      <a:cubicBezTo>
                        <a:pt x="18" y="7"/>
                        <a:pt x="17" y="9"/>
                        <a:pt x="15" y="11"/>
                      </a:cubicBezTo>
                      <a:cubicBezTo>
                        <a:pt x="15" y="11"/>
                        <a:pt x="15" y="11"/>
                        <a:pt x="15" y="11"/>
                      </a:cubicBezTo>
                      <a:cubicBezTo>
                        <a:pt x="17" y="10"/>
                        <a:pt x="18" y="8"/>
                        <a:pt x="20" y="6"/>
                      </a:cubicBezTo>
                      <a:cubicBezTo>
                        <a:pt x="21" y="4"/>
                        <a:pt x="23" y="2"/>
                        <a:pt x="25" y="1"/>
                      </a:cubicBezTo>
                      <a:cubicBezTo>
                        <a:pt x="26" y="1"/>
                        <a:pt x="26" y="0"/>
                        <a:pt x="26" y="0"/>
                      </a:cubicBezTo>
                      <a:cubicBezTo>
                        <a:pt x="26" y="0"/>
                        <a:pt x="26" y="1"/>
                        <a:pt x="26" y="1"/>
                      </a:cubicBezTo>
                      <a:cubicBezTo>
                        <a:pt x="26" y="1"/>
                        <a:pt x="26" y="1"/>
                        <a:pt x="26" y="1"/>
                      </a:cubicBezTo>
                      <a:cubicBezTo>
                        <a:pt x="25" y="2"/>
                        <a:pt x="25" y="2"/>
                        <a:pt x="24" y="2"/>
                      </a:cubicBezTo>
                      <a:cubicBezTo>
                        <a:pt x="22" y="5"/>
                        <a:pt x="20" y="7"/>
                        <a:pt x="19" y="9"/>
                      </a:cubicBezTo>
                      <a:cubicBezTo>
                        <a:pt x="19" y="9"/>
                        <a:pt x="19" y="9"/>
                        <a:pt x="19" y="9"/>
                      </a:cubicBezTo>
                      <a:cubicBezTo>
                        <a:pt x="21" y="7"/>
                        <a:pt x="23" y="5"/>
                        <a:pt x="24" y="3"/>
                      </a:cubicBezTo>
                      <a:cubicBezTo>
                        <a:pt x="25" y="2"/>
                        <a:pt x="26" y="1"/>
                        <a:pt x="27" y="1"/>
                      </a:cubicBezTo>
                      <a:cubicBezTo>
                        <a:pt x="26" y="1"/>
                        <a:pt x="26" y="1"/>
                        <a:pt x="26" y="1"/>
                      </a:cubicBezTo>
                      <a:cubicBezTo>
                        <a:pt x="25" y="2"/>
                        <a:pt x="25" y="3"/>
                        <a:pt x="24" y="3"/>
                      </a:cubicBezTo>
                      <a:cubicBezTo>
                        <a:pt x="22" y="5"/>
                        <a:pt x="21" y="7"/>
                        <a:pt x="20" y="9"/>
                      </a:cubicBezTo>
                      <a:cubicBezTo>
                        <a:pt x="20" y="9"/>
                        <a:pt x="20" y="9"/>
                        <a:pt x="20" y="9"/>
                      </a:cubicBezTo>
                      <a:cubicBezTo>
                        <a:pt x="22" y="6"/>
                        <a:pt x="24" y="4"/>
                        <a:pt x="26" y="1"/>
                      </a:cubicBezTo>
                      <a:cubicBezTo>
                        <a:pt x="26" y="1"/>
                        <a:pt x="27" y="1"/>
                        <a:pt x="27" y="1"/>
                      </a:cubicBezTo>
                      <a:cubicBezTo>
                        <a:pt x="27" y="1"/>
                        <a:pt x="27" y="1"/>
                        <a:pt x="27" y="1"/>
                      </a:cubicBezTo>
                      <a:cubicBezTo>
                        <a:pt x="27" y="1"/>
                        <a:pt x="27" y="1"/>
                        <a:pt x="27" y="1"/>
                      </a:cubicBezTo>
                      <a:cubicBezTo>
                        <a:pt x="27" y="1"/>
                        <a:pt x="27" y="1"/>
                        <a:pt x="27" y="1"/>
                      </a:cubicBezTo>
                      <a:cubicBezTo>
                        <a:pt x="27" y="1"/>
                        <a:pt x="27" y="1"/>
                        <a:pt x="27" y="1"/>
                      </a:cubicBezTo>
                      <a:cubicBezTo>
                        <a:pt x="27" y="0"/>
                        <a:pt x="28" y="0"/>
                        <a:pt x="29" y="0"/>
                      </a:cubicBezTo>
                      <a:cubicBezTo>
                        <a:pt x="29" y="0"/>
                        <a:pt x="29" y="0"/>
                        <a:pt x="29" y="0"/>
                      </a:cubicBezTo>
                      <a:cubicBezTo>
                        <a:pt x="29" y="0"/>
                        <a:pt x="28" y="1"/>
                        <a:pt x="28" y="1"/>
                      </a:cubicBezTo>
                      <a:cubicBezTo>
                        <a:pt x="27" y="2"/>
                        <a:pt x="26" y="3"/>
                        <a:pt x="25" y="4"/>
                      </a:cubicBezTo>
                      <a:cubicBezTo>
                        <a:pt x="24" y="5"/>
                        <a:pt x="23" y="7"/>
                        <a:pt x="22" y="8"/>
                      </a:cubicBezTo>
                      <a:cubicBezTo>
                        <a:pt x="22" y="8"/>
                        <a:pt x="22" y="8"/>
                        <a:pt x="22" y="8"/>
                      </a:cubicBezTo>
                      <a:cubicBezTo>
                        <a:pt x="24" y="6"/>
                        <a:pt x="26" y="4"/>
                        <a:pt x="28" y="1"/>
                      </a:cubicBezTo>
                      <a:cubicBezTo>
                        <a:pt x="28" y="1"/>
                        <a:pt x="29" y="1"/>
                        <a:pt x="29" y="1"/>
                      </a:cubicBezTo>
                      <a:cubicBezTo>
                        <a:pt x="29" y="1"/>
                        <a:pt x="29" y="2"/>
                        <a:pt x="28" y="2"/>
                      </a:cubicBezTo>
                      <a:cubicBezTo>
                        <a:pt x="28" y="2"/>
                        <a:pt x="28" y="3"/>
                        <a:pt x="27" y="3"/>
                      </a:cubicBezTo>
                      <a:cubicBezTo>
                        <a:pt x="26" y="4"/>
                        <a:pt x="25" y="6"/>
                        <a:pt x="24" y="7"/>
                      </a:cubicBezTo>
                      <a:cubicBezTo>
                        <a:pt x="24" y="7"/>
                        <a:pt x="24" y="7"/>
                        <a:pt x="24" y="7"/>
                      </a:cubicBezTo>
                      <a:cubicBezTo>
                        <a:pt x="26" y="6"/>
                        <a:pt x="27" y="4"/>
                        <a:pt x="28" y="2"/>
                      </a:cubicBezTo>
                      <a:cubicBezTo>
                        <a:pt x="29" y="2"/>
                        <a:pt x="29" y="1"/>
                        <a:pt x="30" y="1"/>
                      </a:cubicBezTo>
                      <a:cubicBezTo>
                        <a:pt x="30" y="1"/>
                        <a:pt x="31" y="0"/>
                        <a:pt x="31" y="0"/>
                      </a:cubicBezTo>
                      <a:cubicBezTo>
                        <a:pt x="31" y="0"/>
                        <a:pt x="31" y="0"/>
                        <a:pt x="31" y="1"/>
                      </a:cubicBezTo>
                      <a:cubicBezTo>
                        <a:pt x="31" y="1"/>
                        <a:pt x="31" y="1"/>
                        <a:pt x="31" y="1"/>
                      </a:cubicBezTo>
                      <a:cubicBezTo>
                        <a:pt x="31" y="1"/>
                        <a:pt x="31" y="1"/>
                        <a:pt x="31" y="2"/>
                      </a:cubicBezTo>
                      <a:cubicBezTo>
                        <a:pt x="30" y="2"/>
                        <a:pt x="30" y="2"/>
                        <a:pt x="29" y="3"/>
                      </a:cubicBezTo>
                      <a:cubicBezTo>
                        <a:pt x="28" y="4"/>
                        <a:pt x="28" y="5"/>
                        <a:pt x="27" y="6"/>
                      </a:cubicBezTo>
                      <a:cubicBezTo>
                        <a:pt x="27" y="6"/>
                        <a:pt x="27" y="6"/>
                        <a:pt x="27" y="6"/>
                      </a:cubicBezTo>
                      <a:cubicBezTo>
                        <a:pt x="28" y="5"/>
                        <a:pt x="30" y="3"/>
                        <a:pt x="31" y="2"/>
                      </a:cubicBezTo>
                      <a:cubicBezTo>
                        <a:pt x="31" y="1"/>
                        <a:pt x="31" y="1"/>
                        <a:pt x="32" y="1"/>
                      </a:cubicBezTo>
                      <a:cubicBezTo>
                        <a:pt x="32" y="1"/>
                        <a:pt x="32" y="0"/>
                        <a:pt x="33" y="0"/>
                      </a:cubicBezTo>
                      <a:cubicBezTo>
                        <a:pt x="33" y="0"/>
                        <a:pt x="33" y="1"/>
                        <a:pt x="32" y="1"/>
                      </a:cubicBezTo>
                      <a:cubicBezTo>
                        <a:pt x="32" y="1"/>
                        <a:pt x="32" y="1"/>
                        <a:pt x="32" y="1"/>
                      </a:cubicBezTo>
                      <a:cubicBezTo>
                        <a:pt x="32" y="1"/>
                        <a:pt x="32" y="1"/>
                        <a:pt x="32" y="1"/>
                      </a:cubicBezTo>
                      <a:cubicBezTo>
                        <a:pt x="32" y="2"/>
                        <a:pt x="31" y="2"/>
                        <a:pt x="31" y="3"/>
                      </a:cubicBezTo>
                      <a:cubicBezTo>
                        <a:pt x="30" y="3"/>
                        <a:pt x="30" y="4"/>
                        <a:pt x="29" y="5"/>
                      </a:cubicBezTo>
                      <a:cubicBezTo>
                        <a:pt x="29" y="6"/>
                        <a:pt x="29" y="6"/>
                        <a:pt x="29" y="5"/>
                      </a:cubicBezTo>
                      <a:cubicBezTo>
                        <a:pt x="30" y="4"/>
                        <a:pt x="32" y="3"/>
                        <a:pt x="32" y="1"/>
                      </a:cubicBezTo>
                      <a:cubicBezTo>
                        <a:pt x="33" y="1"/>
                        <a:pt x="33" y="1"/>
                        <a:pt x="33" y="1"/>
                      </a:cubicBezTo>
                      <a:cubicBezTo>
                        <a:pt x="33" y="1"/>
                        <a:pt x="33" y="1"/>
                        <a:pt x="33" y="1"/>
                      </a:cubicBezTo>
                      <a:cubicBezTo>
                        <a:pt x="33" y="1"/>
                        <a:pt x="33" y="2"/>
                        <a:pt x="33" y="2"/>
                      </a:cubicBezTo>
                      <a:cubicBezTo>
                        <a:pt x="32" y="3"/>
                        <a:pt x="31" y="4"/>
                        <a:pt x="31" y="5"/>
                      </a:cubicBezTo>
                      <a:cubicBezTo>
                        <a:pt x="31" y="5"/>
                        <a:pt x="31" y="5"/>
                        <a:pt x="31" y="5"/>
                      </a:cubicBezTo>
                      <a:cubicBezTo>
                        <a:pt x="31" y="5"/>
                        <a:pt x="32" y="4"/>
                        <a:pt x="32" y="3"/>
                      </a:cubicBezTo>
                      <a:cubicBezTo>
                        <a:pt x="32" y="3"/>
                        <a:pt x="32" y="3"/>
                        <a:pt x="32" y="3"/>
                      </a:cubicBezTo>
                      <a:cubicBezTo>
                        <a:pt x="32" y="3"/>
                        <a:pt x="32" y="3"/>
                        <a:pt x="32" y="3"/>
                      </a:cubicBezTo>
                      <a:cubicBezTo>
                        <a:pt x="32" y="3"/>
                        <a:pt x="32" y="3"/>
                        <a:pt x="32" y="3"/>
                      </a:cubicBezTo>
                      <a:cubicBezTo>
                        <a:pt x="32" y="3"/>
                        <a:pt x="32" y="3"/>
                        <a:pt x="32" y="3"/>
                      </a:cubicBezTo>
                      <a:cubicBezTo>
                        <a:pt x="32" y="3"/>
                        <a:pt x="33" y="3"/>
                        <a:pt x="33" y="3"/>
                      </a:cubicBezTo>
                      <a:cubicBezTo>
                        <a:pt x="33" y="3"/>
                        <a:pt x="33" y="3"/>
                        <a:pt x="34" y="2"/>
                      </a:cubicBezTo>
                      <a:cubicBezTo>
                        <a:pt x="34" y="2"/>
                        <a:pt x="34" y="2"/>
                        <a:pt x="34" y="2"/>
                      </a:cubicBezTo>
                      <a:cubicBezTo>
                        <a:pt x="34" y="3"/>
                        <a:pt x="33" y="4"/>
                        <a:pt x="33" y="5"/>
                      </a:cubicBezTo>
                      <a:cubicBezTo>
                        <a:pt x="33" y="5"/>
                        <a:pt x="33" y="5"/>
                        <a:pt x="33" y="6"/>
                      </a:cubicBezTo>
                      <a:cubicBezTo>
                        <a:pt x="33" y="6"/>
                        <a:pt x="33" y="6"/>
                        <a:pt x="33" y="6"/>
                      </a:cubicBezTo>
                      <a:cubicBezTo>
                        <a:pt x="33" y="5"/>
                        <a:pt x="33" y="5"/>
                        <a:pt x="33" y="5"/>
                      </a:cubicBezTo>
                      <a:cubicBezTo>
                        <a:pt x="33" y="4"/>
                        <a:pt x="33"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3"/>
                      </a:cubicBezTo>
                      <a:cubicBezTo>
                        <a:pt x="34" y="4"/>
                        <a:pt x="34" y="4"/>
                        <a:pt x="34" y="4"/>
                      </a:cubicBezTo>
                      <a:cubicBezTo>
                        <a:pt x="34" y="4"/>
                        <a:pt x="34" y="4"/>
                        <a:pt x="34" y="4"/>
                      </a:cubicBezTo>
                      <a:cubicBezTo>
                        <a:pt x="34" y="4"/>
                        <a:pt x="34" y="4"/>
                        <a:pt x="34" y="3"/>
                      </a:cubicBezTo>
                      <a:cubicBezTo>
                        <a:pt x="34" y="3"/>
                        <a:pt x="34" y="3"/>
                        <a:pt x="34" y="3"/>
                      </a:cubicBezTo>
                      <a:cubicBezTo>
                        <a:pt x="34" y="4"/>
                        <a:pt x="33" y="4"/>
                        <a:pt x="33" y="4"/>
                      </a:cubicBezTo>
                      <a:cubicBezTo>
                        <a:pt x="33" y="4"/>
                        <a:pt x="34" y="3"/>
                        <a:pt x="34" y="2"/>
                      </a:cubicBezTo>
                      <a:cubicBezTo>
                        <a:pt x="34" y="2"/>
                        <a:pt x="34" y="2"/>
                        <a:pt x="34" y="2"/>
                      </a:cubicBezTo>
                      <a:cubicBezTo>
                        <a:pt x="33" y="3"/>
                        <a:pt x="32" y="3"/>
                        <a:pt x="32" y="4"/>
                      </a:cubicBezTo>
                      <a:cubicBezTo>
                        <a:pt x="33" y="3"/>
                        <a:pt x="33" y="2"/>
                        <a:pt x="33" y="1"/>
                      </a:cubicBezTo>
                      <a:cubicBezTo>
                        <a:pt x="33" y="1"/>
                        <a:pt x="33" y="1"/>
                        <a:pt x="33" y="1"/>
                      </a:cubicBezTo>
                      <a:cubicBezTo>
                        <a:pt x="33" y="1"/>
                        <a:pt x="33" y="1"/>
                        <a:pt x="32" y="1"/>
                      </a:cubicBezTo>
                      <a:cubicBezTo>
                        <a:pt x="33" y="1"/>
                        <a:pt x="33" y="0"/>
                        <a:pt x="33" y="0"/>
                      </a:cubicBezTo>
                      <a:cubicBezTo>
                        <a:pt x="33" y="0"/>
                        <a:pt x="33" y="0"/>
                        <a:pt x="33" y="0"/>
                      </a:cubicBezTo>
                      <a:cubicBezTo>
                        <a:pt x="32" y="0"/>
                        <a:pt x="31" y="1"/>
                        <a:pt x="31" y="1"/>
                      </a:cubicBezTo>
                      <a:cubicBezTo>
                        <a:pt x="31" y="1"/>
                        <a:pt x="31" y="0"/>
                        <a:pt x="31" y="0"/>
                      </a:cubicBezTo>
                      <a:cubicBezTo>
                        <a:pt x="31" y="0"/>
                        <a:pt x="31" y="0"/>
                        <a:pt x="31" y="0"/>
                      </a:cubicBezTo>
                      <a:cubicBezTo>
                        <a:pt x="30" y="0"/>
                        <a:pt x="29" y="1"/>
                        <a:pt x="29" y="2"/>
                      </a:cubicBezTo>
                      <a:cubicBezTo>
                        <a:pt x="29" y="1"/>
                        <a:pt x="29" y="1"/>
                        <a:pt x="29" y="0"/>
                      </a:cubicBezTo>
                      <a:cubicBezTo>
                        <a:pt x="29" y="0"/>
                        <a:pt x="29" y="0"/>
                        <a:pt x="29" y="0"/>
                      </a:cubicBezTo>
                      <a:cubicBezTo>
                        <a:pt x="29" y="1"/>
                        <a:pt x="29" y="1"/>
                        <a:pt x="28" y="1"/>
                      </a:cubicBezTo>
                      <a:cubicBezTo>
                        <a:pt x="28" y="1"/>
                        <a:pt x="29" y="0"/>
                        <a:pt x="29" y="0"/>
                      </a:cubicBezTo>
                      <a:cubicBezTo>
                        <a:pt x="29" y="0"/>
                        <a:pt x="29" y="0"/>
                        <a:pt x="29" y="0"/>
                      </a:cubicBezTo>
                      <a:cubicBezTo>
                        <a:pt x="29" y="0"/>
                        <a:pt x="29" y="0"/>
                        <a:pt x="2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0" name="Freeform 500"/>
                <p:cNvSpPr>
                  <a:spLocks noEditPoints="1"/>
                </p:cNvSpPr>
                <p:nvPr/>
              </p:nvSpPr>
              <p:spPr bwMode="auto">
                <a:xfrm>
                  <a:off x="823913" y="2454276"/>
                  <a:ext cx="6350" cy="9525"/>
                </a:xfrm>
                <a:custGeom>
                  <a:avLst/>
                  <a:gdLst>
                    <a:gd name="T0" fmla="*/ 5 w 6"/>
                    <a:gd name="T1" fmla="*/ 6 h 9"/>
                    <a:gd name="T2" fmla="*/ 5 w 6"/>
                    <a:gd name="T3" fmla="*/ 6 h 9"/>
                    <a:gd name="T4" fmla="*/ 1 w 6"/>
                    <a:gd name="T5" fmla="*/ 7 h 9"/>
                    <a:gd name="T6" fmla="*/ 1 w 6"/>
                    <a:gd name="T7" fmla="*/ 7 h 9"/>
                    <a:gd name="T8" fmla="*/ 3 w 6"/>
                    <a:gd name="T9" fmla="*/ 8 h 9"/>
                    <a:gd name="T10" fmla="*/ 3 w 6"/>
                    <a:gd name="T11" fmla="*/ 8 h 9"/>
                    <a:gd name="T12" fmla="*/ 4 w 6"/>
                    <a:gd name="T13" fmla="*/ 8 h 9"/>
                    <a:gd name="T14" fmla="*/ 3 w 6"/>
                    <a:gd name="T15" fmla="*/ 7 h 9"/>
                    <a:gd name="T16" fmla="*/ 3 w 6"/>
                    <a:gd name="T17" fmla="*/ 7 h 9"/>
                    <a:gd name="T18" fmla="*/ 0 w 6"/>
                    <a:gd name="T19" fmla="*/ 6 h 9"/>
                    <a:gd name="T20" fmla="*/ 6 w 6"/>
                    <a:gd name="T21" fmla="*/ 4 h 9"/>
                    <a:gd name="T22" fmla="*/ 6 w 6"/>
                    <a:gd name="T23" fmla="*/ 4 h 9"/>
                    <a:gd name="T24" fmla="*/ 5 w 6"/>
                    <a:gd name="T25" fmla="*/ 6 h 9"/>
                    <a:gd name="T26" fmla="*/ 5 w 6"/>
                    <a:gd name="T27" fmla="*/ 6 h 9"/>
                    <a:gd name="T28" fmla="*/ 5 w 6"/>
                    <a:gd name="T29" fmla="*/ 6 h 9"/>
                    <a:gd name="T30" fmla="*/ 2 w 6"/>
                    <a:gd name="T31" fmla="*/ 0 h 9"/>
                    <a:gd name="T32" fmla="*/ 0 w 6"/>
                    <a:gd name="T33" fmla="*/ 6 h 9"/>
                    <a:gd name="T34" fmla="*/ 2 w 6"/>
                    <a:gd name="T35" fmla="*/ 3 h 9"/>
                    <a:gd name="T36" fmla="*/ 1 w 6"/>
                    <a:gd name="T37" fmla="*/ 9 h 9"/>
                    <a:gd name="T38" fmla="*/ 3 w 6"/>
                    <a:gd name="T39" fmla="*/ 6 h 9"/>
                    <a:gd name="T40" fmla="*/ 3 w 6"/>
                    <a:gd name="T41" fmla="*/ 9 h 9"/>
                    <a:gd name="T42" fmla="*/ 4 w 6"/>
                    <a:gd name="T43" fmla="*/ 9 h 9"/>
                    <a:gd name="T44" fmla="*/ 4 w 6"/>
                    <a:gd name="T45" fmla="*/ 8 h 9"/>
                    <a:gd name="T46" fmla="*/ 6 w 6"/>
                    <a:gd name="T47" fmla="*/ 3 h 9"/>
                    <a:gd name="T48" fmla="*/ 5 w 6"/>
                    <a:gd name="T49" fmla="*/ 6 h 9"/>
                    <a:gd name="T50" fmla="*/ 3 w 6"/>
                    <a:gd name="T51" fmla="*/ 9 h 9"/>
                    <a:gd name="T52" fmla="*/ 3 w 6"/>
                    <a:gd name="T53" fmla="*/ 8 h 9"/>
                    <a:gd name="T54" fmla="*/ 3 w 6"/>
                    <a:gd name="T55" fmla="*/ 8 h 9"/>
                    <a:gd name="T56" fmla="*/ 3 w 6"/>
                    <a:gd name="T57" fmla="*/ 8 h 9"/>
                    <a:gd name="T58" fmla="*/ 3 w 6"/>
                    <a:gd name="T59" fmla="*/ 6 h 9"/>
                    <a:gd name="T60" fmla="*/ 3 w 6"/>
                    <a:gd name="T61" fmla="*/ 6 h 9"/>
                    <a:gd name="T62" fmla="*/ 4 w 6"/>
                    <a:gd name="T63" fmla="*/ 4 h 9"/>
                    <a:gd name="T64" fmla="*/ 2 w 6"/>
                    <a:gd name="T65" fmla="*/ 8 h 9"/>
                    <a:gd name="T66" fmla="*/ 1 w 6"/>
                    <a:gd name="T67" fmla="*/ 8 h 9"/>
                    <a:gd name="T68" fmla="*/ 1 w 6"/>
                    <a:gd name="T69" fmla="*/ 7 h 9"/>
                    <a:gd name="T70" fmla="*/ 1 w 6"/>
                    <a:gd name="T71" fmla="*/ 7 h 9"/>
                    <a:gd name="T72" fmla="*/ 2 w 6"/>
                    <a:gd name="T73" fmla="*/ 5 h 9"/>
                    <a:gd name="T74" fmla="*/ 3 w 6"/>
                    <a:gd name="T75" fmla="*/ 2 h 9"/>
                    <a:gd name="T76" fmla="*/ 0 w 6"/>
                    <a:gd name="T77" fmla="*/ 6 h 9"/>
                    <a:gd name="T78" fmla="*/ 0 w 6"/>
                    <a:gd name="T79" fmla="*/ 5 h 9"/>
                    <a:gd name="T80" fmla="*/ 1 w 6"/>
                    <a:gd name="T81" fmla="*/ 2 h 9"/>
                    <a:gd name="T82" fmla="*/ 2 w 6"/>
                    <a:gd name="T83" fmla="*/ 0 h 9"/>
                    <a:gd name="T84" fmla="*/ 2 w 6"/>
                    <a:gd name="T85"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6" h="9">
                      <a:moveTo>
                        <a:pt x="5" y="6"/>
                      </a:moveTo>
                      <a:cubicBezTo>
                        <a:pt x="5" y="6"/>
                        <a:pt x="5" y="6"/>
                        <a:pt x="5" y="6"/>
                      </a:cubicBezTo>
                      <a:cubicBezTo>
                        <a:pt x="5" y="6"/>
                        <a:pt x="5" y="6"/>
                        <a:pt x="5" y="6"/>
                      </a:cubicBezTo>
                      <a:cubicBezTo>
                        <a:pt x="5" y="6"/>
                        <a:pt x="5" y="6"/>
                        <a:pt x="5" y="6"/>
                      </a:cubicBezTo>
                      <a:moveTo>
                        <a:pt x="1" y="7"/>
                      </a:moveTo>
                      <a:cubicBezTo>
                        <a:pt x="1" y="7"/>
                        <a:pt x="1" y="7"/>
                        <a:pt x="1" y="7"/>
                      </a:cubicBezTo>
                      <a:cubicBezTo>
                        <a:pt x="1" y="7"/>
                        <a:pt x="1" y="7"/>
                        <a:pt x="1" y="7"/>
                      </a:cubicBezTo>
                      <a:cubicBezTo>
                        <a:pt x="1" y="7"/>
                        <a:pt x="1" y="7"/>
                        <a:pt x="1" y="7"/>
                      </a:cubicBezTo>
                      <a:moveTo>
                        <a:pt x="3" y="8"/>
                      </a:moveTo>
                      <a:cubicBezTo>
                        <a:pt x="3" y="8"/>
                        <a:pt x="3" y="8"/>
                        <a:pt x="3" y="8"/>
                      </a:cubicBezTo>
                      <a:cubicBezTo>
                        <a:pt x="3" y="8"/>
                        <a:pt x="3" y="8"/>
                        <a:pt x="3" y="8"/>
                      </a:cubicBezTo>
                      <a:cubicBezTo>
                        <a:pt x="3" y="8"/>
                        <a:pt x="3" y="8"/>
                        <a:pt x="3" y="8"/>
                      </a:cubicBezTo>
                      <a:moveTo>
                        <a:pt x="4" y="8"/>
                      </a:moveTo>
                      <a:cubicBezTo>
                        <a:pt x="4" y="8"/>
                        <a:pt x="4" y="8"/>
                        <a:pt x="4" y="8"/>
                      </a:cubicBezTo>
                      <a:cubicBezTo>
                        <a:pt x="4" y="8"/>
                        <a:pt x="4" y="8"/>
                        <a:pt x="4" y="8"/>
                      </a:cubicBezTo>
                      <a:moveTo>
                        <a:pt x="3" y="7"/>
                      </a:moveTo>
                      <a:cubicBezTo>
                        <a:pt x="3" y="7"/>
                        <a:pt x="3" y="7"/>
                        <a:pt x="3" y="7"/>
                      </a:cubicBezTo>
                      <a:cubicBezTo>
                        <a:pt x="3" y="7"/>
                        <a:pt x="3" y="7"/>
                        <a:pt x="3" y="7"/>
                      </a:cubicBezTo>
                      <a:moveTo>
                        <a:pt x="0" y="6"/>
                      </a:moveTo>
                      <a:cubicBezTo>
                        <a:pt x="0" y="6"/>
                        <a:pt x="0" y="6"/>
                        <a:pt x="0" y="6"/>
                      </a:cubicBezTo>
                      <a:cubicBezTo>
                        <a:pt x="0" y="6"/>
                        <a:pt x="0" y="6"/>
                        <a:pt x="0" y="6"/>
                      </a:cubicBezTo>
                      <a:moveTo>
                        <a:pt x="6" y="4"/>
                      </a:moveTo>
                      <a:cubicBezTo>
                        <a:pt x="6" y="4"/>
                        <a:pt x="6" y="4"/>
                        <a:pt x="6" y="4"/>
                      </a:cubicBezTo>
                      <a:cubicBezTo>
                        <a:pt x="6" y="4"/>
                        <a:pt x="6" y="4"/>
                        <a:pt x="6" y="4"/>
                      </a:cubicBezTo>
                      <a:cubicBezTo>
                        <a:pt x="5" y="5"/>
                        <a:pt x="5" y="5"/>
                        <a:pt x="4" y="6"/>
                      </a:cubicBezTo>
                      <a:cubicBezTo>
                        <a:pt x="5" y="6"/>
                        <a:pt x="5" y="6"/>
                        <a:pt x="5" y="6"/>
                      </a:cubicBezTo>
                      <a:cubicBezTo>
                        <a:pt x="5" y="6"/>
                        <a:pt x="5" y="6"/>
                        <a:pt x="5" y="6"/>
                      </a:cubicBezTo>
                      <a:cubicBezTo>
                        <a:pt x="5" y="6"/>
                        <a:pt x="5" y="6"/>
                        <a:pt x="5" y="6"/>
                      </a:cubicBezTo>
                      <a:cubicBezTo>
                        <a:pt x="5" y="6"/>
                        <a:pt x="5" y="6"/>
                        <a:pt x="5" y="6"/>
                      </a:cubicBezTo>
                      <a:cubicBezTo>
                        <a:pt x="5" y="6"/>
                        <a:pt x="5" y="6"/>
                        <a:pt x="5" y="6"/>
                      </a:cubicBezTo>
                      <a:cubicBezTo>
                        <a:pt x="5" y="5"/>
                        <a:pt x="5" y="4"/>
                        <a:pt x="6" y="4"/>
                      </a:cubicBezTo>
                      <a:moveTo>
                        <a:pt x="2" y="0"/>
                      </a:moveTo>
                      <a:cubicBezTo>
                        <a:pt x="1" y="1"/>
                        <a:pt x="1" y="2"/>
                        <a:pt x="0" y="3"/>
                      </a:cubicBezTo>
                      <a:cubicBezTo>
                        <a:pt x="0" y="4"/>
                        <a:pt x="0" y="5"/>
                        <a:pt x="0" y="6"/>
                      </a:cubicBezTo>
                      <a:cubicBezTo>
                        <a:pt x="0" y="6"/>
                        <a:pt x="0" y="6"/>
                        <a:pt x="0" y="6"/>
                      </a:cubicBezTo>
                      <a:cubicBezTo>
                        <a:pt x="1" y="5"/>
                        <a:pt x="2" y="4"/>
                        <a:pt x="2" y="3"/>
                      </a:cubicBezTo>
                      <a:cubicBezTo>
                        <a:pt x="2" y="4"/>
                        <a:pt x="2" y="5"/>
                        <a:pt x="1" y="6"/>
                      </a:cubicBezTo>
                      <a:cubicBezTo>
                        <a:pt x="1" y="7"/>
                        <a:pt x="0" y="8"/>
                        <a:pt x="1" y="9"/>
                      </a:cubicBezTo>
                      <a:cubicBezTo>
                        <a:pt x="1" y="9"/>
                        <a:pt x="1" y="9"/>
                        <a:pt x="1" y="9"/>
                      </a:cubicBezTo>
                      <a:cubicBezTo>
                        <a:pt x="2" y="8"/>
                        <a:pt x="2" y="7"/>
                        <a:pt x="3" y="6"/>
                      </a:cubicBezTo>
                      <a:cubicBezTo>
                        <a:pt x="3" y="7"/>
                        <a:pt x="2" y="8"/>
                        <a:pt x="3" y="9"/>
                      </a:cubicBezTo>
                      <a:cubicBezTo>
                        <a:pt x="3" y="9"/>
                        <a:pt x="3" y="9"/>
                        <a:pt x="3" y="9"/>
                      </a:cubicBezTo>
                      <a:cubicBezTo>
                        <a:pt x="3" y="8"/>
                        <a:pt x="4" y="7"/>
                        <a:pt x="4" y="7"/>
                      </a:cubicBezTo>
                      <a:cubicBezTo>
                        <a:pt x="4" y="7"/>
                        <a:pt x="4" y="8"/>
                        <a:pt x="4" y="9"/>
                      </a:cubicBezTo>
                      <a:cubicBezTo>
                        <a:pt x="4" y="9"/>
                        <a:pt x="4" y="9"/>
                        <a:pt x="4" y="9"/>
                      </a:cubicBezTo>
                      <a:cubicBezTo>
                        <a:pt x="4" y="8"/>
                        <a:pt x="4" y="8"/>
                        <a:pt x="4" y="8"/>
                      </a:cubicBezTo>
                      <a:cubicBezTo>
                        <a:pt x="4" y="7"/>
                        <a:pt x="4" y="7"/>
                        <a:pt x="4" y="7"/>
                      </a:cubicBezTo>
                      <a:cubicBezTo>
                        <a:pt x="5" y="5"/>
                        <a:pt x="6" y="4"/>
                        <a:pt x="6" y="3"/>
                      </a:cubicBezTo>
                      <a:cubicBezTo>
                        <a:pt x="6" y="3"/>
                        <a:pt x="6" y="3"/>
                        <a:pt x="6" y="3"/>
                      </a:cubicBezTo>
                      <a:cubicBezTo>
                        <a:pt x="6" y="4"/>
                        <a:pt x="5" y="5"/>
                        <a:pt x="5" y="6"/>
                      </a:cubicBezTo>
                      <a:cubicBezTo>
                        <a:pt x="4" y="6"/>
                        <a:pt x="4" y="6"/>
                        <a:pt x="4" y="6"/>
                      </a:cubicBezTo>
                      <a:cubicBezTo>
                        <a:pt x="4" y="7"/>
                        <a:pt x="3" y="8"/>
                        <a:pt x="3" y="9"/>
                      </a:cubicBezTo>
                      <a:cubicBezTo>
                        <a:pt x="3" y="9"/>
                        <a:pt x="3" y="9"/>
                        <a:pt x="3" y="9"/>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8"/>
                        <a:pt x="3" y="8"/>
                        <a:pt x="3" y="7"/>
                      </a:cubicBezTo>
                      <a:cubicBezTo>
                        <a:pt x="3" y="7"/>
                        <a:pt x="3" y="6"/>
                        <a:pt x="3" y="6"/>
                      </a:cubicBezTo>
                      <a:cubicBezTo>
                        <a:pt x="3" y="6"/>
                        <a:pt x="3" y="6"/>
                        <a:pt x="3" y="6"/>
                      </a:cubicBezTo>
                      <a:cubicBezTo>
                        <a:pt x="3" y="6"/>
                        <a:pt x="3" y="6"/>
                        <a:pt x="3" y="6"/>
                      </a:cubicBezTo>
                      <a:cubicBezTo>
                        <a:pt x="4" y="5"/>
                        <a:pt x="4" y="5"/>
                        <a:pt x="4" y="4"/>
                      </a:cubicBezTo>
                      <a:cubicBezTo>
                        <a:pt x="4" y="4"/>
                        <a:pt x="4" y="4"/>
                        <a:pt x="4" y="4"/>
                      </a:cubicBezTo>
                      <a:cubicBezTo>
                        <a:pt x="4" y="4"/>
                        <a:pt x="3" y="5"/>
                        <a:pt x="3" y="6"/>
                      </a:cubicBezTo>
                      <a:cubicBezTo>
                        <a:pt x="3" y="6"/>
                        <a:pt x="2" y="7"/>
                        <a:pt x="2" y="8"/>
                      </a:cubicBezTo>
                      <a:cubicBezTo>
                        <a:pt x="1" y="8"/>
                        <a:pt x="1" y="8"/>
                        <a:pt x="1" y="9"/>
                      </a:cubicBezTo>
                      <a:cubicBezTo>
                        <a:pt x="1" y="9"/>
                        <a:pt x="1" y="8"/>
                        <a:pt x="1" y="8"/>
                      </a:cubicBezTo>
                      <a:cubicBezTo>
                        <a:pt x="1" y="8"/>
                        <a:pt x="1" y="8"/>
                        <a:pt x="1" y="7"/>
                      </a:cubicBezTo>
                      <a:cubicBezTo>
                        <a:pt x="1" y="7"/>
                        <a:pt x="1" y="7"/>
                        <a:pt x="1" y="7"/>
                      </a:cubicBezTo>
                      <a:cubicBezTo>
                        <a:pt x="1" y="7"/>
                        <a:pt x="1" y="7"/>
                        <a:pt x="1" y="7"/>
                      </a:cubicBezTo>
                      <a:cubicBezTo>
                        <a:pt x="1" y="7"/>
                        <a:pt x="1" y="7"/>
                        <a:pt x="1" y="7"/>
                      </a:cubicBezTo>
                      <a:cubicBezTo>
                        <a:pt x="1" y="7"/>
                        <a:pt x="1" y="7"/>
                        <a:pt x="1" y="7"/>
                      </a:cubicBezTo>
                      <a:cubicBezTo>
                        <a:pt x="1" y="6"/>
                        <a:pt x="1" y="5"/>
                        <a:pt x="2" y="5"/>
                      </a:cubicBezTo>
                      <a:cubicBezTo>
                        <a:pt x="2" y="5"/>
                        <a:pt x="2" y="5"/>
                        <a:pt x="2" y="5"/>
                      </a:cubicBezTo>
                      <a:cubicBezTo>
                        <a:pt x="2" y="4"/>
                        <a:pt x="2" y="3"/>
                        <a:pt x="3" y="2"/>
                      </a:cubicBezTo>
                      <a:cubicBezTo>
                        <a:pt x="3" y="2"/>
                        <a:pt x="3" y="2"/>
                        <a:pt x="3" y="2"/>
                      </a:cubicBezTo>
                      <a:cubicBezTo>
                        <a:pt x="2" y="4"/>
                        <a:pt x="1" y="5"/>
                        <a:pt x="0" y="6"/>
                      </a:cubicBezTo>
                      <a:cubicBezTo>
                        <a:pt x="0" y="6"/>
                        <a:pt x="0" y="6"/>
                        <a:pt x="0" y="6"/>
                      </a:cubicBezTo>
                      <a:cubicBezTo>
                        <a:pt x="0" y="6"/>
                        <a:pt x="0" y="5"/>
                        <a:pt x="0" y="5"/>
                      </a:cubicBezTo>
                      <a:cubicBezTo>
                        <a:pt x="0" y="5"/>
                        <a:pt x="0" y="5"/>
                        <a:pt x="0" y="5"/>
                      </a:cubicBezTo>
                      <a:cubicBezTo>
                        <a:pt x="0" y="4"/>
                        <a:pt x="0" y="3"/>
                        <a:pt x="1" y="2"/>
                      </a:cubicBezTo>
                      <a:cubicBezTo>
                        <a:pt x="1" y="2"/>
                        <a:pt x="1" y="2"/>
                        <a:pt x="1" y="2"/>
                      </a:cubicBezTo>
                      <a:cubicBezTo>
                        <a:pt x="1" y="2"/>
                        <a:pt x="1" y="1"/>
                        <a:pt x="2" y="0"/>
                      </a:cubicBezTo>
                      <a:cubicBezTo>
                        <a:pt x="2" y="0"/>
                        <a:pt x="2" y="0"/>
                        <a:pt x="2" y="0"/>
                      </a:cubicBezTo>
                      <a:cubicBezTo>
                        <a:pt x="2" y="0"/>
                        <a:pt x="2" y="0"/>
                        <a:pt x="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1" name="Freeform 501"/>
                <p:cNvSpPr>
                  <a:spLocks noEditPoints="1"/>
                </p:cNvSpPr>
                <p:nvPr/>
              </p:nvSpPr>
              <p:spPr bwMode="auto">
                <a:xfrm>
                  <a:off x="822325" y="2454276"/>
                  <a:ext cx="34925" cy="31750"/>
                </a:xfrm>
                <a:custGeom>
                  <a:avLst/>
                  <a:gdLst>
                    <a:gd name="T0" fmla="*/ 25 w 34"/>
                    <a:gd name="T1" fmla="*/ 13 h 31"/>
                    <a:gd name="T2" fmla="*/ 25 w 34"/>
                    <a:gd name="T3" fmla="*/ 18 h 31"/>
                    <a:gd name="T4" fmla="*/ 16 w 34"/>
                    <a:gd name="T5" fmla="*/ 21 h 31"/>
                    <a:gd name="T6" fmla="*/ 11 w 34"/>
                    <a:gd name="T7" fmla="*/ 25 h 31"/>
                    <a:gd name="T8" fmla="*/ 4 w 34"/>
                    <a:gd name="T9" fmla="*/ 26 h 31"/>
                    <a:gd name="T10" fmla="*/ 5 w 34"/>
                    <a:gd name="T11" fmla="*/ 27 h 31"/>
                    <a:gd name="T12" fmla="*/ 2 w 34"/>
                    <a:gd name="T13" fmla="*/ 30 h 31"/>
                    <a:gd name="T14" fmla="*/ 4 w 34"/>
                    <a:gd name="T15" fmla="*/ 29 h 31"/>
                    <a:gd name="T16" fmla="*/ 1 w 34"/>
                    <a:gd name="T17" fmla="*/ 27 h 31"/>
                    <a:gd name="T18" fmla="*/ 31 w 34"/>
                    <a:gd name="T19" fmla="*/ 26 h 31"/>
                    <a:gd name="T20" fmla="*/ 1 w 34"/>
                    <a:gd name="T21" fmla="*/ 27 h 31"/>
                    <a:gd name="T22" fmla="*/ 6 w 34"/>
                    <a:gd name="T23" fmla="*/ 26 h 31"/>
                    <a:gd name="T24" fmla="*/ 4 w 34"/>
                    <a:gd name="T25" fmla="*/ 26 h 31"/>
                    <a:gd name="T26" fmla="*/ 11 w 34"/>
                    <a:gd name="T27" fmla="*/ 27 h 31"/>
                    <a:gd name="T28" fmla="*/ 5 w 34"/>
                    <a:gd name="T29" fmla="*/ 30 h 31"/>
                    <a:gd name="T30" fmla="*/ 3 w 34"/>
                    <a:gd name="T31" fmla="*/ 25 h 31"/>
                    <a:gd name="T32" fmla="*/ 18 w 34"/>
                    <a:gd name="T33" fmla="*/ 27 h 31"/>
                    <a:gd name="T34" fmla="*/ 13 w 34"/>
                    <a:gd name="T35" fmla="*/ 26 h 31"/>
                    <a:gd name="T36" fmla="*/ 30 w 34"/>
                    <a:gd name="T37" fmla="*/ 24 h 31"/>
                    <a:gd name="T38" fmla="*/ 15 w 34"/>
                    <a:gd name="T39" fmla="*/ 27 h 31"/>
                    <a:gd name="T40" fmla="*/ 13 w 34"/>
                    <a:gd name="T41" fmla="*/ 25 h 31"/>
                    <a:gd name="T42" fmla="*/ 13 w 34"/>
                    <a:gd name="T43" fmla="*/ 24 h 31"/>
                    <a:gd name="T44" fmla="*/ 17 w 34"/>
                    <a:gd name="T45" fmla="*/ 21 h 31"/>
                    <a:gd name="T46" fmla="*/ 13 w 34"/>
                    <a:gd name="T47" fmla="*/ 27 h 31"/>
                    <a:gd name="T48" fmla="*/ 17 w 34"/>
                    <a:gd name="T49" fmla="*/ 21 h 31"/>
                    <a:gd name="T50" fmla="*/ 18 w 34"/>
                    <a:gd name="T51" fmla="*/ 21 h 31"/>
                    <a:gd name="T52" fmla="*/ 16 w 34"/>
                    <a:gd name="T53" fmla="*/ 27 h 31"/>
                    <a:gd name="T54" fmla="*/ 19 w 34"/>
                    <a:gd name="T55" fmla="*/ 23 h 31"/>
                    <a:gd name="T56" fmla="*/ 19 w 34"/>
                    <a:gd name="T57" fmla="*/ 24 h 31"/>
                    <a:gd name="T58" fmla="*/ 27 w 34"/>
                    <a:gd name="T59" fmla="*/ 18 h 31"/>
                    <a:gd name="T60" fmla="*/ 21 w 34"/>
                    <a:gd name="T61" fmla="*/ 16 h 31"/>
                    <a:gd name="T62" fmla="*/ 18 w 34"/>
                    <a:gd name="T63" fmla="*/ 21 h 31"/>
                    <a:gd name="T64" fmla="*/ 23 w 34"/>
                    <a:gd name="T65" fmla="*/ 13 h 31"/>
                    <a:gd name="T66" fmla="*/ 24 w 34"/>
                    <a:gd name="T67" fmla="*/ 13 h 31"/>
                    <a:gd name="T68" fmla="*/ 14 w 34"/>
                    <a:gd name="T69" fmla="*/ 9 h 31"/>
                    <a:gd name="T70" fmla="*/ 8 w 34"/>
                    <a:gd name="T71" fmla="*/ 11 h 31"/>
                    <a:gd name="T72" fmla="*/ 12 w 34"/>
                    <a:gd name="T73" fmla="*/ 1 h 31"/>
                    <a:gd name="T74" fmla="*/ 9 w 34"/>
                    <a:gd name="T75" fmla="*/ 10 h 31"/>
                    <a:gd name="T76" fmla="*/ 9 w 34"/>
                    <a:gd name="T77" fmla="*/ 12 h 31"/>
                    <a:gd name="T78" fmla="*/ 14 w 34"/>
                    <a:gd name="T79" fmla="*/ 9 h 31"/>
                    <a:gd name="T80" fmla="*/ 15 w 34"/>
                    <a:gd name="T81" fmla="*/ 15 h 31"/>
                    <a:gd name="T82" fmla="*/ 16 w 34"/>
                    <a:gd name="T83" fmla="*/ 18 h 31"/>
                    <a:gd name="T84" fmla="*/ 20 w 34"/>
                    <a:gd name="T85" fmla="*/ 16 h 31"/>
                    <a:gd name="T86" fmla="*/ 19 w 34"/>
                    <a:gd name="T87" fmla="*/ 21 h 31"/>
                    <a:gd name="T88" fmla="*/ 11 w 34"/>
                    <a:gd name="T89" fmla="*/ 24 h 31"/>
                    <a:gd name="T90" fmla="*/ 3 w 34"/>
                    <a:gd name="T91" fmla="*/ 27 h 31"/>
                    <a:gd name="T92" fmla="*/ 0 w 34"/>
                    <a:gd name="T93" fmla="*/ 28 h 31"/>
                    <a:gd name="T94" fmla="*/ 5 w 34"/>
                    <a:gd name="T95" fmla="*/ 27 h 31"/>
                    <a:gd name="T96" fmla="*/ 6 w 34"/>
                    <a:gd name="T97" fmla="*/ 31 h 31"/>
                    <a:gd name="T98" fmla="*/ 10 w 34"/>
                    <a:gd name="T99" fmla="*/ 31 h 31"/>
                    <a:gd name="T100" fmla="*/ 15 w 34"/>
                    <a:gd name="T101" fmla="*/ 31 h 31"/>
                    <a:gd name="T102" fmla="*/ 23 w 34"/>
                    <a:gd name="T103" fmla="*/ 18 h 31"/>
                    <a:gd name="T104" fmla="*/ 19 w 34"/>
                    <a:gd name="T105" fmla="*/ 29 h 31"/>
                    <a:gd name="T106" fmla="*/ 23 w 34"/>
                    <a:gd name="T107" fmla="*/ 26 h 31"/>
                    <a:gd name="T108" fmla="*/ 29 w 34"/>
                    <a:gd name="T109" fmla="*/ 22 h 31"/>
                    <a:gd name="T110" fmla="*/ 32 w 34"/>
                    <a:gd name="T111" fmla="*/ 24 h 31"/>
                    <a:gd name="T112" fmla="*/ 33 w 34"/>
                    <a:gd name="T113" fmla="*/ 24 h 31"/>
                    <a:gd name="T114" fmla="*/ 31 w 34"/>
                    <a:gd name="T115" fmla="*/ 15 h 31"/>
                    <a:gd name="T116" fmla="*/ 23 w 34"/>
                    <a:gd name="T117" fmla="*/ 17 h 31"/>
                    <a:gd name="T118" fmla="*/ 18 w 34"/>
                    <a:gd name="T119" fmla="*/ 14 h 31"/>
                    <a:gd name="T120" fmla="*/ 12 w 34"/>
                    <a:gd name="T121" fmla="*/ 9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4" h="31">
                      <a:moveTo>
                        <a:pt x="11" y="1"/>
                      </a:moveTo>
                      <a:cubicBezTo>
                        <a:pt x="11" y="1"/>
                        <a:pt x="11" y="1"/>
                        <a:pt x="11" y="1"/>
                      </a:cubicBezTo>
                      <a:cubicBezTo>
                        <a:pt x="11" y="1"/>
                        <a:pt x="11" y="1"/>
                        <a:pt x="11" y="1"/>
                      </a:cubicBezTo>
                      <a:cubicBezTo>
                        <a:pt x="11" y="1"/>
                        <a:pt x="11" y="1"/>
                        <a:pt x="11" y="1"/>
                      </a:cubicBezTo>
                      <a:moveTo>
                        <a:pt x="10" y="10"/>
                      </a:moveTo>
                      <a:cubicBezTo>
                        <a:pt x="10" y="10"/>
                        <a:pt x="10" y="10"/>
                        <a:pt x="10" y="10"/>
                      </a:cubicBezTo>
                      <a:cubicBezTo>
                        <a:pt x="10" y="10"/>
                        <a:pt x="10" y="10"/>
                        <a:pt x="10" y="10"/>
                      </a:cubicBezTo>
                      <a:cubicBezTo>
                        <a:pt x="10" y="10"/>
                        <a:pt x="10" y="10"/>
                        <a:pt x="10" y="10"/>
                      </a:cubicBezTo>
                      <a:moveTo>
                        <a:pt x="12" y="10"/>
                      </a:moveTo>
                      <a:cubicBezTo>
                        <a:pt x="12" y="10"/>
                        <a:pt x="12" y="10"/>
                        <a:pt x="12" y="10"/>
                      </a:cubicBezTo>
                      <a:cubicBezTo>
                        <a:pt x="12" y="10"/>
                        <a:pt x="12" y="10"/>
                        <a:pt x="12" y="10"/>
                      </a:cubicBezTo>
                      <a:cubicBezTo>
                        <a:pt x="12" y="10"/>
                        <a:pt x="12" y="10"/>
                        <a:pt x="12" y="10"/>
                      </a:cubicBezTo>
                      <a:moveTo>
                        <a:pt x="25" y="13"/>
                      </a:moveTo>
                      <a:cubicBezTo>
                        <a:pt x="25" y="13"/>
                        <a:pt x="25" y="13"/>
                        <a:pt x="25" y="13"/>
                      </a:cubicBezTo>
                      <a:cubicBezTo>
                        <a:pt x="25" y="13"/>
                        <a:pt x="25" y="13"/>
                        <a:pt x="25" y="13"/>
                      </a:cubicBezTo>
                      <a:cubicBezTo>
                        <a:pt x="25" y="13"/>
                        <a:pt x="25" y="13"/>
                        <a:pt x="25" y="13"/>
                      </a:cubicBezTo>
                      <a:moveTo>
                        <a:pt x="20" y="13"/>
                      </a:moveTo>
                      <a:cubicBezTo>
                        <a:pt x="20" y="13"/>
                        <a:pt x="20" y="13"/>
                        <a:pt x="20" y="13"/>
                      </a:cubicBezTo>
                      <a:cubicBezTo>
                        <a:pt x="20" y="13"/>
                        <a:pt x="20" y="13"/>
                        <a:pt x="20" y="13"/>
                      </a:cubicBezTo>
                      <a:cubicBezTo>
                        <a:pt x="20" y="13"/>
                        <a:pt x="20" y="13"/>
                        <a:pt x="20" y="13"/>
                      </a:cubicBezTo>
                      <a:moveTo>
                        <a:pt x="22" y="15"/>
                      </a:moveTo>
                      <a:cubicBezTo>
                        <a:pt x="22" y="15"/>
                        <a:pt x="22" y="15"/>
                        <a:pt x="22" y="15"/>
                      </a:cubicBezTo>
                      <a:cubicBezTo>
                        <a:pt x="22" y="15"/>
                        <a:pt x="22" y="15"/>
                        <a:pt x="22" y="15"/>
                      </a:cubicBezTo>
                      <a:moveTo>
                        <a:pt x="24" y="17"/>
                      </a:moveTo>
                      <a:cubicBezTo>
                        <a:pt x="24" y="17"/>
                        <a:pt x="24" y="17"/>
                        <a:pt x="24" y="17"/>
                      </a:cubicBezTo>
                      <a:cubicBezTo>
                        <a:pt x="24" y="17"/>
                        <a:pt x="24" y="17"/>
                        <a:pt x="24" y="17"/>
                      </a:cubicBezTo>
                      <a:cubicBezTo>
                        <a:pt x="24" y="17"/>
                        <a:pt x="24" y="17"/>
                        <a:pt x="24" y="17"/>
                      </a:cubicBezTo>
                      <a:moveTo>
                        <a:pt x="25" y="18"/>
                      </a:moveTo>
                      <a:cubicBezTo>
                        <a:pt x="25" y="18"/>
                        <a:pt x="25" y="18"/>
                        <a:pt x="25" y="18"/>
                      </a:cubicBezTo>
                      <a:cubicBezTo>
                        <a:pt x="25" y="18"/>
                        <a:pt x="25" y="18"/>
                        <a:pt x="25" y="18"/>
                      </a:cubicBezTo>
                      <a:moveTo>
                        <a:pt x="21" y="18"/>
                      </a:moveTo>
                      <a:cubicBezTo>
                        <a:pt x="21" y="18"/>
                        <a:pt x="21" y="18"/>
                        <a:pt x="21" y="18"/>
                      </a:cubicBezTo>
                      <a:cubicBezTo>
                        <a:pt x="21" y="18"/>
                        <a:pt x="21" y="18"/>
                        <a:pt x="21" y="18"/>
                      </a:cubicBezTo>
                      <a:cubicBezTo>
                        <a:pt x="21" y="18"/>
                        <a:pt x="21" y="18"/>
                        <a:pt x="21" y="18"/>
                      </a:cubicBezTo>
                      <a:moveTo>
                        <a:pt x="18" y="19"/>
                      </a:moveTo>
                      <a:cubicBezTo>
                        <a:pt x="18" y="19"/>
                        <a:pt x="18" y="19"/>
                        <a:pt x="18" y="19"/>
                      </a:cubicBezTo>
                      <a:cubicBezTo>
                        <a:pt x="18" y="19"/>
                        <a:pt x="18" y="19"/>
                        <a:pt x="18" y="19"/>
                      </a:cubicBezTo>
                      <a:moveTo>
                        <a:pt x="17" y="21"/>
                      </a:moveTo>
                      <a:cubicBezTo>
                        <a:pt x="17" y="21"/>
                        <a:pt x="17" y="21"/>
                        <a:pt x="17" y="21"/>
                      </a:cubicBezTo>
                      <a:cubicBezTo>
                        <a:pt x="17" y="21"/>
                        <a:pt x="17" y="21"/>
                        <a:pt x="17" y="21"/>
                      </a:cubicBezTo>
                      <a:moveTo>
                        <a:pt x="16" y="21"/>
                      </a:moveTo>
                      <a:cubicBezTo>
                        <a:pt x="16" y="21"/>
                        <a:pt x="16" y="21"/>
                        <a:pt x="16" y="21"/>
                      </a:cubicBezTo>
                      <a:cubicBezTo>
                        <a:pt x="16" y="21"/>
                        <a:pt x="16" y="21"/>
                        <a:pt x="16" y="21"/>
                      </a:cubicBezTo>
                      <a:cubicBezTo>
                        <a:pt x="16" y="21"/>
                        <a:pt x="16" y="21"/>
                        <a:pt x="16" y="21"/>
                      </a:cubicBezTo>
                      <a:moveTo>
                        <a:pt x="29" y="22"/>
                      </a:moveTo>
                      <a:cubicBezTo>
                        <a:pt x="29" y="22"/>
                        <a:pt x="29" y="22"/>
                        <a:pt x="29" y="22"/>
                      </a:cubicBezTo>
                      <a:cubicBezTo>
                        <a:pt x="29" y="22"/>
                        <a:pt x="29" y="22"/>
                        <a:pt x="29" y="22"/>
                      </a:cubicBezTo>
                      <a:moveTo>
                        <a:pt x="2" y="25"/>
                      </a:moveTo>
                      <a:cubicBezTo>
                        <a:pt x="2" y="25"/>
                        <a:pt x="2" y="25"/>
                        <a:pt x="2" y="25"/>
                      </a:cubicBezTo>
                      <a:cubicBezTo>
                        <a:pt x="2" y="25"/>
                        <a:pt x="2" y="25"/>
                        <a:pt x="2" y="25"/>
                      </a:cubicBezTo>
                      <a:cubicBezTo>
                        <a:pt x="2" y="25"/>
                        <a:pt x="2" y="25"/>
                        <a:pt x="2" y="25"/>
                      </a:cubicBezTo>
                      <a:moveTo>
                        <a:pt x="5" y="25"/>
                      </a:moveTo>
                      <a:cubicBezTo>
                        <a:pt x="5" y="25"/>
                        <a:pt x="5" y="25"/>
                        <a:pt x="5" y="25"/>
                      </a:cubicBezTo>
                      <a:cubicBezTo>
                        <a:pt x="5" y="25"/>
                        <a:pt x="5" y="25"/>
                        <a:pt x="5" y="25"/>
                      </a:cubicBezTo>
                      <a:cubicBezTo>
                        <a:pt x="5" y="25"/>
                        <a:pt x="5" y="25"/>
                        <a:pt x="5" y="25"/>
                      </a:cubicBezTo>
                      <a:moveTo>
                        <a:pt x="11" y="25"/>
                      </a:moveTo>
                      <a:cubicBezTo>
                        <a:pt x="11" y="25"/>
                        <a:pt x="11" y="25"/>
                        <a:pt x="11" y="25"/>
                      </a:cubicBezTo>
                      <a:cubicBezTo>
                        <a:pt x="11" y="25"/>
                        <a:pt x="11" y="25"/>
                        <a:pt x="11" y="25"/>
                      </a:cubicBezTo>
                      <a:cubicBezTo>
                        <a:pt x="11" y="25"/>
                        <a:pt x="11" y="25"/>
                        <a:pt x="11" y="25"/>
                      </a:cubicBezTo>
                      <a:moveTo>
                        <a:pt x="8" y="25"/>
                      </a:moveTo>
                      <a:cubicBezTo>
                        <a:pt x="8" y="25"/>
                        <a:pt x="8" y="25"/>
                        <a:pt x="8" y="25"/>
                      </a:cubicBezTo>
                      <a:cubicBezTo>
                        <a:pt x="8" y="25"/>
                        <a:pt x="8" y="25"/>
                        <a:pt x="8" y="25"/>
                      </a:cubicBezTo>
                      <a:cubicBezTo>
                        <a:pt x="8" y="25"/>
                        <a:pt x="8" y="25"/>
                        <a:pt x="8" y="25"/>
                      </a:cubicBezTo>
                      <a:moveTo>
                        <a:pt x="3" y="25"/>
                      </a:moveTo>
                      <a:cubicBezTo>
                        <a:pt x="3" y="25"/>
                        <a:pt x="3" y="25"/>
                        <a:pt x="3" y="25"/>
                      </a:cubicBezTo>
                      <a:cubicBezTo>
                        <a:pt x="3" y="25"/>
                        <a:pt x="3" y="25"/>
                        <a:pt x="3" y="25"/>
                      </a:cubicBezTo>
                      <a:cubicBezTo>
                        <a:pt x="3" y="25"/>
                        <a:pt x="3" y="25"/>
                        <a:pt x="3" y="25"/>
                      </a:cubicBezTo>
                      <a:moveTo>
                        <a:pt x="4" y="26"/>
                      </a:moveTo>
                      <a:cubicBezTo>
                        <a:pt x="4" y="26"/>
                        <a:pt x="4" y="26"/>
                        <a:pt x="4" y="26"/>
                      </a:cubicBezTo>
                      <a:cubicBezTo>
                        <a:pt x="4" y="26"/>
                        <a:pt x="4" y="26"/>
                        <a:pt x="4" y="26"/>
                      </a:cubicBezTo>
                      <a:cubicBezTo>
                        <a:pt x="4" y="26"/>
                        <a:pt x="4" y="26"/>
                        <a:pt x="4" y="26"/>
                      </a:cubicBezTo>
                      <a:moveTo>
                        <a:pt x="13" y="27"/>
                      </a:moveTo>
                      <a:cubicBezTo>
                        <a:pt x="13" y="27"/>
                        <a:pt x="13" y="27"/>
                        <a:pt x="13" y="27"/>
                      </a:cubicBezTo>
                      <a:cubicBezTo>
                        <a:pt x="13" y="27"/>
                        <a:pt x="13" y="27"/>
                        <a:pt x="13" y="27"/>
                      </a:cubicBezTo>
                      <a:cubicBezTo>
                        <a:pt x="13" y="27"/>
                        <a:pt x="13" y="27"/>
                        <a:pt x="13" y="27"/>
                      </a:cubicBezTo>
                      <a:moveTo>
                        <a:pt x="18" y="27"/>
                      </a:moveTo>
                      <a:cubicBezTo>
                        <a:pt x="18" y="27"/>
                        <a:pt x="18" y="27"/>
                        <a:pt x="18" y="27"/>
                      </a:cubicBezTo>
                      <a:cubicBezTo>
                        <a:pt x="18" y="27"/>
                        <a:pt x="18" y="27"/>
                        <a:pt x="18" y="27"/>
                      </a:cubicBezTo>
                      <a:cubicBezTo>
                        <a:pt x="18" y="27"/>
                        <a:pt x="18" y="27"/>
                        <a:pt x="18" y="27"/>
                      </a:cubicBezTo>
                      <a:moveTo>
                        <a:pt x="14" y="27"/>
                      </a:moveTo>
                      <a:cubicBezTo>
                        <a:pt x="14" y="27"/>
                        <a:pt x="14" y="27"/>
                        <a:pt x="14" y="27"/>
                      </a:cubicBezTo>
                      <a:cubicBezTo>
                        <a:pt x="14" y="27"/>
                        <a:pt x="14" y="27"/>
                        <a:pt x="14" y="27"/>
                      </a:cubicBezTo>
                      <a:cubicBezTo>
                        <a:pt x="14" y="27"/>
                        <a:pt x="14" y="27"/>
                        <a:pt x="14" y="27"/>
                      </a:cubicBezTo>
                      <a:moveTo>
                        <a:pt x="5" y="27"/>
                      </a:moveTo>
                      <a:cubicBezTo>
                        <a:pt x="5" y="27"/>
                        <a:pt x="5" y="27"/>
                        <a:pt x="5" y="27"/>
                      </a:cubicBezTo>
                      <a:cubicBezTo>
                        <a:pt x="5" y="27"/>
                        <a:pt x="5" y="27"/>
                        <a:pt x="5" y="27"/>
                      </a:cubicBezTo>
                      <a:cubicBezTo>
                        <a:pt x="5" y="27"/>
                        <a:pt x="5" y="27"/>
                        <a:pt x="5" y="27"/>
                      </a:cubicBezTo>
                      <a:moveTo>
                        <a:pt x="3" y="27"/>
                      </a:moveTo>
                      <a:cubicBezTo>
                        <a:pt x="3" y="27"/>
                        <a:pt x="3" y="27"/>
                        <a:pt x="3" y="27"/>
                      </a:cubicBezTo>
                      <a:cubicBezTo>
                        <a:pt x="3" y="27"/>
                        <a:pt x="3" y="27"/>
                        <a:pt x="3" y="27"/>
                      </a:cubicBezTo>
                      <a:moveTo>
                        <a:pt x="8" y="28"/>
                      </a:moveTo>
                      <a:cubicBezTo>
                        <a:pt x="8" y="28"/>
                        <a:pt x="8" y="28"/>
                        <a:pt x="8" y="28"/>
                      </a:cubicBezTo>
                      <a:cubicBezTo>
                        <a:pt x="8" y="28"/>
                        <a:pt x="8" y="28"/>
                        <a:pt x="8" y="28"/>
                      </a:cubicBezTo>
                      <a:cubicBezTo>
                        <a:pt x="8" y="28"/>
                        <a:pt x="8" y="28"/>
                        <a:pt x="8" y="28"/>
                      </a:cubicBezTo>
                      <a:moveTo>
                        <a:pt x="4" y="29"/>
                      </a:moveTo>
                      <a:cubicBezTo>
                        <a:pt x="4" y="29"/>
                        <a:pt x="4" y="29"/>
                        <a:pt x="4" y="29"/>
                      </a:cubicBezTo>
                      <a:cubicBezTo>
                        <a:pt x="4" y="29"/>
                        <a:pt x="4" y="29"/>
                        <a:pt x="4" y="29"/>
                      </a:cubicBezTo>
                      <a:moveTo>
                        <a:pt x="2" y="30"/>
                      </a:moveTo>
                      <a:cubicBezTo>
                        <a:pt x="2" y="30"/>
                        <a:pt x="2" y="30"/>
                        <a:pt x="2" y="30"/>
                      </a:cubicBezTo>
                      <a:cubicBezTo>
                        <a:pt x="2" y="30"/>
                        <a:pt x="2" y="30"/>
                        <a:pt x="2" y="30"/>
                      </a:cubicBezTo>
                      <a:cubicBezTo>
                        <a:pt x="2" y="30"/>
                        <a:pt x="2" y="30"/>
                        <a:pt x="2" y="30"/>
                      </a:cubicBezTo>
                      <a:moveTo>
                        <a:pt x="10" y="30"/>
                      </a:moveTo>
                      <a:cubicBezTo>
                        <a:pt x="10" y="30"/>
                        <a:pt x="10" y="30"/>
                        <a:pt x="10" y="30"/>
                      </a:cubicBezTo>
                      <a:cubicBezTo>
                        <a:pt x="10" y="30"/>
                        <a:pt x="10" y="30"/>
                        <a:pt x="10" y="30"/>
                      </a:cubicBezTo>
                      <a:cubicBezTo>
                        <a:pt x="10" y="30"/>
                        <a:pt x="10" y="30"/>
                        <a:pt x="10" y="30"/>
                      </a:cubicBezTo>
                      <a:moveTo>
                        <a:pt x="12" y="29"/>
                      </a:moveTo>
                      <a:cubicBezTo>
                        <a:pt x="11" y="29"/>
                        <a:pt x="11" y="30"/>
                        <a:pt x="10" y="31"/>
                      </a:cubicBezTo>
                      <a:cubicBezTo>
                        <a:pt x="10" y="30"/>
                        <a:pt x="11" y="30"/>
                        <a:pt x="11" y="29"/>
                      </a:cubicBezTo>
                      <a:cubicBezTo>
                        <a:pt x="11" y="29"/>
                        <a:pt x="11" y="29"/>
                        <a:pt x="12" y="29"/>
                      </a:cubicBezTo>
                      <a:moveTo>
                        <a:pt x="5" y="28"/>
                      </a:moveTo>
                      <a:cubicBezTo>
                        <a:pt x="5" y="29"/>
                        <a:pt x="4" y="29"/>
                        <a:pt x="4" y="30"/>
                      </a:cubicBezTo>
                      <a:cubicBezTo>
                        <a:pt x="4" y="30"/>
                        <a:pt x="4" y="30"/>
                        <a:pt x="4" y="29"/>
                      </a:cubicBezTo>
                      <a:cubicBezTo>
                        <a:pt x="4" y="29"/>
                        <a:pt x="4" y="29"/>
                        <a:pt x="4" y="29"/>
                      </a:cubicBezTo>
                      <a:cubicBezTo>
                        <a:pt x="5" y="29"/>
                        <a:pt x="5" y="28"/>
                        <a:pt x="5" y="28"/>
                      </a:cubicBezTo>
                      <a:moveTo>
                        <a:pt x="15" y="27"/>
                      </a:moveTo>
                      <a:cubicBezTo>
                        <a:pt x="15" y="28"/>
                        <a:pt x="14" y="29"/>
                        <a:pt x="14" y="30"/>
                      </a:cubicBezTo>
                      <a:cubicBezTo>
                        <a:pt x="14" y="29"/>
                        <a:pt x="15" y="28"/>
                        <a:pt x="15" y="27"/>
                      </a:cubicBezTo>
                      <a:cubicBezTo>
                        <a:pt x="15" y="27"/>
                        <a:pt x="15" y="27"/>
                        <a:pt x="15" y="27"/>
                      </a:cubicBezTo>
                      <a:moveTo>
                        <a:pt x="10" y="27"/>
                      </a:moveTo>
                      <a:cubicBezTo>
                        <a:pt x="10" y="28"/>
                        <a:pt x="10" y="29"/>
                        <a:pt x="9" y="30"/>
                      </a:cubicBezTo>
                      <a:cubicBezTo>
                        <a:pt x="10" y="29"/>
                        <a:pt x="10" y="28"/>
                        <a:pt x="10" y="27"/>
                      </a:cubicBezTo>
                      <a:moveTo>
                        <a:pt x="1" y="26"/>
                      </a:moveTo>
                      <a:cubicBezTo>
                        <a:pt x="1" y="26"/>
                        <a:pt x="1" y="27"/>
                        <a:pt x="1" y="27"/>
                      </a:cubicBezTo>
                      <a:cubicBezTo>
                        <a:pt x="1" y="27"/>
                        <a:pt x="0" y="28"/>
                        <a:pt x="0" y="28"/>
                      </a:cubicBezTo>
                      <a:cubicBezTo>
                        <a:pt x="0" y="28"/>
                        <a:pt x="0" y="28"/>
                        <a:pt x="0" y="28"/>
                      </a:cubicBezTo>
                      <a:cubicBezTo>
                        <a:pt x="0" y="28"/>
                        <a:pt x="0" y="27"/>
                        <a:pt x="1" y="27"/>
                      </a:cubicBezTo>
                      <a:cubicBezTo>
                        <a:pt x="1" y="27"/>
                        <a:pt x="1" y="26"/>
                        <a:pt x="1" y="26"/>
                      </a:cubicBezTo>
                      <a:moveTo>
                        <a:pt x="6" y="26"/>
                      </a:moveTo>
                      <a:cubicBezTo>
                        <a:pt x="6" y="26"/>
                        <a:pt x="6" y="26"/>
                        <a:pt x="6" y="26"/>
                      </a:cubicBezTo>
                      <a:cubicBezTo>
                        <a:pt x="6" y="26"/>
                        <a:pt x="6" y="26"/>
                        <a:pt x="6" y="26"/>
                      </a:cubicBezTo>
                      <a:cubicBezTo>
                        <a:pt x="6" y="26"/>
                        <a:pt x="6" y="27"/>
                        <a:pt x="6" y="27"/>
                      </a:cubicBezTo>
                      <a:cubicBezTo>
                        <a:pt x="6" y="27"/>
                        <a:pt x="6" y="27"/>
                        <a:pt x="6" y="27"/>
                      </a:cubicBezTo>
                      <a:cubicBezTo>
                        <a:pt x="6" y="27"/>
                        <a:pt x="6" y="26"/>
                        <a:pt x="6" y="26"/>
                      </a:cubicBezTo>
                      <a:cubicBezTo>
                        <a:pt x="6" y="26"/>
                        <a:pt x="6" y="26"/>
                        <a:pt x="6" y="26"/>
                      </a:cubicBezTo>
                      <a:moveTo>
                        <a:pt x="6" y="26"/>
                      </a:moveTo>
                      <a:cubicBezTo>
                        <a:pt x="6" y="26"/>
                        <a:pt x="6" y="26"/>
                        <a:pt x="6" y="26"/>
                      </a:cubicBezTo>
                      <a:cubicBezTo>
                        <a:pt x="6" y="26"/>
                        <a:pt x="6" y="26"/>
                        <a:pt x="6" y="26"/>
                      </a:cubicBezTo>
                      <a:moveTo>
                        <a:pt x="31" y="26"/>
                      </a:moveTo>
                      <a:cubicBezTo>
                        <a:pt x="31" y="26"/>
                        <a:pt x="31" y="26"/>
                        <a:pt x="31" y="26"/>
                      </a:cubicBezTo>
                      <a:cubicBezTo>
                        <a:pt x="31" y="26"/>
                        <a:pt x="31" y="26"/>
                        <a:pt x="31" y="26"/>
                      </a:cubicBezTo>
                      <a:moveTo>
                        <a:pt x="3" y="26"/>
                      </a:moveTo>
                      <a:cubicBezTo>
                        <a:pt x="3" y="26"/>
                        <a:pt x="3" y="27"/>
                        <a:pt x="3" y="27"/>
                      </a:cubicBezTo>
                      <a:cubicBezTo>
                        <a:pt x="3" y="27"/>
                        <a:pt x="3" y="27"/>
                        <a:pt x="3" y="27"/>
                      </a:cubicBezTo>
                      <a:cubicBezTo>
                        <a:pt x="3" y="28"/>
                        <a:pt x="3" y="28"/>
                        <a:pt x="2" y="28"/>
                      </a:cubicBezTo>
                      <a:cubicBezTo>
                        <a:pt x="2" y="29"/>
                        <a:pt x="2" y="29"/>
                        <a:pt x="2" y="29"/>
                      </a:cubicBezTo>
                      <a:cubicBezTo>
                        <a:pt x="2" y="29"/>
                        <a:pt x="2" y="28"/>
                        <a:pt x="2" y="28"/>
                      </a:cubicBezTo>
                      <a:cubicBezTo>
                        <a:pt x="2" y="28"/>
                        <a:pt x="2" y="28"/>
                        <a:pt x="2" y="28"/>
                      </a:cubicBezTo>
                      <a:cubicBezTo>
                        <a:pt x="2" y="27"/>
                        <a:pt x="3" y="26"/>
                        <a:pt x="3" y="26"/>
                      </a:cubicBezTo>
                      <a:moveTo>
                        <a:pt x="1" y="26"/>
                      </a:moveTo>
                      <a:cubicBezTo>
                        <a:pt x="1" y="26"/>
                        <a:pt x="1" y="26"/>
                        <a:pt x="1" y="27"/>
                      </a:cubicBezTo>
                      <a:cubicBezTo>
                        <a:pt x="1" y="27"/>
                        <a:pt x="1" y="27"/>
                        <a:pt x="1" y="27"/>
                      </a:cubicBezTo>
                      <a:cubicBezTo>
                        <a:pt x="1" y="27"/>
                        <a:pt x="1" y="27"/>
                        <a:pt x="1" y="27"/>
                      </a:cubicBezTo>
                      <a:cubicBezTo>
                        <a:pt x="1" y="27"/>
                        <a:pt x="1" y="27"/>
                        <a:pt x="1" y="27"/>
                      </a:cubicBezTo>
                      <a:cubicBezTo>
                        <a:pt x="1" y="27"/>
                        <a:pt x="1" y="27"/>
                        <a:pt x="1" y="27"/>
                      </a:cubicBezTo>
                      <a:cubicBezTo>
                        <a:pt x="1" y="26"/>
                        <a:pt x="1" y="26"/>
                        <a:pt x="1" y="26"/>
                      </a:cubicBezTo>
                      <a:cubicBezTo>
                        <a:pt x="1" y="26"/>
                        <a:pt x="1" y="26"/>
                        <a:pt x="1" y="26"/>
                      </a:cubicBezTo>
                      <a:cubicBezTo>
                        <a:pt x="1" y="26"/>
                        <a:pt x="1" y="26"/>
                        <a:pt x="1" y="26"/>
                      </a:cubicBezTo>
                      <a:cubicBezTo>
                        <a:pt x="1" y="26"/>
                        <a:pt x="1" y="26"/>
                        <a:pt x="1" y="26"/>
                      </a:cubicBezTo>
                      <a:moveTo>
                        <a:pt x="3" y="25"/>
                      </a:moveTo>
                      <a:cubicBezTo>
                        <a:pt x="3" y="25"/>
                        <a:pt x="3" y="25"/>
                        <a:pt x="3" y="25"/>
                      </a:cubicBezTo>
                      <a:cubicBezTo>
                        <a:pt x="3" y="25"/>
                        <a:pt x="3" y="25"/>
                        <a:pt x="3" y="25"/>
                      </a:cubicBezTo>
                      <a:cubicBezTo>
                        <a:pt x="3" y="25"/>
                        <a:pt x="3" y="25"/>
                        <a:pt x="3" y="25"/>
                      </a:cubicBezTo>
                      <a:moveTo>
                        <a:pt x="2" y="25"/>
                      </a:moveTo>
                      <a:cubicBezTo>
                        <a:pt x="2" y="25"/>
                        <a:pt x="2" y="25"/>
                        <a:pt x="2" y="25"/>
                      </a:cubicBezTo>
                      <a:cubicBezTo>
                        <a:pt x="2" y="25"/>
                        <a:pt x="2" y="25"/>
                        <a:pt x="2" y="25"/>
                      </a:cubicBezTo>
                      <a:moveTo>
                        <a:pt x="6" y="25"/>
                      </a:moveTo>
                      <a:cubicBezTo>
                        <a:pt x="6" y="25"/>
                        <a:pt x="6" y="25"/>
                        <a:pt x="6" y="26"/>
                      </a:cubicBezTo>
                      <a:cubicBezTo>
                        <a:pt x="6" y="26"/>
                        <a:pt x="6" y="26"/>
                        <a:pt x="6" y="26"/>
                      </a:cubicBezTo>
                      <a:cubicBezTo>
                        <a:pt x="5" y="27"/>
                        <a:pt x="3" y="29"/>
                        <a:pt x="2" y="30"/>
                      </a:cubicBezTo>
                      <a:cubicBezTo>
                        <a:pt x="2" y="30"/>
                        <a:pt x="2" y="30"/>
                        <a:pt x="2" y="30"/>
                      </a:cubicBezTo>
                      <a:cubicBezTo>
                        <a:pt x="2" y="30"/>
                        <a:pt x="2" y="30"/>
                        <a:pt x="2" y="30"/>
                      </a:cubicBezTo>
                      <a:cubicBezTo>
                        <a:pt x="2" y="30"/>
                        <a:pt x="2" y="30"/>
                        <a:pt x="2" y="30"/>
                      </a:cubicBezTo>
                      <a:cubicBezTo>
                        <a:pt x="2" y="30"/>
                        <a:pt x="2" y="30"/>
                        <a:pt x="2" y="30"/>
                      </a:cubicBezTo>
                      <a:cubicBezTo>
                        <a:pt x="2" y="30"/>
                        <a:pt x="2" y="30"/>
                        <a:pt x="2" y="30"/>
                      </a:cubicBezTo>
                      <a:cubicBezTo>
                        <a:pt x="2" y="30"/>
                        <a:pt x="2" y="30"/>
                        <a:pt x="2" y="29"/>
                      </a:cubicBezTo>
                      <a:cubicBezTo>
                        <a:pt x="2" y="29"/>
                        <a:pt x="2" y="29"/>
                        <a:pt x="3" y="29"/>
                      </a:cubicBezTo>
                      <a:cubicBezTo>
                        <a:pt x="3" y="28"/>
                        <a:pt x="3" y="28"/>
                        <a:pt x="3" y="28"/>
                      </a:cubicBezTo>
                      <a:cubicBezTo>
                        <a:pt x="3" y="28"/>
                        <a:pt x="3" y="28"/>
                        <a:pt x="3" y="28"/>
                      </a:cubicBezTo>
                      <a:cubicBezTo>
                        <a:pt x="3" y="28"/>
                        <a:pt x="3" y="27"/>
                        <a:pt x="4" y="26"/>
                      </a:cubicBezTo>
                      <a:cubicBezTo>
                        <a:pt x="4" y="26"/>
                        <a:pt x="4" y="26"/>
                        <a:pt x="4" y="26"/>
                      </a:cubicBezTo>
                      <a:cubicBezTo>
                        <a:pt x="4" y="26"/>
                        <a:pt x="4" y="26"/>
                        <a:pt x="4" y="26"/>
                      </a:cubicBezTo>
                      <a:cubicBezTo>
                        <a:pt x="4" y="26"/>
                        <a:pt x="4" y="26"/>
                        <a:pt x="4" y="26"/>
                      </a:cubicBezTo>
                      <a:cubicBezTo>
                        <a:pt x="4" y="26"/>
                        <a:pt x="4" y="26"/>
                        <a:pt x="4" y="26"/>
                      </a:cubicBezTo>
                      <a:cubicBezTo>
                        <a:pt x="4" y="26"/>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6" y="25"/>
                        <a:pt x="6" y="25"/>
                      </a:cubicBezTo>
                      <a:moveTo>
                        <a:pt x="11" y="25"/>
                      </a:moveTo>
                      <a:cubicBezTo>
                        <a:pt x="11" y="25"/>
                        <a:pt x="11" y="25"/>
                        <a:pt x="11" y="25"/>
                      </a:cubicBezTo>
                      <a:cubicBezTo>
                        <a:pt x="11" y="25"/>
                        <a:pt x="11" y="25"/>
                        <a:pt x="11" y="25"/>
                      </a:cubicBezTo>
                      <a:cubicBezTo>
                        <a:pt x="11" y="25"/>
                        <a:pt x="11" y="25"/>
                        <a:pt x="11" y="25"/>
                      </a:cubicBezTo>
                      <a:cubicBezTo>
                        <a:pt x="11" y="25"/>
                        <a:pt x="11" y="25"/>
                        <a:pt x="11" y="25"/>
                      </a:cubicBezTo>
                      <a:cubicBezTo>
                        <a:pt x="11" y="25"/>
                        <a:pt x="11" y="25"/>
                        <a:pt x="11" y="25"/>
                      </a:cubicBezTo>
                      <a:cubicBezTo>
                        <a:pt x="11" y="25"/>
                        <a:pt x="11" y="26"/>
                        <a:pt x="11" y="27"/>
                      </a:cubicBezTo>
                      <a:cubicBezTo>
                        <a:pt x="10" y="28"/>
                        <a:pt x="9" y="29"/>
                        <a:pt x="9" y="30"/>
                      </a:cubicBezTo>
                      <a:cubicBezTo>
                        <a:pt x="9" y="30"/>
                        <a:pt x="9" y="30"/>
                        <a:pt x="9" y="29"/>
                      </a:cubicBezTo>
                      <a:cubicBezTo>
                        <a:pt x="9" y="29"/>
                        <a:pt x="9" y="29"/>
                        <a:pt x="9" y="29"/>
                      </a:cubicBezTo>
                      <a:cubicBezTo>
                        <a:pt x="9" y="29"/>
                        <a:pt x="9" y="28"/>
                        <a:pt x="10" y="28"/>
                      </a:cubicBezTo>
                      <a:cubicBezTo>
                        <a:pt x="10" y="28"/>
                        <a:pt x="10" y="28"/>
                        <a:pt x="10" y="28"/>
                      </a:cubicBezTo>
                      <a:cubicBezTo>
                        <a:pt x="10" y="27"/>
                        <a:pt x="11" y="26"/>
                        <a:pt x="11" y="25"/>
                      </a:cubicBezTo>
                      <a:moveTo>
                        <a:pt x="8" y="24"/>
                      </a:moveTo>
                      <a:cubicBezTo>
                        <a:pt x="8" y="25"/>
                        <a:pt x="8" y="25"/>
                        <a:pt x="8" y="26"/>
                      </a:cubicBezTo>
                      <a:cubicBezTo>
                        <a:pt x="8" y="26"/>
                        <a:pt x="8" y="26"/>
                        <a:pt x="8" y="26"/>
                      </a:cubicBezTo>
                      <a:cubicBezTo>
                        <a:pt x="8" y="27"/>
                        <a:pt x="8" y="28"/>
                        <a:pt x="7" y="29"/>
                      </a:cubicBezTo>
                      <a:cubicBezTo>
                        <a:pt x="7" y="30"/>
                        <a:pt x="6" y="30"/>
                        <a:pt x="6" y="31"/>
                      </a:cubicBezTo>
                      <a:cubicBezTo>
                        <a:pt x="5" y="31"/>
                        <a:pt x="5" y="31"/>
                        <a:pt x="5" y="31"/>
                      </a:cubicBezTo>
                      <a:cubicBezTo>
                        <a:pt x="5" y="31"/>
                        <a:pt x="5" y="30"/>
                        <a:pt x="5" y="30"/>
                      </a:cubicBezTo>
                      <a:cubicBezTo>
                        <a:pt x="5" y="30"/>
                        <a:pt x="5" y="30"/>
                        <a:pt x="5" y="30"/>
                      </a:cubicBezTo>
                      <a:cubicBezTo>
                        <a:pt x="5" y="29"/>
                        <a:pt x="6" y="28"/>
                        <a:pt x="6" y="27"/>
                      </a:cubicBezTo>
                      <a:cubicBezTo>
                        <a:pt x="6" y="27"/>
                        <a:pt x="6" y="27"/>
                        <a:pt x="6" y="26"/>
                      </a:cubicBezTo>
                      <a:cubicBezTo>
                        <a:pt x="6" y="26"/>
                        <a:pt x="6" y="26"/>
                        <a:pt x="6" y="26"/>
                      </a:cubicBezTo>
                      <a:cubicBezTo>
                        <a:pt x="6" y="26"/>
                        <a:pt x="7"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4"/>
                      </a:cubicBezTo>
                      <a:moveTo>
                        <a:pt x="3" y="24"/>
                      </a:moveTo>
                      <a:cubicBezTo>
                        <a:pt x="3" y="25"/>
                        <a:pt x="3" y="25"/>
                        <a:pt x="3" y="25"/>
                      </a:cubicBezTo>
                      <a:cubicBezTo>
                        <a:pt x="3" y="25"/>
                        <a:pt x="3" y="25"/>
                        <a:pt x="3" y="25"/>
                      </a:cubicBezTo>
                      <a:cubicBezTo>
                        <a:pt x="3" y="25"/>
                        <a:pt x="3" y="25"/>
                        <a:pt x="3" y="25"/>
                      </a:cubicBezTo>
                      <a:cubicBezTo>
                        <a:pt x="3" y="25"/>
                        <a:pt x="3" y="25"/>
                        <a:pt x="3" y="25"/>
                      </a:cubicBezTo>
                      <a:cubicBezTo>
                        <a:pt x="3" y="25"/>
                        <a:pt x="3" y="25"/>
                        <a:pt x="3" y="25"/>
                      </a:cubicBezTo>
                      <a:cubicBezTo>
                        <a:pt x="3" y="25"/>
                        <a:pt x="3" y="25"/>
                        <a:pt x="3" y="25"/>
                      </a:cubicBezTo>
                      <a:cubicBezTo>
                        <a:pt x="2" y="26"/>
                        <a:pt x="2" y="27"/>
                        <a:pt x="1" y="27"/>
                      </a:cubicBezTo>
                      <a:cubicBezTo>
                        <a:pt x="1" y="28"/>
                        <a:pt x="1" y="28"/>
                        <a:pt x="1" y="28"/>
                      </a:cubicBezTo>
                      <a:cubicBezTo>
                        <a:pt x="1" y="28"/>
                        <a:pt x="1" y="27"/>
                        <a:pt x="1" y="27"/>
                      </a:cubicBezTo>
                      <a:cubicBezTo>
                        <a:pt x="1" y="27"/>
                        <a:pt x="1" y="26"/>
                        <a:pt x="1" y="25"/>
                      </a:cubicBezTo>
                      <a:cubicBezTo>
                        <a:pt x="2" y="25"/>
                        <a:pt x="2" y="25"/>
                        <a:pt x="2" y="25"/>
                      </a:cubicBezTo>
                      <a:cubicBezTo>
                        <a:pt x="2" y="25"/>
                        <a:pt x="2" y="25"/>
                        <a:pt x="2" y="25"/>
                      </a:cubicBezTo>
                      <a:cubicBezTo>
                        <a:pt x="2" y="25"/>
                        <a:pt x="2" y="25"/>
                        <a:pt x="2" y="25"/>
                      </a:cubicBezTo>
                      <a:cubicBezTo>
                        <a:pt x="2" y="25"/>
                        <a:pt x="2" y="25"/>
                        <a:pt x="2" y="25"/>
                      </a:cubicBezTo>
                      <a:cubicBezTo>
                        <a:pt x="2" y="25"/>
                        <a:pt x="2" y="25"/>
                        <a:pt x="2" y="25"/>
                      </a:cubicBezTo>
                      <a:cubicBezTo>
                        <a:pt x="2" y="25"/>
                        <a:pt x="2" y="25"/>
                        <a:pt x="3" y="24"/>
                      </a:cubicBezTo>
                      <a:moveTo>
                        <a:pt x="19" y="24"/>
                      </a:moveTo>
                      <a:cubicBezTo>
                        <a:pt x="18" y="25"/>
                        <a:pt x="18" y="26"/>
                        <a:pt x="18" y="27"/>
                      </a:cubicBezTo>
                      <a:cubicBezTo>
                        <a:pt x="18" y="27"/>
                        <a:pt x="18" y="27"/>
                        <a:pt x="18" y="27"/>
                      </a:cubicBezTo>
                      <a:cubicBezTo>
                        <a:pt x="18" y="27"/>
                        <a:pt x="18" y="27"/>
                        <a:pt x="18" y="26"/>
                      </a:cubicBezTo>
                      <a:cubicBezTo>
                        <a:pt x="18" y="28"/>
                        <a:pt x="17" y="29"/>
                        <a:pt x="17" y="30"/>
                      </a:cubicBezTo>
                      <a:cubicBezTo>
                        <a:pt x="17" y="29"/>
                        <a:pt x="18" y="27"/>
                        <a:pt x="18" y="26"/>
                      </a:cubicBezTo>
                      <a:cubicBezTo>
                        <a:pt x="18" y="26"/>
                        <a:pt x="18" y="26"/>
                        <a:pt x="18" y="26"/>
                      </a:cubicBezTo>
                      <a:cubicBezTo>
                        <a:pt x="18" y="25"/>
                        <a:pt x="19" y="25"/>
                        <a:pt x="19" y="24"/>
                      </a:cubicBezTo>
                      <a:moveTo>
                        <a:pt x="2" y="24"/>
                      </a:moveTo>
                      <a:cubicBezTo>
                        <a:pt x="2" y="24"/>
                        <a:pt x="2" y="25"/>
                        <a:pt x="2" y="25"/>
                      </a:cubicBezTo>
                      <a:cubicBezTo>
                        <a:pt x="1" y="25"/>
                        <a:pt x="1" y="25"/>
                        <a:pt x="1" y="25"/>
                      </a:cubicBezTo>
                      <a:cubicBezTo>
                        <a:pt x="1" y="25"/>
                        <a:pt x="1" y="26"/>
                        <a:pt x="1" y="26"/>
                      </a:cubicBezTo>
                      <a:cubicBezTo>
                        <a:pt x="1" y="25"/>
                        <a:pt x="1" y="25"/>
                        <a:pt x="2" y="24"/>
                      </a:cubicBezTo>
                      <a:moveTo>
                        <a:pt x="14" y="24"/>
                      </a:moveTo>
                      <a:cubicBezTo>
                        <a:pt x="14" y="25"/>
                        <a:pt x="13" y="25"/>
                        <a:pt x="13" y="26"/>
                      </a:cubicBezTo>
                      <a:cubicBezTo>
                        <a:pt x="13" y="26"/>
                        <a:pt x="13" y="26"/>
                        <a:pt x="13" y="26"/>
                      </a:cubicBezTo>
                      <a:cubicBezTo>
                        <a:pt x="13" y="27"/>
                        <a:pt x="12" y="28"/>
                        <a:pt x="12" y="28"/>
                      </a:cubicBezTo>
                      <a:cubicBezTo>
                        <a:pt x="12" y="29"/>
                        <a:pt x="11" y="29"/>
                        <a:pt x="11" y="29"/>
                      </a:cubicBezTo>
                      <a:cubicBezTo>
                        <a:pt x="11" y="29"/>
                        <a:pt x="11" y="29"/>
                        <a:pt x="11" y="29"/>
                      </a:cubicBezTo>
                      <a:cubicBezTo>
                        <a:pt x="11" y="29"/>
                        <a:pt x="11" y="29"/>
                        <a:pt x="11" y="29"/>
                      </a:cubicBezTo>
                      <a:cubicBezTo>
                        <a:pt x="12" y="27"/>
                        <a:pt x="13" y="26"/>
                        <a:pt x="14" y="24"/>
                      </a:cubicBezTo>
                      <a:moveTo>
                        <a:pt x="18" y="24"/>
                      </a:moveTo>
                      <a:cubicBezTo>
                        <a:pt x="17" y="26"/>
                        <a:pt x="16" y="27"/>
                        <a:pt x="16" y="29"/>
                      </a:cubicBezTo>
                      <a:cubicBezTo>
                        <a:pt x="16" y="28"/>
                        <a:pt x="16" y="27"/>
                        <a:pt x="17" y="26"/>
                      </a:cubicBezTo>
                      <a:cubicBezTo>
                        <a:pt x="17" y="26"/>
                        <a:pt x="17" y="26"/>
                        <a:pt x="17" y="26"/>
                      </a:cubicBezTo>
                      <a:cubicBezTo>
                        <a:pt x="17" y="26"/>
                        <a:pt x="17" y="26"/>
                        <a:pt x="17" y="25"/>
                      </a:cubicBezTo>
                      <a:cubicBezTo>
                        <a:pt x="17" y="25"/>
                        <a:pt x="18" y="25"/>
                        <a:pt x="18" y="24"/>
                      </a:cubicBezTo>
                      <a:moveTo>
                        <a:pt x="30" y="24"/>
                      </a:moveTo>
                      <a:cubicBezTo>
                        <a:pt x="29" y="25"/>
                        <a:pt x="29" y="27"/>
                        <a:pt x="28" y="28"/>
                      </a:cubicBezTo>
                      <a:cubicBezTo>
                        <a:pt x="28" y="27"/>
                        <a:pt x="29" y="25"/>
                        <a:pt x="30" y="24"/>
                      </a:cubicBezTo>
                      <a:moveTo>
                        <a:pt x="11" y="24"/>
                      </a:moveTo>
                      <a:cubicBezTo>
                        <a:pt x="11" y="24"/>
                        <a:pt x="11" y="24"/>
                        <a:pt x="11" y="24"/>
                      </a:cubicBezTo>
                      <a:cubicBezTo>
                        <a:pt x="10" y="26"/>
                        <a:pt x="9" y="27"/>
                        <a:pt x="8" y="28"/>
                      </a:cubicBezTo>
                      <a:cubicBezTo>
                        <a:pt x="8" y="28"/>
                        <a:pt x="8" y="28"/>
                        <a:pt x="8" y="28"/>
                      </a:cubicBezTo>
                      <a:cubicBezTo>
                        <a:pt x="8" y="28"/>
                        <a:pt x="8" y="28"/>
                        <a:pt x="8" y="28"/>
                      </a:cubicBezTo>
                      <a:cubicBezTo>
                        <a:pt x="8" y="28"/>
                        <a:pt x="8" y="28"/>
                        <a:pt x="8" y="28"/>
                      </a:cubicBezTo>
                      <a:cubicBezTo>
                        <a:pt x="8" y="28"/>
                        <a:pt x="8" y="28"/>
                        <a:pt x="8" y="28"/>
                      </a:cubicBezTo>
                      <a:cubicBezTo>
                        <a:pt x="8" y="28"/>
                        <a:pt x="8" y="29"/>
                        <a:pt x="7" y="29"/>
                      </a:cubicBezTo>
                      <a:cubicBezTo>
                        <a:pt x="8" y="28"/>
                        <a:pt x="9" y="27"/>
                        <a:pt x="10" y="26"/>
                      </a:cubicBezTo>
                      <a:cubicBezTo>
                        <a:pt x="10" y="25"/>
                        <a:pt x="11" y="24"/>
                        <a:pt x="11" y="24"/>
                      </a:cubicBezTo>
                      <a:moveTo>
                        <a:pt x="17" y="24"/>
                      </a:moveTo>
                      <a:cubicBezTo>
                        <a:pt x="17" y="24"/>
                        <a:pt x="16" y="25"/>
                        <a:pt x="16" y="25"/>
                      </a:cubicBezTo>
                      <a:cubicBezTo>
                        <a:pt x="16" y="25"/>
                        <a:pt x="16" y="25"/>
                        <a:pt x="16" y="25"/>
                      </a:cubicBezTo>
                      <a:cubicBezTo>
                        <a:pt x="16" y="26"/>
                        <a:pt x="16" y="26"/>
                        <a:pt x="15" y="27"/>
                      </a:cubicBezTo>
                      <a:cubicBezTo>
                        <a:pt x="15" y="27"/>
                        <a:pt x="15" y="27"/>
                        <a:pt x="15" y="27"/>
                      </a:cubicBezTo>
                      <a:cubicBezTo>
                        <a:pt x="16" y="26"/>
                        <a:pt x="16" y="25"/>
                        <a:pt x="17" y="24"/>
                      </a:cubicBezTo>
                      <a:moveTo>
                        <a:pt x="30" y="24"/>
                      </a:moveTo>
                      <a:cubicBezTo>
                        <a:pt x="30" y="24"/>
                        <a:pt x="30" y="24"/>
                        <a:pt x="30" y="24"/>
                      </a:cubicBezTo>
                      <a:cubicBezTo>
                        <a:pt x="30" y="24"/>
                        <a:pt x="30" y="24"/>
                        <a:pt x="30" y="24"/>
                      </a:cubicBezTo>
                      <a:moveTo>
                        <a:pt x="22" y="24"/>
                      </a:moveTo>
                      <a:cubicBezTo>
                        <a:pt x="22" y="24"/>
                        <a:pt x="22" y="24"/>
                        <a:pt x="21" y="25"/>
                      </a:cubicBezTo>
                      <a:cubicBezTo>
                        <a:pt x="21" y="26"/>
                        <a:pt x="20" y="27"/>
                        <a:pt x="19" y="29"/>
                      </a:cubicBezTo>
                      <a:cubicBezTo>
                        <a:pt x="20" y="28"/>
                        <a:pt x="20" y="27"/>
                        <a:pt x="20" y="27"/>
                      </a:cubicBezTo>
                      <a:cubicBezTo>
                        <a:pt x="20" y="27"/>
                        <a:pt x="20" y="27"/>
                        <a:pt x="20" y="27"/>
                      </a:cubicBezTo>
                      <a:cubicBezTo>
                        <a:pt x="21" y="26"/>
                        <a:pt x="21" y="25"/>
                        <a:pt x="22" y="24"/>
                      </a:cubicBezTo>
                      <a:moveTo>
                        <a:pt x="14" y="23"/>
                      </a:moveTo>
                      <a:cubicBezTo>
                        <a:pt x="14" y="24"/>
                        <a:pt x="14" y="24"/>
                        <a:pt x="14" y="24"/>
                      </a:cubicBezTo>
                      <a:cubicBezTo>
                        <a:pt x="14" y="24"/>
                        <a:pt x="13" y="25"/>
                        <a:pt x="13" y="25"/>
                      </a:cubicBezTo>
                      <a:cubicBezTo>
                        <a:pt x="12" y="26"/>
                        <a:pt x="12" y="27"/>
                        <a:pt x="11" y="28"/>
                      </a:cubicBezTo>
                      <a:cubicBezTo>
                        <a:pt x="11" y="29"/>
                        <a:pt x="11" y="29"/>
                        <a:pt x="11" y="29"/>
                      </a:cubicBezTo>
                      <a:cubicBezTo>
                        <a:pt x="10" y="30"/>
                        <a:pt x="10" y="30"/>
                        <a:pt x="10" y="30"/>
                      </a:cubicBezTo>
                      <a:cubicBezTo>
                        <a:pt x="10" y="30"/>
                        <a:pt x="10" y="30"/>
                        <a:pt x="10" y="30"/>
                      </a:cubicBezTo>
                      <a:cubicBezTo>
                        <a:pt x="10" y="30"/>
                        <a:pt x="10" y="30"/>
                        <a:pt x="10" y="30"/>
                      </a:cubicBezTo>
                      <a:cubicBezTo>
                        <a:pt x="10" y="30"/>
                        <a:pt x="10" y="30"/>
                        <a:pt x="10" y="30"/>
                      </a:cubicBezTo>
                      <a:cubicBezTo>
                        <a:pt x="10" y="30"/>
                        <a:pt x="10" y="30"/>
                        <a:pt x="10" y="30"/>
                      </a:cubicBezTo>
                      <a:cubicBezTo>
                        <a:pt x="9" y="30"/>
                        <a:pt x="9" y="31"/>
                        <a:pt x="9" y="31"/>
                      </a:cubicBezTo>
                      <a:cubicBezTo>
                        <a:pt x="9" y="31"/>
                        <a:pt x="9" y="30"/>
                        <a:pt x="9" y="30"/>
                      </a:cubicBezTo>
                      <a:cubicBezTo>
                        <a:pt x="9" y="29"/>
                        <a:pt x="10" y="28"/>
                        <a:pt x="10" y="27"/>
                      </a:cubicBezTo>
                      <a:cubicBezTo>
                        <a:pt x="11" y="27"/>
                        <a:pt x="11" y="27"/>
                        <a:pt x="11" y="27"/>
                      </a:cubicBezTo>
                      <a:cubicBezTo>
                        <a:pt x="11" y="26"/>
                        <a:pt x="11" y="26"/>
                        <a:pt x="12" y="25"/>
                      </a:cubicBezTo>
                      <a:cubicBezTo>
                        <a:pt x="12" y="25"/>
                        <a:pt x="13" y="24"/>
                        <a:pt x="13" y="24"/>
                      </a:cubicBezTo>
                      <a:cubicBezTo>
                        <a:pt x="13" y="24"/>
                        <a:pt x="13" y="24"/>
                        <a:pt x="13" y="24"/>
                      </a:cubicBezTo>
                      <a:cubicBezTo>
                        <a:pt x="13" y="24"/>
                        <a:pt x="14" y="24"/>
                        <a:pt x="14" y="23"/>
                      </a:cubicBezTo>
                      <a:moveTo>
                        <a:pt x="21" y="22"/>
                      </a:moveTo>
                      <a:cubicBezTo>
                        <a:pt x="20" y="23"/>
                        <a:pt x="20" y="24"/>
                        <a:pt x="19" y="25"/>
                      </a:cubicBezTo>
                      <a:cubicBezTo>
                        <a:pt x="20" y="24"/>
                        <a:pt x="20" y="23"/>
                        <a:pt x="21" y="22"/>
                      </a:cubicBezTo>
                      <a:moveTo>
                        <a:pt x="30" y="21"/>
                      </a:moveTo>
                      <a:cubicBezTo>
                        <a:pt x="30" y="21"/>
                        <a:pt x="30" y="22"/>
                        <a:pt x="29" y="22"/>
                      </a:cubicBezTo>
                      <a:cubicBezTo>
                        <a:pt x="29" y="22"/>
                        <a:pt x="29" y="22"/>
                        <a:pt x="29" y="22"/>
                      </a:cubicBezTo>
                      <a:cubicBezTo>
                        <a:pt x="29" y="24"/>
                        <a:pt x="28" y="26"/>
                        <a:pt x="26" y="27"/>
                      </a:cubicBezTo>
                      <a:cubicBezTo>
                        <a:pt x="26" y="27"/>
                        <a:pt x="27" y="26"/>
                        <a:pt x="27" y="26"/>
                      </a:cubicBezTo>
                      <a:cubicBezTo>
                        <a:pt x="27" y="26"/>
                        <a:pt x="27" y="26"/>
                        <a:pt x="27" y="26"/>
                      </a:cubicBezTo>
                      <a:cubicBezTo>
                        <a:pt x="28" y="24"/>
                        <a:pt x="29" y="23"/>
                        <a:pt x="30" y="21"/>
                      </a:cubicBezTo>
                      <a:moveTo>
                        <a:pt x="17" y="21"/>
                      </a:moveTo>
                      <a:cubicBezTo>
                        <a:pt x="17" y="21"/>
                        <a:pt x="17" y="21"/>
                        <a:pt x="17" y="21"/>
                      </a:cubicBezTo>
                      <a:cubicBezTo>
                        <a:pt x="17" y="21"/>
                        <a:pt x="17" y="21"/>
                        <a:pt x="17" y="21"/>
                      </a:cubicBezTo>
                      <a:cubicBezTo>
                        <a:pt x="17" y="22"/>
                        <a:pt x="17" y="23"/>
                        <a:pt x="17" y="23"/>
                      </a:cubicBezTo>
                      <a:cubicBezTo>
                        <a:pt x="16" y="25"/>
                        <a:pt x="15" y="26"/>
                        <a:pt x="15" y="27"/>
                      </a:cubicBezTo>
                      <a:cubicBezTo>
                        <a:pt x="15" y="27"/>
                        <a:pt x="15" y="28"/>
                        <a:pt x="14" y="28"/>
                      </a:cubicBezTo>
                      <a:cubicBezTo>
                        <a:pt x="14" y="28"/>
                        <a:pt x="14" y="28"/>
                        <a:pt x="14" y="28"/>
                      </a:cubicBezTo>
                      <a:cubicBezTo>
                        <a:pt x="14" y="27"/>
                        <a:pt x="14" y="27"/>
                        <a:pt x="14" y="27"/>
                      </a:cubicBezTo>
                      <a:cubicBezTo>
                        <a:pt x="14" y="27"/>
                        <a:pt x="14" y="27"/>
                        <a:pt x="14" y="27"/>
                      </a:cubicBezTo>
                      <a:cubicBezTo>
                        <a:pt x="14" y="27"/>
                        <a:pt x="14" y="27"/>
                        <a:pt x="14" y="27"/>
                      </a:cubicBezTo>
                      <a:cubicBezTo>
                        <a:pt x="14" y="27"/>
                        <a:pt x="14" y="27"/>
                        <a:pt x="14" y="27"/>
                      </a:cubicBezTo>
                      <a:cubicBezTo>
                        <a:pt x="14" y="27"/>
                        <a:pt x="14" y="27"/>
                        <a:pt x="14" y="27"/>
                      </a:cubicBezTo>
                      <a:cubicBezTo>
                        <a:pt x="14" y="26"/>
                        <a:pt x="15" y="26"/>
                        <a:pt x="15" y="26"/>
                      </a:cubicBezTo>
                      <a:cubicBezTo>
                        <a:pt x="15" y="26"/>
                        <a:pt x="15" y="26"/>
                        <a:pt x="15" y="26"/>
                      </a:cubicBezTo>
                      <a:cubicBezTo>
                        <a:pt x="15" y="25"/>
                        <a:pt x="16" y="23"/>
                        <a:pt x="17" y="22"/>
                      </a:cubicBezTo>
                      <a:cubicBezTo>
                        <a:pt x="17" y="22"/>
                        <a:pt x="17" y="22"/>
                        <a:pt x="17" y="22"/>
                      </a:cubicBezTo>
                      <a:cubicBezTo>
                        <a:pt x="16" y="24"/>
                        <a:pt x="14" y="25"/>
                        <a:pt x="13" y="27"/>
                      </a:cubicBezTo>
                      <a:cubicBezTo>
                        <a:pt x="13" y="27"/>
                        <a:pt x="13" y="27"/>
                        <a:pt x="13" y="27"/>
                      </a:cubicBezTo>
                      <a:cubicBezTo>
                        <a:pt x="13" y="27"/>
                        <a:pt x="13" y="27"/>
                        <a:pt x="13" y="27"/>
                      </a:cubicBezTo>
                      <a:cubicBezTo>
                        <a:pt x="13" y="27"/>
                        <a:pt x="13" y="27"/>
                        <a:pt x="13" y="27"/>
                      </a:cubicBezTo>
                      <a:cubicBezTo>
                        <a:pt x="13" y="27"/>
                        <a:pt x="13" y="27"/>
                        <a:pt x="13" y="27"/>
                      </a:cubicBezTo>
                      <a:cubicBezTo>
                        <a:pt x="13" y="27"/>
                        <a:pt x="12" y="28"/>
                        <a:pt x="12" y="28"/>
                      </a:cubicBezTo>
                      <a:cubicBezTo>
                        <a:pt x="13" y="27"/>
                        <a:pt x="14" y="25"/>
                        <a:pt x="14" y="24"/>
                      </a:cubicBezTo>
                      <a:cubicBezTo>
                        <a:pt x="14" y="24"/>
                        <a:pt x="14" y="23"/>
                        <a:pt x="15" y="23"/>
                      </a:cubicBezTo>
                      <a:cubicBezTo>
                        <a:pt x="15" y="22"/>
                        <a:pt x="16" y="22"/>
                        <a:pt x="16" y="21"/>
                      </a:cubicBezTo>
                      <a:cubicBezTo>
                        <a:pt x="16" y="21"/>
                        <a:pt x="16" y="21"/>
                        <a:pt x="16" y="21"/>
                      </a:cubicBezTo>
                      <a:cubicBezTo>
                        <a:pt x="16" y="21"/>
                        <a:pt x="16" y="21"/>
                        <a:pt x="16" y="21"/>
                      </a:cubicBezTo>
                      <a:cubicBezTo>
                        <a:pt x="16" y="21"/>
                        <a:pt x="16" y="21"/>
                        <a:pt x="16" y="21"/>
                      </a:cubicBezTo>
                      <a:cubicBezTo>
                        <a:pt x="16" y="21"/>
                        <a:pt x="16" y="21"/>
                        <a:pt x="16" y="21"/>
                      </a:cubicBezTo>
                      <a:cubicBezTo>
                        <a:pt x="17" y="21"/>
                        <a:pt x="17" y="21"/>
                        <a:pt x="17" y="21"/>
                      </a:cubicBezTo>
                      <a:cubicBezTo>
                        <a:pt x="17" y="21"/>
                        <a:pt x="17" y="21"/>
                        <a:pt x="17" y="21"/>
                      </a:cubicBezTo>
                      <a:cubicBezTo>
                        <a:pt x="17" y="21"/>
                        <a:pt x="17" y="21"/>
                        <a:pt x="17" y="21"/>
                      </a:cubicBezTo>
                      <a:cubicBezTo>
                        <a:pt x="17" y="21"/>
                        <a:pt x="17" y="21"/>
                        <a:pt x="17" y="21"/>
                      </a:cubicBezTo>
                      <a:cubicBezTo>
                        <a:pt x="17" y="21"/>
                        <a:pt x="17" y="21"/>
                        <a:pt x="17" y="21"/>
                      </a:cubicBezTo>
                      <a:moveTo>
                        <a:pt x="28" y="21"/>
                      </a:moveTo>
                      <a:cubicBezTo>
                        <a:pt x="27" y="23"/>
                        <a:pt x="26" y="26"/>
                        <a:pt x="25" y="28"/>
                      </a:cubicBezTo>
                      <a:cubicBezTo>
                        <a:pt x="25" y="27"/>
                        <a:pt x="25" y="27"/>
                        <a:pt x="25" y="26"/>
                      </a:cubicBezTo>
                      <a:cubicBezTo>
                        <a:pt x="25" y="26"/>
                        <a:pt x="25" y="26"/>
                        <a:pt x="25" y="26"/>
                      </a:cubicBezTo>
                      <a:cubicBezTo>
                        <a:pt x="26" y="24"/>
                        <a:pt x="27" y="23"/>
                        <a:pt x="28" y="21"/>
                      </a:cubicBezTo>
                      <a:moveTo>
                        <a:pt x="18" y="21"/>
                      </a:moveTo>
                      <a:cubicBezTo>
                        <a:pt x="18" y="21"/>
                        <a:pt x="18" y="21"/>
                        <a:pt x="18" y="22"/>
                      </a:cubicBezTo>
                      <a:cubicBezTo>
                        <a:pt x="18" y="22"/>
                        <a:pt x="18" y="22"/>
                        <a:pt x="18" y="22"/>
                      </a:cubicBezTo>
                      <a:cubicBezTo>
                        <a:pt x="18" y="22"/>
                        <a:pt x="18" y="22"/>
                        <a:pt x="18" y="22"/>
                      </a:cubicBezTo>
                      <a:cubicBezTo>
                        <a:pt x="18" y="22"/>
                        <a:pt x="18" y="22"/>
                        <a:pt x="18" y="21"/>
                      </a:cubicBezTo>
                      <a:cubicBezTo>
                        <a:pt x="18" y="21"/>
                        <a:pt x="18" y="21"/>
                        <a:pt x="18" y="21"/>
                      </a:cubicBezTo>
                      <a:cubicBezTo>
                        <a:pt x="18" y="21"/>
                        <a:pt x="18" y="21"/>
                        <a:pt x="18" y="21"/>
                      </a:cubicBezTo>
                      <a:moveTo>
                        <a:pt x="20" y="20"/>
                      </a:moveTo>
                      <a:cubicBezTo>
                        <a:pt x="20" y="21"/>
                        <a:pt x="19" y="22"/>
                        <a:pt x="19" y="22"/>
                      </a:cubicBezTo>
                      <a:cubicBezTo>
                        <a:pt x="19" y="22"/>
                        <a:pt x="19" y="22"/>
                        <a:pt x="19" y="22"/>
                      </a:cubicBezTo>
                      <a:cubicBezTo>
                        <a:pt x="19" y="23"/>
                        <a:pt x="19" y="23"/>
                        <a:pt x="18" y="24"/>
                      </a:cubicBezTo>
                      <a:cubicBezTo>
                        <a:pt x="18" y="24"/>
                        <a:pt x="18" y="24"/>
                        <a:pt x="18" y="24"/>
                      </a:cubicBezTo>
                      <a:cubicBezTo>
                        <a:pt x="18" y="24"/>
                        <a:pt x="18" y="24"/>
                        <a:pt x="18" y="24"/>
                      </a:cubicBezTo>
                      <a:cubicBezTo>
                        <a:pt x="18" y="24"/>
                        <a:pt x="18" y="25"/>
                        <a:pt x="17" y="25"/>
                      </a:cubicBezTo>
                      <a:cubicBezTo>
                        <a:pt x="18" y="23"/>
                        <a:pt x="19" y="22"/>
                        <a:pt x="20" y="20"/>
                      </a:cubicBezTo>
                      <a:moveTo>
                        <a:pt x="20" y="20"/>
                      </a:moveTo>
                      <a:cubicBezTo>
                        <a:pt x="20" y="20"/>
                        <a:pt x="20" y="20"/>
                        <a:pt x="20" y="20"/>
                      </a:cubicBezTo>
                      <a:cubicBezTo>
                        <a:pt x="19" y="21"/>
                        <a:pt x="19" y="22"/>
                        <a:pt x="18" y="23"/>
                      </a:cubicBezTo>
                      <a:cubicBezTo>
                        <a:pt x="18" y="24"/>
                        <a:pt x="17" y="25"/>
                        <a:pt x="17" y="25"/>
                      </a:cubicBezTo>
                      <a:cubicBezTo>
                        <a:pt x="17" y="26"/>
                        <a:pt x="16" y="26"/>
                        <a:pt x="16" y="27"/>
                      </a:cubicBezTo>
                      <a:cubicBezTo>
                        <a:pt x="16" y="26"/>
                        <a:pt x="16" y="26"/>
                        <a:pt x="16" y="26"/>
                      </a:cubicBezTo>
                      <a:cubicBezTo>
                        <a:pt x="16" y="25"/>
                        <a:pt x="17" y="24"/>
                        <a:pt x="17" y="24"/>
                      </a:cubicBezTo>
                      <a:cubicBezTo>
                        <a:pt x="17" y="23"/>
                        <a:pt x="18" y="22"/>
                        <a:pt x="19" y="21"/>
                      </a:cubicBezTo>
                      <a:cubicBezTo>
                        <a:pt x="19" y="21"/>
                        <a:pt x="19" y="21"/>
                        <a:pt x="19" y="21"/>
                      </a:cubicBezTo>
                      <a:cubicBezTo>
                        <a:pt x="19" y="21"/>
                        <a:pt x="20" y="20"/>
                        <a:pt x="20" y="20"/>
                      </a:cubicBezTo>
                      <a:moveTo>
                        <a:pt x="27" y="19"/>
                      </a:moveTo>
                      <a:cubicBezTo>
                        <a:pt x="26" y="23"/>
                        <a:pt x="24" y="26"/>
                        <a:pt x="22" y="30"/>
                      </a:cubicBezTo>
                      <a:cubicBezTo>
                        <a:pt x="22" y="28"/>
                        <a:pt x="23" y="27"/>
                        <a:pt x="23" y="26"/>
                      </a:cubicBezTo>
                      <a:cubicBezTo>
                        <a:pt x="23" y="26"/>
                        <a:pt x="23" y="26"/>
                        <a:pt x="23" y="26"/>
                      </a:cubicBezTo>
                      <a:cubicBezTo>
                        <a:pt x="24" y="23"/>
                        <a:pt x="26" y="21"/>
                        <a:pt x="27" y="19"/>
                      </a:cubicBezTo>
                      <a:moveTo>
                        <a:pt x="21" y="18"/>
                      </a:moveTo>
                      <a:cubicBezTo>
                        <a:pt x="21" y="19"/>
                        <a:pt x="21" y="20"/>
                        <a:pt x="21" y="20"/>
                      </a:cubicBezTo>
                      <a:cubicBezTo>
                        <a:pt x="21" y="20"/>
                        <a:pt x="21" y="20"/>
                        <a:pt x="21" y="20"/>
                      </a:cubicBezTo>
                      <a:cubicBezTo>
                        <a:pt x="20" y="21"/>
                        <a:pt x="19" y="22"/>
                        <a:pt x="19" y="23"/>
                      </a:cubicBezTo>
                      <a:cubicBezTo>
                        <a:pt x="19" y="22"/>
                        <a:pt x="20" y="21"/>
                        <a:pt x="20" y="20"/>
                      </a:cubicBezTo>
                      <a:cubicBezTo>
                        <a:pt x="20" y="20"/>
                        <a:pt x="21" y="19"/>
                        <a:pt x="21" y="18"/>
                      </a:cubicBezTo>
                      <a:moveTo>
                        <a:pt x="22" y="18"/>
                      </a:moveTo>
                      <a:cubicBezTo>
                        <a:pt x="22" y="19"/>
                        <a:pt x="22" y="19"/>
                        <a:pt x="22" y="19"/>
                      </a:cubicBezTo>
                      <a:cubicBezTo>
                        <a:pt x="22" y="19"/>
                        <a:pt x="22" y="20"/>
                        <a:pt x="22" y="20"/>
                      </a:cubicBezTo>
                      <a:cubicBezTo>
                        <a:pt x="21" y="22"/>
                        <a:pt x="20" y="24"/>
                        <a:pt x="19" y="26"/>
                      </a:cubicBezTo>
                      <a:cubicBezTo>
                        <a:pt x="19" y="26"/>
                        <a:pt x="18" y="26"/>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6"/>
                        <a:pt x="19" y="25"/>
                        <a:pt x="19" y="24"/>
                      </a:cubicBezTo>
                      <a:cubicBezTo>
                        <a:pt x="19" y="24"/>
                        <a:pt x="19" y="24"/>
                        <a:pt x="19" y="24"/>
                      </a:cubicBezTo>
                      <a:cubicBezTo>
                        <a:pt x="20" y="22"/>
                        <a:pt x="21" y="20"/>
                        <a:pt x="22" y="18"/>
                      </a:cubicBezTo>
                      <a:moveTo>
                        <a:pt x="22" y="18"/>
                      </a:moveTo>
                      <a:cubicBezTo>
                        <a:pt x="22" y="18"/>
                        <a:pt x="22" y="18"/>
                        <a:pt x="22" y="18"/>
                      </a:cubicBezTo>
                      <a:cubicBezTo>
                        <a:pt x="22" y="18"/>
                        <a:pt x="22" y="18"/>
                        <a:pt x="22" y="18"/>
                      </a:cubicBezTo>
                      <a:cubicBezTo>
                        <a:pt x="22" y="18"/>
                        <a:pt x="21" y="19"/>
                        <a:pt x="21" y="20"/>
                      </a:cubicBezTo>
                      <a:cubicBezTo>
                        <a:pt x="21" y="19"/>
                        <a:pt x="21" y="19"/>
                        <a:pt x="21" y="18"/>
                      </a:cubicBezTo>
                      <a:cubicBezTo>
                        <a:pt x="21" y="18"/>
                        <a:pt x="21" y="18"/>
                        <a:pt x="21" y="18"/>
                      </a:cubicBezTo>
                      <a:cubicBezTo>
                        <a:pt x="21" y="18"/>
                        <a:pt x="21" y="18"/>
                        <a:pt x="21" y="18"/>
                      </a:cubicBezTo>
                      <a:cubicBezTo>
                        <a:pt x="21" y="18"/>
                        <a:pt x="21" y="18"/>
                        <a:pt x="21" y="18"/>
                      </a:cubicBezTo>
                      <a:cubicBezTo>
                        <a:pt x="21" y="18"/>
                        <a:pt x="21" y="18"/>
                        <a:pt x="21" y="18"/>
                      </a:cubicBezTo>
                      <a:cubicBezTo>
                        <a:pt x="21" y="18"/>
                        <a:pt x="21" y="18"/>
                        <a:pt x="21" y="18"/>
                      </a:cubicBezTo>
                      <a:cubicBezTo>
                        <a:pt x="22" y="18"/>
                        <a:pt x="22" y="18"/>
                        <a:pt x="22" y="18"/>
                      </a:cubicBezTo>
                      <a:moveTo>
                        <a:pt x="28" y="17"/>
                      </a:moveTo>
                      <a:cubicBezTo>
                        <a:pt x="27" y="17"/>
                        <a:pt x="27" y="17"/>
                        <a:pt x="27" y="18"/>
                      </a:cubicBezTo>
                      <a:cubicBezTo>
                        <a:pt x="27" y="18"/>
                        <a:pt x="27" y="18"/>
                        <a:pt x="27" y="18"/>
                      </a:cubicBezTo>
                      <a:cubicBezTo>
                        <a:pt x="25" y="21"/>
                        <a:pt x="23" y="25"/>
                        <a:pt x="21" y="29"/>
                      </a:cubicBezTo>
                      <a:cubicBezTo>
                        <a:pt x="21" y="28"/>
                        <a:pt x="22" y="27"/>
                        <a:pt x="22" y="26"/>
                      </a:cubicBezTo>
                      <a:cubicBezTo>
                        <a:pt x="22" y="26"/>
                        <a:pt x="22" y="26"/>
                        <a:pt x="22" y="26"/>
                      </a:cubicBezTo>
                      <a:cubicBezTo>
                        <a:pt x="24" y="23"/>
                        <a:pt x="25" y="20"/>
                        <a:pt x="28" y="17"/>
                      </a:cubicBezTo>
                      <a:moveTo>
                        <a:pt x="24" y="16"/>
                      </a:moveTo>
                      <a:cubicBezTo>
                        <a:pt x="23" y="17"/>
                        <a:pt x="23" y="17"/>
                        <a:pt x="23" y="18"/>
                      </a:cubicBezTo>
                      <a:cubicBezTo>
                        <a:pt x="22" y="19"/>
                        <a:pt x="22" y="19"/>
                        <a:pt x="21" y="20"/>
                      </a:cubicBezTo>
                      <a:cubicBezTo>
                        <a:pt x="21" y="21"/>
                        <a:pt x="20" y="21"/>
                        <a:pt x="20" y="22"/>
                      </a:cubicBezTo>
                      <a:cubicBezTo>
                        <a:pt x="21" y="20"/>
                        <a:pt x="22" y="19"/>
                        <a:pt x="22" y="17"/>
                      </a:cubicBezTo>
                      <a:cubicBezTo>
                        <a:pt x="23" y="17"/>
                        <a:pt x="23" y="17"/>
                        <a:pt x="24" y="16"/>
                      </a:cubicBezTo>
                      <a:moveTo>
                        <a:pt x="21" y="16"/>
                      </a:moveTo>
                      <a:cubicBezTo>
                        <a:pt x="20" y="17"/>
                        <a:pt x="19" y="18"/>
                        <a:pt x="19" y="20"/>
                      </a:cubicBezTo>
                      <a:cubicBezTo>
                        <a:pt x="19" y="18"/>
                        <a:pt x="20" y="17"/>
                        <a:pt x="21" y="16"/>
                      </a:cubicBezTo>
                      <a:moveTo>
                        <a:pt x="20" y="15"/>
                      </a:moveTo>
                      <a:cubicBezTo>
                        <a:pt x="19" y="17"/>
                        <a:pt x="18" y="18"/>
                        <a:pt x="18" y="19"/>
                      </a:cubicBezTo>
                      <a:cubicBezTo>
                        <a:pt x="18" y="19"/>
                        <a:pt x="18" y="19"/>
                        <a:pt x="18" y="19"/>
                      </a:cubicBezTo>
                      <a:cubicBezTo>
                        <a:pt x="18" y="19"/>
                        <a:pt x="18" y="19"/>
                        <a:pt x="18" y="19"/>
                      </a:cubicBezTo>
                      <a:cubicBezTo>
                        <a:pt x="18" y="18"/>
                        <a:pt x="19" y="16"/>
                        <a:pt x="20" y="15"/>
                      </a:cubicBezTo>
                      <a:moveTo>
                        <a:pt x="20" y="15"/>
                      </a:moveTo>
                      <a:cubicBezTo>
                        <a:pt x="20" y="15"/>
                        <a:pt x="20" y="15"/>
                        <a:pt x="20" y="15"/>
                      </a:cubicBezTo>
                      <a:cubicBezTo>
                        <a:pt x="20" y="15"/>
                        <a:pt x="20" y="15"/>
                        <a:pt x="20" y="15"/>
                      </a:cubicBezTo>
                      <a:cubicBezTo>
                        <a:pt x="20" y="15"/>
                        <a:pt x="20" y="15"/>
                        <a:pt x="20" y="15"/>
                      </a:cubicBezTo>
                      <a:moveTo>
                        <a:pt x="23" y="14"/>
                      </a:moveTo>
                      <a:cubicBezTo>
                        <a:pt x="22" y="16"/>
                        <a:pt x="21" y="18"/>
                        <a:pt x="19" y="20"/>
                      </a:cubicBezTo>
                      <a:cubicBezTo>
                        <a:pt x="19" y="21"/>
                        <a:pt x="19" y="21"/>
                        <a:pt x="19" y="21"/>
                      </a:cubicBezTo>
                      <a:cubicBezTo>
                        <a:pt x="18" y="21"/>
                        <a:pt x="18" y="21"/>
                        <a:pt x="18" y="21"/>
                      </a:cubicBezTo>
                      <a:cubicBezTo>
                        <a:pt x="18" y="21"/>
                        <a:pt x="18" y="21"/>
                        <a:pt x="18" y="21"/>
                      </a:cubicBezTo>
                      <a:cubicBezTo>
                        <a:pt x="18" y="21"/>
                        <a:pt x="18" y="21"/>
                        <a:pt x="18" y="20"/>
                      </a:cubicBezTo>
                      <a:cubicBezTo>
                        <a:pt x="19" y="19"/>
                        <a:pt x="21" y="17"/>
                        <a:pt x="21" y="15"/>
                      </a:cubicBezTo>
                      <a:cubicBezTo>
                        <a:pt x="21" y="15"/>
                        <a:pt x="21" y="15"/>
                        <a:pt x="21" y="15"/>
                      </a:cubicBezTo>
                      <a:cubicBezTo>
                        <a:pt x="22" y="15"/>
                        <a:pt x="22" y="14"/>
                        <a:pt x="23" y="14"/>
                      </a:cubicBezTo>
                      <a:moveTo>
                        <a:pt x="24" y="13"/>
                      </a:moveTo>
                      <a:cubicBezTo>
                        <a:pt x="23" y="14"/>
                        <a:pt x="23" y="16"/>
                        <a:pt x="22" y="17"/>
                      </a:cubicBezTo>
                      <a:cubicBezTo>
                        <a:pt x="22" y="18"/>
                        <a:pt x="22" y="18"/>
                        <a:pt x="21" y="18"/>
                      </a:cubicBezTo>
                      <a:cubicBezTo>
                        <a:pt x="21" y="18"/>
                        <a:pt x="21" y="18"/>
                        <a:pt x="21" y="18"/>
                      </a:cubicBezTo>
                      <a:cubicBezTo>
                        <a:pt x="21" y="19"/>
                        <a:pt x="20" y="19"/>
                        <a:pt x="19" y="20"/>
                      </a:cubicBezTo>
                      <a:cubicBezTo>
                        <a:pt x="21" y="18"/>
                        <a:pt x="22" y="16"/>
                        <a:pt x="23" y="14"/>
                      </a:cubicBezTo>
                      <a:cubicBezTo>
                        <a:pt x="23" y="13"/>
                        <a:pt x="24" y="13"/>
                        <a:pt x="24" y="13"/>
                      </a:cubicBezTo>
                      <a:moveTo>
                        <a:pt x="24" y="12"/>
                      </a:moveTo>
                      <a:cubicBezTo>
                        <a:pt x="24" y="12"/>
                        <a:pt x="24" y="12"/>
                        <a:pt x="24" y="13"/>
                      </a:cubicBezTo>
                      <a:cubicBezTo>
                        <a:pt x="24" y="13"/>
                        <a:pt x="23" y="13"/>
                        <a:pt x="23" y="13"/>
                      </a:cubicBezTo>
                      <a:cubicBezTo>
                        <a:pt x="24" y="13"/>
                        <a:pt x="24" y="13"/>
                        <a:pt x="24" y="12"/>
                      </a:cubicBezTo>
                      <a:moveTo>
                        <a:pt x="25" y="12"/>
                      </a:moveTo>
                      <a:cubicBezTo>
                        <a:pt x="25" y="12"/>
                        <a:pt x="25" y="12"/>
                        <a:pt x="25" y="13"/>
                      </a:cubicBezTo>
                      <a:cubicBezTo>
                        <a:pt x="25" y="13"/>
                        <a:pt x="25" y="13"/>
                        <a:pt x="25" y="13"/>
                      </a:cubicBezTo>
                      <a:cubicBezTo>
                        <a:pt x="25" y="13"/>
                        <a:pt x="25" y="13"/>
                        <a:pt x="25" y="13"/>
                      </a:cubicBezTo>
                      <a:cubicBezTo>
                        <a:pt x="25" y="13"/>
                        <a:pt x="25" y="13"/>
                        <a:pt x="25" y="13"/>
                      </a:cubicBezTo>
                      <a:cubicBezTo>
                        <a:pt x="25" y="13"/>
                        <a:pt x="25" y="13"/>
                        <a:pt x="25" y="13"/>
                      </a:cubicBezTo>
                      <a:cubicBezTo>
                        <a:pt x="25" y="13"/>
                        <a:pt x="25" y="14"/>
                        <a:pt x="24" y="15"/>
                      </a:cubicBezTo>
                      <a:cubicBezTo>
                        <a:pt x="24" y="15"/>
                        <a:pt x="24" y="15"/>
                        <a:pt x="24" y="15"/>
                      </a:cubicBezTo>
                      <a:cubicBezTo>
                        <a:pt x="24" y="16"/>
                        <a:pt x="23" y="17"/>
                        <a:pt x="23" y="18"/>
                      </a:cubicBezTo>
                      <a:cubicBezTo>
                        <a:pt x="23" y="17"/>
                        <a:pt x="23" y="17"/>
                        <a:pt x="24" y="16"/>
                      </a:cubicBezTo>
                      <a:cubicBezTo>
                        <a:pt x="24" y="16"/>
                        <a:pt x="24" y="16"/>
                        <a:pt x="24" y="16"/>
                      </a:cubicBezTo>
                      <a:cubicBezTo>
                        <a:pt x="23" y="16"/>
                        <a:pt x="23" y="17"/>
                        <a:pt x="22" y="17"/>
                      </a:cubicBezTo>
                      <a:cubicBezTo>
                        <a:pt x="23" y="16"/>
                        <a:pt x="24" y="14"/>
                        <a:pt x="24" y="13"/>
                      </a:cubicBezTo>
                      <a:cubicBezTo>
                        <a:pt x="24" y="12"/>
                        <a:pt x="25" y="12"/>
                        <a:pt x="25" y="12"/>
                      </a:cubicBezTo>
                      <a:moveTo>
                        <a:pt x="15" y="12"/>
                      </a:moveTo>
                      <a:cubicBezTo>
                        <a:pt x="15" y="12"/>
                        <a:pt x="15" y="12"/>
                        <a:pt x="15" y="12"/>
                      </a:cubicBezTo>
                      <a:cubicBezTo>
                        <a:pt x="15" y="12"/>
                        <a:pt x="15" y="12"/>
                        <a:pt x="15" y="12"/>
                      </a:cubicBezTo>
                      <a:moveTo>
                        <a:pt x="9" y="10"/>
                      </a:moveTo>
                      <a:cubicBezTo>
                        <a:pt x="8" y="11"/>
                        <a:pt x="8" y="12"/>
                        <a:pt x="8" y="12"/>
                      </a:cubicBezTo>
                      <a:cubicBezTo>
                        <a:pt x="8" y="12"/>
                        <a:pt x="8" y="12"/>
                        <a:pt x="8" y="12"/>
                      </a:cubicBezTo>
                      <a:cubicBezTo>
                        <a:pt x="8" y="11"/>
                        <a:pt x="8" y="11"/>
                        <a:pt x="9" y="10"/>
                      </a:cubicBezTo>
                      <a:moveTo>
                        <a:pt x="8" y="10"/>
                      </a:moveTo>
                      <a:cubicBezTo>
                        <a:pt x="8" y="10"/>
                        <a:pt x="8" y="10"/>
                        <a:pt x="8" y="10"/>
                      </a:cubicBezTo>
                      <a:cubicBezTo>
                        <a:pt x="8" y="10"/>
                        <a:pt x="8" y="10"/>
                        <a:pt x="8" y="10"/>
                      </a:cubicBezTo>
                      <a:moveTo>
                        <a:pt x="14" y="9"/>
                      </a:moveTo>
                      <a:cubicBezTo>
                        <a:pt x="14" y="9"/>
                        <a:pt x="14" y="9"/>
                        <a:pt x="14" y="9"/>
                      </a:cubicBezTo>
                      <a:cubicBezTo>
                        <a:pt x="14" y="9"/>
                        <a:pt x="14" y="9"/>
                        <a:pt x="14" y="9"/>
                      </a:cubicBezTo>
                      <a:moveTo>
                        <a:pt x="11" y="4"/>
                      </a:moveTo>
                      <a:cubicBezTo>
                        <a:pt x="11" y="4"/>
                        <a:pt x="11" y="5"/>
                        <a:pt x="11" y="5"/>
                      </a:cubicBezTo>
                      <a:cubicBezTo>
                        <a:pt x="11" y="5"/>
                        <a:pt x="11" y="5"/>
                        <a:pt x="11" y="5"/>
                      </a:cubicBezTo>
                      <a:cubicBezTo>
                        <a:pt x="11" y="5"/>
                        <a:pt x="11" y="5"/>
                        <a:pt x="11" y="5"/>
                      </a:cubicBezTo>
                      <a:cubicBezTo>
                        <a:pt x="10" y="6"/>
                        <a:pt x="10" y="7"/>
                        <a:pt x="10" y="7"/>
                      </a:cubicBezTo>
                      <a:cubicBezTo>
                        <a:pt x="9" y="8"/>
                        <a:pt x="8" y="9"/>
                        <a:pt x="8" y="10"/>
                      </a:cubicBezTo>
                      <a:cubicBezTo>
                        <a:pt x="8" y="10"/>
                        <a:pt x="8" y="10"/>
                        <a:pt x="8" y="10"/>
                      </a:cubicBezTo>
                      <a:cubicBezTo>
                        <a:pt x="8" y="9"/>
                        <a:pt x="8" y="8"/>
                        <a:pt x="8" y="8"/>
                      </a:cubicBezTo>
                      <a:cubicBezTo>
                        <a:pt x="8" y="8"/>
                        <a:pt x="8" y="8"/>
                        <a:pt x="8" y="8"/>
                      </a:cubicBezTo>
                      <a:cubicBezTo>
                        <a:pt x="9" y="6"/>
                        <a:pt x="10" y="5"/>
                        <a:pt x="11" y="4"/>
                      </a:cubicBezTo>
                      <a:moveTo>
                        <a:pt x="12" y="0"/>
                      </a:moveTo>
                      <a:cubicBezTo>
                        <a:pt x="11" y="1"/>
                        <a:pt x="9" y="3"/>
                        <a:pt x="8" y="5"/>
                      </a:cubicBezTo>
                      <a:cubicBezTo>
                        <a:pt x="8" y="7"/>
                        <a:pt x="7" y="9"/>
                        <a:pt x="7" y="11"/>
                      </a:cubicBezTo>
                      <a:cubicBezTo>
                        <a:pt x="7" y="12"/>
                        <a:pt x="8" y="12"/>
                        <a:pt x="8" y="11"/>
                      </a:cubicBezTo>
                      <a:cubicBezTo>
                        <a:pt x="8" y="11"/>
                        <a:pt x="7" y="11"/>
                        <a:pt x="7" y="11"/>
                      </a:cubicBezTo>
                      <a:cubicBezTo>
                        <a:pt x="7" y="11"/>
                        <a:pt x="7" y="11"/>
                        <a:pt x="7" y="11"/>
                      </a:cubicBezTo>
                      <a:cubicBezTo>
                        <a:pt x="7" y="10"/>
                        <a:pt x="7" y="10"/>
                        <a:pt x="7" y="9"/>
                      </a:cubicBezTo>
                      <a:cubicBezTo>
                        <a:pt x="7" y="9"/>
                        <a:pt x="7" y="9"/>
                        <a:pt x="7" y="9"/>
                      </a:cubicBezTo>
                      <a:cubicBezTo>
                        <a:pt x="8" y="8"/>
                        <a:pt x="8" y="7"/>
                        <a:pt x="8" y="6"/>
                      </a:cubicBezTo>
                      <a:cubicBezTo>
                        <a:pt x="8" y="6"/>
                        <a:pt x="8" y="6"/>
                        <a:pt x="8" y="6"/>
                      </a:cubicBezTo>
                      <a:cubicBezTo>
                        <a:pt x="9" y="4"/>
                        <a:pt x="10" y="3"/>
                        <a:pt x="11" y="1"/>
                      </a:cubicBezTo>
                      <a:cubicBezTo>
                        <a:pt x="11" y="1"/>
                        <a:pt x="11" y="1"/>
                        <a:pt x="11" y="1"/>
                      </a:cubicBezTo>
                      <a:cubicBezTo>
                        <a:pt x="11" y="1"/>
                        <a:pt x="11" y="1"/>
                        <a:pt x="11" y="1"/>
                      </a:cubicBezTo>
                      <a:cubicBezTo>
                        <a:pt x="11" y="1"/>
                        <a:pt x="11" y="1"/>
                        <a:pt x="11" y="1"/>
                      </a:cubicBezTo>
                      <a:cubicBezTo>
                        <a:pt x="11" y="1"/>
                        <a:pt x="11" y="1"/>
                        <a:pt x="11" y="1"/>
                      </a:cubicBezTo>
                      <a:cubicBezTo>
                        <a:pt x="12" y="1"/>
                        <a:pt x="12" y="0"/>
                        <a:pt x="12" y="0"/>
                      </a:cubicBezTo>
                      <a:cubicBezTo>
                        <a:pt x="13" y="0"/>
                        <a:pt x="13" y="1"/>
                        <a:pt x="12" y="1"/>
                      </a:cubicBezTo>
                      <a:cubicBezTo>
                        <a:pt x="12" y="1"/>
                        <a:pt x="12" y="1"/>
                        <a:pt x="12" y="1"/>
                      </a:cubicBezTo>
                      <a:cubicBezTo>
                        <a:pt x="12" y="2"/>
                        <a:pt x="12" y="3"/>
                        <a:pt x="12" y="3"/>
                      </a:cubicBezTo>
                      <a:cubicBezTo>
                        <a:pt x="12" y="3"/>
                        <a:pt x="12" y="3"/>
                        <a:pt x="12" y="3"/>
                      </a:cubicBezTo>
                      <a:cubicBezTo>
                        <a:pt x="11" y="4"/>
                        <a:pt x="11" y="4"/>
                        <a:pt x="11" y="5"/>
                      </a:cubicBezTo>
                      <a:cubicBezTo>
                        <a:pt x="11" y="5"/>
                        <a:pt x="11" y="4"/>
                        <a:pt x="11" y="4"/>
                      </a:cubicBezTo>
                      <a:cubicBezTo>
                        <a:pt x="11" y="4"/>
                        <a:pt x="11" y="4"/>
                        <a:pt x="11" y="4"/>
                      </a:cubicBezTo>
                      <a:cubicBezTo>
                        <a:pt x="10" y="5"/>
                        <a:pt x="9" y="6"/>
                        <a:pt x="9" y="7"/>
                      </a:cubicBezTo>
                      <a:cubicBezTo>
                        <a:pt x="8" y="8"/>
                        <a:pt x="8" y="9"/>
                        <a:pt x="8" y="11"/>
                      </a:cubicBezTo>
                      <a:cubicBezTo>
                        <a:pt x="8" y="11"/>
                        <a:pt x="8" y="11"/>
                        <a:pt x="8" y="11"/>
                      </a:cubicBezTo>
                      <a:cubicBezTo>
                        <a:pt x="8" y="10"/>
                        <a:pt x="8" y="10"/>
                        <a:pt x="8" y="10"/>
                      </a:cubicBezTo>
                      <a:cubicBezTo>
                        <a:pt x="8" y="10"/>
                        <a:pt x="8" y="10"/>
                        <a:pt x="8" y="10"/>
                      </a:cubicBezTo>
                      <a:cubicBezTo>
                        <a:pt x="9" y="8"/>
                        <a:pt x="10" y="7"/>
                        <a:pt x="11" y="6"/>
                      </a:cubicBezTo>
                      <a:cubicBezTo>
                        <a:pt x="10" y="6"/>
                        <a:pt x="10" y="7"/>
                        <a:pt x="10" y="8"/>
                      </a:cubicBezTo>
                      <a:cubicBezTo>
                        <a:pt x="10" y="8"/>
                        <a:pt x="10" y="8"/>
                        <a:pt x="10" y="8"/>
                      </a:cubicBezTo>
                      <a:cubicBezTo>
                        <a:pt x="9" y="9"/>
                        <a:pt x="9" y="9"/>
                        <a:pt x="9" y="10"/>
                      </a:cubicBezTo>
                      <a:cubicBezTo>
                        <a:pt x="8" y="11"/>
                        <a:pt x="8" y="12"/>
                        <a:pt x="7" y="13"/>
                      </a:cubicBezTo>
                      <a:cubicBezTo>
                        <a:pt x="7" y="13"/>
                        <a:pt x="8" y="13"/>
                        <a:pt x="8" y="13"/>
                      </a:cubicBezTo>
                      <a:cubicBezTo>
                        <a:pt x="8" y="13"/>
                        <a:pt x="8" y="12"/>
                        <a:pt x="8" y="12"/>
                      </a:cubicBezTo>
                      <a:cubicBezTo>
                        <a:pt x="8" y="12"/>
                        <a:pt x="8" y="12"/>
                        <a:pt x="8" y="12"/>
                      </a:cubicBezTo>
                      <a:cubicBezTo>
                        <a:pt x="8" y="11"/>
                        <a:pt x="9" y="10"/>
                        <a:pt x="9" y="10"/>
                      </a:cubicBezTo>
                      <a:cubicBezTo>
                        <a:pt x="9" y="9"/>
                        <a:pt x="10" y="9"/>
                        <a:pt x="10" y="8"/>
                      </a:cubicBezTo>
                      <a:cubicBezTo>
                        <a:pt x="10" y="9"/>
                        <a:pt x="10" y="9"/>
                        <a:pt x="10" y="10"/>
                      </a:cubicBezTo>
                      <a:cubicBezTo>
                        <a:pt x="10" y="10"/>
                        <a:pt x="10" y="10"/>
                        <a:pt x="10" y="10"/>
                      </a:cubicBezTo>
                      <a:cubicBezTo>
                        <a:pt x="10" y="10"/>
                        <a:pt x="10" y="10"/>
                        <a:pt x="10" y="10"/>
                      </a:cubicBezTo>
                      <a:cubicBezTo>
                        <a:pt x="10" y="10"/>
                        <a:pt x="10" y="10"/>
                        <a:pt x="10" y="10"/>
                      </a:cubicBezTo>
                      <a:cubicBezTo>
                        <a:pt x="10" y="10"/>
                        <a:pt x="10" y="10"/>
                        <a:pt x="10" y="10"/>
                      </a:cubicBezTo>
                      <a:cubicBezTo>
                        <a:pt x="10" y="11"/>
                        <a:pt x="9" y="12"/>
                        <a:pt x="9" y="13"/>
                      </a:cubicBezTo>
                      <a:cubicBezTo>
                        <a:pt x="9" y="13"/>
                        <a:pt x="9" y="13"/>
                        <a:pt x="9" y="13"/>
                      </a:cubicBezTo>
                      <a:cubicBezTo>
                        <a:pt x="9" y="13"/>
                        <a:pt x="9" y="13"/>
                        <a:pt x="9" y="12"/>
                      </a:cubicBezTo>
                      <a:cubicBezTo>
                        <a:pt x="9" y="12"/>
                        <a:pt x="9" y="12"/>
                        <a:pt x="9" y="12"/>
                      </a:cubicBezTo>
                      <a:cubicBezTo>
                        <a:pt x="10" y="12"/>
                        <a:pt x="10" y="11"/>
                        <a:pt x="11" y="10"/>
                      </a:cubicBezTo>
                      <a:cubicBezTo>
                        <a:pt x="11" y="10"/>
                        <a:pt x="11" y="10"/>
                        <a:pt x="12" y="9"/>
                      </a:cubicBezTo>
                      <a:cubicBezTo>
                        <a:pt x="12" y="9"/>
                        <a:pt x="12" y="9"/>
                        <a:pt x="12" y="9"/>
                      </a:cubicBezTo>
                      <a:cubicBezTo>
                        <a:pt x="12" y="9"/>
                        <a:pt x="12" y="10"/>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1"/>
                        <a:pt x="12" y="12"/>
                        <a:pt x="11" y="13"/>
                      </a:cubicBezTo>
                      <a:cubicBezTo>
                        <a:pt x="11" y="13"/>
                        <a:pt x="11" y="13"/>
                        <a:pt x="11" y="13"/>
                      </a:cubicBezTo>
                      <a:cubicBezTo>
                        <a:pt x="11" y="14"/>
                        <a:pt x="11" y="14"/>
                        <a:pt x="11" y="14"/>
                      </a:cubicBezTo>
                      <a:cubicBezTo>
                        <a:pt x="11" y="14"/>
                        <a:pt x="11" y="14"/>
                        <a:pt x="11" y="14"/>
                      </a:cubicBezTo>
                      <a:cubicBezTo>
                        <a:pt x="12" y="12"/>
                        <a:pt x="13" y="11"/>
                        <a:pt x="14" y="9"/>
                      </a:cubicBezTo>
                      <a:cubicBezTo>
                        <a:pt x="14" y="9"/>
                        <a:pt x="14" y="9"/>
                        <a:pt x="14" y="9"/>
                      </a:cubicBezTo>
                      <a:cubicBezTo>
                        <a:pt x="15" y="10"/>
                        <a:pt x="15" y="10"/>
                        <a:pt x="14" y="11"/>
                      </a:cubicBezTo>
                      <a:cubicBezTo>
                        <a:pt x="14" y="11"/>
                        <a:pt x="14" y="11"/>
                        <a:pt x="14" y="11"/>
                      </a:cubicBezTo>
                      <a:cubicBezTo>
                        <a:pt x="14" y="12"/>
                        <a:pt x="13" y="14"/>
                        <a:pt x="13" y="16"/>
                      </a:cubicBezTo>
                      <a:cubicBezTo>
                        <a:pt x="13" y="16"/>
                        <a:pt x="13" y="16"/>
                        <a:pt x="13" y="16"/>
                      </a:cubicBezTo>
                      <a:cubicBezTo>
                        <a:pt x="13" y="15"/>
                        <a:pt x="13" y="14"/>
                        <a:pt x="14" y="14"/>
                      </a:cubicBezTo>
                      <a:cubicBezTo>
                        <a:pt x="14" y="14"/>
                        <a:pt x="14" y="14"/>
                        <a:pt x="14" y="14"/>
                      </a:cubicBezTo>
                      <a:cubicBezTo>
                        <a:pt x="14" y="13"/>
                        <a:pt x="14" y="12"/>
                        <a:pt x="15" y="12"/>
                      </a:cubicBezTo>
                      <a:cubicBezTo>
                        <a:pt x="15" y="11"/>
                        <a:pt x="16" y="11"/>
                        <a:pt x="16" y="11"/>
                      </a:cubicBezTo>
                      <a:cubicBezTo>
                        <a:pt x="16" y="11"/>
                        <a:pt x="16" y="11"/>
                        <a:pt x="16" y="11"/>
                      </a:cubicBezTo>
                      <a:cubicBezTo>
                        <a:pt x="16" y="11"/>
                        <a:pt x="16" y="11"/>
                        <a:pt x="16" y="11"/>
                      </a:cubicBezTo>
                      <a:cubicBezTo>
                        <a:pt x="16" y="11"/>
                        <a:pt x="16" y="12"/>
                        <a:pt x="16" y="13"/>
                      </a:cubicBezTo>
                      <a:cubicBezTo>
                        <a:pt x="16" y="13"/>
                        <a:pt x="16" y="13"/>
                        <a:pt x="16" y="13"/>
                      </a:cubicBezTo>
                      <a:cubicBezTo>
                        <a:pt x="16" y="14"/>
                        <a:pt x="16" y="14"/>
                        <a:pt x="15" y="15"/>
                      </a:cubicBezTo>
                      <a:cubicBezTo>
                        <a:pt x="15" y="16"/>
                        <a:pt x="15" y="16"/>
                        <a:pt x="15" y="17"/>
                      </a:cubicBezTo>
                      <a:cubicBezTo>
                        <a:pt x="15" y="17"/>
                        <a:pt x="15" y="17"/>
                        <a:pt x="15" y="17"/>
                      </a:cubicBezTo>
                      <a:cubicBezTo>
                        <a:pt x="15" y="17"/>
                        <a:pt x="15" y="17"/>
                        <a:pt x="15" y="17"/>
                      </a:cubicBezTo>
                      <a:cubicBezTo>
                        <a:pt x="15" y="17"/>
                        <a:pt x="15" y="17"/>
                        <a:pt x="15" y="17"/>
                      </a:cubicBezTo>
                      <a:cubicBezTo>
                        <a:pt x="15" y="17"/>
                        <a:pt x="15" y="17"/>
                        <a:pt x="15" y="17"/>
                      </a:cubicBezTo>
                      <a:cubicBezTo>
                        <a:pt x="15" y="16"/>
                        <a:pt x="15" y="16"/>
                        <a:pt x="16" y="15"/>
                      </a:cubicBezTo>
                      <a:cubicBezTo>
                        <a:pt x="16" y="14"/>
                        <a:pt x="17" y="13"/>
                        <a:pt x="18" y="12"/>
                      </a:cubicBezTo>
                      <a:cubicBezTo>
                        <a:pt x="18" y="12"/>
                        <a:pt x="18" y="12"/>
                        <a:pt x="18" y="12"/>
                      </a:cubicBezTo>
                      <a:cubicBezTo>
                        <a:pt x="18" y="12"/>
                        <a:pt x="18" y="12"/>
                        <a:pt x="18" y="12"/>
                      </a:cubicBezTo>
                      <a:cubicBezTo>
                        <a:pt x="18" y="13"/>
                        <a:pt x="18" y="13"/>
                        <a:pt x="18" y="13"/>
                      </a:cubicBezTo>
                      <a:cubicBezTo>
                        <a:pt x="18" y="13"/>
                        <a:pt x="18" y="13"/>
                        <a:pt x="18" y="13"/>
                      </a:cubicBezTo>
                      <a:cubicBezTo>
                        <a:pt x="18" y="14"/>
                        <a:pt x="17" y="15"/>
                        <a:pt x="17" y="16"/>
                      </a:cubicBezTo>
                      <a:cubicBezTo>
                        <a:pt x="17" y="16"/>
                        <a:pt x="17" y="16"/>
                        <a:pt x="17" y="16"/>
                      </a:cubicBezTo>
                      <a:cubicBezTo>
                        <a:pt x="17" y="16"/>
                        <a:pt x="16" y="17"/>
                        <a:pt x="16" y="18"/>
                      </a:cubicBezTo>
                      <a:cubicBezTo>
                        <a:pt x="16" y="18"/>
                        <a:pt x="16" y="18"/>
                        <a:pt x="16" y="18"/>
                      </a:cubicBezTo>
                      <a:cubicBezTo>
                        <a:pt x="17" y="17"/>
                        <a:pt x="18" y="15"/>
                        <a:pt x="18" y="14"/>
                      </a:cubicBezTo>
                      <a:cubicBezTo>
                        <a:pt x="19" y="14"/>
                        <a:pt x="19" y="13"/>
                        <a:pt x="20" y="13"/>
                      </a:cubicBezTo>
                      <a:cubicBezTo>
                        <a:pt x="20" y="13"/>
                        <a:pt x="20" y="13"/>
                        <a:pt x="20" y="13"/>
                      </a:cubicBezTo>
                      <a:cubicBezTo>
                        <a:pt x="20" y="13"/>
                        <a:pt x="20" y="13"/>
                        <a:pt x="20" y="13"/>
                      </a:cubicBezTo>
                      <a:cubicBezTo>
                        <a:pt x="20" y="13"/>
                        <a:pt x="20" y="13"/>
                        <a:pt x="20" y="13"/>
                      </a:cubicBezTo>
                      <a:cubicBezTo>
                        <a:pt x="20" y="13"/>
                        <a:pt x="20" y="13"/>
                        <a:pt x="20" y="13"/>
                      </a:cubicBezTo>
                      <a:cubicBezTo>
                        <a:pt x="20" y="13"/>
                        <a:pt x="20" y="13"/>
                        <a:pt x="20" y="13"/>
                      </a:cubicBezTo>
                      <a:cubicBezTo>
                        <a:pt x="20" y="13"/>
                        <a:pt x="21" y="13"/>
                        <a:pt x="21" y="13"/>
                      </a:cubicBezTo>
                      <a:cubicBezTo>
                        <a:pt x="21" y="13"/>
                        <a:pt x="21" y="13"/>
                        <a:pt x="21" y="13"/>
                      </a:cubicBezTo>
                      <a:cubicBezTo>
                        <a:pt x="21" y="13"/>
                        <a:pt x="21" y="13"/>
                        <a:pt x="21" y="13"/>
                      </a:cubicBezTo>
                      <a:cubicBezTo>
                        <a:pt x="21" y="14"/>
                        <a:pt x="20" y="14"/>
                        <a:pt x="20" y="15"/>
                      </a:cubicBezTo>
                      <a:cubicBezTo>
                        <a:pt x="20" y="15"/>
                        <a:pt x="20" y="15"/>
                        <a:pt x="20" y="15"/>
                      </a:cubicBezTo>
                      <a:cubicBezTo>
                        <a:pt x="20" y="15"/>
                        <a:pt x="20" y="15"/>
                        <a:pt x="20" y="16"/>
                      </a:cubicBezTo>
                      <a:cubicBezTo>
                        <a:pt x="19" y="17"/>
                        <a:pt x="18" y="18"/>
                        <a:pt x="17" y="19"/>
                      </a:cubicBezTo>
                      <a:cubicBezTo>
                        <a:pt x="17" y="19"/>
                        <a:pt x="17" y="19"/>
                        <a:pt x="17" y="19"/>
                      </a:cubicBezTo>
                      <a:cubicBezTo>
                        <a:pt x="18" y="18"/>
                        <a:pt x="19" y="17"/>
                        <a:pt x="20" y="16"/>
                      </a:cubicBezTo>
                      <a:cubicBezTo>
                        <a:pt x="20" y="16"/>
                        <a:pt x="20" y="15"/>
                        <a:pt x="20" y="15"/>
                      </a:cubicBezTo>
                      <a:cubicBezTo>
                        <a:pt x="21" y="14"/>
                        <a:pt x="21" y="14"/>
                        <a:pt x="22" y="13"/>
                      </a:cubicBezTo>
                      <a:cubicBezTo>
                        <a:pt x="22" y="14"/>
                        <a:pt x="22" y="14"/>
                        <a:pt x="22" y="15"/>
                      </a:cubicBezTo>
                      <a:cubicBezTo>
                        <a:pt x="22" y="15"/>
                        <a:pt x="22" y="15"/>
                        <a:pt x="22" y="15"/>
                      </a:cubicBezTo>
                      <a:cubicBezTo>
                        <a:pt x="22" y="15"/>
                        <a:pt x="21" y="15"/>
                        <a:pt x="21" y="15"/>
                      </a:cubicBezTo>
                      <a:cubicBezTo>
                        <a:pt x="21" y="16"/>
                        <a:pt x="21" y="16"/>
                        <a:pt x="21" y="16"/>
                      </a:cubicBezTo>
                      <a:cubicBezTo>
                        <a:pt x="20" y="17"/>
                        <a:pt x="19" y="19"/>
                        <a:pt x="18" y="20"/>
                      </a:cubicBezTo>
                      <a:cubicBezTo>
                        <a:pt x="18" y="21"/>
                        <a:pt x="18" y="21"/>
                        <a:pt x="17" y="22"/>
                      </a:cubicBezTo>
                      <a:cubicBezTo>
                        <a:pt x="17" y="22"/>
                        <a:pt x="17" y="22"/>
                        <a:pt x="17" y="22"/>
                      </a:cubicBezTo>
                      <a:cubicBezTo>
                        <a:pt x="18" y="22"/>
                        <a:pt x="18" y="22"/>
                        <a:pt x="18" y="21"/>
                      </a:cubicBezTo>
                      <a:cubicBezTo>
                        <a:pt x="18" y="21"/>
                        <a:pt x="19" y="21"/>
                        <a:pt x="19" y="21"/>
                      </a:cubicBezTo>
                      <a:cubicBezTo>
                        <a:pt x="19" y="20"/>
                        <a:pt x="20" y="19"/>
                        <a:pt x="21" y="19"/>
                      </a:cubicBezTo>
                      <a:cubicBezTo>
                        <a:pt x="21" y="19"/>
                        <a:pt x="20" y="19"/>
                        <a:pt x="20" y="20"/>
                      </a:cubicBezTo>
                      <a:cubicBezTo>
                        <a:pt x="20" y="20"/>
                        <a:pt x="20" y="20"/>
                        <a:pt x="20" y="20"/>
                      </a:cubicBezTo>
                      <a:cubicBezTo>
                        <a:pt x="20" y="20"/>
                        <a:pt x="20" y="19"/>
                        <a:pt x="20" y="20"/>
                      </a:cubicBezTo>
                      <a:cubicBezTo>
                        <a:pt x="19" y="21"/>
                        <a:pt x="18" y="22"/>
                        <a:pt x="17" y="23"/>
                      </a:cubicBezTo>
                      <a:cubicBezTo>
                        <a:pt x="17" y="22"/>
                        <a:pt x="18" y="22"/>
                        <a:pt x="18" y="21"/>
                      </a:cubicBezTo>
                      <a:cubicBezTo>
                        <a:pt x="18" y="21"/>
                        <a:pt x="18" y="21"/>
                        <a:pt x="18" y="21"/>
                      </a:cubicBezTo>
                      <a:cubicBezTo>
                        <a:pt x="17" y="21"/>
                        <a:pt x="16" y="21"/>
                        <a:pt x="16" y="22"/>
                      </a:cubicBezTo>
                      <a:cubicBezTo>
                        <a:pt x="15" y="22"/>
                        <a:pt x="14" y="23"/>
                        <a:pt x="14" y="24"/>
                      </a:cubicBezTo>
                      <a:cubicBezTo>
                        <a:pt x="14" y="24"/>
                        <a:pt x="14" y="24"/>
                        <a:pt x="14" y="23"/>
                      </a:cubicBezTo>
                      <a:cubicBezTo>
                        <a:pt x="14" y="23"/>
                        <a:pt x="14" y="23"/>
                        <a:pt x="14" y="23"/>
                      </a:cubicBezTo>
                      <a:cubicBezTo>
                        <a:pt x="13" y="24"/>
                        <a:pt x="12" y="25"/>
                        <a:pt x="11" y="26"/>
                      </a:cubicBezTo>
                      <a:cubicBezTo>
                        <a:pt x="11" y="26"/>
                        <a:pt x="11" y="25"/>
                        <a:pt x="11" y="24"/>
                      </a:cubicBezTo>
                      <a:cubicBezTo>
                        <a:pt x="11" y="24"/>
                        <a:pt x="11" y="24"/>
                        <a:pt x="11" y="24"/>
                      </a:cubicBezTo>
                      <a:cubicBezTo>
                        <a:pt x="11" y="24"/>
                        <a:pt x="11" y="24"/>
                        <a:pt x="11" y="24"/>
                      </a:cubicBezTo>
                      <a:cubicBezTo>
                        <a:pt x="11" y="24"/>
                        <a:pt x="11" y="24"/>
                        <a:pt x="11" y="24"/>
                      </a:cubicBezTo>
                      <a:cubicBezTo>
                        <a:pt x="11" y="24"/>
                        <a:pt x="11" y="24"/>
                        <a:pt x="11" y="24"/>
                      </a:cubicBezTo>
                      <a:cubicBezTo>
                        <a:pt x="9" y="25"/>
                        <a:pt x="8" y="27"/>
                        <a:pt x="7" y="29"/>
                      </a:cubicBezTo>
                      <a:cubicBezTo>
                        <a:pt x="7" y="29"/>
                        <a:pt x="7" y="29"/>
                        <a:pt x="7" y="29"/>
                      </a:cubicBezTo>
                      <a:cubicBezTo>
                        <a:pt x="8" y="28"/>
                        <a:pt x="9" y="26"/>
                        <a:pt x="9" y="24"/>
                      </a:cubicBezTo>
                      <a:cubicBezTo>
                        <a:pt x="9" y="24"/>
                        <a:pt x="8" y="24"/>
                        <a:pt x="8" y="24"/>
                      </a:cubicBezTo>
                      <a:cubicBezTo>
                        <a:pt x="7" y="25"/>
                        <a:pt x="7" y="26"/>
                        <a:pt x="6" y="27"/>
                      </a:cubicBezTo>
                      <a:cubicBezTo>
                        <a:pt x="6" y="26"/>
                        <a:pt x="6" y="26"/>
                        <a:pt x="6" y="26"/>
                      </a:cubicBezTo>
                      <a:cubicBezTo>
                        <a:pt x="6" y="26"/>
                        <a:pt x="6" y="26"/>
                        <a:pt x="6" y="26"/>
                      </a:cubicBezTo>
                      <a:cubicBezTo>
                        <a:pt x="6" y="26"/>
                        <a:pt x="6" y="26"/>
                        <a:pt x="6" y="26"/>
                      </a:cubicBezTo>
                      <a:cubicBezTo>
                        <a:pt x="6" y="25"/>
                        <a:pt x="6" y="25"/>
                        <a:pt x="6" y="25"/>
                      </a:cubicBezTo>
                      <a:cubicBezTo>
                        <a:pt x="6" y="24"/>
                        <a:pt x="6" y="24"/>
                        <a:pt x="6" y="24"/>
                      </a:cubicBezTo>
                      <a:cubicBezTo>
                        <a:pt x="5" y="25"/>
                        <a:pt x="4" y="26"/>
                        <a:pt x="3" y="27"/>
                      </a:cubicBezTo>
                      <a:cubicBezTo>
                        <a:pt x="3" y="27"/>
                        <a:pt x="3" y="28"/>
                        <a:pt x="3" y="28"/>
                      </a:cubicBezTo>
                      <a:cubicBezTo>
                        <a:pt x="3" y="27"/>
                        <a:pt x="3" y="26"/>
                        <a:pt x="3" y="25"/>
                      </a:cubicBezTo>
                      <a:cubicBezTo>
                        <a:pt x="3" y="25"/>
                        <a:pt x="3" y="25"/>
                        <a:pt x="3" y="25"/>
                      </a:cubicBezTo>
                      <a:cubicBezTo>
                        <a:pt x="3" y="25"/>
                        <a:pt x="3" y="25"/>
                        <a:pt x="3" y="25"/>
                      </a:cubicBezTo>
                      <a:cubicBezTo>
                        <a:pt x="3" y="25"/>
                        <a:pt x="3" y="25"/>
                        <a:pt x="3" y="25"/>
                      </a:cubicBezTo>
                      <a:cubicBezTo>
                        <a:pt x="3" y="25"/>
                        <a:pt x="3" y="25"/>
                        <a:pt x="3" y="24"/>
                      </a:cubicBezTo>
                      <a:cubicBezTo>
                        <a:pt x="3" y="24"/>
                        <a:pt x="3" y="24"/>
                        <a:pt x="3" y="24"/>
                      </a:cubicBezTo>
                      <a:cubicBezTo>
                        <a:pt x="2" y="25"/>
                        <a:pt x="2" y="25"/>
                        <a:pt x="2" y="25"/>
                      </a:cubicBezTo>
                      <a:cubicBezTo>
                        <a:pt x="2" y="25"/>
                        <a:pt x="2" y="24"/>
                        <a:pt x="2" y="24"/>
                      </a:cubicBezTo>
                      <a:cubicBezTo>
                        <a:pt x="2" y="24"/>
                        <a:pt x="2" y="24"/>
                        <a:pt x="2" y="24"/>
                      </a:cubicBezTo>
                      <a:cubicBezTo>
                        <a:pt x="1" y="25"/>
                        <a:pt x="1" y="25"/>
                        <a:pt x="1" y="26"/>
                      </a:cubicBezTo>
                      <a:cubicBezTo>
                        <a:pt x="1" y="26"/>
                        <a:pt x="1" y="26"/>
                        <a:pt x="1" y="26"/>
                      </a:cubicBezTo>
                      <a:cubicBezTo>
                        <a:pt x="0" y="27"/>
                        <a:pt x="0" y="27"/>
                        <a:pt x="0" y="28"/>
                      </a:cubicBezTo>
                      <a:cubicBezTo>
                        <a:pt x="0" y="28"/>
                        <a:pt x="0" y="28"/>
                        <a:pt x="0" y="28"/>
                      </a:cubicBezTo>
                      <a:cubicBezTo>
                        <a:pt x="0" y="28"/>
                        <a:pt x="1" y="28"/>
                        <a:pt x="1" y="27"/>
                      </a:cubicBezTo>
                      <a:cubicBezTo>
                        <a:pt x="1" y="28"/>
                        <a:pt x="1" y="28"/>
                        <a:pt x="1" y="28"/>
                      </a:cubicBezTo>
                      <a:cubicBezTo>
                        <a:pt x="1" y="28"/>
                        <a:pt x="1" y="28"/>
                        <a:pt x="1" y="28"/>
                      </a:cubicBezTo>
                      <a:cubicBezTo>
                        <a:pt x="2" y="27"/>
                        <a:pt x="2" y="26"/>
                        <a:pt x="3" y="25"/>
                      </a:cubicBezTo>
                      <a:cubicBezTo>
                        <a:pt x="3" y="25"/>
                        <a:pt x="3" y="25"/>
                        <a:pt x="3" y="25"/>
                      </a:cubicBezTo>
                      <a:cubicBezTo>
                        <a:pt x="2" y="27"/>
                        <a:pt x="2" y="28"/>
                        <a:pt x="2" y="29"/>
                      </a:cubicBezTo>
                      <a:cubicBezTo>
                        <a:pt x="2" y="30"/>
                        <a:pt x="2" y="30"/>
                        <a:pt x="2" y="30"/>
                      </a:cubicBezTo>
                      <a:cubicBezTo>
                        <a:pt x="2" y="31"/>
                        <a:pt x="2" y="31"/>
                        <a:pt x="2" y="31"/>
                      </a:cubicBezTo>
                      <a:cubicBezTo>
                        <a:pt x="2" y="30"/>
                        <a:pt x="2" y="30"/>
                        <a:pt x="2" y="30"/>
                      </a:cubicBezTo>
                      <a:cubicBezTo>
                        <a:pt x="2" y="30"/>
                        <a:pt x="2" y="30"/>
                        <a:pt x="2" y="30"/>
                      </a:cubicBezTo>
                      <a:cubicBezTo>
                        <a:pt x="2" y="30"/>
                        <a:pt x="2" y="30"/>
                        <a:pt x="2" y="30"/>
                      </a:cubicBezTo>
                      <a:cubicBezTo>
                        <a:pt x="3" y="29"/>
                        <a:pt x="4" y="28"/>
                        <a:pt x="5" y="27"/>
                      </a:cubicBezTo>
                      <a:cubicBezTo>
                        <a:pt x="5" y="27"/>
                        <a:pt x="5" y="27"/>
                        <a:pt x="5" y="27"/>
                      </a:cubicBezTo>
                      <a:cubicBezTo>
                        <a:pt x="5" y="27"/>
                        <a:pt x="5" y="27"/>
                        <a:pt x="5" y="27"/>
                      </a:cubicBezTo>
                      <a:cubicBezTo>
                        <a:pt x="5" y="27"/>
                        <a:pt x="5" y="27"/>
                        <a:pt x="5" y="27"/>
                      </a:cubicBezTo>
                      <a:cubicBezTo>
                        <a:pt x="5" y="27"/>
                        <a:pt x="5" y="27"/>
                        <a:pt x="5" y="27"/>
                      </a:cubicBezTo>
                      <a:cubicBezTo>
                        <a:pt x="5" y="27"/>
                        <a:pt x="5" y="26"/>
                        <a:pt x="6" y="26"/>
                      </a:cubicBezTo>
                      <a:cubicBezTo>
                        <a:pt x="6" y="26"/>
                        <a:pt x="5" y="27"/>
                        <a:pt x="5" y="27"/>
                      </a:cubicBezTo>
                      <a:cubicBezTo>
                        <a:pt x="4" y="28"/>
                        <a:pt x="4" y="30"/>
                        <a:pt x="3" y="31"/>
                      </a:cubicBezTo>
                      <a:cubicBezTo>
                        <a:pt x="3" y="31"/>
                        <a:pt x="3" y="31"/>
                        <a:pt x="3" y="31"/>
                      </a:cubicBezTo>
                      <a:cubicBezTo>
                        <a:pt x="4" y="31"/>
                        <a:pt x="4" y="31"/>
                        <a:pt x="4" y="31"/>
                      </a:cubicBezTo>
                      <a:cubicBezTo>
                        <a:pt x="4" y="30"/>
                        <a:pt x="5" y="28"/>
                        <a:pt x="5" y="27"/>
                      </a:cubicBezTo>
                      <a:cubicBezTo>
                        <a:pt x="6" y="27"/>
                        <a:pt x="6" y="27"/>
                        <a:pt x="6" y="27"/>
                      </a:cubicBezTo>
                      <a:cubicBezTo>
                        <a:pt x="6" y="28"/>
                        <a:pt x="5" y="28"/>
                        <a:pt x="5" y="29"/>
                      </a:cubicBezTo>
                      <a:cubicBezTo>
                        <a:pt x="5" y="30"/>
                        <a:pt x="5" y="30"/>
                        <a:pt x="5" y="31"/>
                      </a:cubicBezTo>
                      <a:cubicBezTo>
                        <a:pt x="5" y="31"/>
                        <a:pt x="5" y="31"/>
                        <a:pt x="5" y="31"/>
                      </a:cubicBezTo>
                      <a:cubicBezTo>
                        <a:pt x="6" y="31"/>
                        <a:pt x="6" y="30"/>
                        <a:pt x="7" y="30"/>
                      </a:cubicBezTo>
                      <a:cubicBezTo>
                        <a:pt x="7" y="30"/>
                        <a:pt x="7" y="30"/>
                        <a:pt x="6" y="31"/>
                      </a:cubicBezTo>
                      <a:cubicBezTo>
                        <a:pt x="6" y="31"/>
                        <a:pt x="7" y="31"/>
                        <a:pt x="7" y="31"/>
                      </a:cubicBezTo>
                      <a:cubicBezTo>
                        <a:pt x="7" y="31"/>
                        <a:pt x="7" y="30"/>
                        <a:pt x="7" y="30"/>
                      </a:cubicBezTo>
                      <a:cubicBezTo>
                        <a:pt x="7" y="30"/>
                        <a:pt x="7" y="30"/>
                        <a:pt x="7" y="30"/>
                      </a:cubicBezTo>
                      <a:cubicBezTo>
                        <a:pt x="7" y="30"/>
                        <a:pt x="7" y="29"/>
                        <a:pt x="7" y="29"/>
                      </a:cubicBezTo>
                      <a:cubicBezTo>
                        <a:pt x="9" y="28"/>
                        <a:pt x="10" y="26"/>
                        <a:pt x="11" y="25"/>
                      </a:cubicBezTo>
                      <a:cubicBezTo>
                        <a:pt x="11" y="25"/>
                        <a:pt x="11" y="25"/>
                        <a:pt x="11" y="25"/>
                      </a:cubicBezTo>
                      <a:cubicBezTo>
                        <a:pt x="10" y="26"/>
                        <a:pt x="9" y="28"/>
                        <a:pt x="9" y="30"/>
                      </a:cubicBezTo>
                      <a:cubicBezTo>
                        <a:pt x="9" y="30"/>
                        <a:pt x="8" y="31"/>
                        <a:pt x="8" y="31"/>
                      </a:cubicBezTo>
                      <a:cubicBezTo>
                        <a:pt x="8" y="31"/>
                        <a:pt x="8" y="31"/>
                        <a:pt x="8" y="31"/>
                      </a:cubicBezTo>
                      <a:cubicBezTo>
                        <a:pt x="8" y="31"/>
                        <a:pt x="9" y="31"/>
                        <a:pt x="9" y="30"/>
                      </a:cubicBezTo>
                      <a:cubicBezTo>
                        <a:pt x="9" y="30"/>
                        <a:pt x="9" y="31"/>
                        <a:pt x="9" y="31"/>
                      </a:cubicBezTo>
                      <a:cubicBezTo>
                        <a:pt x="9" y="31"/>
                        <a:pt x="9" y="31"/>
                        <a:pt x="9" y="31"/>
                      </a:cubicBezTo>
                      <a:cubicBezTo>
                        <a:pt x="10" y="30"/>
                        <a:pt x="10" y="30"/>
                        <a:pt x="11" y="29"/>
                      </a:cubicBezTo>
                      <a:cubicBezTo>
                        <a:pt x="10" y="30"/>
                        <a:pt x="10" y="31"/>
                        <a:pt x="10" y="31"/>
                      </a:cubicBezTo>
                      <a:cubicBezTo>
                        <a:pt x="10" y="31"/>
                        <a:pt x="10" y="31"/>
                        <a:pt x="10" y="31"/>
                      </a:cubicBezTo>
                      <a:cubicBezTo>
                        <a:pt x="11" y="30"/>
                        <a:pt x="11" y="29"/>
                        <a:pt x="12" y="28"/>
                      </a:cubicBezTo>
                      <a:cubicBezTo>
                        <a:pt x="14" y="27"/>
                        <a:pt x="15" y="25"/>
                        <a:pt x="16" y="23"/>
                      </a:cubicBezTo>
                      <a:cubicBezTo>
                        <a:pt x="16" y="24"/>
                        <a:pt x="15" y="24"/>
                        <a:pt x="15" y="25"/>
                      </a:cubicBezTo>
                      <a:cubicBezTo>
                        <a:pt x="14" y="26"/>
                        <a:pt x="14" y="27"/>
                        <a:pt x="14" y="28"/>
                      </a:cubicBezTo>
                      <a:cubicBezTo>
                        <a:pt x="14" y="28"/>
                        <a:pt x="14" y="28"/>
                        <a:pt x="14" y="28"/>
                      </a:cubicBezTo>
                      <a:cubicBezTo>
                        <a:pt x="14" y="28"/>
                        <a:pt x="15" y="28"/>
                        <a:pt x="15" y="28"/>
                      </a:cubicBezTo>
                      <a:cubicBezTo>
                        <a:pt x="14" y="29"/>
                        <a:pt x="14" y="30"/>
                        <a:pt x="13" y="31"/>
                      </a:cubicBezTo>
                      <a:cubicBezTo>
                        <a:pt x="13" y="31"/>
                        <a:pt x="13" y="31"/>
                        <a:pt x="13" y="31"/>
                      </a:cubicBezTo>
                      <a:cubicBezTo>
                        <a:pt x="14" y="30"/>
                        <a:pt x="15" y="28"/>
                        <a:pt x="15" y="27"/>
                      </a:cubicBezTo>
                      <a:cubicBezTo>
                        <a:pt x="16" y="27"/>
                        <a:pt x="16" y="26"/>
                        <a:pt x="17" y="26"/>
                      </a:cubicBezTo>
                      <a:cubicBezTo>
                        <a:pt x="16" y="27"/>
                        <a:pt x="15" y="29"/>
                        <a:pt x="15" y="30"/>
                      </a:cubicBezTo>
                      <a:cubicBezTo>
                        <a:pt x="15" y="31"/>
                        <a:pt x="15" y="31"/>
                        <a:pt x="14" y="31"/>
                      </a:cubicBezTo>
                      <a:cubicBezTo>
                        <a:pt x="14" y="31"/>
                        <a:pt x="15" y="31"/>
                        <a:pt x="15" y="31"/>
                      </a:cubicBezTo>
                      <a:cubicBezTo>
                        <a:pt x="15" y="31"/>
                        <a:pt x="15" y="31"/>
                        <a:pt x="15" y="30"/>
                      </a:cubicBezTo>
                      <a:cubicBezTo>
                        <a:pt x="15" y="30"/>
                        <a:pt x="15" y="30"/>
                        <a:pt x="15" y="30"/>
                      </a:cubicBezTo>
                      <a:cubicBezTo>
                        <a:pt x="15" y="30"/>
                        <a:pt x="15" y="30"/>
                        <a:pt x="15" y="30"/>
                      </a:cubicBezTo>
                      <a:cubicBezTo>
                        <a:pt x="16" y="28"/>
                        <a:pt x="17" y="26"/>
                        <a:pt x="18" y="24"/>
                      </a:cubicBezTo>
                      <a:cubicBezTo>
                        <a:pt x="19" y="24"/>
                        <a:pt x="19" y="24"/>
                        <a:pt x="19" y="23"/>
                      </a:cubicBezTo>
                      <a:cubicBezTo>
                        <a:pt x="19" y="23"/>
                        <a:pt x="20" y="22"/>
                        <a:pt x="20" y="21"/>
                      </a:cubicBezTo>
                      <a:cubicBezTo>
                        <a:pt x="19" y="24"/>
                        <a:pt x="17" y="27"/>
                        <a:pt x="16" y="30"/>
                      </a:cubicBezTo>
                      <a:cubicBezTo>
                        <a:pt x="16" y="30"/>
                        <a:pt x="16" y="31"/>
                        <a:pt x="16" y="30"/>
                      </a:cubicBezTo>
                      <a:cubicBezTo>
                        <a:pt x="17" y="29"/>
                        <a:pt x="18" y="27"/>
                        <a:pt x="19" y="26"/>
                      </a:cubicBezTo>
                      <a:cubicBezTo>
                        <a:pt x="20" y="24"/>
                        <a:pt x="21" y="22"/>
                        <a:pt x="21" y="21"/>
                      </a:cubicBezTo>
                      <a:cubicBezTo>
                        <a:pt x="21" y="21"/>
                        <a:pt x="21" y="21"/>
                        <a:pt x="21" y="21"/>
                      </a:cubicBezTo>
                      <a:cubicBezTo>
                        <a:pt x="22" y="20"/>
                        <a:pt x="22" y="20"/>
                        <a:pt x="22" y="20"/>
                      </a:cubicBezTo>
                      <a:cubicBezTo>
                        <a:pt x="22" y="20"/>
                        <a:pt x="22" y="19"/>
                        <a:pt x="22" y="19"/>
                      </a:cubicBezTo>
                      <a:cubicBezTo>
                        <a:pt x="22" y="19"/>
                        <a:pt x="22" y="19"/>
                        <a:pt x="23" y="18"/>
                      </a:cubicBezTo>
                      <a:cubicBezTo>
                        <a:pt x="23" y="18"/>
                        <a:pt x="23" y="18"/>
                        <a:pt x="23" y="18"/>
                      </a:cubicBezTo>
                      <a:cubicBezTo>
                        <a:pt x="23" y="17"/>
                        <a:pt x="23"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5" y="16"/>
                        <a:pt x="25" y="15"/>
                        <a:pt x="26" y="14"/>
                      </a:cubicBezTo>
                      <a:cubicBezTo>
                        <a:pt x="26" y="15"/>
                        <a:pt x="26" y="16"/>
                        <a:pt x="25" y="18"/>
                      </a:cubicBezTo>
                      <a:cubicBezTo>
                        <a:pt x="25" y="18"/>
                        <a:pt x="25" y="18"/>
                        <a:pt x="25" y="18"/>
                      </a:cubicBezTo>
                      <a:cubicBezTo>
                        <a:pt x="25" y="18"/>
                        <a:pt x="24" y="19"/>
                        <a:pt x="24" y="20"/>
                      </a:cubicBezTo>
                      <a:cubicBezTo>
                        <a:pt x="24" y="20"/>
                        <a:pt x="24" y="20"/>
                        <a:pt x="24" y="20"/>
                      </a:cubicBezTo>
                      <a:cubicBezTo>
                        <a:pt x="23" y="21"/>
                        <a:pt x="23" y="21"/>
                        <a:pt x="23" y="22"/>
                      </a:cubicBezTo>
                      <a:cubicBezTo>
                        <a:pt x="21" y="24"/>
                        <a:pt x="20" y="27"/>
                        <a:pt x="19" y="29"/>
                      </a:cubicBezTo>
                      <a:cubicBezTo>
                        <a:pt x="19" y="29"/>
                        <a:pt x="19" y="29"/>
                        <a:pt x="19" y="29"/>
                      </a:cubicBezTo>
                      <a:cubicBezTo>
                        <a:pt x="20" y="27"/>
                        <a:pt x="21" y="25"/>
                        <a:pt x="23" y="22"/>
                      </a:cubicBezTo>
                      <a:cubicBezTo>
                        <a:pt x="23" y="21"/>
                        <a:pt x="24" y="20"/>
                        <a:pt x="24" y="19"/>
                      </a:cubicBezTo>
                      <a:cubicBezTo>
                        <a:pt x="26" y="17"/>
                        <a:pt x="27" y="16"/>
                        <a:pt x="29" y="14"/>
                      </a:cubicBezTo>
                      <a:cubicBezTo>
                        <a:pt x="28" y="15"/>
                        <a:pt x="28" y="16"/>
                        <a:pt x="28" y="17"/>
                      </a:cubicBezTo>
                      <a:cubicBezTo>
                        <a:pt x="25" y="20"/>
                        <a:pt x="22" y="25"/>
                        <a:pt x="21" y="29"/>
                      </a:cubicBezTo>
                      <a:cubicBezTo>
                        <a:pt x="21" y="29"/>
                        <a:pt x="21" y="29"/>
                        <a:pt x="21" y="29"/>
                      </a:cubicBezTo>
                      <a:cubicBezTo>
                        <a:pt x="22" y="27"/>
                        <a:pt x="24" y="24"/>
                        <a:pt x="25" y="21"/>
                      </a:cubicBezTo>
                      <a:cubicBezTo>
                        <a:pt x="26" y="20"/>
                        <a:pt x="27" y="18"/>
                        <a:pt x="28" y="17"/>
                      </a:cubicBezTo>
                      <a:cubicBezTo>
                        <a:pt x="28" y="16"/>
                        <a:pt x="29" y="16"/>
                        <a:pt x="29" y="15"/>
                      </a:cubicBezTo>
                      <a:cubicBezTo>
                        <a:pt x="29" y="16"/>
                        <a:pt x="28" y="17"/>
                        <a:pt x="28" y="18"/>
                      </a:cubicBezTo>
                      <a:cubicBezTo>
                        <a:pt x="28" y="18"/>
                        <a:pt x="28" y="18"/>
                        <a:pt x="28" y="18"/>
                      </a:cubicBezTo>
                      <a:cubicBezTo>
                        <a:pt x="28" y="18"/>
                        <a:pt x="28" y="18"/>
                        <a:pt x="27" y="18"/>
                      </a:cubicBezTo>
                      <a:cubicBezTo>
                        <a:pt x="27" y="20"/>
                        <a:pt x="26" y="21"/>
                        <a:pt x="25" y="22"/>
                      </a:cubicBezTo>
                      <a:cubicBezTo>
                        <a:pt x="24" y="23"/>
                        <a:pt x="24" y="24"/>
                        <a:pt x="23" y="26"/>
                      </a:cubicBezTo>
                      <a:cubicBezTo>
                        <a:pt x="22" y="27"/>
                        <a:pt x="22" y="29"/>
                        <a:pt x="22" y="30"/>
                      </a:cubicBezTo>
                      <a:cubicBezTo>
                        <a:pt x="22" y="30"/>
                        <a:pt x="22" y="30"/>
                        <a:pt x="22" y="30"/>
                      </a:cubicBezTo>
                      <a:cubicBezTo>
                        <a:pt x="24" y="26"/>
                        <a:pt x="26" y="22"/>
                        <a:pt x="28" y="19"/>
                      </a:cubicBezTo>
                      <a:cubicBezTo>
                        <a:pt x="28" y="18"/>
                        <a:pt x="28" y="18"/>
                        <a:pt x="28" y="18"/>
                      </a:cubicBezTo>
                      <a:cubicBezTo>
                        <a:pt x="29" y="17"/>
                        <a:pt x="30" y="16"/>
                        <a:pt x="31" y="15"/>
                      </a:cubicBezTo>
                      <a:cubicBezTo>
                        <a:pt x="31" y="16"/>
                        <a:pt x="30" y="17"/>
                        <a:pt x="30" y="18"/>
                      </a:cubicBezTo>
                      <a:cubicBezTo>
                        <a:pt x="30" y="18"/>
                        <a:pt x="30" y="18"/>
                        <a:pt x="30" y="18"/>
                      </a:cubicBezTo>
                      <a:cubicBezTo>
                        <a:pt x="30" y="18"/>
                        <a:pt x="29" y="19"/>
                        <a:pt x="29" y="20"/>
                      </a:cubicBezTo>
                      <a:cubicBezTo>
                        <a:pt x="27" y="23"/>
                        <a:pt x="25" y="25"/>
                        <a:pt x="24" y="28"/>
                      </a:cubicBezTo>
                      <a:cubicBezTo>
                        <a:pt x="24" y="28"/>
                        <a:pt x="24" y="28"/>
                        <a:pt x="24" y="28"/>
                      </a:cubicBezTo>
                      <a:cubicBezTo>
                        <a:pt x="26" y="26"/>
                        <a:pt x="27" y="23"/>
                        <a:pt x="29" y="20"/>
                      </a:cubicBezTo>
                      <a:cubicBezTo>
                        <a:pt x="30" y="19"/>
                        <a:pt x="31" y="18"/>
                        <a:pt x="31" y="17"/>
                      </a:cubicBezTo>
                      <a:cubicBezTo>
                        <a:pt x="31" y="18"/>
                        <a:pt x="30" y="20"/>
                        <a:pt x="30" y="21"/>
                      </a:cubicBezTo>
                      <a:cubicBezTo>
                        <a:pt x="30" y="21"/>
                        <a:pt x="29" y="22"/>
                        <a:pt x="29" y="22"/>
                      </a:cubicBezTo>
                      <a:cubicBezTo>
                        <a:pt x="28" y="24"/>
                        <a:pt x="27" y="26"/>
                        <a:pt x="26" y="28"/>
                      </a:cubicBezTo>
                      <a:cubicBezTo>
                        <a:pt x="26" y="28"/>
                        <a:pt x="26" y="28"/>
                        <a:pt x="26" y="28"/>
                      </a:cubicBezTo>
                      <a:cubicBezTo>
                        <a:pt x="27" y="26"/>
                        <a:pt x="28" y="24"/>
                        <a:pt x="29" y="22"/>
                      </a:cubicBezTo>
                      <a:cubicBezTo>
                        <a:pt x="30" y="22"/>
                        <a:pt x="30" y="21"/>
                        <a:pt x="30" y="21"/>
                      </a:cubicBezTo>
                      <a:cubicBezTo>
                        <a:pt x="31" y="20"/>
                        <a:pt x="31" y="19"/>
                        <a:pt x="32" y="19"/>
                      </a:cubicBezTo>
                      <a:cubicBezTo>
                        <a:pt x="32" y="19"/>
                        <a:pt x="32" y="19"/>
                        <a:pt x="32" y="19"/>
                      </a:cubicBezTo>
                      <a:cubicBezTo>
                        <a:pt x="32" y="18"/>
                        <a:pt x="32" y="18"/>
                        <a:pt x="33" y="18"/>
                      </a:cubicBezTo>
                      <a:cubicBezTo>
                        <a:pt x="32" y="20"/>
                        <a:pt x="31" y="22"/>
                        <a:pt x="30" y="24"/>
                      </a:cubicBezTo>
                      <a:cubicBezTo>
                        <a:pt x="29" y="25"/>
                        <a:pt x="28" y="27"/>
                        <a:pt x="28" y="28"/>
                      </a:cubicBezTo>
                      <a:cubicBezTo>
                        <a:pt x="28" y="28"/>
                        <a:pt x="28" y="28"/>
                        <a:pt x="28" y="28"/>
                      </a:cubicBezTo>
                      <a:cubicBezTo>
                        <a:pt x="29" y="27"/>
                        <a:pt x="30" y="25"/>
                        <a:pt x="30" y="24"/>
                      </a:cubicBezTo>
                      <a:cubicBezTo>
                        <a:pt x="31" y="23"/>
                        <a:pt x="32" y="22"/>
                        <a:pt x="32" y="21"/>
                      </a:cubicBezTo>
                      <a:cubicBezTo>
                        <a:pt x="33" y="21"/>
                        <a:pt x="33" y="20"/>
                        <a:pt x="33" y="20"/>
                      </a:cubicBezTo>
                      <a:cubicBezTo>
                        <a:pt x="33" y="21"/>
                        <a:pt x="32" y="23"/>
                        <a:pt x="32" y="24"/>
                      </a:cubicBezTo>
                      <a:cubicBezTo>
                        <a:pt x="32" y="24"/>
                        <a:pt x="32" y="24"/>
                        <a:pt x="32" y="24"/>
                      </a:cubicBezTo>
                      <a:cubicBezTo>
                        <a:pt x="32" y="24"/>
                        <a:pt x="32" y="24"/>
                        <a:pt x="32" y="24"/>
                      </a:cubicBezTo>
                      <a:cubicBezTo>
                        <a:pt x="31" y="25"/>
                        <a:pt x="30" y="26"/>
                        <a:pt x="30" y="28"/>
                      </a:cubicBezTo>
                      <a:cubicBezTo>
                        <a:pt x="30" y="28"/>
                        <a:pt x="30" y="28"/>
                        <a:pt x="30" y="28"/>
                      </a:cubicBezTo>
                      <a:cubicBezTo>
                        <a:pt x="31" y="27"/>
                        <a:pt x="31" y="26"/>
                        <a:pt x="32" y="24"/>
                      </a:cubicBezTo>
                      <a:cubicBezTo>
                        <a:pt x="32" y="24"/>
                        <a:pt x="33" y="23"/>
                        <a:pt x="34" y="22"/>
                      </a:cubicBezTo>
                      <a:cubicBezTo>
                        <a:pt x="34" y="22"/>
                        <a:pt x="34" y="22"/>
                        <a:pt x="34" y="21"/>
                      </a:cubicBezTo>
                      <a:cubicBezTo>
                        <a:pt x="34" y="22"/>
                        <a:pt x="34" y="22"/>
                        <a:pt x="33" y="23"/>
                      </a:cubicBezTo>
                      <a:cubicBezTo>
                        <a:pt x="33" y="24"/>
                        <a:pt x="32" y="26"/>
                        <a:pt x="31" y="27"/>
                      </a:cubicBezTo>
                      <a:cubicBezTo>
                        <a:pt x="31" y="26"/>
                        <a:pt x="32" y="26"/>
                        <a:pt x="32" y="26"/>
                      </a:cubicBezTo>
                      <a:cubicBezTo>
                        <a:pt x="32" y="26"/>
                        <a:pt x="32" y="26"/>
                        <a:pt x="32" y="26"/>
                      </a:cubicBezTo>
                      <a:cubicBezTo>
                        <a:pt x="31" y="26"/>
                        <a:pt x="31" y="27"/>
                        <a:pt x="31" y="27"/>
                      </a:cubicBezTo>
                      <a:cubicBezTo>
                        <a:pt x="31" y="27"/>
                        <a:pt x="31" y="27"/>
                        <a:pt x="31" y="27"/>
                      </a:cubicBezTo>
                      <a:cubicBezTo>
                        <a:pt x="31" y="26"/>
                        <a:pt x="32" y="25"/>
                        <a:pt x="33" y="24"/>
                      </a:cubicBezTo>
                      <a:cubicBezTo>
                        <a:pt x="33" y="23"/>
                        <a:pt x="34" y="22"/>
                        <a:pt x="34" y="21"/>
                      </a:cubicBezTo>
                      <a:cubicBezTo>
                        <a:pt x="34" y="21"/>
                        <a:pt x="34" y="21"/>
                        <a:pt x="34" y="21"/>
                      </a:cubicBezTo>
                      <a:cubicBezTo>
                        <a:pt x="33" y="22"/>
                        <a:pt x="33" y="23"/>
                        <a:pt x="32" y="24"/>
                      </a:cubicBezTo>
                      <a:cubicBezTo>
                        <a:pt x="33" y="22"/>
                        <a:pt x="33" y="21"/>
                        <a:pt x="33" y="20"/>
                      </a:cubicBezTo>
                      <a:cubicBezTo>
                        <a:pt x="33" y="20"/>
                        <a:pt x="33" y="20"/>
                        <a:pt x="33" y="20"/>
                      </a:cubicBezTo>
                      <a:cubicBezTo>
                        <a:pt x="32" y="21"/>
                        <a:pt x="31" y="22"/>
                        <a:pt x="31" y="23"/>
                      </a:cubicBezTo>
                      <a:cubicBezTo>
                        <a:pt x="31" y="21"/>
                        <a:pt x="32" y="19"/>
                        <a:pt x="33" y="17"/>
                      </a:cubicBezTo>
                      <a:cubicBezTo>
                        <a:pt x="33" y="17"/>
                        <a:pt x="33" y="17"/>
                        <a:pt x="33" y="17"/>
                      </a:cubicBezTo>
                      <a:cubicBezTo>
                        <a:pt x="32" y="18"/>
                        <a:pt x="31" y="19"/>
                        <a:pt x="30" y="21"/>
                      </a:cubicBezTo>
                      <a:cubicBezTo>
                        <a:pt x="31" y="19"/>
                        <a:pt x="31" y="18"/>
                        <a:pt x="31" y="16"/>
                      </a:cubicBezTo>
                      <a:cubicBezTo>
                        <a:pt x="31" y="16"/>
                        <a:pt x="31" y="16"/>
                        <a:pt x="31" y="16"/>
                      </a:cubicBezTo>
                      <a:cubicBezTo>
                        <a:pt x="31" y="18"/>
                        <a:pt x="30" y="19"/>
                        <a:pt x="29" y="20"/>
                      </a:cubicBezTo>
                      <a:cubicBezTo>
                        <a:pt x="30" y="18"/>
                        <a:pt x="31" y="16"/>
                        <a:pt x="31" y="15"/>
                      </a:cubicBezTo>
                      <a:cubicBezTo>
                        <a:pt x="31" y="15"/>
                        <a:pt x="31" y="15"/>
                        <a:pt x="31" y="15"/>
                      </a:cubicBezTo>
                      <a:cubicBezTo>
                        <a:pt x="30" y="16"/>
                        <a:pt x="29" y="17"/>
                        <a:pt x="28" y="18"/>
                      </a:cubicBezTo>
                      <a:cubicBezTo>
                        <a:pt x="28" y="18"/>
                        <a:pt x="28" y="18"/>
                        <a:pt x="28" y="18"/>
                      </a:cubicBezTo>
                      <a:cubicBezTo>
                        <a:pt x="28" y="17"/>
                        <a:pt x="29" y="16"/>
                        <a:pt x="29" y="15"/>
                      </a:cubicBezTo>
                      <a:cubicBezTo>
                        <a:pt x="29" y="15"/>
                        <a:pt x="29" y="15"/>
                        <a:pt x="29" y="15"/>
                      </a:cubicBezTo>
                      <a:cubicBezTo>
                        <a:pt x="29" y="15"/>
                        <a:pt x="29" y="15"/>
                        <a:pt x="29" y="15"/>
                      </a:cubicBezTo>
                      <a:cubicBezTo>
                        <a:pt x="29" y="15"/>
                        <a:pt x="29" y="15"/>
                        <a:pt x="29" y="15"/>
                      </a:cubicBezTo>
                      <a:cubicBezTo>
                        <a:pt x="29" y="15"/>
                        <a:pt x="29" y="15"/>
                        <a:pt x="29" y="15"/>
                      </a:cubicBezTo>
                      <a:cubicBezTo>
                        <a:pt x="29" y="15"/>
                        <a:pt x="28" y="16"/>
                        <a:pt x="28" y="16"/>
                      </a:cubicBezTo>
                      <a:cubicBezTo>
                        <a:pt x="28" y="15"/>
                        <a:pt x="29" y="14"/>
                        <a:pt x="29" y="13"/>
                      </a:cubicBezTo>
                      <a:cubicBezTo>
                        <a:pt x="29" y="13"/>
                        <a:pt x="29" y="13"/>
                        <a:pt x="29" y="13"/>
                      </a:cubicBezTo>
                      <a:cubicBezTo>
                        <a:pt x="28" y="15"/>
                        <a:pt x="26" y="17"/>
                        <a:pt x="25" y="19"/>
                      </a:cubicBezTo>
                      <a:cubicBezTo>
                        <a:pt x="25" y="17"/>
                        <a:pt x="26" y="16"/>
                        <a:pt x="26" y="14"/>
                      </a:cubicBezTo>
                      <a:cubicBezTo>
                        <a:pt x="26" y="14"/>
                        <a:pt x="26" y="14"/>
                        <a:pt x="26" y="14"/>
                      </a:cubicBezTo>
                      <a:cubicBezTo>
                        <a:pt x="25" y="15"/>
                        <a:pt x="24" y="16"/>
                        <a:pt x="23" y="17"/>
                      </a:cubicBezTo>
                      <a:cubicBezTo>
                        <a:pt x="23" y="17"/>
                        <a:pt x="24" y="16"/>
                        <a:pt x="24" y="16"/>
                      </a:cubicBezTo>
                      <a:cubicBezTo>
                        <a:pt x="25" y="15"/>
                        <a:pt x="25" y="13"/>
                        <a:pt x="25" y="12"/>
                      </a:cubicBezTo>
                      <a:cubicBezTo>
                        <a:pt x="25" y="12"/>
                        <a:pt x="25" y="12"/>
                        <a:pt x="25" y="12"/>
                      </a:cubicBezTo>
                      <a:cubicBezTo>
                        <a:pt x="25" y="12"/>
                        <a:pt x="24" y="12"/>
                        <a:pt x="24" y="13"/>
                      </a:cubicBezTo>
                      <a:cubicBezTo>
                        <a:pt x="24" y="12"/>
                        <a:pt x="24" y="12"/>
                        <a:pt x="24" y="12"/>
                      </a:cubicBezTo>
                      <a:cubicBezTo>
                        <a:pt x="24" y="12"/>
                        <a:pt x="24" y="12"/>
                        <a:pt x="24" y="12"/>
                      </a:cubicBezTo>
                      <a:cubicBezTo>
                        <a:pt x="24" y="12"/>
                        <a:pt x="23" y="13"/>
                        <a:pt x="23" y="13"/>
                      </a:cubicBezTo>
                      <a:cubicBezTo>
                        <a:pt x="23" y="14"/>
                        <a:pt x="22" y="15"/>
                        <a:pt x="22" y="15"/>
                      </a:cubicBezTo>
                      <a:cubicBezTo>
                        <a:pt x="22" y="14"/>
                        <a:pt x="22" y="14"/>
                        <a:pt x="22" y="13"/>
                      </a:cubicBezTo>
                      <a:cubicBezTo>
                        <a:pt x="22" y="13"/>
                        <a:pt x="22" y="13"/>
                        <a:pt x="22" y="13"/>
                      </a:cubicBezTo>
                      <a:cubicBezTo>
                        <a:pt x="22" y="13"/>
                        <a:pt x="21" y="14"/>
                        <a:pt x="20" y="15"/>
                      </a:cubicBezTo>
                      <a:cubicBezTo>
                        <a:pt x="20" y="14"/>
                        <a:pt x="21" y="13"/>
                        <a:pt x="21" y="13"/>
                      </a:cubicBezTo>
                      <a:cubicBezTo>
                        <a:pt x="21" y="13"/>
                        <a:pt x="21" y="13"/>
                        <a:pt x="21" y="13"/>
                      </a:cubicBezTo>
                      <a:cubicBezTo>
                        <a:pt x="20" y="13"/>
                        <a:pt x="19" y="14"/>
                        <a:pt x="18" y="14"/>
                      </a:cubicBezTo>
                      <a:cubicBezTo>
                        <a:pt x="18" y="15"/>
                        <a:pt x="17" y="16"/>
                        <a:pt x="17" y="17"/>
                      </a:cubicBezTo>
                      <a:cubicBezTo>
                        <a:pt x="17" y="16"/>
                        <a:pt x="17" y="15"/>
                        <a:pt x="18" y="15"/>
                      </a:cubicBezTo>
                      <a:cubicBezTo>
                        <a:pt x="18" y="14"/>
                        <a:pt x="18" y="13"/>
                        <a:pt x="18" y="12"/>
                      </a:cubicBezTo>
                      <a:cubicBezTo>
                        <a:pt x="18" y="12"/>
                        <a:pt x="18" y="12"/>
                        <a:pt x="18" y="12"/>
                      </a:cubicBezTo>
                      <a:cubicBezTo>
                        <a:pt x="17" y="13"/>
                        <a:pt x="16" y="14"/>
                        <a:pt x="16" y="15"/>
                      </a:cubicBezTo>
                      <a:cubicBezTo>
                        <a:pt x="16" y="14"/>
                        <a:pt x="16" y="14"/>
                        <a:pt x="16" y="14"/>
                      </a:cubicBezTo>
                      <a:cubicBezTo>
                        <a:pt x="16" y="13"/>
                        <a:pt x="16" y="12"/>
                        <a:pt x="16" y="10"/>
                      </a:cubicBezTo>
                      <a:cubicBezTo>
                        <a:pt x="16" y="10"/>
                        <a:pt x="16" y="10"/>
                        <a:pt x="16" y="10"/>
                      </a:cubicBezTo>
                      <a:cubicBezTo>
                        <a:pt x="15" y="11"/>
                        <a:pt x="14" y="12"/>
                        <a:pt x="14" y="13"/>
                      </a:cubicBezTo>
                      <a:cubicBezTo>
                        <a:pt x="14" y="12"/>
                        <a:pt x="15" y="10"/>
                        <a:pt x="15" y="9"/>
                      </a:cubicBezTo>
                      <a:cubicBezTo>
                        <a:pt x="15" y="9"/>
                        <a:pt x="14" y="9"/>
                        <a:pt x="14" y="9"/>
                      </a:cubicBezTo>
                      <a:cubicBezTo>
                        <a:pt x="13" y="10"/>
                        <a:pt x="12" y="12"/>
                        <a:pt x="11" y="13"/>
                      </a:cubicBezTo>
                      <a:cubicBezTo>
                        <a:pt x="12" y="12"/>
                        <a:pt x="12" y="10"/>
                        <a:pt x="12" y="9"/>
                      </a:cubicBezTo>
                      <a:cubicBezTo>
                        <a:pt x="12" y="9"/>
                        <a:pt x="12" y="9"/>
                        <a:pt x="12" y="9"/>
                      </a:cubicBezTo>
                      <a:cubicBezTo>
                        <a:pt x="11" y="9"/>
                        <a:pt x="11" y="10"/>
                        <a:pt x="10" y="11"/>
                      </a:cubicBezTo>
                      <a:cubicBezTo>
                        <a:pt x="10" y="11"/>
                        <a:pt x="10" y="12"/>
                        <a:pt x="9" y="12"/>
                      </a:cubicBezTo>
                      <a:cubicBezTo>
                        <a:pt x="10" y="12"/>
                        <a:pt x="10" y="11"/>
                        <a:pt x="10" y="11"/>
                      </a:cubicBezTo>
                      <a:cubicBezTo>
                        <a:pt x="10" y="10"/>
                        <a:pt x="10" y="9"/>
                        <a:pt x="10" y="8"/>
                      </a:cubicBezTo>
                      <a:cubicBezTo>
                        <a:pt x="10" y="8"/>
                        <a:pt x="10" y="8"/>
                        <a:pt x="10" y="8"/>
                      </a:cubicBezTo>
                      <a:cubicBezTo>
                        <a:pt x="10" y="9"/>
                        <a:pt x="10" y="9"/>
                        <a:pt x="9" y="9"/>
                      </a:cubicBezTo>
                      <a:cubicBezTo>
                        <a:pt x="10" y="8"/>
                        <a:pt x="11" y="7"/>
                        <a:pt x="11" y="5"/>
                      </a:cubicBezTo>
                      <a:cubicBezTo>
                        <a:pt x="11" y="5"/>
                        <a:pt x="11" y="5"/>
                        <a:pt x="11" y="5"/>
                      </a:cubicBezTo>
                      <a:cubicBezTo>
                        <a:pt x="12" y="3"/>
                        <a:pt x="13" y="1"/>
                        <a:pt x="13" y="0"/>
                      </a:cubicBezTo>
                      <a:cubicBezTo>
                        <a:pt x="13" y="0"/>
                        <a:pt x="13" y="0"/>
                        <a:pt x="13" y="0"/>
                      </a:cubicBezTo>
                      <a:cubicBezTo>
                        <a:pt x="12" y="0"/>
                        <a:pt x="12" y="0"/>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grpSp>
      <p:grpSp>
        <p:nvGrpSpPr>
          <p:cNvPr id="39" name="组合 38"/>
          <p:cNvGrpSpPr/>
          <p:nvPr/>
        </p:nvGrpSpPr>
        <p:grpSpPr>
          <a:xfrm>
            <a:off x="1696072" y="3560233"/>
            <a:ext cx="6641589" cy="727259"/>
            <a:chOff x="1216025" y="2955926"/>
            <a:chExt cx="1971675" cy="215900"/>
          </a:xfrm>
        </p:grpSpPr>
        <p:sp>
          <p:nvSpPr>
            <p:cNvPr id="44" name="Line 502"/>
            <p:cNvSpPr>
              <a:spLocks noChangeShapeType="1"/>
            </p:cNvSpPr>
            <p:nvPr/>
          </p:nvSpPr>
          <p:spPr bwMode="auto">
            <a:xfrm>
              <a:off x="3187700" y="3074988"/>
              <a:ext cx="0" cy="96838"/>
            </a:xfrm>
            <a:prstGeom prst="line">
              <a:avLst/>
            </a:prstGeom>
            <a:noFill/>
            <a:ln w="7938" cap="flat">
              <a:solidFill>
                <a:srgbClr val="3E3A39"/>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45" name="Freeform 503"/>
            <p:cNvSpPr>
              <a:spLocks/>
            </p:cNvSpPr>
            <p:nvPr/>
          </p:nvSpPr>
          <p:spPr bwMode="auto">
            <a:xfrm>
              <a:off x="1216025" y="2955926"/>
              <a:ext cx="1971675" cy="119063"/>
            </a:xfrm>
            <a:custGeom>
              <a:avLst/>
              <a:gdLst>
                <a:gd name="T0" fmla="*/ 0 w 1861"/>
                <a:gd name="T1" fmla="*/ 0 h 112"/>
                <a:gd name="T2" fmla="*/ 0 w 1861"/>
                <a:gd name="T3" fmla="*/ 60 h 112"/>
                <a:gd name="T4" fmla="*/ 29 w 1861"/>
                <a:gd name="T5" fmla="*/ 86 h 112"/>
                <a:gd name="T6" fmla="*/ 29 w 1861"/>
                <a:gd name="T7" fmla="*/ 86 h 112"/>
                <a:gd name="T8" fmla="*/ 1835 w 1861"/>
                <a:gd name="T9" fmla="*/ 86 h 112"/>
                <a:gd name="T10" fmla="*/ 1861 w 1861"/>
                <a:gd name="T11" fmla="*/ 112 h 112"/>
              </a:gdLst>
              <a:ahLst/>
              <a:cxnLst>
                <a:cxn ang="0">
                  <a:pos x="T0" y="T1"/>
                </a:cxn>
                <a:cxn ang="0">
                  <a:pos x="T2" y="T3"/>
                </a:cxn>
                <a:cxn ang="0">
                  <a:pos x="T4" y="T5"/>
                </a:cxn>
                <a:cxn ang="0">
                  <a:pos x="T6" y="T7"/>
                </a:cxn>
                <a:cxn ang="0">
                  <a:pos x="T8" y="T9"/>
                </a:cxn>
                <a:cxn ang="0">
                  <a:pos x="T10" y="T11"/>
                </a:cxn>
              </a:cxnLst>
              <a:rect l="0" t="0" r="r" b="b"/>
              <a:pathLst>
                <a:path w="1861" h="112">
                  <a:moveTo>
                    <a:pt x="0" y="0"/>
                  </a:moveTo>
                  <a:cubicBezTo>
                    <a:pt x="0" y="60"/>
                    <a:pt x="0" y="60"/>
                    <a:pt x="0" y="60"/>
                  </a:cubicBezTo>
                  <a:cubicBezTo>
                    <a:pt x="0" y="74"/>
                    <a:pt x="13" y="86"/>
                    <a:pt x="29" y="86"/>
                  </a:cubicBezTo>
                  <a:cubicBezTo>
                    <a:pt x="29" y="86"/>
                    <a:pt x="29" y="86"/>
                    <a:pt x="29" y="86"/>
                  </a:cubicBezTo>
                  <a:cubicBezTo>
                    <a:pt x="1835" y="86"/>
                    <a:pt x="1835" y="86"/>
                    <a:pt x="1835" y="86"/>
                  </a:cubicBezTo>
                  <a:cubicBezTo>
                    <a:pt x="1849" y="86"/>
                    <a:pt x="1861" y="97"/>
                    <a:pt x="1861" y="112"/>
                  </a:cubicBezTo>
                </a:path>
              </a:pathLst>
            </a:custGeom>
            <a:noFill/>
            <a:ln w="7938" cap="flat">
              <a:solidFill>
                <a:srgbClr val="3E3A39"/>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40" name="组合 39"/>
          <p:cNvGrpSpPr/>
          <p:nvPr/>
        </p:nvGrpSpPr>
        <p:grpSpPr>
          <a:xfrm>
            <a:off x="8196672" y="4177986"/>
            <a:ext cx="283722" cy="443004"/>
            <a:chOff x="3141663" y="3136901"/>
            <a:chExt cx="90488" cy="141288"/>
          </a:xfrm>
        </p:grpSpPr>
        <p:sp>
          <p:nvSpPr>
            <p:cNvPr id="41" name="Freeform 504"/>
            <p:cNvSpPr>
              <a:spLocks/>
            </p:cNvSpPr>
            <p:nvPr/>
          </p:nvSpPr>
          <p:spPr bwMode="auto">
            <a:xfrm>
              <a:off x="3141663" y="3136901"/>
              <a:ext cx="90488" cy="141288"/>
            </a:xfrm>
            <a:custGeom>
              <a:avLst/>
              <a:gdLst>
                <a:gd name="T0" fmla="*/ 86 w 86"/>
                <a:gd name="T1" fmla="*/ 46 h 134"/>
                <a:gd name="T2" fmla="*/ 86 w 86"/>
                <a:gd name="T3" fmla="*/ 69 h 134"/>
                <a:gd name="T4" fmla="*/ 86 w 86"/>
                <a:gd name="T5" fmla="*/ 92 h 134"/>
                <a:gd name="T6" fmla="*/ 43 w 86"/>
                <a:gd name="T7" fmla="*/ 134 h 134"/>
                <a:gd name="T8" fmla="*/ 0 w 86"/>
                <a:gd name="T9" fmla="*/ 92 h 134"/>
                <a:gd name="T10" fmla="*/ 0 w 86"/>
                <a:gd name="T11" fmla="*/ 69 h 134"/>
                <a:gd name="T12" fmla="*/ 0 w 86"/>
                <a:gd name="T13" fmla="*/ 46 h 134"/>
                <a:gd name="T14" fmla="*/ 12 w 86"/>
                <a:gd name="T15" fmla="*/ 13 h 134"/>
                <a:gd name="T16" fmla="*/ 43 w 86"/>
                <a:gd name="T17" fmla="*/ 0 h 134"/>
                <a:gd name="T18" fmla="*/ 74 w 86"/>
                <a:gd name="T19" fmla="*/ 13 h 134"/>
                <a:gd name="T20" fmla="*/ 86 w 86"/>
                <a:gd name="T21" fmla="*/ 46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6" h="134">
                  <a:moveTo>
                    <a:pt x="86" y="46"/>
                  </a:moveTo>
                  <a:cubicBezTo>
                    <a:pt x="86" y="53"/>
                    <a:pt x="86" y="61"/>
                    <a:pt x="86" y="69"/>
                  </a:cubicBezTo>
                  <a:cubicBezTo>
                    <a:pt x="86" y="76"/>
                    <a:pt x="86" y="84"/>
                    <a:pt x="86" y="92"/>
                  </a:cubicBezTo>
                  <a:cubicBezTo>
                    <a:pt x="86" y="121"/>
                    <a:pt x="64" y="134"/>
                    <a:pt x="43" y="134"/>
                  </a:cubicBezTo>
                  <a:cubicBezTo>
                    <a:pt x="22" y="134"/>
                    <a:pt x="0" y="121"/>
                    <a:pt x="0" y="92"/>
                  </a:cubicBezTo>
                  <a:cubicBezTo>
                    <a:pt x="0" y="84"/>
                    <a:pt x="0" y="76"/>
                    <a:pt x="0" y="69"/>
                  </a:cubicBezTo>
                  <a:cubicBezTo>
                    <a:pt x="0" y="61"/>
                    <a:pt x="0" y="53"/>
                    <a:pt x="0" y="46"/>
                  </a:cubicBezTo>
                  <a:cubicBezTo>
                    <a:pt x="0" y="33"/>
                    <a:pt x="5" y="21"/>
                    <a:pt x="12" y="13"/>
                  </a:cubicBezTo>
                  <a:cubicBezTo>
                    <a:pt x="20" y="5"/>
                    <a:pt x="31" y="0"/>
                    <a:pt x="43" y="0"/>
                  </a:cubicBezTo>
                  <a:cubicBezTo>
                    <a:pt x="55" y="0"/>
                    <a:pt x="66" y="5"/>
                    <a:pt x="74" y="13"/>
                  </a:cubicBezTo>
                  <a:cubicBezTo>
                    <a:pt x="81" y="21"/>
                    <a:pt x="86" y="33"/>
                    <a:pt x="86" y="4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 name="Freeform 505"/>
            <p:cNvSpPr>
              <a:spLocks/>
            </p:cNvSpPr>
            <p:nvPr/>
          </p:nvSpPr>
          <p:spPr bwMode="auto">
            <a:xfrm>
              <a:off x="3148013" y="3144840"/>
              <a:ext cx="77788" cy="127000"/>
            </a:xfrm>
            <a:custGeom>
              <a:avLst/>
              <a:gdLst>
                <a:gd name="T0" fmla="*/ 73 w 73"/>
                <a:gd name="T1" fmla="*/ 38 h 121"/>
                <a:gd name="T2" fmla="*/ 73 w 73"/>
                <a:gd name="T3" fmla="*/ 61 h 121"/>
                <a:gd name="T4" fmla="*/ 73 w 73"/>
                <a:gd name="T5" fmla="*/ 84 h 121"/>
                <a:gd name="T6" fmla="*/ 37 w 73"/>
                <a:gd name="T7" fmla="*/ 121 h 121"/>
                <a:gd name="T8" fmla="*/ 0 w 73"/>
                <a:gd name="T9" fmla="*/ 84 h 121"/>
                <a:gd name="T10" fmla="*/ 0 w 73"/>
                <a:gd name="T11" fmla="*/ 61 h 121"/>
                <a:gd name="T12" fmla="*/ 0 w 73"/>
                <a:gd name="T13" fmla="*/ 38 h 121"/>
                <a:gd name="T14" fmla="*/ 10 w 73"/>
                <a:gd name="T15" fmla="*/ 11 h 121"/>
                <a:gd name="T16" fmla="*/ 32 w 73"/>
                <a:gd name="T17" fmla="*/ 0 h 121"/>
                <a:gd name="T18" fmla="*/ 35 w 73"/>
                <a:gd name="T19" fmla="*/ 3 h 121"/>
                <a:gd name="T20" fmla="*/ 35 w 73"/>
                <a:gd name="T21" fmla="*/ 23 h 121"/>
                <a:gd name="T22" fmla="*/ 31 w 73"/>
                <a:gd name="T23" fmla="*/ 31 h 121"/>
                <a:gd name="T24" fmla="*/ 28 w 73"/>
                <a:gd name="T25" fmla="*/ 37 h 121"/>
                <a:gd name="T26" fmla="*/ 28 w 73"/>
                <a:gd name="T27" fmla="*/ 51 h 121"/>
                <a:gd name="T28" fmla="*/ 45 w 73"/>
                <a:gd name="T29" fmla="*/ 51 h 121"/>
                <a:gd name="T30" fmla="*/ 45 w 73"/>
                <a:gd name="T31" fmla="*/ 37 h 121"/>
                <a:gd name="T32" fmla="*/ 42 w 73"/>
                <a:gd name="T33" fmla="*/ 30 h 121"/>
                <a:gd name="T34" fmla="*/ 39 w 73"/>
                <a:gd name="T35" fmla="*/ 24 h 121"/>
                <a:gd name="T36" fmla="*/ 39 w 73"/>
                <a:gd name="T37" fmla="*/ 4 h 121"/>
                <a:gd name="T38" fmla="*/ 42 w 73"/>
                <a:gd name="T39" fmla="*/ 0 h 121"/>
                <a:gd name="T40" fmla="*/ 64 w 73"/>
                <a:gd name="T41" fmla="*/ 11 h 121"/>
                <a:gd name="T42" fmla="*/ 73 w 73"/>
                <a:gd name="T43" fmla="*/ 38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3" h="121">
                  <a:moveTo>
                    <a:pt x="73" y="38"/>
                  </a:moveTo>
                  <a:cubicBezTo>
                    <a:pt x="73" y="46"/>
                    <a:pt x="73" y="54"/>
                    <a:pt x="73" y="61"/>
                  </a:cubicBezTo>
                  <a:cubicBezTo>
                    <a:pt x="73" y="69"/>
                    <a:pt x="73" y="77"/>
                    <a:pt x="73" y="84"/>
                  </a:cubicBezTo>
                  <a:cubicBezTo>
                    <a:pt x="73" y="109"/>
                    <a:pt x="55" y="121"/>
                    <a:pt x="37" y="121"/>
                  </a:cubicBezTo>
                  <a:cubicBezTo>
                    <a:pt x="19" y="121"/>
                    <a:pt x="0" y="109"/>
                    <a:pt x="0" y="84"/>
                  </a:cubicBezTo>
                  <a:cubicBezTo>
                    <a:pt x="0" y="77"/>
                    <a:pt x="0" y="69"/>
                    <a:pt x="0" y="61"/>
                  </a:cubicBezTo>
                  <a:cubicBezTo>
                    <a:pt x="0" y="54"/>
                    <a:pt x="0" y="46"/>
                    <a:pt x="0" y="38"/>
                  </a:cubicBezTo>
                  <a:cubicBezTo>
                    <a:pt x="0" y="27"/>
                    <a:pt x="4" y="18"/>
                    <a:pt x="10" y="11"/>
                  </a:cubicBezTo>
                  <a:cubicBezTo>
                    <a:pt x="16" y="5"/>
                    <a:pt x="23" y="1"/>
                    <a:pt x="32" y="0"/>
                  </a:cubicBezTo>
                  <a:cubicBezTo>
                    <a:pt x="35" y="0"/>
                    <a:pt x="35" y="0"/>
                    <a:pt x="35" y="3"/>
                  </a:cubicBezTo>
                  <a:cubicBezTo>
                    <a:pt x="35" y="10"/>
                    <a:pt x="35" y="17"/>
                    <a:pt x="35" y="23"/>
                  </a:cubicBezTo>
                  <a:cubicBezTo>
                    <a:pt x="35" y="27"/>
                    <a:pt x="35" y="28"/>
                    <a:pt x="31" y="31"/>
                  </a:cubicBezTo>
                  <a:cubicBezTo>
                    <a:pt x="29" y="32"/>
                    <a:pt x="28" y="35"/>
                    <a:pt x="28" y="37"/>
                  </a:cubicBezTo>
                  <a:cubicBezTo>
                    <a:pt x="28" y="42"/>
                    <a:pt x="28" y="46"/>
                    <a:pt x="28" y="51"/>
                  </a:cubicBezTo>
                  <a:cubicBezTo>
                    <a:pt x="28" y="63"/>
                    <a:pt x="45" y="63"/>
                    <a:pt x="45" y="51"/>
                  </a:cubicBezTo>
                  <a:cubicBezTo>
                    <a:pt x="45" y="46"/>
                    <a:pt x="45" y="42"/>
                    <a:pt x="45" y="37"/>
                  </a:cubicBezTo>
                  <a:cubicBezTo>
                    <a:pt x="45" y="34"/>
                    <a:pt x="44" y="32"/>
                    <a:pt x="42" y="30"/>
                  </a:cubicBezTo>
                  <a:cubicBezTo>
                    <a:pt x="39" y="28"/>
                    <a:pt x="39" y="27"/>
                    <a:pt x="39" y="24"/>
                  </a:cubicBezTo>
                  <a:cubicBezTo>
                    <a:pt x="39" y="17"/>
                    <a:pt x="39" y="10"/>
                    <a:pt x="39" y="4"/>
                  </a:cubicBezTo>
                  <a:cubicBezTo>
                    <a:pt x="39" y="0"/>
                    <a:pt x="39" y="0"/>
                    <a:pt x="42" y="0"/>
                  </a:cubicBezTo>
                  <a:cubicBezTo>
                    <a:pt x="50" y="1"/>
                    <a:pt x="58" y="5"/>
                    <a:pt x="64" y="11"/>
                  </a:cubicBezTo>
                  <a:cubicBezTo>
                    <a:pt x="70" y="18"/>
                    <a:pt x="73" y="27"/>
                    <a:pt x="73" y="38"/>
                  </a:cubicBezTo>
                  <a:close/>
                </a:path>
              </a:pathLst>
            </a:cu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 name="Freeform 506"/>
            <p:cNvSpPr>
              <a:spLocks/>
            </p:cNvSpPr>
            <p:nvPr/>
          </p:nvSpPr>
          <p:spPr bwMode="auto">
            <a:xfrm>
              <a:off x="3181350" y="3176588"/>
              <a:ext cx="11113" cy="28575"/>
            </a:xfrm>
            <a:custGeom>
              <a:avLst/>
              <a:gdLst>
                <a:gd name="T0" fmla="*/ 10 w 10"/>
                <a:gd name="T1" fmla="*/ 7 h 28"/>
                <a:gd name="T2" fmla="*/ 10 w 10"/>
                <a:gd name="T3" fmla="*/ 21 h 28"/>
                <a:gd name="T4" fmla="*/ 0 w 10"/>
                <a:gd name="T5" fmla="*/ 21 h 28"/>
                <a:gd name="T6" fmla="*/ 0 w 10"/>
                <a:gd name="T7" fmla="*/ 7 h 28"/>
                <a:gd name="T8" fmla="*/ 10 w 10"/>
                <a:gd name="T9" fmla="*/ 7 h 28"/>
              </a:gdLst>
              <a:ahLst/>
              <a:cxnLst>
                <a:cxn ang="0">
                  <a:pos x="T0" y="T1"/>
                </a:cxn>
                <a:cxn ang="0">
                  <a:pos x="T2" y="T3"/>
                </a:cxn>
                <a:cxn ang="0">
                  <a:pos x="T4" y="T5"/>
                </a:cxn>
                <a:cxn ang="0">
                  <a:pos x="T6" y="T7"/>
                </a:cxn>
                <a:cxn ang="0">
                  <a:pos x="T8" y="T9"/>
                </a:cxn>
              </a:cxnLst>
              <a:rect l="0" t="0" r="r" b="b"/>
              <a:pathLst>
                <a:path w="10" h="28">
                  <a:moveTo>
                    <a:pt x="10" y="7"/>
                  </a:moveTo>
                  <a:cubicBezTo>
                    <a:pt x="10" y="12"/>
                    <a:pt x="10" y="16"/>
                    <a:pt x="10" y="21"/>
                  </a:cubicBezTo>
                  <a:cubicBezTo>
                    <a:pt x="10" y="28"/>
                    <a:pt x="0" y="28"/>
                    <a:pt x="0" y="21"/>
                  </a:cubicBezTo>
                  <a:cubicBezTo>
                    <a:pt x="0" y="16"/>
                    <a:pt x="0" y="12"/>
                    <a:pt x="0" y="7"/>
                  </a:cubicBezTo>
                  <a:cubicBezTo>
                    <a:pt x="0" y="0"/>
                    <a:pt x="10" y="0"/>
                    <a:pt x="10" y="7"/>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sp>
        <p:nvSpPr>
          <p:cNvPr id="2" name="矩形 1"/>
          <p:cNvSpPr/>
          <p:nvPr/>
        </p:nvSpPr>
        <p:spPr>
          <a:xfrm>
            <a:off x="4351382" y="2987338"/>
            <a:ext cx="1516762"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zh-CN" sz="1400" b="1" dirty="0">
                <a:solidFill>
                  <a:schemeClr val="tx1">
                    <a:lumMod val="50000"/>
                    <a:lumOff val="50000"/>
                  </a:schemeClr>
                </a:solidFill>
                <a:latin typeface="微软雅黑" pitchFamily="34" charset="-122"/>
                <a:ea typeface="微软雅黑" pitchFamily="34" charset="-122"/>
              </a:rPr>
              <a:t>Amelia &amp; Alice</a:t>
            </a:r>
            <a:endParaRPr lang="zh-CN" altLang="en-US" sz="1400" b="1" dirty="0">
              <a:solidFill>
                <a:schemeClr val="tx1">
                  <a:lumMod val="50000"/>
                  <a:lumOff val="50000"/>
                </a:schemeClr>
              </a:solidFill>
              <a:latin typeface="微软雅黑" pitchFamily="34" charset="-122"/>
              <a:ea typeface="微软雅黑" pitchFamily="34" charset="-122"/>
            </a:endParaRPr>
          </a:p>
        </p:txBody>
      </p:sp>
    </p:spTree>
    <p:extLst>
      <p:ext uri="{BB962C8B-B14F-4D97-AF65-F5344CB8AC3E}">
        <p14:creationId xmlns:p14="http://schemas.microsoft.com/office/powerpoint/2010/main" val="2995635547"/>
      </p:ext>
    </p:extLst>
  </p:cSld>
  <p:clrMapOvr>
    <a:masterClrMapping/>
  </p:clrMapOvr>
  <mc:AlternateContent xmlns:mc="http://schemas.openxmlformats.org/markup-compatibility/2006" xmlns:p14="http://schemas.microsoft.com/office/powerpoint/2010/main">
    <mc:Choice Requires="p14">
      <p:transition spd="slow" p14:dur="1500" advClick="0" advTm="4352">
        <p:fade thruBlk="1"/>
      </p:transition>
    </mc:Choice>
    <mc:Fallback xmlns="">
      <p:transition spd="slow" advClick="0" advTm="4352">
        <p:fade thruBlk="1"/>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3312845" y="1058788"/>
            <a:ext cx="2518310" cy="2706330"/>
            <a:chOff x="3141185" y="1130796"/>
            <a:chExt cx="2518310" cy="2706330"/>
          </a:xfrm>
        </p:grpSpPr>
        <p:sp>
          <p:nvSpPr>
            <p:cNvPr id="15" name="椭圆 14"/>
            <p:cNvSpPr/>
            <p:nvPr/>
          </p:nvSpPr>
          <p:spPr>
            <a:xfrm>
              <a:off x="3491880" y="1130796"/>
              <a:ext cx="1816920" cy="1816920"/>
            </a:xfrm>
            <a:prstGeom prst="ellipse">
              <a:avLst/>
            </a:prstGeom>
            <a:solidFill>
              <a:srgbClr val="E440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800" dirty="0">
                  <a:latin typeface="华文细黑" panose="02010600040101010101" pitchFamily="2" charset="-122"/>
                  <a:ea typeface="华文细黑" panose="02010600040101010101" pitchFamily="2" charset="-122"/>
                </a:rPr>
                <a:t>01</a:t>
              </a:r>
              <a:endParaRPr lang="zh-CN" altLang="en-US" sz="4800" dirty="0">
                <a:latin typeface="华文细黑" panose="02010600040101010101" pitchFamily="2" charset="-122"/>
                <a:ea typeface="华文细黑" panose="02010600040101010101" pitchFamily="2" charset="-122"/>
              </a:endParaRPr>
            </a:p>
          </p:txBody>
        </p:sp>
        <p:sp>
          <p:nvSpPr>
            <p:cNvPr id="16" name="TextBox 48"/>
            <p:cNvSpPr txBox="1"/>
            <p:nvPr/>
          </p:nvSpPr>
          <p:spPr>
            <a:xfrm>
              <a:off x="3141185" y="3167776"/>
              <a:ext cx="2518310" cy="669350"/>
            </a:xfrm>
            <a:prstGeom prst="rect">
              <a:avLst/>
            </a:prstGeom>
            <a:noFill/>
          </p:spPr>
          <p:txBody>
            <a:bodyPr wrap="square" rtlCol="0">
              <a:spAutoFit/>
            </a:bodyPr>
            <a:lstStyle/>
            <a:p>
              <a:pPr algn="ctr">
                <a:lnSpc>
                  <a:spcPct val="150000"/>
                </a:lnSpc>
              </a:pPr>
              <a:r>
                <a:rPr lang="en-US" altLang="zh-CN" sz="2800" b="1" dirty="0"/>
                <a:t>Scenario</a:t>
              </a:r>
              <a:r>
                <a:rPr lang="en-US" altLang="zh-CN" sz="2800" dirty="0"/>
                <a:t> </a:t>
              </a:r>
              <a:r>
                <a:rPr lang="en-US" altLang="zh-CN" sz="2800" b="1" dirty="0"/>
                <a:t>One</a:t>
              </a:r>
              <a:endParaRPr lang="zh-CN" altLang="en-US" sz="2800" spc="100" dirty="0">
                <a:solidFill>
                  <a:schemeClr val="tx1">
                    <a:lumMod val="75000"/>
                    <a:lumOff val="25000"/>
                  </a:schemeClr>
                </a:solidFill>
                <a:latin typeface="华文细黑" panose="02010600040101010101" pitchFamily="2" charset="-122"/>
                <a:ea typeface="华文细黑" panose="02010600040101010101" pitchFamily="2" charset="-122"/>
              </a:endParaRPr>
            </a:p>
          </p:txBody>
        </p:sp>
      </p:grpSp>
    </p:spTree>
    <p:extLst>
      <p:ext uri="{BB962C8B-B14F-4D97-AF65-F5344CB8AC3E}">
        <p14:creationId xmlns:p14="http://schemas.microsoft.com/office/powerpoint/2010/main" val="1858076987"/>
      </p:ext>
    </p:extLst>
  </p:cSld>
  <p:clrMapOvr>
    <a:masterClrMapping/>
  </p:clrMapOvr>
  <mc:AlternateContent xmlns:mc="http://schemas.openxmlformats.org/markup-compatibility/2006" xmlns:p14="http://schemas.microsoft.com/office/powerpoint/2010/main">
    <mc:Choice Requires="p14">
      <p:transition spd="slow" p14:dur="1500" advClick="0" advTm="5000">
        <p14:flip dir="r"/>
      </p:transition>
    </mc:Choice>
    <mc:Fallback xmlns="">
      <p:transition spd="slow" advClick="0" advTm="500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1"/>
          <p:cNvSpPr>
            <a:spLocks noGrp="1"/>
          </p:cNvSpPr>
          <p:nvPr>
            <p:ph type="body" sz="quarter" idx="13"/>
          </p:nvPr>
        </p:nvSpPr>
        <p:spPr/>
        <p:txBody>
          <a:bodyPr/>
          <a:lstStyle/>
          <a:p>
            <a:pPr algn="ctr"/>
            <a:r>
              <a:rPr lang="en-US" altLang="zh-CN" sz="2000" dirty="0"/>
              <a:t>Background :  </a:t>
            </a:r>
            <a:r>
              <a:rPr lang="en-US" altLang="zh-CN" sz="2000" dirty="0" err="1"/>
              <a:t>Uber</a:t>
            </a:r>
            <a:r>
              <a:rPr lang="en-US" altLang="zh-CN" sz="2000" dirty="0"/>
              <a:t>  formed   in   2009</a:t>
            </a:r>
            <a:endParaRPr lang="zh-CN" altLang="en-US" sz="2000" dirty="0"/>
          </a:p>
        </p:txBody>
      </p:sp>
      <p:sp>
        <p:nvSpPr>
          <p:cNvPr id="3" name="文本占位符 2"/>
          <p:cNvSpPr>
            <a:spLocks noGrp="1"/>
          </p:cNvSpPr>
          <p:nvPr>
            <p:ph type="body" sz="quarter" idx="14"/>
          </p:nvPr>
        </p:nvSpPr>
        <p:spPr>
          <a:xfrm>
            <a:off x="611560" y="2098802"/>
            <a:ext cx="2160240" cy="1696289"/>
          </a:xfrm>
        </p:spPr>
        <p:txBody>
          <a:bodyPr>
            <a:noAutofit/>
          </a:bodyPr>
          <a:lstStyle/>
          <a:p>
            <a:r>
              <a:rPr lang="en-US" altLang="zh-CN" sz="1800" b="1" dirty="0"/>
              <a:t>Two  friends  having a conversation</a:t>
            </a:r>
          </a:p>
          <a:p>
            <a:r>
              <a:rPr lang="en-US" altLang="zh-CN" sz="1800" b="1" dirty="0"/>
              <a:t>in a restaurant…</a:t>
            </a:r>
            <a:endParaRPr lang="zh-CN" altLang="en-US" sz="1800" b="1" dirty="0"/>
          </a:p>
        </p:txBody>
      </p:sp>
      <p:pic>
        <p:nvPicPr>
          <p:cNvPr id="1028" name="Picture 4" descr="ç¸å³å¾ç"/>
          <p:cNvPicPr>
            <a:picLocks noChangeAspect="1" noChangeArrowheads="1"/>
          </p:cNvPicPr>
          <p:nvPr/>
        </p:nvPicPr>
        <p:blipFill rotWithShape="1">
          <a:blip r:embed="rId2">
            <a:extLst>
              <a:ext uri="{28A0092B-C50C-407E-A947-70E740481C1C}">
                <a14:useLocalDpi xmlns:a14="http://schemas.microsoft.com/office/drawing/2010/main" val="0"/>
              </a:ext>
            </a:extLst>
          </a:blip>
          <a:srcRect b="5579"/>
          <a:stretch/>
        </p:blipFill>
        <p:spPr bwMode="auto">
          <a:xfrm>
            <a:off x="3059832" y="770756"/>
            <a:ext cx="5439599" cy="422714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76256" y="1276553"/>
            <a:ext cx="1800200" cy="646331"/>
          </a:xfrm>
          <a:prstGeom prst="rect">
            <a:avLst/>
          </a:prstGeom>
          <a:noFill/>
        </p:spPr>
        <p:txBody>
          <a:bodyPr wrap="square" rtlCol="0">
            <a:spAutoFit/>
          </a:bodyPr>
          <a:lstStyle/>
          <a:p>
            <a:r>
              <a:rPr lang="en-US" altLang="zh-CN" dirty="0"/>
              <a:t>I  intend to start a new job!</a:t>
            </a:r>
            <a:endParaRPr lang="zh-CN" altLang="en-US" dirty="0"/>
          </a:p>
        </p:txBody>
      </p:sp>
      <p:sp>
        <p:nvSpPr>
          <p:cNvPr id="7" name="TextBox 6"/>
          <p:cNvSpPr txBox="1"/>
          <p:nvPr/>
        </p:nvSpPr>
        <p:spPr>
          <a:xfrm>
            <a:off x="3419872" y="1097403"/>
            <a:ext cx="1368152" cy="646331"/>
          </a:xfrm>
          <a:prstGeom prst="rect">
            <a:avLst/>
          </a:prstGeom>
          <a:noFill/>
        </p:spPr>
        <p:txBody>
          <a:bodyPr wrap="square" rtlCol="0">
            <a:spAutoFit/>
          </a:bodyPr>
          <a:lstStyle/>
          <a:p>
            <a:r>
              <a:rPr lang="en-US" altLang="zh-CN" dirty="0"/>
              <a:t>Really? … Why?</a:t>
            </a:r>
            <a:endParaRPr lang="zh-CN" altLang="en-US" dirty="0"/>
          </a:p>
        </p:txBody>
      </p:sp>
    </p:spTree>
    <p:extLst>
      <p:ext uri="{BB962C8B-B14F-4D97-AF65-F5344CB8AC3E}">
        <p14:creationId xmlns:p14="http://schemas.microsoft.com/office/powerpoint/2010/main" val="1205603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3" name="Rectangle 5"/>
          <p:cNvSpPr>
            <a:spLocks noChangeArrowheads="1"/>
          </p:cNvSpPr>
          <p:nvPr/>
        </p:nvSpPr>
        <p:spPr bwMode="auto">
          <a:xfrm>
            <a:off x="1404962" y="3361273"/>
            <a:ext cx="1836737" cy="233362"/>
          </a:xfrm>
          <a:prstGeom prst="rect">
            <a:avLst/>
          </a:prstGeom>
          <a:solidFill>
            <a:srgbClr val="FFFDEF"/>
          </a:solidFill>
          <a:ln w="9525" cmpd="sng">
            <a:solidFill>
              <a:srgbClr val="CBAB89"/>
            </a:solidFill>
            <a:miter lim="800000"/>
            <a:headEnd/>
            <a:tailEnd/>
          </a:ln>
        </p:spPr>
        <p:txBody>
          <a:bodyPr/>
          <a:lstStyle/>
          <a:p>
            <a:endParaRPr lang="zh-CN" altLang="en-US"/>
          </a:p>
        </p:txBody>
      </p:sp>
      <p:sp>
        <p:nvSpPr>
          <p:cNvPr id="12295" name="Rectangle 7"/>
          <p:cNvSpPr>
            <a:spLocks noChangeArrowheads="1"/>
          </p:cNvSpPr>
          <p:nvPr/>
        </p:nvSpPr>
        <p:spPr bwMode="auto">
          <a:xfrm>
            <a:off x="3475062" y="3361273"/>
            <a:ext cx="1835150" cy="233362"/>
          </a:xfrm>
          <a:prstGeom prst="rect">
            <a:avLst/>
          </a:prstGeom>
          <a:solidFill>
            <a:srgbClr val="FFFDEF"/>
          </a:solidFill>
          <a:ln w="9525" cmpd="sng">
            <a:solidFill>
              <a:srgbClr val="CBAB89"/>
            </a:solidFill>
            <a:miter lim="800000"/>
            <a:headEnd/>
            <a:tailEnd/>
          </a:ln>
        </p:spPr>
        <p:txBody>
          <a:bodyPr/>
          <a:lstStyle/>
          <a:p>
            <a:endParaRPr lang="zh-CN" altLang="en-US"/>
          </a:p>
        </p:txBody>
      </p:sp>
      <p:sp>
        <p:nvSpPr>
          <p:cNvPr id="12296" name="Rectangle 8" descr="ntk-2257-39l3lbbavgpap"/>
          <p:cNvSpPr>
            <a:spLocks noChangeArrowheads="1"/>
          </p:cNvSpPr>
          <p:nvPr/>
        </p:nvSpPr>
        <p:spPr bwMode="auto">
          <a:xfrm>
            <a:off x="5310212" y="2043648"/>
            <a:ext cx="2070100" cy="1550987"/>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12297" name="Rectangle 9"/>
          <p:cNvSpPr>
            <a:spLocks noChangeArrowheads="1"/>
          </p:cNvSpPr>
          <p:nvPr/>
        </p:nvSpPr>
        <p:spPr bwMode="auto">
          <a:xfrm>
            <a:off x="5545162" y="3361273"/>
            <a:ext cx="1835150" cy="233362"/>
          </a:xfrm>
          <a:prstGeom prst="rect">
            <a:avLst/>
          </a:prstGeom>
          <a:solidFill>
            <a:srgbClr val="FFFDEF"/>
          </a:solidFill>
          <a:ln w="9525" cmpd="sng">
            <a:solidFill>
              <a:srgbClr val="CBAB89"/>
            </a:solidFill>
            <a:miter lim="800000"/>
            <a:headEnd/>
            <a:tailEnd/>
          </a:ln>
        </p:spPr>
        <p:txBody>
          <a:bodyPr/>
          <a:lstStyle/>
          <a:p>
            <a:endParaRPr lang="zh-CN" altLang="en-US"/>
          </a:p>
        </p:txBody>
      </p:sp>
      <p:sp>
        <p:nvSpPr>
          <p:cNvPr id="12298" name="Rectangle 10" descr="201107060956141686"/>
          <p:cNvSpPr>
            <a:spLocks noChangeArrowheads="1"/>
          </p:cNvSpPr>
          <p:nvPr/>
        </p:nvSpPr>
        <p:spPr bwMode="auto">
          <a:xfrm>
            <a:off x="1009283" y="3583473"/>
            <a:ext cx="2203524" cy="1552575"/>
          </a:xfrm>
          <a:prstGeom prst="rect">
            <a:avLst/>
          </a:prstGeom>
          <a:blipFill dpi="0" rotWithShape="1">
            <a:blip r:embed="rId4" cstate="screen">
              <a:extLst>
                <a:ext uri="{28A0092B-C50C-407E-A947-70E740481C1C}">
                  <a14:useLocalDpi xmlns:a14="http://schemas.microsoft.com/office/drawing/2010/main"/>
                </a:ext>
              </a:extLst>
            </a:blip>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12301" name="Rectangle 13"/>
          <p:cNvSpPr>
            <a:spLocks noChangeArrowheads="1"/>
          </p:cNvSpPr>
          <p:nvPr/>
        </p:nvSpPr>
        <p:spPr bwMode="auto">
          <a:xfrm>
            <a:off x="1404962" y="4912260"/>
            <a:ext cx="1836737" cy="234950"/>
          </a:xfrm>
          <a:prstGeom prst="rect">
            <a:avLst/>
          </a:prstGeom>
          <a:solidFill>
            <a:srgbClr val="FFFDEF"/>
          </a:solidFill>
          <a:ln w="9525" cmpd="sng">
            <a:solidFill>
              <a:srgbClr val="CBAB89"/>
            </a:solidFill>
            <a:miter lim="800000"/>
            <a:headEnd/>
            <a:tailEnd/>
          </a:ln>
        </p:spPr>
        <p:txBody>
          <a:bodyPr/>
          <a:lstStyle/>
          <a:p>
            <a:endParaRPr lang="zh-CN" altLang="en-US"/>
          </a:p>
        </p:txBody>
      </p:sp>
      <p:sp>
        <p:nvSpPr>
          <p:cNvPr id="12302" name="Rectangle 14" descr="mypsd_67386_201202130838300001b"/>
          <p:cNvSpPr>
            <a:spLocks noChangeArrowheads="1"/>
          </p:cNvSpPr>
          <p:nvPr/>
        </p:nvSpPr>
        <p:spPr bwMode="auto">
          <a:xfrm>
            <a:off x="3239794" y="3594635"/>
            <a:ext cx="2068513" cy="1552575"/>
          </a:xfrm>
          <a:prstGeom prst="rect">
            <a:avLst/>
          </a:prstGeom>
          <a:blipFill dpi="0" rotWithShape="1">
            <a:blip r:embed="rId5" cstate="screen">
              <a:extLst>
                <a:ext uri="{28A0092B-C50C-407E-A947-70E740481C1C}">
                  <a14:useLocalDpi xmlns:a14="http://schemas.microsoft.com/office/drawing/2010/main"/>
                </a:ext>
              </a:extLst>
            </a:blip>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12303" name="Rectangle 15"/>
          <p:cNvSpPr>
            <a:spLocks noChangeArrowheads="1"/>
          </p:cNvSpPr>
          <p:nvPr/>
        </p:nvSpPr>
        <p:spPr bwMode="auto">
          <a:xfrm>
            <a:off x="3475062" y="4912260"/>
            <a:ext cx="1835150" cy="234950"/>
          </a:xfrm>
          <a:prstGeom prst="rect">
            <a:avLst/>
          </a:prstGeom>
          <a:solidFill>
            <a:srgbClr val="FFFDEF"/>
          </a:solidFill>
          <a:ln w="9525" cmpd="sng">
            <a:solidFill>
              <a:srgbClr val="CBAB89"/>
            </a:solidFill>
            <a:miter lim="800000"/>
            <a:headEnd/>
            <a:tailEnd/>
          </a:ln>
        </p:spPr>
        <p:txBody>
          <a:bodyPr/>
          <a:lstStyle/>
          <a:p>
            <a:endParaRPr lang="zh-CN" altLang="en-US"/>
          </a:p>
        </p:txBody>
      </p:sp>
      <p:sp>
        <p:nvSpPr>
          <p:cNvPr id="12305" name="Rectangle 17"/>
          <p:cNvSpPr>
            <a:spLocks noChangeArrowheads="1"/>
          </p:cNvSpPr>
          <p:nvPr/>
        </p:nvSpPr>
        <p:spPr bwMode="auto">
          <a:xfrm>
            <a:off x="5545162" y="4912260"/>
            <a:ext cx="1835150" cy="234950"/>
          </a:xfrm>
          <a:prstGeom prst="rect">
            <a:avLst/>
          </a:prstGeom>
          <a:solidFill>
            <a:srgbClr val="FFFDEF"/>
          </a:solidFill>
          <a:ln w="9525" cmpd="sng">
            <a:solidFill>
              <a:srgbClr val="CBAB89"/>
            </a:solidFill>
            <a:miter lim="800000"/>
            <a:headEnd/>
            <a:tailEnd/>
          </a:ln>
        </p:spPr>
        <p:txBody>
          <a:bodyPr/>
          <a:lstStyle/>
          <a:p>
            <a:endParaRPr lang="zh-CN" altLang="en-US"/>
          </a:p>
        </p:txBody>
      </p:sp>
      <p:grpSp>
        <p:nvGrpSpPr>
          <p:cNvPr id="17" name="组合 16"/>
          <p:cNvGrpSpPr/>
          <p:nvPr/>
        </p:nvGrpSpPr>
        <p:grpSpPr>
          <a:xfrm>
            <a:off x="5310212" y="4912260"/>
            <a:ext cx="234950" cy="234950"/>
            <a:chOff x="6640513" y="4194175"/>
            <a:chExt cx="234950" cy="234950"/>
          </a:xfrm>
        </p:grpSpPr>
        <p:sp>
          <p:nvSpPr>
            <p:cNvPr id="12307" name="Rectangle 19"/>
            <p:cNvSpPr>
              <a:spLocks noChangeArrowheads="1"/>
            </p:cNvSpPr>
            <p:nvPr/>
          </p:nvSpPr>
          <p:spPr bwMode="auto">
            <a:xfrm>
              <a:off x="6640513" y="4194175"/>
              <a:ext cx="234950" cy="234950"/>
            </a:xfrm>
            <a:prstGeom prst="rect">
              <a:avLst/>
            </a:prstGeom>
            <a:solidFill>
              <a:srgbClr val="E4402F"/>
            </a:solidFill>
            <a:ln w="9525" cmpd="sng">
              <a:solidFill>
                <a:srgbClr val="CBAB89"/>
              </a:solidFill>
              <a:miter lim="800000"/>
              <a:headEnd/>
              <a:tailEnd/>
            </a:ln>
          </p:spPr>
          <p:txBody>
            <a:bodyPr/>
            <a:lstStyle/>
            <a:p>
              <a:endParaRPr lang="zh-CN" altLang="en-US"/>
            </a:p>
          </p:txBody>
        </p:sp>
        <p:sp>
          <p:nvSpPr>
            <p:cNvPr id="12308" name="Freeform 20"/>
            <p:cNvSpPr>
              <a:spLocks/>
            </p:cNvSpPr>
            <p:nvPr/>
          </p:nvSpPr>
          <p:spPr bwMode="auto">
            <a:xfrm>
              <a:off x="6705601" y="4270375"/>
              <a:ext cx="111125" cy="80963"/>
            </a:xfrm>
            <a:custGeom>
              <a:avLst/>
              <a:gdLst>
                <a:gd name="T0" fmla="*/ 77 w 77"/>
                <a:gd name="T1" fmla="*/ 6 h 56"/>
                <a:gd name="T2" fmla="*/ 73 w 77"/>
                <a:gd name="T3" fmla="*/ 0 h 56"/>
                <a:gd name="T4" fmla="*/ 43 w 77"/>
                <a:gd name="T5" fmla="*/ 24 h 56"/>
                <a:gd name="T6" fmla="*/ 28 w 77"/>
                <a:gd name="T7" fmla="*/ 9 h 56"/>
                <a:gd name="T8" fmla="*/ 0 w 77"/>
                <a:gd name="T9" fmla="*/ 31 h 56"/>
                <a:gd name="T10" fmla="*/ 0 w 77"/>
                <a:gd name="T11" fmla="*/ 56 h 56"/>
                <a:gd name="T12" fmla="*/ 7 w 77"/>
                <a:gd name="T13" fmla="*/ 56 h 56"/>
                <a:gd name="T14" fmla="*/ 7 w 77"/>
                <a:gd name="T15" fmla="*/ 34 h 56"/>
                <a:gd name="T16" fmla="*/ 28 w 77"/>
                <a:gd name="T17" fmla="*/ 18 h 56"/>
                <a:gd name="T18" fmla="*/ 42 w 77"/>
                <a:gd name="T19" fmla="*/ 33 h 56"/>
                <a:gd name="T20" fmla="*/ 77 w 77"/>
                <a:gd name="T21" fmla="*/ 6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7" h="56">
                  <a:moveTo>
                    <a:pt x="77" y="6"/>
                  </a:moveTo>
                  <a:lnTo>
                    <a:pt x="73" y="0"/>
                  </a:lnTo>
                  <a:lnTo>
                    <a:pt x="43" y="24"/>
                  </a:lnTo>
                  <a:lnTo>
                    <a:pt x="28" y="9"/>
                  </a:lnTo>
                  <a:lnTo>
                    <a:pt x="0" y="31"/>
                  </a:lnTo>
                  <a:lnTo>
                    <a:pt x="0" y="56"/>
                  </a:lnTo>
                  <a:lnTo>
                    <a:pt x="7" y="56"/>
                  </a:lnTo>
                  <a:lnTo>
                    <a:pt x="7" y="34"/>
                  </a:lnTo>
                  <a:lnTo>
                    <a:pt x="28" y="18"/>
                  </a:lnTo>
                  <a:lnTo>
                    <a:pt x="42" y="33"/>
                  </a:lnTo>
                  <a:lnTo>
                    <a:pt x="77"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2309" name="Rectangle 21"/>
            <p:cNvSpPr>
              <a:spLocks noChangeArrowheads="1"/>
            </p:cNvSpPr>
            <p:nvPr/>
          </p:nvSpPr>
          <p:spPr bwMode="auto">
            <a:xfrm>
              <a:off x="6761163" y="4330700"/>
              <a:ext cx="11113" cy="206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12310" name="Rectangle 22"/>
            <p:cNvSpPr>
              <a:spLocks noChangeArrowheads="1"/>
            </p:cNvSpPr>
            <p:nvPr/>
          </p:nvSpPr>
          <p:spPr bwMode="auto">
            <a:xfrm>
              <a:off x="6808788" y="4314825"/>
              <a:ext cx="11113" cy="333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16" name="组合 15"/>
          <p:cNvGrpSpPr/>
          <p:nvPr/>
        </p:nvGrpSpPr>
        <p:grpSpPr>
          <a:xfrm>
            <a:off x="5310212" y="3361273"/>
            <a:ext cx="234950" cy="233362"/>
            <a:chOff x="6640513" y="2643188"/>
            <a:chExt cx="234950" cy="233362"/>
          </a:xfrm>
        </p:grpSpPr>
        <p:sp>
          <p:nvSpPr>
            <p:cNvPr id="12312" name="Rectangle 24"/>
            <p:cNvSpPr>
              <a:spLocks noChangeArrowheads="1"/>
            </p:cNvSpPr>
            <p:nvPr/>
          </p:nvSpPr>
          <p:spPr bwMode="auto">
            <a:xfrm>
              <a:off x="6640513" y="2643188"/>
              <a:ext cx="234950" cy="233362"/>
            </a:xfrm>
            <a:prstGeom prst="rect">
              <a:avLst/>
            </a:prstGeom>
            <a:solidFill>
              <a:srgbClr val="E4402F"/>
            </a:solidFill>
            <a:ln w="9525" cmpd="sng">
              <a:solidFill>
                <a:srgbClr val="CBAB89"/>
              </a:solidFill>
              <a:miter lim="800000"/>
              <a:headEnd/>
              <a:tailEnd/>
            </a:ln>
          </p:spPr>
          <p:txBody>
            <a:bodyPr/>
            <a:lstStyle/>
            <a:p>
              <a:endParaRPr lang="zh-CN" altLang="en-US"/>
            </a:p>
          </p:txBody>
        </p:sp>
        <p:sp>
          <p:nvSpPr>
            <p:cNvPr id="12313" name="Freeform 25"/>
            <p:cNvSpPr>
              <a:spLocks noEditPoints="1"/>
            </p:cNvSpPr>
            <p:nvPr/>
          </p:nvSpPr>
          <p:spPr bwMode="auto">
            <a:xfrm>
              <a:off x="6702426" y="2717800"/>
              <a:ext cx="112713" cy="82550"/>
            </a:xfrm>
            <a:custGeom>
              <a:avLst/>
              <a:gdLst>
                <a:gd name="T0" fmla="*/ 42 w 78"/>
                <a:gd name="T1" fmla="*/ 7 h 58"/>
                <a:gd name="T2" fmla="*/ 42 w 78"/>
                <a:gd name="T3" fmla="*/ 0 h 58"/>
                <a:gd name="T4" fmla="*/ 27 w 78"/>
                <a:gd name="T5" fmla="*/ 0 h 58"/>
                <a:gd name="T6" fmla="*/ 27 w 78"/>
                <a:gd name="T7" fmla="*/ 7 h 58"/>
                <a:gd name="T8" fmla="*/ 24 w 78"/>
                <a:gd name="T9" fmla="*/ 7 h 58"/>
                <a:gd name="T10" fmla="*/ 24 w 78"/>
                <a:gd name="T11" fmla="*/ 0 h 58"/>
                <a:gd name="T12" fmla="*/ 9 w 78"/>
                <a:gd name="T13" fmla="*/ 0 h 58"/>
                <a:gd name="T14" fmla="*/ 9 w 78"/>
                <a:gd name="T15" fmla="*/ 7 h 58"/>
                <a:gd name="T16" fmla="*/ 0 w 78"/>
                <a:gd name="T17" fmla="*/ 7 h 58"/>
                <a:gd name="T18" fmla="*/ 0 w 78"/>
                <a:gd name="T19" fmla="*/ 58 h 58"/>
                <a:gd name="T20" fmla="*/ 78 w 78"/>
                <a:gd name="T21" fmla="*/ 58 h 58"/>
                <a:gd name="T22" fmla="*/ 78 w 78"/>
                <a:gd name="T23" fmla="*/ 7 h 58"/>
                <a:gd name="T24" fmla="*/ 42 w 78"/>
                <a:gd name="T25" fmla="*/ 7 h 58"/>
                <a:gd name="T26" fmla="*/ 72 w 78"/>
                <a:gd name="T27" fmla="*/ 52 h 58"/>
                <a:gd name="T28" fmla="*/ 6 w 78"/>
                <a:gd name="T29" fmla="*/ 52 h 58"/>
                <a:gd name="T30" fmla="*/ 6 w 78"/>
                <a:gd name="T31" fmla="*/ 13 h 58"/>
                <a:gd name="T32" fmla="*/ 72 w 78"/>
                <a:gd name="T33" fmla="*/ 13 h 58"/>
                <a:gd name="T34" fmla="*/ 72 w 78"/>
                <a:gd name="T35" fmla="*/ 52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8" h="58">
                  <a:moveTo>
                    <a:pt x="42" y="7"/>
                  </a:moveTo>
                  <a:lnTo>
                    <a:pt x="42" y="0"/>
                  </a:lnTo>
                  <a:lnTo>
                    <a:pt x="27" y="0"/>
                  </a:lnTo>
                  <a:lnTo>
                    <a:pt x="27" y="7"/>
                  </a:lnTo>
                  <a:lnTo>
                    <a:pt x="24" y="7"/>
                  </a:lnTo>
                  <a:lnTo>
                    <a:pt x="24" y="0"/>
                  </a:lnTo>
                  <a:lnTo>
                    <a:pt x="9" y="0"/>
                  </a:lnTo>
                  <a:lnTo>
                    <a:pt x="9" y="7"/>
                  </a:lnTo>
                  <a:lnTo>
                    <a:pt x="0" y="7"/>
                  </a:lnTo>
                  <a:lnTo>
                    <a:pt x="0" y="58"/>
                  </a:lnTo>
                  <a:lnTo>
                    <a:pt x="78" y="58"/>
                  </a:lnTo>
                  <a:lnTo>
                    <a:pt x="78" y="7"/>
                  </a:lnTo>
                  <a:lnTo>
                    <a:pt x="42" y="7"/>
                  </a:lnTo>
                  <a:close/>
                  <a:moveTo>
                    <a:pt x="72" y="52"/>
                  </a:moveTo>
                  <a:lnTo>
                    <a:pt x="6" y="52"/>
                  </a:lnTo>
                  <a:lnTo>
                    <a:pt x="6" y="13"/>
                  </a:lnTo>
                  <a:lnTo>
                    <a:pt x="72" y="13"/>
                  </a:lnTo>
                  <a:lnTo>
                    <a:pt x="72" y="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2314" name="Freeform 26"/>
            <p:cNvSpPr>
              <a:spLocks noEditPoints="1"/>
            </p:cNvSpPr>
            <p:nvPr/>
          </p:nvSpPr>
          <p:spPr bwMode="auto">
            <a:xfrm>
              <a:off x="6757988" y="2744788"/>
              <a:ext cx="36513" cy="38100"/>
            </a:xfrm>
            <a:custGeom>
              <a:avLst/>
              <a:gdLst>
                <a:gd name="T0" fmla="*/ 24 w 47"/>
                <a:gd name="T1" fmla="*/ 47 h 47"/>
                <a:gd name="T2" fmla="*/ 47 w 47"/>
                <a:gd name="T3" fmla="*/ 24 h 47"/>
                <a:gd name="T4" fmla="*/ 24 w 47"/>
                <a:gd name="T5" fmla="*/ 0 h 47"/>
                <a:gd name="T6" fmla="*/ 0 w 47"/>
                <a:gd name="T7" fmla="*/ 24 h 47"/>
                <a:gd name="T8" fmla="*/ 24 w 47"/>
                <a:gd name="T9" fmla="*/ 47 h 47"/>
                <a:gd name="T10" fmla="*/ 24 w 47"/>
                <a:gd name="T11" fmla="*/ 12 h 47"/>
                <a:gd name="T12" fmla="*/ 35 w 47"/>
                <a:gd name="T13" fmla="*/ 24 h 47"/>
                <a:gd name="T14" fmla="*/ 24 w 47"/>
                <a:gd name="T15" fmla="*/ 35 h 47"/>
                <a:gd name="T16" fmla="*/ 12 w 47"/>
                <a:gd name="T17" fmla="*/ 24 h 47"/>
                <a:gd name="T18" fmla="*/ 24 w 47"/>
                <a:gd name="T19" fmla="*/ 12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7" h="47">
                  <a:moveTo>
                    <a:pt x="24" y="47"/>
                  </a:moveTo>
                  <a:cubicBezTo>
                    <a:pt x="37" y="47"/>
                    <a:pt x="47" y="37"/>
                    <a:pt x="47" y="24"/>
                  </a:cubicBezTo>
                  <a:cubicBezTo>
                    <a:pt x="47" y="11"/>
                    <a:pt x="37" y="0"/>
                    <a:pt x="24" y="0"/>
                  </a:cubicBezTo>
                  <a:cubicBezTo>
                    <a:pt x="11" y="0"/>
                    <a:pt x="0" y="11"/>
                    <a:pt x="0" y="24"/>
                  </a:cubicBezTo>
                  <a:cubicBezTo>
                    <a:pt x="0" y="37"/>
                    <a:pt x="11" y="47"/>
                    <a:pt x="24" y="47"/>
                  </a:cubicBezTo>
                  <a:moveTo>
                    <a:pt x="24" y="12"/>
                  </a:moveTo>
                  <a:cubicBezTo>
                    <a:pt x="30" y="12"/>
                    <a:pt x="35" y="17"/>
                    <a:pt x="35" y="24"/>
                  </a:cubicBezTo>
                  <a:cubicBezTo>
                    <a:pt x="35" y="30"/>
                    <a:pt x="30" y="35"/>
                    <a:pt x="24" y="35"/>
                  </a:cubicBezTo>
                  <a:cubicBezTo>
                    <a:pt x="18" y="35"/>
                    <a:pt x="12" y="30"/>
                    <a:pt x="12" y="24"/>
                  </a:cubicBezTo>
                  <a:cubicBezTo>
                    <a:pt x="12" y="17"/>
                    <a:pt x="18" y="12"/>
                    <a:pt x="24" y="12"/>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2315" name="Rectangle 27"/>
            <p:cNvSpPr>
              <a:spLocks noChangeArrowheads="1"/>
            </p:cNvSpPr>
            <p:nvPr/>
          </p:nvSpPr>
          <p:spPr bwMode="auto">
            <a:xfrm>
              <a:off x="6724651" y="2744788"/>
              <a:ext cx="14288" cy="95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15" name="组合 14"/>
          <p:cNvGrpSpPr/>
          <p:nvPr/>
        </p:nvGrpSpPr>
        <p:grpSpPr>
          <a:xfrm>
            <a:off x="3241699" y="4912260"/>
            <a:ext cx="233363" cy="234950"/>
            <a:chOff x="4572000" y="4194175"/>
            <a:chExt cx="233363" cy="234950"/>
          </a:xfrm>
        </p:grpSpPr>
        <p:sp>
          <p:nvSpPr>
            <p:cNvPr id="12317" name="Rectangle 29"/>
            <p:cNvSpPr>
              <a:spLocks noChangeArrowheads="1"/>
            </p:cNvSpPr>
            <p:nvPr/>
          </p:nvSpPr>
          <p:spPr bwMode="auto">
            <a:xfrm>
              <a:off x="4572000" y="4194175"/>
              <a:ext cx="233363" cy="234950"/>
            </a:xfrm>
            <a:prstGeom prst="rect">
              <a:avLst/>
            </a:prstGeom>
            <a:solidFill>
              <a:srgbClr val="E4402F"/>
            </a:solidFill>
            <a:ln w="9525" cmpd="sng">
              <a:solidFill>
                <a:srgbClr val="CBAB89"/>
              </a:solidFill>
              <a:miter lim="800000"/>
              <a:headEnd/>
              <a:tailEnd/>
            </a:ln>
          </p:spPr>
          <p:txBody>
            <a:bodyPr/>
            <a:lstStyle/>
            <a:p>
              <a:endParaRPr lang="zh-CN" altLang="en-US"/>
            </a:p>
          </p:txBody>
        </p:sp>
        <p:sp>
          <p:nvSpPr>
            <p:cNvPr id="12318" name="Freeform 30"/>
            <p:cNvSpPr>
              <a:spLocks noEditPoints="1"/>
            </p:cNvSpPr>
            <p:nvPr/>
          </p:nvSpPr>
          <p:spPr bwMode="auto">
            <a:xfrm>
              <a:off x="4632325" y="4254500"/>
              <a:ext cx="114300" cy="112713"/>
            </a:xfrm>
            <a:custGeom>
              <a:avLst/>
              <a:gdLst>
                <a:gd name="T0" fmla="*/ 94 w 140"/>
                <a:gd name="T1" fmla="*/ 69 h 140"/>
                <a:gd name="T2" fmla="*/ 86 w 140"/>
                <a:gd name="T3" fmla="*/ 78 h 140"/>
                <a:gd name="T4" fmla="*/ 75 w 140"/>
                <a:gd name="T5" fmla="*/ 67 h 140"/>
                <a:gd name="T6" fmla="*/ 83 w 140"/>
                <a:gd name="T7" fmla="*/ 42 h 140"/>
                <a:gd name="T8" fmla="*/ 71 w 140"/>
                <a:gd name="T9" fmla="*/ 13 h 140"/>
                <a:gd name="T10" fmla="*/ 41 w 140"/>
                <a:gd name="T11" fmla="*/ 0 h 140"/>
                <a:gd name="T12" fmla="*/ 12 w 140"/>
                <a:gd name="T13" fmla="*/ 13 h 140"/>
                <a:gd name="T14" fmla="*/ 0 w 140"/>
                <a:gd name="T15" fmla="*/ 42 h 140"/>
                <a:gd name="T16" fmla="*/ 12 w 140"/>
                <a:gd name="T17" fmla="*/ 71 h 140"/>
                <a:gd name="T18" fmla="*/ 41 w 140"/>
                <a:gd name="T19" fmla="*/ 84 h 140"/>
                <a:gd name="T20" fmla="*/ 66 w 140"/>
                <a:gd name="T21" fmla="*/ 75 h 140"/>
                <a:gd name="T22" fmla="*/ 77 w 140"/>
                <a:gd name="T23" fmla="*/ 86 h 140"/>
                <a:gd name="T24" fmla="*/ 69 w 140"/>
                <a:gd name="T25" fmla="*/ 95 h 140"/>
                <a:gd name="T26" fmla="*/ 115 w 140"/>
                <a:gd name="T27" fmla="*/ 140 h 140"/>
                <a:gd name="T28" fmla="*/ 140 w 140"/>
                <a:gd name="T29" fmla="*/ 115 h 140"/>
                <a:gd name="T30" fmla="*/ 94 w 140"/>
                <a:gd name="T31" fmla="*/ 69 h 140"/>
                <a:gd name="T32" fmla="*/ 20 w 140"/>
                <a:gd name="T33" fmla="*/ 63 h 140"/>
                <a:gd name="T34" fmla="*/ 12 w 140"/>
                <a:gd name="T35" fmla="*/ 42 h 140"/>
                <a:gd name="T36" fmla="*/ 20 w 140"/>
                <a:gd name="T37" fmla="*/ 21 h 140"/>
                <a:gd name="T38" fmla="*/ 41 w 140"/>
                <a:gd name="T39" fmla="*/ 12 h 140"/>
                <a:gd name="T40" fmla="*/ 62 w 140"/>
                <a:gd name="T41" fmla="*/ 21 h 140"/>
                <a:gd name="T42" fmla="*/ 71 w 140"/>
                <a:gd name="T43" fmla="*/ 42 h 140"/>
                <a:gd name="T44" fmla="*/ 62 w 140"/>
                <a:gd name="T45" fmla="*/ 63 h 140"/>
                <a:gd name="T46" fmla="*/ 41 w 140"/>
                <a:gd name="T47" fmla="*/ 72 h 140"/>
                <a:gd name="T48" fmla="*/ 20 w 140"/>
                <a:gd name="T49" fmla="*/ 63 h 140"/>
                <a:gd name="T50" fmla="*/ 89 w 140"/>
                <a:gd name="T51" fmla="*/ 98 h 140"/>
                <a:gd name="T52" fmla="*/ 97 w 140"/>
                <a:gd name="T53" fmla="*/ 90 h 140"/>
                <a:gd name="T54" fmla="*/ 123 w 140"/>
                <a:gd name="T55" fmla="*/ 115 h 140"/>
                <a:gd name="T56" fmla="*/ 115 w 140"/>
                <a:gd name="T57" fmla="*/ 123 h 140"/>
                <a:gd name="T58" fmla="*/ 89 w 140"/>
                <a:gd name="T59" fmla="*/ 98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40" h="140">
                  <a:moveTo>
                    <a:pt x="94" y="69"/>
                  </a:moveTo>
                  <a:cubicBezTo>
                    <a:pt x="86" y="78"/>
                    <a:pt x="86" y="78"/>
                    <a:pt x="86" y="78"/>
                  </a:cubicBezTo>
                  <a:cubicBezTo>
                    <a:pt x="75" y="67"/>
                    <a:pt x="75" y="67"/>
                    <a:pt x="75" y="67"/>
                  </a:cubicBezTo>
                  <a:cubicBezTo>
                    <a:pt x="80" y="60"/>
                    <a:pt x="83" y="51"/>
                    <a:pt x="83" y="42"/>
                  </a:cubicBezTo>
                  <a:cubicBezTo>
                    <a:pt x="83" y="31"/>
                    <a:pt x="79" y="20"/>
                    <a:pt x="71" y="13"/>
                  </a:cubicBezTo>
                  <a:cubicBezTo>
                    <a:pt x="63" y="5"/>
                    <a:pt x="52" y="0"/>
                    <a:pt x="41" y="0"/>
                  </a:cubicBezTo>
                  <a:cubicBezTo>
                    <a:pt x="30" y="0"/>
                    <a:pt x="20" y="5"/>
                    <a:pt x="12" y="13"/>
                  </a:cubicBezTo>
                  <a:cubicBezTo>
                    <a:pt x="4" y="20"/>
                    <a:pt x="0" y="31"/>
                    <a:pt x="0" y="42"/>
                  </a:cubicBezTo>
                  <a:cubicBezTo>
                    <a:pt x="0" y="53"/>
                    <a:pt x="4" y="64"/>
                    <a:pt x="12" y="71"/>
                  </a:cubicBezTo>
                  <a:cubicBezTo>
                    <a:pt x="20" y="79"/>
                    <a:pt x="30" y="84"/>
                    <a:pt x="41" y="84"/>
                  </a:cubicBezTo>
                  <a:cubicBezTo>
                    <a:pt x="50" y="84"/>
                    <a:pt x="59" y="81"/>
                    <a:pt x="66" y="75"/>
                  </a:cubicBezTo>
                  <a:cubicBezTo>
                    <a:pt x="77" y="86"/>
                    <a:pt x="77" y="86"/>
                    <a:pt x="77" y="86"/>
                  </a:cubicBezTo>
                  <a:cubicBezTo>
                    <a:pt x="69" y="95"/>
                    <a:pt x="69" y="95"/>
                    <a:pt x="69" y="95"/>
                  </a:cubicBezTo>
                  <a:cubicBezTo>
                    <a:pt x="115" y="140"/>
                    <a:pt x="115" y="140"/>
                    <a:pt x="115" y="140"/>
                  </a:cubicBezTo>
                  <a:cubicBezTo>
                    <a:pt x="140" y="115"/>
                    <a:pt x="140" y="115"/>
                    <a:pt x="140" y="115"/>
                  </a:cubicBezTo>
                  <a:lnTo>
                    <a:pt x="94" y="69"/>
                  </a:lnTo>
                  <a:close/>
                  <a:moveTo>
                    <a:pt x="20" y="63"/>
                  </a:moveTo>
                  <a:cubicBezTo>
                    <a:pt x="15" y="57"/>
                    <a:pt x="12" y="50"/>
                    <a:pt x="12" y="42"/>
                  </a:cubicBezTo>
                  <a:cubicBezTo>
                    <a:pt x="12" y="34"/>
                    <a:pt x="15" y="27"/>
                    <a:pt x="20" y="21"/>
                  </a:cubicBezTo>
                  <a:cubicBezTo>
                    <a:pt x="26" y="16"/>
                    <a:pt x="33" y="12"/>
                    <a:pt x="41" y="12"/>
                  </a:cubicBezTo>
                  <a:cubicBezTo>
                    <a:pt x="49" y="12"/>
                    <a:pt x="57" y="16"/>
                    <a:pt x="62" y="21"/>
                  </a:cubicBezTo>
                  <a:cubicBezTo>
                    <a:pt x="68" y="27"/>
                    <a:pt x="71" y="34"/>
                    <a:pt x="71" y="42"/>
                  </a:cubicBezTo>
                  <a:cubicBezTo>
                    <a:pt x="71" y="50"/>
                    <a:pt x="68" y="57"/>
                    <a:pt x="62" y="63"/>
                  </a:cubicBezTo>
                  <a:cubicBezTo>
                    <a:pt x="57" y="68"/>
                    <a:pt x="49" y="72"/>
                    <a:pt x="41" y="72"/>
                  </a:cubicBezTo>
                  <a:cubicBezTo>
                    <a:pt x="33" y="72"/>
                    <a:pt x="26" y="68"/>
                    <a:pt x="20" y="63"/>
                  </a:cubicBezTo>
                  <a:moveTo>
                    <a:pt x="89" y="98"/>
                  </a:moveTo>
                  <a:cubicBezTo>
                    <a:pt x="97" y="90"/>
                    <a:pt x="97" y="90"/>
                    <a:pt x="97" y="90"/>
                  </a:cubicBezTo>
                  <a:cubicBezTo>
                    <a:pt x="123" y="115"/>
                    <a:pt x="123" y="115"/>
                    <a:pt x="123" y="115"/>
                  </a:cubicBezTo>
                  <a:cubicBezTo>
                    <a:pt x="115" y="123"/>
                    <a:pt x="115" y="123"/>
                    <a:pt x="115" y="123"/>
                  </a:cubicBezTo>
                  <a:lnTo>
                    <a:pt x="89" y="9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14" name="组合 13"/>
          <p:cNvGrpSpPr/>
          <p:nvPr/>
        </p:nvGrpSpPr>
        <p:grpSpPr>
          <a:xfrm>
            <a:off x="3241699" y="3361273"/>
            <a:ext cx="233363" cy="233362"/>
            <a:chOff x="4572000" y="2643188"/>
            <a:chExt cx="233363" cy="233362"/>
          </a:xfrm>
        </p:grpSpPr>
        <p:sp>
          <p:nvSpPr>
            <p:cNvPr id="12320" name="Rectangle 32"/>
            <p:cNvSpPr>
              <a:spLocks noChangeArrowheads="1"/>
            </p:cNvSpPr>
            <p:nvPr/>
          </p:nvSpPr>
          <p:spPr bwMode="auto">
            <a:xfrm>
              <a:off x="4572000" y="2643188"/>
              <a:ext cx="233363" cy="233362"/>
            </a:xfrm>
            <a:prstGeom prst="rect">
              <a:avLst/>
            </a:prstGeom>
            <a:solidFill>
              <a:srgbClr val="E4402F"/>
            </a:solidFill>
            <a:ln w="9525" cmpd="sng">
              <a:solidFill>
                <a:srgbClr val="CBAB89"/>
              </a:solidFill>
              <a:miter lim="800000"/>
              <a:headEnd/>
              <a:tailEnd/>
            </a:ln>
          </p:spPr>
          <p:txBody>
            <a:bodyPr/>
            <a:lstStyle/>
            <a:p>
              <a:endParaRPr lang="zh-CN" altLang="en-US"/>
            </a:p>
          </p:txBody>
        </p:sp>
        <p:sp>
          <p:nvSpPr>
            <p:cNvPr id="12321" name="Freeform 33"/>
            <p:cNvSpPr>
              <a:spLocks noEditPoints="1"/>
            </p:cNvSpPr>
            <p:nvPr/>
          </p:nvSpPr>
          <p:spPr bwMode="auto">
            <a:xfrm>
              <a:off x="4648200" y="2703513"/>
              <a:ext cx="80963" cy="112712"/>
            </a:xfrm>
            <a:custGeom>
              <a:avLst/>
              <a:gdLst>
                <a:gd name="T0" fmla="*/ 94 w 101"/>
                <a:gd name="T1" fmla="*/ 33 h 140"/>
                <a:gd name="T2" fmla="*/ 94 w 101"/>
                <a:gd name="T3" fmla="*/ 23 h 140"/>
                <a:gd name="T4" fmla="*/ 101 w 101"/>
                <a:gd name="T5" fmla="*/ 23 h 140"/>
                <a:gd name="T6" fmla="*/ 101 w 101"/>
                <a:gd name="T7" fmla="*/ 0 h 140"/>
                <a:gd name="T8" fmla="*/ 0 w 101"/>
                <a:gd name="T9" fmla="*/ 0 h 140"/>
                <a:gd name="T10" fmla="*/ 0 w 101"/>
                <a:gd name="T11" fmla="*/ 23 h 140"/>
                <a:gd name="T12" fmla="*/ 8 w 101"/>
                <a:gd name="T13" fmla="*/ 23 h 140"/>
                <a:gd name="T14" fmla="*/ 8 w 101"/>
                <a:gd name="T15" fmla="*/ 33 h 140"/>
                <a:gd name="T16" fmla="*/ 29 w 101"/>
                <a:gd name="T17" fmla="*/ 70 h 140"/>
                <a:gd name="T18" fmla="*/ 8 w 101"/>
                <a:gd name="T19" fmla="*/ 108 h 140"/>
                <a:gd name="T20" fmla="*/ 8 w 101"/>
                <a:gd name="T21" fmla="*/ 117 h 140"/>
                <a:gd name="T22" fmla="*/ 0 w 101"/>
                <a:gd name="T23" fmla="*/ 117 h 140"/>
                <a:gd name="T24" fmla="*/ 0 w 101"/>
                <a:gd name="T25" fmla="*/ 140 h 140"/>
                <a:gd name="T26" fmla="*/ 101 w 101"/>
                <a:gd name="T27" fmla="*/ 140 h 140"/>
                <a:gd name="T28" fmla="*/ 101 w 101"/>
                <a:gd name="T29" fmla="*/ 117 h 140"/>
                <a:gd name="T30" fmla="*/ 94 w 101"/>
                <a:gd name="T31" fmla="*/ 117 h 140"/>
                <a:gd name="T32" fmla="*/ 94 w 101"/>
                <a:gd name="T33" fmla="*/ 108 h 140"/>
                <a:gd name="T34" fmla="*/ 73 w 101"/>
                <a:gd name="T35" fmla="*/ 70 h 140"/>
                <a:gd name="T36" fmla="*/ 94 w 101"/>
                <a:gd name="T37" fmla="*/ 33 h 140"/>
                <a:gd name="T38" fmla="*/ 82 w 101"/>
                <a:gd name="T39" fmla="*/ 108 h 140"/>
                <a:gd name="T40" fmla="*/ 82 w 101"/>
                <a:gd name="T41" fmla="*/ 117 h 140"/>
                <a:gd name="T42" fmla="*/ 20 w 101"/>
                <a:gd name="T43" fmla="*/ 117 h 140"/>
                <a:gd name="T44" fmla="*/ 20 w 101"/>
                <a:gd name="T45" fmla="*/ 108 h 140"/>
                <a:gd name="T46" fmla="*/ 51 w 101"/>
                <a:gd name="T47" fmla="*/ 76 h 140"/>
                <a:gd name="T48" fmla="*/ 82 w 101"/>
                <a:gd name="T49" fmla="*/ 108 h 140"/>
                <a:gd name="T50" fmla="*/ 51 w 101"/>
                <a:gd name="T51" fmla="*/ 64 h 140"/>
                <a:gd name="T52" fmla="*/ 20 w 101"/>
                <a:gd name="T53" fmla="*/ 33 h 140"/>
                <a:gd name="T54" fmla="*/ 20 w 101"/>
                <a:gd name="T55" fmla="*/ 23 h 140"/>
                <a:gd name="T56" fmla="*/ 82 w 101"/>
                <a:gd name="T57" fmla="*/ 23 h 140"/>
                <a:gd name="T58" fmla="*/ 82 w 101"/>
                <a:gd name="T59" fmla="*/ 33 h 140"/>
                <a:gd name="T60" fmla="*/ 51 w 101"/>
                <a:gd name="T61" fmla="*/ 64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01" h="140">
                  <a:moveTo>
                    <a:pt x="94" y="33"/>
                  </a:moveTo>
                  <a:cubicBezTo>
                    <a:pt x="94" y="23"/>
                    <a:pt x="94" y="23"/>
                    <a:pt x="94" y="23"/>
                  </a:cubicBezTo>
                  <a:cubicBezTo>
                    <a:pt x="101" y="23"/>
                    <a:pt x="101" y="23"/>
                    <a:pt x="101" y="23"/>
                  </a:cubicBezTo>
                  <a:cubicBezTo>
                    <a:pt x="101" y="0"/>
                    <a:pt x="101" y="0"/>
                    <a:pt x="101" y="0"/>
                  </a:cubicBezTo>
                  <a:cubicBezTo>
                    <a:pt x="0" y="0"/>
                    <a:pt x="0" y="0"/>
                    <a:pt x="0" y="0"/>
                  </a:cubicBezTo>
                  <a:cubicBezTo>
                    <a:pt x="0" y="23"/>
                    <a:pt x="0" y="23"/>
                    <a:pt x="0" y="23"/>
                  </a:cubicBezTo>
                  <a:cubicBezTo>
                    <a:pt x="8" y="23"/>
                    <a:pt x="8" y="23"/>
                    <a:pt x="8" y="23"/>
                  </a:cubicBezTo>
                  <a:cubicBezTo>
                    <a:pt x="8" y="33"/>
                    <a:pt x="8" y="33"/>
                    <a:pt x="8" y="33"/>
                  </a:cubicBezTo>
                  <a:cubicBezTo>
                    <a:pt x="8" y="49"/>
                    <a:pt x="16" y="63"/>
                    <a:pt x="29" y="70"/>
                  </a:cubicBezTo>
                  <a:cubicBezTo>
                    <a:pt x="16" y="78"/>
                    <a:pt x="8" y="92"/>
                    <a:pt x="8" y="108"/>
                  </a:cubicBezTo>
                  <a:cubicBezTo>
                    <a:pt x="8" y="117"/>
                    <a:pt x="8" y="117"/>
                    <a:pt x="8" y="117"/>
                  </a:cubicBezTo>
                  <a:cubicBezTo>
                    <a:pt x="0" y="117"/>
                    <a:pt x="0" y="117"/>
                    <a:pt x="0" y="117"/>
                  </a:cubicBezTo>
                  <a:cubicBezTo>
                    <a:pt x="0" y="140"/>
                    <a:pt x="0" y="140"/>
                    <a:pt x="0" y="140"/>
                  </a:cubicBezTo>
                  <a:cubicBezTo>
                    <a:pt x="101" y="140"/>
                    <a:pt x="101" y="140"/>
                    <a:pt x="101" y="140"/>
                  </a:cubicBezTo>
                  <a:cubicBezTo>
                    <a:pt x="101" y="117"/>
                    <a:pt x="101" y="117"/>
                    <a:pt x="101" y="117"/>
                  </a:cubicBezTo>
                  <a:cubicBezTo>
                    <a:pt x="94" y="117"/>
                    <a:pt x="94" y="117"/>
                    <a:pt x="94" y="117"/>
                  </a:cubicBezTo>
                  <a:cubicBezTo>
                    <a:pt x="94" y="108"/>
                    <a:pt x="94" y="108"/>
                    <a:pt x="94" y="108"/>
                  </a:cubicBezTo>
                  <a:cubicBezTo>
                    <a:pt x="94" y="92"/>
                    <a:pt x="85" y="78"/>
                    <a:pt x="73" y="70"/>
                  </a:cubicBezTo>
                  <a:cubicBezTo>
                    <a:pt x="85" y="63"/>
                    <a:pt x="94" y="49"/>
                    <a:pt x="94" y="33"/>
                  </a:cubicBezTo>
                  <a:moveTo>
                    <a:pt x="82" y="108"/>
                  </a:moveTo>
                  <a:cubicBezTo>
                    <a:pt x="82" y="117"/>
                    <a:pt x="82" y="117"/>
                    <a:pt x="82" y="117"/>
                  </a:cubicBezTo>
                  <a:cubicBezTo>
                    <a:pt x="20" y="117"/>
                    <a:pt x="20" y="117"/>
                    <a:pt x="20" y="117"/>
                  </a:cubicBezTo>
                  <a:cubicBezTo>
                    <a:pt x="20" y="108"/>
                    <a:pt x="20" y="108"/>
                    <a:pt x="20" y="108"/>
                  </a:cubicBezTo>
                  <a:cubicBezTo>
                    <a:pt x="20" y="90"/>
                    <a:pt x="34" y="76"/>
                    <a:pt x="51" y="76"/>
                  </a:cubicBezTo>
                  <a:cubicBezTo>
                    <a:pt x="68" y="76"/>
                    <a:pt x="82" y="90"/>
                    <a:pt x="82" y="108"/>
                  </a:cubicBezTo>
                  <a:moveTo>
                    <a:pt x="51" y="64"/>
                  </a:moveTo>
                  <a:cubicBezTo>
                    <a:pt x="34" y="64"/>
                    <a:pt x="20" y="50"/>
                    <a:pt x="20" y="33"/>
                  </a:cubicBezTo>
                  <a:cubicBezTo>
                    <a:pt x="20" y="23"/>
                    <a:pt x="20" y="23"/>
                    <a:pt x="20" y="23"/>
                  </a:cubicBezTo>
                  <a:cubicBezTo>
                    <a:pt x="82" y="23"/>
                    <a:pt x="82" y="23"/>
                    <a:pt x="82" y="23"/>
                  </a:cubicBezTo>
                  <a:cubicBezTo>
                    <a:pt x="82" y="33"/>
                    <a:pt x="82" y="33"/>
                    <a:pt x="82" y="33"/>
                  </a:cubicBezTo>
                  <a:cubicBezTo>
                    <a:pt x="82" y="50"/>
                    <a:pt x="68" y="64"/>
                    <a:pt x="51" y="64"/>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13" name="组合 12"/>
          <p:cNvGrpSpPr/>
          <p:nvPr/>
        </p:nvGrpSpPr>
        <p:grpSpPr>
          <a:xfrm>
            <a:off x="1173187" y="3361273"/>
            <a:ext cx="231775" cy="233362"/>
            <a:chOff x="2503488" y="2643188"/>
            <a:chExt cx="231775" cy="233362"/>
          </a:xfrm>
        </p:grpSpPr>
        <p:sp>
          <p:nvSpPr>
            <p:cNvPr id="12323" name="Rectangle 35"/>
            <p:cNvSpPr>
              <a:spLocks noChangeArrowheads="1"/>
            </p:cNvSpPr>
            <p:nvPr/>
          </p:nvSpPr>
          <p:spPr bwMode="auto">
            <a:xfrm>
              <a:off x="2503488" y="2643188"/>
              <a:ext cx="231775" cy="233362"/>
            </a:xfrm>
            <a:prstGeom prst="rect">
              <a:avLst/>
            </a:prstGeom>
            <a:solidFill>
              <a:srgbClr val="E4402F"/>
            </a:solidFill>
            <a:ln w="9525" cmpd="sng">
              <a:solidFill>
                <a:srgbClr val="CBAB89"/>
              </a:solidFill>
              <a:miter lim="800000"/>
              <a:headEnd/>
              <a:tailEnd/>
            </a:ln>
          </p:spPr>
          <p:txBody>
            <a:bodyPr/>
            <a:lstStyle/>
            <a:p>
              <a:endParaRPr lang="zh-CN" altLang="en-US"/>
            </a:p>
          </p:txBody>
        </p:sp>
        <p:sp>
          <p:nvSpPr>
            <p:cNvPr id="12324" name="Freeform 36"/>
            <p:cNvSpPr>
              <a:spLocks/>
            </p:cNvSpPr>
            <p:nvPr/>
          </p:nvSpPr>
          <p:spPr bwMode="auto">
            <a:xfrm>
              <a:off x="2586038" y="2747963"/>
              <a:ext cx="50800" cy="23812"/>
            </a:xfrm>
            <a:custGeom>
              <a:avLst/>
              <a:gdLst>
                <a:gd name="T0" fmla="*/ 31 w 62"/>
                <a:gd name="T1" fmla="*/ 19 h 31"/>
                <a:gd name="T2" fmla="*/ 12 w 62"/>
                <a:gd name="T3" fmla="*/ 0 h 31"/>
                <a:gd name="T4" fmla="*/ 0 w 62"/>
                <a:gd name="T5" fmla="*/ 0 h 31"/>
                <a:gd name="T6" fmla="*/ 31 w 62"/>
                <a:gd name="T7" fmla="*/ 31 h 31"/>
                <a:gd name="T8" fmla="*/ 62 w 62"/>
                <a:gd name="T9" fmla="*/ 0 h 31"/>
                <a:gd name="T10" fmla="*/ 50 w 62"/>
                <a:gd name="T11" fmla="*/ 0 h 31"/>
                <a:gd name="T12" fmla="*/ 31 w 62"/>
                <a:gd name="T13" fmla="*/ 19 h 31"/>
              </a:gdLst>
              <a:ahLst/>
              <a:cxnLst>
                <a:cxn ang="0">
                  <a:pos x="T0" y="T1"/>
                </a:cxn>
                <a:cxn ang="0">
                  <a:pos x="T2" y="T3"/>
                </a:cxn>
                <a:cxn ang="0">
                  <a:pos x="T4" y="T5"/>
                </a:cxn>
                <a:cxn ang="0">
                  <a:pos x="T6" y="T7"/>
                </a:cxn>
                <a:cxn ang="0">
                  <a:pos x="T8" y="T9"/>
                </a:cxn>
                <a:cxn ang="0">
                  <a:pos x="T10" y="T11"/>
                </a:cxn>
                <a:cxn ang="0">
                  <a:pos x="T12" y="T13"/>
                </a:cxn>
              </a:cxnLst>
              <a:rect l="0" t="0" r="r" b="b"/>
              <a:pathLst>
                <a:path w="62" h="31">
                  <a:moveTo>
                    <a:pt x="31" y="19"/>
                  </a:moveTo>
                  <a:cubicBezTo>
                    <a:pt x="20" y="19"/>
                    <a:pt x="12" y="10"/>
                    <a:pt x="12" y="0"/>
                  </a:cubicBezTo>
                  <a:cubicBezTo>
                    <a:pt x="0" y="0"/>
                    <a:pt x="0" y="0"/>
                    <a:pt x="0" y="0"/>
                  </a:cubicBezTo>
                  <a:cubicBezTo>
                    <a:pt x="0" y="17"/>
                    <a:pt x="13" y="31"/>
                    <a:pt x="31" y="31"/>
                  </a:cubicBezTo>
                  <a:cubicBezTo>
                    <a:pt x="48" y="31"/>
                    <a:pt x="62" y="17"/>
                    <a:pt x="62" y="0"/>
                  </a:cubicBezTo>
                  <a:cubicBezTo>
                    <a:pt x="50" y="0"/>
                    <a:pt x="50" y="0"/>
                    <a:pt x="50" y="0"/>
                  </a:cubicBezTo>
                  <a:cubicBezTo>
                    <a:pt x="50" y="10"/>
                    <a:pt x="41" y="19"/>
                    <a:pt x="31" y="1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2325" name="Freeform 37"/>
            <p:cNvSpPr>
              <a:spLocks noEditPoints="1"/>
            </p:cNvSpPr>
            <p:nvPr/>
          </p:nvSpPr>
          <p:spPr bwMode="auto">
            <a:xfrm>
              <a:off x="2568576" y="2703513"/>
              <a:ext cx="103188" cy="112712"/>
            </a:xfrm>
            <a:custGeom>
              <a:avLst/>
              <a:gdLst>
                <a:gd name="T0" fmla="*/ 71 w 71"/>
                <a:gd name="T1" fmla="*/ 0 h 78"/>
                <a:gd name="T2" fmla="*/ 14 w 71"/>
                <a:gd name="T3" fmla="*/ 0 h 78"/>
                <a:gd name="T4" fmla="*/ 14 w 71"/>
                <a:gd name="T5" fmla="*/ 11 h 78"/>
                <a:gd name="T6" fmla="*/ 0 w 71"/>
                <a:gd name="T7" fmla="*/ 11 h 78"/>
                <a:gd name="T8" fmla="*/ 0 w 71"/>
                <a:gd name="T9" fmla="*/ 78 h 78"/>
                <a:gd name="T10" fmla="*/ 59 w 71"/>
                <a:gd name="T11" fmla="*/ 78 h 78"/>
                <a:gd name="T12" fmla="*/ 59 w 71"/>
                <a:gd name="T13" fmla="*/ 63 h 78"/>
                <a:gd name="T14" fmla="*/ 71 w 71"/>
                <a:gd name="T15" fmla="*/ 63 h 78"/>
                <a:gd name="T16" fmla="*/ 71 w 71"/>
                <a:gd name="T17" fmla="*/ 0 h 78"/>
                <a:gd name="T18" fmla="*/ 52 w 71"/>
                <a:gd name="T19" fmla="*/ 72 h 78"/>
                <a:gd name="T20" fmla="*/ 6 w 71"/>
                <a:gd name="T21" fmla="*/ 72 h 78"/>
                <a:gd name="T22" fmla="*/ 6 w 71"/>
                <a:gd name="T23" fmla="*/ 18 h 78"/>
                <a:gd name="T24" fmla="*/ 14 w 71"/>
                <a:gd name="T25" fmla="*/ 18 h 78"/>
                <a:gd name="T26" fmla="*/ 52 w 71"/>
                <a:gd name="T27" fmla="*/ 18 h 78"/>
                <a:gd name="T28" fmla="*/ 52 w 71"/>
                <a:gd name="T29" fmla="*/ 63 h 78"/>
                <a:gd name="T30" fmla="*/ 52 w 71"/>
                <a:gd name="T31" fmla="*/ 72 h 78"/>
                <a:gd name="T32" fmla="*/ 64 w 71"/>
                <a:gd name="T33" fmla="*/ 56 h 78"/>
                <a:gd name="T34" fmla="*/ 59 w 71"/>
                <a:gd name="T35" fmla="*/ 56 h 78"/>
                <a:gd name="T36" fmla="*/ 59 w 71"/>
                <a:gd name="T37" fmla="*/ 11 h 78"/>
                <a:gd name="T38" fmla="*/ 21 w 71"/>
                <a:gd name="T39" fmla="*/ 11 h 78"/>
                <a:gd name="T40" fmla="*/ 21 w 71"/>
                <a:gd name="T41" fmla="*/ 6 h 78"/>
                <a:gd name="T42" fmla="*/ 64 w 71"/>
                <a:gd name="T43" fmla="*/ 6 h 78"/>
                <a:gd name="T44" fmla="*/ 64 w 71"/>
                <a:gd name="T45" fmla="*/ 56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1" h="78">
                  <a:moveTo>
                    <a:pt x="71" y="0"/>
                  </a:moveTo>
                  <a:lnTo>
                    <a:pt x="14" y="0"/>
                  </a:lnTo>
                  <a:lnTo>
                    <a:pt x="14" y="11"/>
                  </a:lnTo>
                  <a:lnTo>
                    <a:pt x="0" y="11"/>
                  </a:lnTo>
                  <a:lnTo>
                    <a:pt x="0" y="78"/>
                  </a:lnTo>
                  <a:lnTo>
                    <a:pt x="59" y="78"/>
                  </a:lnTo>
                  <a:lnTo>
                    <a:pt x="59" y="63"/>
                  </a:lnTo>
                  <a:lnTo>
                    <a:pt x="71" y="63"/>
                  </a:lnTo>
                  <a:lnTo>
                    <a:pt x="71" y="0"/>
                  </a:lnTo>
                  <a:close/>
                  <a:moveTo>
                    <a:pt x="52" y="72"/>
                  </a:moveTo>
                  <a:lnTo>
                    <a:pt x="6" y="72"/>
                  </a:lnTo>
                  <a:lnTo>
                    <a:pt x="6" y="18"/>
                  </a:lnTo>
                  <a:lnTo>
                    <a:pt x="14" y="18"/>
                  </a:lnTo>
                  <a:lnTo>
                    <a:pt x="52" y="18"/>
                  </a:lnTo>
                  <a:lnTo>
                    <a:pt x="52" y="63"/>
                  </a:lnTo>
                  <a:lnTo>
                    <a:pt x="52" y="72"/>
                  </a:lnTo>
                  <a:close/>
                  <a:moveTo>
                    <a:pt x="64" y="56"/>
                  </a:moveTo>
                  <a:lnTo>
                    <a:pt x="59" y="56"/>
                  </a:lnTo>
                  <a:lnTo>
                    <a:pt x="59" y="11"/>
                  </a:lnTo>
                  <a:lnTo>
                    <a:pt x="21" y="11"/>
                  </a:lnTo>
                  <a:lnTo>
                    <a:pt x="21" y="6"/>
                  </a:lnTo>
                  <a:lnTo>
                    <a:pt x="64" y="6"/>
                  </a:lnTo>
                  <a:lnTo>
                    <a:pt x="64"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12" name="组合 11"/>
          <p:cNvGrpSpPr/>
          <p:nvPr/>
        </p:nvGrpSpPr>
        <p:grpSpPr>
          <a:xfrm>
            <a:off x="1173187" y="4912260"/>
            <a:ext cx="231775" cy="234950"/>
            <a:chOff x="2503488" y="4194175"/>
            <a:chExt cx="231775" cy="234950"/>
          </a:xfrm>
        </p:grpSpPr>
        <p:sp>
          <p:nvSpPr>
            <p:cNvPr id="12327" name="Rectangle 39"/>
            <p:cNvSpPr>
              <a:spLocks noChangeArrowheads="1"/>
            </p:cNvSpPr>
            <p:nvPr/>
          </p:nvSpPr>
          <p:spPr bwMode="auto">
            <a:xfrm>
              <a:off x="2503488" y="4194175"/>
              <a:ext cx="231775" cy="234950"/>
            </a:xfrm>
            <a:prstGeom prst="rect">
              <a:avLst/>
            </a:prstGeom>
            <a:solidFill>
              <a:srgbClr val="E4402F"/>
            </a:solidFill>
            <a:ln w="9525" cmpd="sng">
              <a:solidFill>
                <a:srgbClr val="CBAB89"/>
              </a:solidFill>
              <a:miter lim="800000"/>
              <a:headEnd/>
              <a:tailEnd/>
            </a:ln>
          </p:spPr>
          <p:txBody>
            <a:bodyPr/>
            <a:lstStyle/>
            <a:p>
              <a:endParaRPr lang="zh-CN" altLang="en-US"/>
            </a:p>
          </p:txBody>
        </p:sp>
        <p:sp>
          <p:nvSpPr>
            <p:cNvPr id="12328" name="Freeform 40"/>
            <p:cNvSpPr>
              <a:spLocks noEditPoints="1"/>
            </p:cNvSpPr>
            <p:nvPr/>
          </p:nvSpPr>
          <p:spPr bwMode="auto">
            <a:xfrm>
              <a:off x="2563813" y="4310063"/>
              <a:ext cx="74613" cy="34925"/>
            </a:xfrm>
            <a:custGeom>
              <a:avLst/>
              <a:gdLst>
                <a:gd name="T0" fmla="*/ 52 w 92"/>
                <a:gd name="T1" fmla="*/ 24 h 45"/>
                <a:gd name="T2" fmla="*/ 52 w 92"/>
                <a:gd name="T3" fmla="*/ 37 h 45"/>
                <a:gd name="T4" fmla="*/ 64 w 92"/>
                <a:gd name="T5" fmla="*/ 37 h 45"/>
                <a:gd name="T6" fmla="*/ 64 w 92"/>
                <a:gd name="T7" fmla="*/ 24 h 45"/>
                <a:gd name="T8" fmla="*/ 80 w 92"/>
                <a:gd name="T9" fmla="*/ 24 h 45"/>
                <a:gd name="T10" fmla="*/ 80 w 92"/>
                <a:gd name="T11" fmla="*/ 45 h 45"/>
                <a:gd name="T12" fmla="*/ 92 w 92"/>
                <a:gd name="T13" fmla="*/ 45 h 45"/>
                <a:gd name="T14" fmla="*/ 92 w 92"/>
                <a:gd name="T15" fmla="*/ 12 h 45"/>
                <a:gd name="T16" fmla="*/ 35 w 92"/>
                <a:gd name="T17" fmla="*/ 12 h 45"/>
                <a:gd name="T18" fmla="*/ 18 w 92"/>
                <a:gd name="T19" fmla="*/ 0 h 45"/>
                <a:gd name="T20" fmla="*/ 0 w 92"/>
                <a:gd name="T21" fmla="*/ 18 h 45"/>
                <a:gd name="T22" fmla="*/ 18 w 92"/>
                <a:gd name="T23" fmla="*/ 36 h 45"/>
                <a:gd name="T24" fmla="*/ 35 w 92"/>
                <a:gd name="T25" fmla="*/ 24 h 45"/>
                <a:gd name="T26" fmla="*/ 52 w 92"/>
                <a:gd name="T27" fmla="*/ 24 h 45"/>
                <a:gd name="T28" fmla="*/ 18 w 92"/>
                <a:gd name="T29" fmla="*/ 24 h 45"/>
                <a:gd name="T30" fmla="*/ 12 w 92"/>
                <a:gd name="T31" fmla="*/ 18 h 45"/>
                <a:gd name="T32" fmla="*/ 18 w 92"/>
                <a:gd name="T33" fmla="*/ 12 h 45"/>
                <a:gd name="T34" fmla="*/ 25 w 92"/>
                <a:gd name="T35" fmla="*/ 18 h 45"/>
                <a:gd name="T36" fmla="*/ 18 w 92"/>
                <a:gd name="T37" fmla="*/ 24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92" h="45">
                  <a:moveTo>
                    <a:pt x="52" y="24"/>
                  </a:moveTo>
                  <a:cubicBezTo>
                    <a:pt x="52" y="37"/>
                    <a:pt x="52" y="37"/>
                    <a:pt x="52" y="37"/>
                  </a:cubicBezTo>
                  <a:cubicBezTo>
                    <a:pt x="64" y="37"/>
                    <a:pt x="64" y="37"/>
                    <a:pt x="64" y="37"/>
                  </a:cubicBezTo>
                  <a:cubicBezTo>
                    <a:pt x="64" y="24"/>
                    <a:pt x="64" y="24"/>
                    <a:pt x="64" y="24"/>
                  </a:cubicBezTo>
                  <a:cubicBezTo>
                    <a:pt x="80" y="24"/>
                    <a:pt x="80" y="24"/>
                    <a:pt x="80" y="24"/>
                  </a:cubicBezTo>
                  <a:cubicBezTo>
                    <a:pt x="80" y="45"/>
                    <a:pt x="80" y="45"/>
                    <a:pt x="80" y="45"/>
                  </a:cubicBezTo>
                  <a:cubicBezTo>
                    <a:pt x="92" y="45"/>
                    <a:pt x="92" y="45"/>
                    <a:pt x="92" y="45"/>
                  </a:cubicBezTo>
                  <a:cubicBezTo>
                    <a:pt x="92" y="12"/>
                    <a:pt x="92" y="12"/>
                    <a:pt x="92" y="12"/>
                  </a:cubicBezTo>
                  <a:cubicBezTo>
                    <a:pt x="35" y="12"/>
                    <a:pt x="35" y="12"/>
                    <a:pt x="35" y="12"/>
                  </a:cubicBezTo>
                  <a:cubicBezTo>
                    <a:pt x="33" y="5"/>
                    <a:pt x="26" y="0"/>
                    <a:pt x="18" y="0"/>
                  </a:cubicBezTo>
                  <a:cubicBezTo>
                    <a:pt x="8" y="0"/>
                    <a:pt x="0" y="8"/>
                    <a:pt x="0" y="18"/>
                  </a:cubicBezTo>
                  <a:cubicBezTo>
                    <a:pt x="0" y="28"/>
                    <a:pt x="8" y="36"/>
                    <a:pt x="18" y="36"/>
                  </a:cubicBezTo>
                  <a:cubicBezTo>
                    <a:pt x="26" y="36"/>
                    <a:pt x="33" y="31"/>
                    <a:pt x="35" y="24"/>
                  </a:cubicBezTo>
                  <a:lnTo>
                    <a:pt x="52" y="24"/>
                  </a:lnTo>
                  <a:close/>
                  <a:moveTo>
                    <a:pt x="18" y="24"/>
                  </a:moveTo>
                  <a:cubicBezTo>
                    <a:pt x="15" y="24"/>
                    <a:pt x="12" y="21"/>
                    <a:pt x="12" y="18"/>
                  </a:cubicBezTo>
                  <a:cubicBezTo>
                    <a:pt x="12" y="14"/>
                    <a:pt x="15" y="12"/>
                    <a:pt x="18" y="12"/>
                  </a:cubicBezTo>
                  <a:cubicBezTo>
                    <a:pt x="22" y="12"/>
                    <a:pt x="25" y="14"/>
                    <a:pt x="25" y="18"/>
                  </a:cubicBezTo>
                  <a:cubicBezTo>
                    <a:pt x="25" y="21"/>
                    <a:pt x="22" y="24"/>
                    <a:pt x="18" y="24"/>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2329" name="Freeform 41"/>
            <p:cNvSpPr>
              <a:spLocks noEditPoints="1"/>
            </p:cNvSpPr>
            <p:nvPr/>
          </p:nvSpPr>
          <p:spPr bwMode="auto">
            <a:xfrm>
              <a:off x="2598738" y="4256088"/>
              <a:ext cx="77788" cy="109538"/>
            </a:xfrm>
            <a:custGeom>
              <a:avLst/>
              <a:gdLst>
                <a:gd name="T0" fmla="*/ 39 w 54"/>
                <a:gd name="T1" fmla="*/ 27 h 76"/>
                <a:gd name="T2" fmla="*/ 39 w 54"/>
                <a:gd name="T3" fmla="*/ 0 h 76"/>
                <a:gd name="T4" fmla="*/ 14 w 54"/>
                <a:gd name="T5" fmla="*/ 0 h 76"/>
                <a:gd name="T6" fmla="*/ 14 w 54"/>
                <a:gd name="T7" fmla="*/ 27 h 76"/>
                <a:gd name="T8" fmla="*/ 0 w 54"/>
                <a:gd name="T9" fmla="*/ 27 h 76"/>
                <a:gd name="T10" fmla="*/ 0 w 54"/>
                <a:gd name="T11" fmla="*/ 38 h 76"/>
                <a:gd name="T12" fmla="*/ 7 w 54"/>
                <a:gd name="T13" fmla="*/ 38 h 76"/>
                <a:gd name="T14" fmla="*/ 7 w 54"/>
                <a:gd name="T15" fmla="*/ 34 h 76"/>
                <a:gd name="T16" fmla="*/ 14 w 54"/>
                <a:gd name="T17" fmla="*/ 34 h 76"/>
                <a:gd name="T18" fmla="*/ 39 w 54"/>
                <a:gd name="T19" fmla="*/ 34 h 76"/>
                <a:gd name="T20" fmla="*/ 47 w 54"/>
                <a:gd name="T21" fmla="*/ 34 h 76"/>
                <a:gd name="T22" fmla="*/ 47 w 54"/>
                <a:gd name="T23" fmla="*/ 69 h 76"/>
                <a:gd name="T24" fmla="*/ 7 w 54"/>
                <a:gd name="T25" fmla="*/ 69 h 76"/>
                <a:gd name="T26" fmla="*/ 7 w 54"/>
                <a:gd name="T27" fmla="*/ 64 h 76"/>
                <a:gd name="T28" fmla="*/ 0 w 54"/>
                <a:gd name="T29" fmla="*/ 64 h 76"/>
                <a:gd name="T30" fmla="*/ 0 w 54"/>
                <a:gd name="T31" fmla="*/ 76 h 76"/>
                <a:gd name="T32" fmla="*/ 54 w 54"/>
                <a:gd name="T33" fmla="*/ 76 h 76"/>
                <a:gd name="T34" fmla="*/ 54 w 54"/>
                <a:gd name="T35" fmla="*/ 27 h 76"/>
                <a:gd name="T36" fmla="*/ 39 w 54"/>
                <a:gd name="T37" fmla="*/ 27 h 76"/>
                <a:gd name="T38" fmla="*/ 20 w 54"/>
                <a:gd name="T39" fmla="*/ 7 h 76"/>
                <a:gd name="T40" fmla="*/ 33 w 54"/>
                <a:gd name="T41" fmla="*/ 7 h 76"/>
                <a:gd name="T42" fmla="*/ 33 w 54"/>
                <a:gd name="T43" fmla="*/ 27 h 76"/>
                <a:gd name="T44" fmla="*/ 20 w 54"/>
                <a:gd name="T45" fmla="*/ 27 h 76"/>
                <a:gd name="T46" fmla="*/ 20 w 54"/>
                <a:gd name="T47" fmla="*/ 7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4" h="76">
                  <a:moveTo>
                    <a:pt x="39" y="27"/>
                  </a:moveTo>
                  <a:lnTo>
                    <a:pt x="39" y="0"/>
                  </a:lnTo>
                  <a:lnTo>
                    <a:pt x="14" y="0"/>
                  </a:lnTo>
                  <a:lnTo>
                    <a:pt x="14" y="27"/>
                  </a:lnTo>
                  <a:lnTo>
                    <a:pt x="0" y="27"/>
                  </a:lnTo>
                  <a:lnTo>
                    <a:pt x="0" y="38"/>
                  </a:lnTo>
                  <a:lnTo>
                    <a:pt x="7" y="38"/>
                  </a:lnTo>
                  <a:lnTo>
                    <a:pt x="7" y="34"/>
                  </a:lnTo>
                  <a:lnTo>
                    <a:pt x="14" y="34"/>
                  </a:lnTo>
                  <a:lnTo>
                    <a:pt x="39" y="34"/>
                  </a:lnTo>
                  <a:lnTo>
                    <a:pt x="47" y="34"/>
                  </a:lnTo>
                  <a:lnTo>
                    <a:pt x="47" y="69"/>
                  </a:lnTo>
                  <a:lnTo>
                    <a:pt x="7" y="69"/>
                  </a:lnTo>
                  <a:lnTo>
                    <a:pt x="7" y="64"/>
                  </a:lnTo>
                  <a:lnTo>
                    <a:pt x="0" y="64"/>
                  </a:lnTo>
                  <a:lnTo>
                    <a:pt x="0" y="76"/>
                  </a:lnTo>
                  <a:lnTo>
                    <a:pt x="54" y="76"/>
                  </a:lnTo>
                  <a:lnTo>
                    <a:pt x="54" y="27"/>
                  </a:lnTo>
                  <a:lnTo>
                    <a:pt x="39" y="27"/>
                  </a:lnTo>
                  <a:close/>
                  <a:moveTo>
                    <a:pt x="20" y="7"/>
                  </a:moveTo>
                  <a:lnTo>
                    <a:pt x="33" y="7"/>
                  </a:lnTo>
                  <a:lnTo>
                    <a:pt x="33" y="27"/>
                  </a:lnTo>
                  <a:lnTo>
                    <a:pt x="20" y="27"/>
                  </a:lnTo>
                  <a:lnTo>
                    <a:pt x="20"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12340" name="Rectangle 52"/>
          <p:cNvSpPr>
            <a:spLocks noChangeArrowheads="1"/>
          </p:cNvSpPr>
          <p:nvPr/>
        </p:nvSpPr>
        <p:spPr bwMode="auto">
          <a:xfrm>
            <a:off x="1470049" y="3367623"/>
            <a:ext cx="73025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1000" dirty="0">
                <a:solidFill>
                  <a:srgbClr val="A2897B"/>
                </a:solidFill>
              </a:rPr>
              <a:t>Option 0</a:t>
            </a:r>
            <a:r>
              <a:rPr lang="en-US" altLang="zh-CN" sz="1000" dirty="0">
                <a:solidFill>
                  <a:srgbClr val="A2897B"/>
                </a:solidFill>
              </a:rPr>
              <a:t>1</a:t>
            </a:r>
            <a:endParaRPr lang="zh-CN" altLang="zh-CN" sz="1000" dirty="0">
              <a:solidFill>
                <a:srgbClr val="A2897B"/>
              </a:solidFill>
            </a:endParaRPr>
          </a:p>
        </p:txBody>
      </p:sp>
      <p:sp>
        <p:nvSpPr>
          <p:cNvPr id="12341" name="Rectangle 53"/>
          <p:cNvSpPr>
            <a:spLocks noChangeArrowheads="1"/>
          </p:cNvSpPr>
          <p:nvPr/>
        </p:nvSpPr>
        <p:spPr bwMode="auto">
          <a:xfrm>
            <a:off x="1470049" y="4917023"/>
            <a:ext cx="704039"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1000" dirty="0">
                <a:solidFill>
                  <a:srgbClr val="A2897B"/>
                </a:solidFill>
              </a:rPr>
              <a:t>Option 0</a:t>
            </a:r>
            <a:r>
              <a:rPr lang="en-US" altLang="zh-CN" sz="1000" dirty="0">
                <a:solidFill>
                  <a:srgbClr val="A2897B"/>
                </a:solidFill>
              </a:rPr>
              <a:t>2</a:t>
            </a:r>
            <a:endParaRPr lang="zh-CN" altLang="zh-CN" sz="1000" dirty="0">
              <a:solidFill>
                <a:srgbClr val="A2897B"/>
              </a:solidFill>
            </a:endParaRPr>
          </a:p>
        </p:txBody>
      </p:sp>
      <p:sp>
        <p:nvSpPr>
          <p:cNvPr id="12342" name="Rectangle 54"/>
          <p:cNvSpPr>
            <a:spLocks noChangeArrowheads="1"/>
          </p:cNvSpPr>
          <p:nvPr/>
        </p:nvSpPr>
        <p:spPr bwMode="auto">
          <a:xfrm>
            <a:off x="3521099" y="3367623"/>
            <a:ext cx="73025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1000">
                <a:solidFill>
                  <a:srgbClr val="A2897B"/>
                </a:solidFill>
              </a:rPr>
              <a:t>Option 03</a:t>
            </a:r>
          </a:p>
        </p:txBody>
      </p:sp>
      <p:sp>
        <p:nvSpPr>
          <p:cNvPr id="12343" name="Rectangle 55"/>
          <p:cNvSpPr>
            <a:spLocks noChangeArrowheads="1"/>
          </p:cNvSpPr>
          <p:nvPr/>
        </p:nvSpPr>
        <p:spPr bwMode="auto">
          <a:xfrm>
            <a:off x="3521099" y="4917023"/>
            <a:ext cx="704039"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1000" dirty="0">
                <a:solidFill>
                  <a:srgbClr val="A2897B"/>
                </a:solidFill>
              </a:rPr>
              <a:t>Option 0</a:t>
            </a:r>
            <a:r>
              <a:rPr lang="en-US" altLang="zh-CN" sz="1000" dirty="0">
                <a:solidFill>
                  <a:srgbClr val="A2897B"/>
                </a:solidFill>
              </a:rPr>
              <a:t>4</a:t>
            </a:r>
            <a:endParaRPr lang="zh-CN" altLang="zh-CN" sz="1000" dirty="0">
              <a:solidFill>
                <a:srgbClr val="A2897B"/>
              </a:solidFill>
            </a:endParaRPr>
          </a:p>
        </p:txBody>
      </p:sp>
      <p:sp>
        <p:nvSpPr>
          <p:cNvPr id="12344" name="Rectangle 56"/>
          <p:cNvSpPr>
            <a:spLocks noChangeArrowheads="1"/>
          </p:cNvSpPr>
          <p:nvPr/>
        </p:nvSpPr>
        <p:spPr bwMode="auto">
          <a:xfrm>
            <a:off x="5600724" y="3367623"/>
            <a:ext cx="704039"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1000" dirty="0">
                <a:solidFill>
                  <a:srgbClr val="A2897B"/>
                </a:solidFill>
              </a:rPr>
              <a:t>Option 0</a:t>
            </a:r>
            <a:r>
              <a:rPr lang="en-US" altLang="zh-CN" sz="1000" dirty="0">
                <a:solidFill>
                  <a:srgbClr val="A2897B"/>
                </a:solidFill>
              </a:rPr>
              <a:t>5</a:t>
            </a:r>
            <a:endParaRPr lang="zh-CN" altLang="zh-CN" sz="1000" dirty="0">
              <a:solidFill>
                <a:srgbClr val="A2897B"/>
              </a:solidFill>
            </a:endParaRPr>
          </a:p>
        </p:txBody>
      </p:sp>
      <p:sp>
        <p:nvSpPr>
          <p:cNvPr id="12345" name="Rectangle 57"/>
          <p:cNvSpPr>
            <a:spLocks noChangeArrowheads="1"/>
          </p:cNvSpPr>
          <p:nvPr/>
        </p:nvSpPr>
        <p:spPr bwMode="auto">
          <a:xfrm>
            <a:off x="5600724" y="4917023"/>
            <a:ext cx="704039"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1000" dirty="0">
                <a:solidFill>
                  <a:srgbClr val="A2897B"/>
                </a:solidFill>
              </a:rPr>
              <a:t>Option 0</a:t>
            </a:r>
            <a:r>
              <a:rPr lang="en-US" altLang="zh-CN" sz="1000" dirty="0">
                <a:solidFill>
                  <a:srgbClr val="A2897B"/>
                </a:solidFill>
              </a:rPr>
              <a:t>6</a:t>
            </a:r>
            <a:endParaRPr lang="zh-CN" altLang="zh-CN" sz="1000" dirty="0">
              <a:solidFill>
                <a:srgbClr val="A2897B"/>
              </a:solidFill>
            </a:endParaRPr>
          </a:p>
        </p:txBody>
      </p:sp>
      <p:sp>
        <p:nvSpPr>
          <p:cNvPr id="2" name="文本占位符 1"/>
          <p:cNvSpPr>
            <a:spLocks noGrp="1"/>
          </p:cNvSpPr>
          <p:nvPr>
            <p:ph type="body" sz="quarter" idx="13"/>
          </p:nvPr>
        </p:nvSpPr>
        <p:spPr>
          <a:xfrm>
            <a:off x="683568" y="50676"/>
            <a:ext cx="7886700" cy="431800"/>
          </a:xfrm>
        </p:spPr>
        <p:txBody>
          <a:bodyPr>
            <a:noAutofit/>
          </a:bodyPr>
          <a:lstStyle/>
          <a:p>
            <a:r>
              <a:rPr lang="en-US" altLang="zh-CN" sz="2400" dirty="0"/>
              <a:t>Definition </a:t>
            </a:r>
            <a:endParaRPr lang="zh-CN" altLang="en-US" sz="2400" dirty="0"/>
          </a:p>
        </p:txBody>
      </p:sp>
      <p:sp>
        <p:nvSpPr>
          <p:cNvPr id="3" name="文本占位符 2"/>
          <p:cNvSpPr>
            <a:spLocks noGrp="1"/>
          </p:cNvSpPr>
          <p:nvPr>
            <p:ph type="body" sz="quarter" idx="14"/>
          </p:nvPr>
        </p:nvSpPr>
        <p:spPr>
          <a:xfrm>
            <a:off x="709917" y="482724"/>
            <a:ext cx="8326579" cy="1552515"/>
          </a:xfrm>
        </p:spPr>
        <p:txBody>
          <a:bodyPr>
            <a:noAutofit/>
          </a:bodyPr>
          <a:lstStyle/>
          <a:p>
            <a:r>
              <a:rPr lang="en-US" altLang="zh-CN" sz="1600" b="1" dirty="0">
                <a:latin typeface="Microsoft YaHei UI" pitchFamily="34" charset="-122"/>
                <a:ea typeface="Microsoft YaHei UI" pitchFamily="34" charset="-122"/>
                <a:cs typeface="Verdana" pitchFamily="34" charset="0"/>
              </a:rPr>
              <a:t>Gig economy is a </a:t>
            </a:r>
            <a:r>
              <a:rPr lang="en-US" altLang="zh-CN" sz="1600" b="1" dirty="0" err="1">
                <a:latin typeface="Microsoft YaHei UI" pitchFamily="34" charset="-122"/>
                <a:ea typeface="Microsoft YaHei UI" pitchFamily="34" charset="-122"/>
                <a:cs typeface="Verdana" pitchFamily="34" charset="0"/>
              </a:rPr>
              <a:t>labour</a:t>
            </a:r>
            <a:r>
              <a:rPr lang="en-US" altLang="zh-CN" sz="1600" b="1" dirty="0">
                <a:latin typeface="Microsoft YaHei UI" pitchFamily="34" charset="-122"/>
                <a:ea typeface="Microsoft YaHei UI" pitchFamily="34" charset="-122"/>
                <a:cs typeface="Verdana" pitchFamily="34" charset="0"/>
              </a:rPr>
              <a:t> market characterized by the prevalence of short-term contracts or freelance work, as opposed to permanent jobs.</a:t>
            </a:r>
          </a:p>
          <a:p>
            <a:endParaRPr lang="zh-CN" altLang="en-US" sz="1600" b="1" u="sng" dirty="0">
              <a:latin typeface="Microsoft YaHei UI" pitchFamily="34" charset="-122"/>
              <a:ea typeface="Microsoft YaHei UI" pitchFamily="34" charset="-122"/>
              <a:cs typeface="Verdana" pitchFamily="34" charset="0"/>
            </a:endParaRPr>
          </a:p>
          <a:p>
            <a:r>
              <a:rPr lang="en-US" altLang="zh-CN" sz="1200" b="1" dirty="0">
                <a:latin typeface="Microsoft YaHei UI" pitchFamily="34" charset="-122"/>
                <a:ea typeface="Microsoft YaHei UI" pitchFamily="34" charset="-122"/>
                <a:cs typeface="Verdana" pitchFamily="34" charset="0"/>
              </a:rPr>
              <a:t>It has been defined as “involving exchange of </a:t>
            </a:r>
            <a:r>
              <a:rPr lang="en-US" altLang="zh-CN" sz="1200" b="1" dirty="0" err="1">
                <a:latin typeface="Microsoft YaHei UI" pitchFamily="34" charset="-122"/>
                <a:ea typeface="Microsoft YaHei UI" pitchFamily="34" charset="-122"/>
                <a:cs typeface="Verdana" pitchFamily="34" charset="0"/>
              </a:rPr>
              <a:t>labour</a:t>
            </a:r>
            <a:r>
              <a:rPr lang="en-US" altLang="zh-CN" sz="1200" b="1" dirty="0">
                <a:latin typeface="Microsoft YaHei UI" pitchFamily="34" charset="-122"/>
                <a:ea typeface="Microsoft YaHei UI" pitchFamily="34" charset="-122"/>
                <a:cs typeface="Verdana" pitchFamily="34" charset="0"/>
              </a:rPr>
              <a:t> for money between individuals or companies via </a:t>
            </a:r>
            <a:r>
              <a:rPr lang="en-US" altLang="zh-CN" sz="1200" b="1" u="sng" dirty="0">
                <a:solidFill>
                  <a:srgbClr val="C00000"/>
                </a:solidFill>
                <a:latin typeface="Microsoft YaHei UI" pitchFamily="34" charset="-122"/>
                <a:ea typeface="Microsoft YaHei UI" pitchFamily="34" charset="-122"/>
                <a:cs typeface="Verdana" pitchFamily="34" charset="0"/>
              </a:rPr>
              <a:t>digital platforms </a:t>
            </a:r>
            <a:r>
              <a:rPr lang="en-US" altLang="zh-CN" sz="1200" b="1" dirty="0">
                <a:latin typeface="Microsoft YaHei UI" pitchFamily="34" charset="-122"/>
                <a:ea typeface="Microsoft YaHei UI" pitchFamily="34" charset="-122"/>
                <a:cs typeface="Verdana" pitchFamily="34" charset="0"/>
              </a:rPr>
              <a:t>that actively facilitate matching between </a:t>
            </a:r>
            <a:r>
              <a:rPr lang="en-US" altLang="zh-CN" sz="1200" b="1" dirty="0">
                <a:solidFill>
                  <a:srgbClr val="C00000"/>
                </a:solidFill>
                <a:latin typeface="Microsoft YaHei UI" pitchFamily="34" charset="-122"/>
                <a:ea typeface="Microsoft YaHei UI" pitchFamily="34" charset="-122"/>
                <a:cs typeface="Verdana" pitchFamily="34" charset="0"/>
              </a:rPr>
              <a:t>providers and customers</a:t>
            </a:r>
            <a:r>
              <a:rPr lang="en-US" altLang="zh-CN" sz="1200" b="1" dirty="0">
                <a:latin typeface="Microsoft YaHei UI" pitchFamily="34" charset="-122"/>
                <a:ea typeface="Microsoft YaHei UI" pitchFamily="34" charset="-122"/>
                <a:cs typeface="Verdana" pitchFamily="34" charset="0"/>
              </a:rPr>
              <a:t>, on a short-term and payment by task basis.” (DBEI report, 2018)</a:t>
            </a:r>
          </a:p>
          <a:p>
            <a:endParaRPr lang="zh-CN" altLang="en-US" sz="1400" b="1" dirty="0">
              <a:latin typeface="Microsoft YaHei UI" pitchFamily="34" charset="-122"/>
              <a:ea typeface="Microsoft YaHei UI" pitchFamily="34" charset="-122"/>
              <a:cs typeface="Verdana" pitchFamily="34" charset="0"/>
            </a:endParaRPr>
          </a:p>
        </p:txBody>
      </p:sp>
      <p:pic>
        <p:nvPicPr>
          <p:cNvPr id="1026" name="Picture 2" descr="âuk gig economyâçå¾çæç´¢ç»æ"/>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13469" y="2052701"/>
            <a:ext cx="2094838" cy="13160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âuk gig economy uberâçå¾çæç´¢ç»æ"/>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557" r="21406" b="557"/>
          <a:stretch/>
        </p:blipFill>
        <p:spPr bwMode="auto">
          <a:xfrm>
            <a:off x="1046060" y="2035239"/>
            <a:ext cx="2167409" cy="130377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307538" y="3591323"/>
            <a:ext cx="2046872" cy="1320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8378134"/>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750" fill="hold"/>
                                            <p:tgtEl>
                                              <p:spTgt spid="1028"/>
                                            </p:tgtEl>
                                            <p:attrNameLst>
                                              <p:attrName>ppt_x</p:attrName>
                                            </p:attrNameLst>
                                          </p:cBhvr>
                                          <p:tavLst>
                                            <p:tav tm="0">
                                              <p:val>
                                                <p:strVal val="#ppt_x"/>
                                              </p:val>
                                            </p:tav>
                                            <p:tav tm="100000">
                                              <p:val>
                                                <p:strVal val="#ppt_x"/>
                                              </p:val>
                                            </p:tav>
                                          </p:tavLst>
                                        </p:anim>
                                        <p:anim calcmode="lin" valueType="num">
                                          <p:cBhvr additive="base">
                                            <p:cTn id="8" dur="750" fill="hold"/>
                                            <p:tgtEl>
                                              <p:spTgt spid="1028"/>
                                            </p:tgtEl>
                                            <p:attrNameLst>
                                              <p:attrName>ppt_y</p:attrName>
                                            </p:attrNameLst>
                                          </p:cBhvr>
                                          <p:tavLst>
                                            <p:tav tm="0">
                                              <p:val>
                                                <p:strVal val="1+#ppt_h/2"/>
                                              </p:val>
                                            </p:tav>
                                            <p:tav tm="100000">
                                              <p:val>
                                                <p:strVal val="#ppt_y"/>
                                              </p:val>
                                            </p:tav>
                                          </p:tavLst>
                                        </p:anim>
                                      </p:childTnLst>
                                    </p:cTn>
                                  </p:par>
                                  <p:par>
                                    <p:cTn id="9" presetID="2" presetClass="entr" presetSubtype="2" fill="hold" grpId="0" nodeType="withEffect" p14:presetBounceEnd="60000">
                                      <p:stCondLst>
                                        <p:cond delay="600"/>
                                      </p:stCondLst>
                                      <p:childTnLst>
                                        <p:set>
                                          <p:cBhvr>
                                            <p:cTn id="10" dur="1" fill="hold">
                                              <p:stCondLst>
                                                <p:cond delay="0"/>
                                              </p:stCondLst>
                                            </p:cTn>
                                            <p:tgtEl>
                                              <p:spTgt spid="12298"/>
                                            </p:tgtEl>
                                            <p:attrNameLst>
                                              <p:attrName>style.visibility</p:attrName>
                                            </p:attrNameLst>
                                          </p:cBhvr>
                                          <p:to>
                                            <p:strVal val="visible"/>
                                          </p:to>
                                        </p:set>
                                        <p:anim calcmode="lin" valueType="num" p14:bounceEnd="60000">
                                          <p:cBhvr additive="base">
                                            <p:cTn id="11" dur="750" fill="hold"/>
                                            <p:tgtEl>
                                              <p:spTgt spid="12298"/>
                                            </p:tgtEl>
                                            <p:attrNameLst>
                                              <p:attrName>ppt_x</p:attrName>
                                            </p:attrNameLst>
                                          </p:cBhvr>
                                          <p:tavLst>
                                            <p:tav tm="0">
                                              <p:val>
                                                <p:strVal val="1+#ppt_w/2"/>
                                              </p:val>
                                            </p:tav>
                                            <p:tav tm="100000">
                                              <p:val>
                                                <p:strVal val="#ppt_x"/>
                                              </p:val>
                                            </p:tav>
                                          </p:tavLst>
                                        </p:anim>
                                        <p:anim calcmode="lin" valueType="num" p14:bounceEnd="60000">
                                          <p:cBhvr additive="base">
                                            <p:cTn id="12" dur="750" fill="hold"/>
                                            <p:tgtEl>
                                              <p:spTgt spid="12298"/>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14:presetBounceEnd="60000">
                                      <p:stCondLst>
                                        <p:cond delay="1200"/>
                                      </p:stCondLst>
                                      <p:childTnLst>
                                        <p:set>
                                          <p:cBhvr>
                                            <p:cTn id="14" dur="1" fill="hold">
                                              <p:stCondLst>
                                                <p:cond delay="0"/>
                                              </p:stCondLst>
                                            </p:cTn>
                                            <p:tgtEl>
                                              <p:spTgt spid="13"/>
                                            </p:tgtEl>
                                            <p:attrNameLst>
                                              <p:attrName>style.visibility</p:attrName>
                                            </p:attrNameLst>
                                          </p:cBhvr>
                                          <p:to>
                                            <p:strVal val="visible"/>
                                          </p:to>
                                        </p:set>
                                        <p:anim calcmode="lin" valueType="num" p14:bounceEnd="60000">
                                          <p:cBhvr additive="base">
                                            <p:cTn id="15" dur="750" fill="hold"/>
                                            <p:tgtEl>
                                              <p:spTgt spid="13"/>
                                            </p:tgtEl>
                                            <p:attrNameLst>
                                              <p:attrName>ppt_x</p:attrName>
                                            </p:attrNameLst>
                                          </p:cBhvr>
                                          <p:tavLst>
                                            <p:tav tm="0">
                                              <p:val>
                                                <p:strVal val="1+#ppt_w/2"/>
                                              </p:val>
                                            </p:tav>
                                            <p:tav tm="100000">
                                              <p:val>
                                                <p:strVal val="#ppt_x"/>
                                              </p:val>
                                            </p:tav>
                                          </p:tavLst>
                                        </p:anim>
                                        <p:anim calcmode="lin" valueType="num" p14:bounceEnd="60000">
                                          <p:cBhvr additive="base">
                                            <p:cTn id="16" dur="750" fill="hold"/>
                                            <p:tgtEl>
                                              <p:spTgt spid="13"/>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14:presetBounceEnd="60000">
                                      <p:stCondLst>
                                        <p:cond delay="1200"/>
                                      </p:stCondLst>
                                      <p:childTnLst>
                                        <p:set>
                                          <p:cBhvr>
                                            <p:cTn id="18" dur="1" fill="hold">
                                              <p:stCondLst>
                                                <p:cond delay="0"/>
                                              </p:stCondLst>
                                            </p:cTn>
                                            <p:tgtEl>
                                              <p:spTgt spid="12340"/>
                                            </p:tgtEl>
                                            <p:attrNameLst>
                                              <p:attrName>style.visibility</p:attrName>
                                            </p:attrNameLst>
                                          </p:cBhvr>
                                          <p:to>
                                            <p:strVal val="visible"/>
                                          </p:to>
                                        </p:set>
                                        <p:anim calcmode="lin" valueType="num" p14:bounceEnd="60000">
                                          <p:cBhvr additive="base">
                                            <p:cTn id="19" dur="750" fill="hold"/>
                                            <p:tgtEl>
                                              <p:spTgt spid="12340"/>
                                            </p:tgtEl>
                                            <p:attrNameLst>
                                              <p:attrName>ppt_x</p:attrName>
                                            </p:attrNameLst>
                                          </p:cBhvr>
                                          <p:tavLst>
                                            <p:tav tm="0">
                                              <p:val>
                                                <p:strVal val="1+#ppt_w/2"/>
                                              </p:val>
                                            </p:tav>
                                            <p:tav tm="100000">
                                              <p:val>
                                                <p:strVal val="#ppt_x"/>
                                              </p:val>
                                            </p:tav>
                                          </p:tavLst>
                                        </p:anim>
                                        <p:anim calcmode="lin" valueType="num" p14:bounceEnd="60000">
                                          <p:cBhvr additive="base">
                                            <p:cTn id="20" dur="750" fill="hold"/>
                                            <p:tgtEl>
                                              <p:spTgt spid="12340"/>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14:presetBounceEnd="60000">
                                      <p:stCondLst>
                                        <p:cond delay="1200"/>
                                      </p:stCondLst>
                                      <p:childTnLst>
                                        <p:set>
                                          <p:cBhvr>
                                            <p:cTn id="22" dur="1" fill="hold">
                                              <p:stCondLst>
                                                <p:cond delay="0"/>
                                              </p:stCondLst>
                                            </p:cTn>
                                            <p:tgtEl>
                                              <p:spTgt spid="12293"/>
                                            </p:tgtEl>
                                            <p:attrNameLst>
                                              <p:attrName>style.visibility</p:attrName>
                                            </p:attrNameLst>
                                          </p:cBhvr>
                                          <p:to>
                                            <p:strVal val="visible"/>
                                          </p:to>
                                        </p:set>
                                        <p:anim calcmode="lin" valueType="num" p14:bounceEnd="60000">
                                          <p:cBhvr additive="base">
                                            <p:cTn id="23" dur="750" fill="hold"/>
                                            <p:tgtEl>
                                              <p:spTgt spid="12293"/>
                                            </p:tgtEl>
                                            <p:attrNameLst>
                                              <p:attrName>ppt_x</p:attrName>
                                            </p:attrNameLst>
                                          </p:cBhvr>
                                          <p:tavLst>
                                            <p:tav tm="0">
                                              <p:val>
                                                <p:strVal val="1+#ppt_w/2"/>
                                              </p:val>
                                            </p:tav>
                                            <p:tav tm="100000">
                                              <p:val>
                                                <p:strVal val="#ppt_x"/>
                                              </p:val>
                                            </p:tav>
                                          </p:tavLst>
                                        </p:anim>
                                        <p:anim calcmode="lin" valueType="num" p14:bounceEnd="60000">
                                          <p:cBhvr additive="base">
                                            <p:cTn id="24" dur="750" fill="hold"/>
                                            <p:tgtEl>
                                              <p:spTgt spid="12293"/>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14:presetBounceEnd="60000">
                                      <p:stCondLst>
                                        <p:cond delay="1300"/>
                                      </p:stCondLst>
                                      <p:childTnLst>
                                        <p:set>
                                          <p:cBhvr>
                                            <p:cTn id="26" dur="1" fill="hold">
                                              <p:stCondLst>
                                                <p:cond delay="0"/>
                                              </p:stCondLst>
                                            </p:cTn>
                                            <p:tgtEl>
                                              <p:spTgt spid="12"/>
                                            </p:tgtEl>
                                            <p:attrNameLst>
                                              <p:attrName>style.visibility</p:attrName>
                                            </p:attrNameLst>
                                          </p:cBhvr>
                                          <p:to>
                                            <p:strVal val="visible"/>
                                          </p:to>
                                        </p:set>
                                        <p:anim calcmode="lin" valueType="num" p14:bounceEnd="60000">
                                          <p:cBhvr additive="base">
                                            <p:cTn id="27" dur="750" fill="hold"/>
                                            <p:tgtEl>
                                              <p:spTgt spid="12"/>
                                            </p:tgtEl>
                                            <p:attrNameLst>
                                              <p:attrName>ppt_x</p:attrName>
                                            </p:attrNameLst>
                                          </p:cBhvr>
                                          <p:tavLst>
                                            <p:tav tm="0">
                                              <p:val>
                                                <p:strVal val="1+#ppt_w/2"/>
                                              </p:val>
                                            </p:tav>
                                            <p:tav tm="100000">
                                              <p:val>
                                                <p:strVal val="#ppt_x"/>
                                              </p:val>
                                            </p:tav>
                                          </p:tavLst>
                                        </p:anim>
                                        <p:anim calcmode="lin" valueType="num" p14:bounceEnd="60000">
                                          <p:cBhvr additive="base">
                                            <p:cTn id="28" dur="750" fill="hold"/>
                                            <p:tgtEl>
                                              <p:spTgt spid="12"/>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14:presetBounceEnd="60000">
                                      <p:stCondLst>
                                        <p:cond delay="1300"/>
                                      </p:stCondLst>
                                      <p:childTnLst>
                                        <p:set>
                                          <p:cBhvr>
                                            <p:cTn id="30" dur="1" fill="hold">
                                              <p:stCondLst>
                                                <p:cond delay="0"/>
                                              </p:stCondLst>
                                            </p:cTn>
                                            <p:tgtEl>
                                              <p:spTgt spid="12341"/>
                                            </p:tgtEl>
                                            <p:attrNameLst>
                                              <p:attrName>style.visibility</p:attrName>
                                            </p:attrNameLst>
                                          </p:cBhvr>
                                          <p:to>
                                            <p:strVal val="visible"/>
                                          </p:to>
                                        </p:set>
                                        <p:anim calcmode="lin" valueType="num" p14:bounceEnd="60000">
                                          <p:cBhvr additive="base">
                                            <p:cTn id="31" dur="750" fill="hold"/>
                                            <p:tgtEl>
                                              <p:spTgt spid="12341"/>
                                            </p:tgtEl>
                                            <p:attrNameLst>
                                              <p:attrName>ppt_x</p:attrName>
                                            </p:attrNameLst>
                                          </p:cBhvr>
                                          <p:tavLst>
                                            <p:tav tm="0">
                                              <p:val>
                                                <p:strVal val="1+#ppt_w/2"/>
                                              </p:val>
                                            </p:tav>
                                            <p:tav tm="100000">
                                              <p:val>
                                                <p:strVal val="#ppt_x"/>
                                              </p:val>
                                            </p:tav>
                                          </p:tavLst>
                                        </p:anim>
                                        <p:anim calcmode="lin" valueType="num" p14:bounceEnd="60000">
                                          <p:cBhvr additive="base">
                                            <p:cTn id="32" dur="750" fill="hold"/>
                                            <p:tgtEl>
                                              <p:spTgt spid="12341"/>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14:presetBounceEnd="60000">
                                      <p:stCondLst>
                                        <p:cond delay="1300"/>
                                      </p:stCondLst>
                                      <p:childTnLst>
                                        <p:set>
                                          <p:cBhvr>
                                            <p:cTn id="34" dur="1" fill="hold">
                                              <p:stCondLst>
                                                <p:cond delay="0"/>
                                              </p:stCondLst>
                                            </p:cTn>
                                            <p:tgtEl>
                                              <p:spTgt spid="12301"/>
                                            </p:tgtEl>
                                            <p:attrNameLst>
                                              <p:attrName>style.visibility</p:attrName>
                                            </p:attrNameLst>
                                          </p:cBhvr>
                                          <p:to>
                                            <p:strVal val="visible"/>
                                          </p:to>
                                        </p:set>
                                        <p:anim calcmode="lin" valueType="num" p14:bounceEnd="60000">
                                          <p:cBhvr additive="base">
                                            <p:cTn id="35" dur="750" fill="hold"/>
                                            <p:tgtEl>
                                              <p:spTgt spid="12301"/>
                                            </p:tgtEl>
                                            <p:attrNameLst>
                                              <p:attrName>ppt_x</p:attrName>
                                            </p:attrNameLst>
                                          </p:cBhvr>
                                          <p:tavLst>
                                            <p:tav tm="0">
                                              <p:val>
                                                <p:strVal val="1+#ppt_w/2"/>
                                              </p:val>
                                            </p:tav>
                                            <p:tav tm="100000">
                                              <p:val>
                                                <p:strVal val="#ppt_x"/>
                                              </p:val>
                                            </p:tav>
                                          </p:tavLst>
                                        </p:anim>
                                        <p:anim calcmode="lin" valueType="num" p14:bounceEnd="60000">
                                          <p:cBhvr additive="base">
                                            <p:cTn id="36" dur="750" fill="hold"/>
                                            <p:tgtEl>
                                              <p:spTgt spid="12301"/>
                                            </p:tgtEl>
                                            <p:attrNameLst>
                                              <p:attrName>ppt_y</p:attrName>
                                            </p:attrNameLst>
                                          </p:cBhvr>
                                          <p:tavLst>
                                            <p:tav tm="0">
                                              <p:val>
                                                <p:strVal val="#ppt_y"/>
                                              </p:val>
                                            </p:tav>
                                            <p:tav tm="100000">
                                              <p:val>
                                                <p:strVal val="#ppt_y"/>
                                              </p:val>
                                            </p:tav>
                                          </p:tavLst>
                                        </p:anim>
                                      </p:childTnLst>
                                    </p:cTn>
                                  </p:par>
                                  <p:par>
                                    <p:cTn id="37" presetID="2" presetClass="entr" presetSubtype="2" fill="hold" nodeType="withEffect">
                                      <p:stCondLst>
                                        <p:cond delay="1300"/>
                                      </p:stCondLst>
                                      <p:childTnLst>
                                        <p:set>
                                          <p:cBhvr>
                                            <p:cTn id="38" dur="1" fill="hold">
                                              <p:stCondLst>
                                                <p:cond delay="0"/>
                                              </p:stCondLst>
                                            </p:cTn>
                                            <p:tgtEl>
                                              <p:spTgt spid="1026"/>
                                            </p:tgtEl>
                                            <p:attrNameLst>
                                              <p:attrName>style.visibility</p:attrName>
                                            </p:attrNameLst>
                                          </p:cBhvr>
                                          <p:to>
                                            <p:strVal val="visible"/>
                                          </p:to>
                                        </p:set>
                                        <p:anim calcmode="lin" valueType="num">
                                          <p:cBhvr additive="base">
                                            <p:cTn id="39" dur="750" fill="hold"/>
                                            <p:tgtEl>
                                              <p:spTgt spid="1026"/>
                                            </p:tgtEl>
                                            <p:attrNameLst>
                                              <p:attrName>ppt_x</p:attrName>
                                            </p:attrNameLst>
                                          </p:cBhvr>
                                          <p:tavLst>
                                            <p:tav tm="0">
                                              <p:val>
                                                <p:strVal val="1+#ppt_w/2"/>
                                              </p:val>
                                            </p:tav>
                                            <p:tav tm="100000">
                                              <p:val>
                                                <p:strVal val="#ppt_x"/>
                                              </p:val>
                                            </p:tav>
                                          </p:tavLst>
                                        </p:anim>
                                        <p:anim calcmode="lin" valueType="num">
                                          <p:cBhvr additive="base">
                                            <p:cTn id="40" dur="750" fill="hold"/>
                                            <p:tgtEl>
                                              <p:spTgt spid="1026"/>
                                            </p:tgtEl>
                                            <p:attrNameLst>
                                              <p:attrName>ppt_y</p:attrName>
                                            </p:attrNameLst>
                                          </p:cBhvr>
                                          <p:tavLst>
                                            <p:tav tm="0">
                                              <p:val>
                                                <p:strVal val="#ppt_y"/>
                                              </p:val>
                                            </p:tav>
                                            <p:tav tm="100000">
                                              <p:val>
                                                <p:strVal val="#ppt_y"/>
                                              </p:val>
                                            </p:tav>
                                          </p:tavLst>
                                        </p:anim>
                                      </p:childTnLst>
                                    </p:cTn>
                                  </p:par>
                                  <p:par>
                                    <p:cTn id="41" presetID="2" presetClass="entr" presetSubtype="2" fill="hold" nodeType="withEffect" p14:presetBounceEnd="60000">
                                      <p:stCondLst>
                                        <p:cond delay="2000"/>
                                      </p:stCondLst>
                                      <p:childTnLst>
                                        <p:set>
                                          <p:cBhvr>
                                            <p:cTn id="42" dur="1" fill="hold">
                                              <p:stCondLst>
                                                <p:cond delay="0"/>
                                              </p:stCondLst>
                                            </p:cTn>
                                            <p:tgtEl>
                                              <p:spTgt spid="14"/>
                                            </p:tgtEl>
                                            <p:attrNameLst>
                                              <p:attrName>style.visibility</p:attrName>
                                            </p:attrNameLst>
                                          </p:cBhvr>
                                          <p:to>
                                            <p:strVal val="visible"/>
                                          </p:to>
                                        </p:set>
                                        <p:anim calcmode="lin" valueType="num" p14:bounceEnd="60000">
                                          <p:cBhvr additive="base">
                                            <p:cTn id="43" dur="750" fill="hold"/>
                                            <p:tgtEl>
                                              <p:spTgt spid="14"/>
                                            </p:tgtEl>
                                            <p:attrNameLst>
                                              <p:attrName>ppt_x</p:attrName>
                                            </p:attrNameLst>
                                          </p:cBhvr>
                                          <p:tavLst>
                                            <p:tav tm="0">
                                              <p:val>
                                                <p:strVal val="1+#ppt_w/2"/>
                                              </p:val>
                                            </p:tav>
                                            <p:tav tm="100000">
                                              <p:val>
                                                <p:strVal val="#ppt_x"/>
                                              </p:val>
                                            </p:tav>
                                          </p:tavLst>
                                        </p:anim>
                                        <p:anim calcmode="lin" valueType="num" p14:bounceEnd="60000">
                                          <p:cBhvr additive="base">
                                            <p:cTn id="44" dur="750" fill="hold"/>
                                            <p:tgtEl>
                                              <p:spTgt spid="14"/>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14:presetBounceEnd="60000">
                                      <p:stCondLst>
                                        <p:cond delay="2000"/>
                                      </p:stCondLst>
                                      <p:childTnLst>
                                        <p:set>
                                          <p:cBhvr>
                                            <p:cTn id="46" dur="1" fill="hold">
                                              <p:stCondLst>
                                                <p:cond delay="0"/>
                                              </p:stCondLst>
                                            </p:cTn>
                                            <p:tgtEl>
                                              <p:spTgt spid="12342"/>
                                            </p:tgtEl>
                                            <p:attrNameLst>
                                              <p:attrName>style.visibility</p:attrName>
                                            </p:attrNameLst>
                                          </p:cBhvr>
                                          <p:to>
                                            <p:strVal val="visible"/>
                                          </p:to>
                                        </p:set>
                                        <p:anim calcmode="lin" valueType="num" p14:bounceEnd="60000">
                                          <p:cBhvr additive="base">
                                            <p:cTn id="47" dur="750" fill="hold"/>
                                            <p:tgtEl>
                                              <p:spTgt spid="12342"/>
                                            </p:tgtEl>
                                            <p:attrNameLst>
                                              <p:attrName>ppt_x</p:attrName>
                                            </p:attrNameLst>
                                          </p:cBhvr>
                                          <p:tavLst>
                                            <p:tav tm="0">
                                              <p:val>
                                                <p:strVal val="1+#ppt_w/2"/>
                                              </p:val>
                                            </p:tav>
                                            <p:tav tm="100000">
                                              <p:val>
                                                <p:strVal val="#ppt_x"/>
                                              </p:val>
                                            </p:tav>
                                          </p:tavLst>
                                        </p:anim>
                                        <p:anim calcmode="lin" valueType="num" p14:bounceEnd="60000">
                                          <p:cBhvr additive="base">
                                            <p:cTn id="48" dur="750" fill="hold"/>
                                            <p:tgtEl>
                                              <p:spTgt spid="12342"/>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14:presetBounceEnd="60000">
                                      <p:stCondLst>
                                        <p:cond delay="2000"/>
                                      </p:stCondLst>
                                      <p:childTnLst>
                                        <p:set>
                                          <p:cBhvr>
                                            <p:cTn id="50" dur="1" fill="hold">
                                              <p:stCondLst>
                                                <p:cond delay="0"/>
                                              </p:stCondLst>
                                            </p:cTn>
                                            <p:tgtEl>
                                              <p:spTgt spid="12295"/>
                                            </p:tgtEl>
                                            <p:attrNameLst>
                                              <p:attrName>style.visibility</p:attrName>
                                            </p:attrNameLst>
                                          </p:cBhvr>
                                          <p:to>
                                            <p:strVal val="visible"/>
                                          </p:to>
                                        </p:set>
                                        <p:anim calcmode="lin" valueType="num" p14:bounceEnd="60000">
                                          <p:cBhvr additive="base">
                                            <p:cTn id="51" dur="750" fill="hold"/>
                                            <p:tgtEl>
                                              <p:spTgt spid="12295"/>
                                            </p:tgtEl>
                                            <p:attrNameLst>
                                              <p:attrName>ppt_x</p:attrName>
                                            </p:attrNameLst>
                                          </p:cBhvr>
                                          <p:tavLst>
                                            <p:tav tm="0">
                                              <p:val>
                                                <p:strVal val="1+#ppt_w/2"/>
                                              </p:val>
                                            </p:tav>
                                            <p:tav tm="100000">
                                              <p:val>
                                                <p:strVal val="#ppt_x"/>
                                              </p:val>
                                            </p:tav>
                                          </p:tavLst>
                                        </p:anim>
                                        <p:anim calcmode="lin" valueType="num" p14:bounceEnd="60000">
                                          <p:cBhvr additive="base">
                                            <p:cTn id="52" dur="750" fill="hold"/>
                                            <p:tgtEl>
                                              <p:spTgt spid="12295"/>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14:presetBounceEnd="60000">
                                      <p:stCondLst>
                                        <p:cond delay="2100"/>
                                      </p:stCondLst>
                                      <p:childTnLst>
                                        <p:set>
                                          <p:cBhvr>
                                            <p:cTn id="54" dur="1" fill="hold">
                                              <p:stCondLst>
                                                <p:cond delay="0"/>
                                              </p:stCondLst>
                                            </p:cTn>
                                            <p:tgtEl>
                                              <p:spTgt spid="12302"/>
                                            </p:tgtEl>
                                            <p:attrNameLst>
                                              <p:attrName>style.visibility</p:attrName>
                                            </p:attrNameLst>
                                          </p:cBhvr>
                                          <p:to>
                                            <p:strVal val="visible"/>
                                          </p:to>
                                        </p:set>
                                        <p:anim calcmode="lin" valueType="num" p14:bounceEnd="60000">
                                          <p:cBhvr additive="base">
                                            <p:cTn id="55" dur="750" fill="hold"/>
                                            <p:tgtEl>
                                              <p:spTgt spid="12302"/>
                                            </p:tgtEl>
                                            <p:attrNameLst>
                                              <p:attrName>ppt_x</p:attrName>
                                            </p:attrNameLst>
                                          </p:cBhvr>
                                          <p:tavLst>
                                            <p:tav tm="0">
                                              <p:val>
                                                <p:strVal val="1+#ppt_w/2"/>
                                              </p:val>
                                            </p:tav>
                                            <p:tav tm="100000">
                                              <p:val>
                                                <p:strVal val="#ppt_x"/>
                                              </p:val>
                                            </p:tav>
                                          </p:tavLst>
                                        </p:anim>
                                        <p:anim calcmode="lin" valueType="num" p14:bounceEnd="60000">
                                          <p:cBhvr additive="base">
                                            <p:cTn id="56" dur="750" fill="hold"/>
                                            <p:tgtEl>
                                              <p:spTgt spid="12302"/>
                                            </p:tgtEl>
                                            <p:attrNameLst>
                                              <p:attrName>ppt_y</p:attrName>
                                            </p:attrNameLst>
                                          </p:cBhvr>
                                          <p:tavLst>
                                            <p:tav tm="0">
                                              <p:val>
                                                <p:strVal val="#ppt_y"/>
                                              </p:val>
                                            </p:tav>
                                            <p:tav tm="100000">
                                              <p:val>
                                                <p:strVal val="#ppt_y"/>
                                              </p:val>
                                            </p:tav>
                                          </p:tavLst>
                                        </p:anim>
                                      </p:childTnLst>
                                    </p:cTn>
                                  </p:par>
                                  <p:par>
                                    <p:cTn id="57" presetID="2" presetClass="entr" presetSubtype="2" fill="hold" nodeType="withEffect" p14:presetBounceEnd="60000">
                                      <p:stCondLst>
                                        <p:cond delay="2100"/>
                                      </p:stCondLst>
                                      <p:childTnLst>
                                        <p:set>
                                          <p:cBhvr>
                                            <p:cTn id="58" dur="1" fill="hold">
                                              <p:stCondLst>
                                                <p:cond delay="0"/>
                                              </p:stCondLst>
                                            </p:cTn>
                                            <p:tgtEl>
                                              <p:spTgt spid="15"/>
                                            </p:tgtEl>
                                            <p:attrNameLst>
                                              <p:attrName>style.visibility</p:attrName>
                                            </p:attrNameLst>
                                          </p:cBhvr>
                                          <p:to>
                                            <p:strVal val="visible"/>
                                          </p:to>
                                        </p:set>
                                        <p:anim calcmode="lin" valueType="num" p14:bounceEnd="60000">
                                          <p:cBhvr additive="base">
                                            <p:cTn id="59" dur="750" fill="hold"/>
                                            <p:tgtEl>
                                              <p:spTgt spid="15"/>
                                            </p:tgtEl>
                                            <p:attrNameLst>
                                              <p:attrName>ppt_x</p:attrName>
                                            </p:attrNameLst>
                                          </p:cBhvr>
                                          <p:tavLst>
                                            <p:tav tm="0">
                                              <p:val>
                                                <p:strVal val="1+#ppt_w/2"/>
                                              </p:val>
                                            </p:tav>
                                            <p:tav tm="100000">
                                              <p:val>
                                                <p:strVal val="#ppt_x"/>
                                              </p:val>
                                            </p:tav>
                                          </p:tavLst>
                                        </p:anim>
                                        <p:anim calcmode="lin" valueType="num" p14:bounceEnd="60000">
                                          <p:cBhvr additive="base">
                                            <p:cTn id="60" dur="750" fill="hold"/>
                                            <p:tgtEl>
                                              <p:spTgt spid="15"/>
                                            </p:tgtEl>
                                            <p:attrNameLst>
                                              <p:attrName>ppt_y</p:attrName>
                                            </p:attrNameLst>
                                          </p:cBhvr>
                                          <p:tavLst>
                                            <p:tav tm="0">
                                              <p:val>
                                                <p:strVal val="#ppt_y"/>
                                              </p:val>
                                            </p:tav>
                                            <p:tav tm="100000">
                                              <p:val>
                                                <p:strVal val="#ppt_y"/>
                                              </p:val>
                                            </p:tav>
                                          </p:tavLst>
                                        </p:anim>
                                      </p:childTnLst>
                                    </p:cTn>
                                  </p:par>
                                  <p:par>
                                    <p:cTn id="61" presetID="2" presetClass="entr" presetSubtype="2" fill="hold" grpId="0" nodeType="withEffect" p14:presetBounceEnd="60000">
                                      <p:stCondLst>
                                        <p:cond delay="2100"/>
                                      </p:stCondLst>
                                      <p:childTnLst>
                                        <p:set>
                                          <p:cBhvr>
                                            <p:cTn id="62" dur="1" fill="hold">
                                              <p:stCondLst>
                                                <p:cond delay="0"/>
                                              </p:stCondLst>
                                            </p:cTn>
                                            <p:tgtEl>
                                              <p:spTgt spid="12343"/>
                                            </p:tgtEl>
                                            <p:attrNameLst>
                                              <p:attrName>style.visibility</p:attrName>
                                            </p:attrNameLst>
                                          </p:cBhvr>
                                          <p:to>
                                            <p:strVal val="visible"/>
                                          </p:to>
                                        </p:set>
                                        <p:anim calcmode="lin" valueType="num" p14:bounceEnd="60000">
                                          <p:cBhvr additive="base">
                                            <p:cTn id="63" dur="750" fill="hold"/>
                                            <p:tgtEl>
                                              <p:spTgt spid="12343"/>
                                            </p:tgtEl>
                                            <p:attrNameLst>
                                              <p:attrName>ppt_x</p:attrName>
                                            </p:attrNameLst>
                                          </p:cBhvr>
                                          <p:tavLst>
                                            <p:tav tm="0">
                                              <p:val>
                                                <p:strVal val="1+#ppt_w/2"/>
                                              </p:val>
                                            </p:tav>
                                            <p:tav tm="100000">
                                              <p:val>
                                                <p:strVal val="#ppt_x"/>
                                              </p:val>
                                            </p:tav>
                                          </p:tavLst>
                                        </p:anim>
                                        <p:anim calcmode="lin" valueType="num" p14:bounceEnd="60000">
                                          <p:cBhvr additive="base">
                                            <p:cTn id="64" dur="750" fill="hold"/>
                                            <p:tgtEl>
                                              <p:spTgt spid="12343"/>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14:presetBounceEnd="60000">
                                      <p:stCondLst>
                                        <p:cond delay="2100"/>
                                      </p:stCondLst>
                                      <p:childTnLst>
                                        <p:set>
                                          <p:cBhvr>
                                            <p:cTn id="66" dur="1" fill="hold">
                                              <p:stCondLst>
                                                <p:cond delay="0"/>
                                              </p:stCondLst>
                                            </p:cTn>
                                            <p:tgtEl>
                                              <p:spTgt spid="12303"/>
                                            </p:tgtEl>
                                            <p:attrNameLst>
                                              <p:attrName>style.visibility</p:attrName>
                                            </p:attrNameLst>
                                          </p:cBhvr>
                                          <p:to>
                                            <p:strVal val="visible"/>
                                          </p:to>
                                        </p:set>
                                        <p:anim calcmode="lin" valueType="num" p14:bounceEnd="60000">
                                          <p:cBhvr additive="base">
                                            <p:cTn id="67" dur="750" fill="hold"/>
                                            <p:tgtEl>
                                              <p:spTgt spid="12303"/>
                                            </p:tgtEl>
                                            <p:attrNameLst>
                                              <p:attrName>ppt_x</p:attrName>
                                            </p:attrNameLst>
                                          </p:cBhvr>
                                          <p:tavLst>
                                            <p:tav tm="0">
                                              <p:val>
                                                <p:strVal val="1+#ppt_w/2"/>
                                              </p:val>
                                            </p:tav>
                                            <p:tav tm="100000">
                                              <p:val>
                                                <p:strVal val="#ppt_x"/>
                                              </p:val>
                                            </p:tav>
                                          </p:tavLst>
                                        </p:anim>
                                        <p:anim calcmode="lin" valueType="num" p14:bounceEnd="60000">
                                          <p:cBhvr additive="base">
                                            <p:cTn id="68" dur="750" fill="hold"/>
                                            <p:tgtEl>
                                              <p:spTgt spid="12303"/>
                                            </p:tgtEl>
                                            <p:attrNameLst>
                                              <p:attrName>ppt_y</p:attrName>
                                            </p:attrNameLst>
                                          </p:cBhvr>
                                          <p:tavLst>
                                            <p:tav tm="0">
                                              <p:val>
                                                <p:strVal val="#ppt_y"/>
                                              </p:val>
                                            </p:tav>
                                            <p:tav tm="100000">
                                              <p:val>
                                                <p:strVal val="#ppt_y"/>
                                              </p:val>
                                            </p:tav>
                                          </p:tavLst>
                                        </p:anim>
                                      </p:childTnLst>
                                    </p:cTn>
                                  </p:par>
                                  <p:par>
                                    <p:cTn id="69" presetID="2" presetClass="entr" presetSubtype="2" fill="hold" grpId="0" nodeType="withEffect" p14:presetBounceEnd="60000">
                                      <p:stCondLst>
                                        <p:cond delay="2800"/>
                                      </p:stCondLst>
                                      <p:childTnLst>
                                        <p:set>
                                          <p:cBhvr>
                                            <p:cTn id="70" dur="1" fill="hold">
                                              <p:stCondLst>
                                                <p:cond delay="0"/>
                                              </p:stCondLst>
                                            </p:cTn>
                                            <p:tgtEl>
                                              <p:spTgt spid="12296"/>
                                            </p:tgtEl>
                                            <p:attrNameLst>
                                              <p:attrName>style.visibility</p:attrName>
                                            </p:attrNameLst>
                                          </p:cBhvr>
                                          <p:to>
                                            <p:strVal val="visible"/>
                                          </p:to>
                                        </p:set>
                                        <p:anim calcmode="lin" valueType="num" p14:bounceEnd="60000">
                                          <p:cBhvr additive="base">
                                            <p:cTn id="71" dur="750" fill="hold"/>
                                            <p:tgtEl>
                                              <p:spTgt spid="12296"/>
                                            </p:tgtEl>
                                            <p:attrNameLst>
                                              <p:attrName>ppt_x</p:attrName>
                                            </p:attrNameLst>
                                          </p:cBhvr>
                                          <p:tavLst>
                                            <p:tav tm="0">
                                              <p:val>
                                                <p:strVal val="1+#ppt_w/2"/>
                                              </p:val>
                                            </p:tav>
                                            <p:tav tm="100000">
                                              <p:val>
                                                <p:strVal val="#ppt_x"/>
                                              </p:val>
                                            </p:tav>
                                          </p:tavLst>
                                        </p:anim>
                                        <p:anim calcmode="lin" valueType="num" p14:bounceEnd="60000">
                                          <p:cBhvr additive="base">
                                            <p:cTn id="72" dur="750" fill="hold"/>
                                            <p:tgtEl>
                                              <p:spTgt spid="12296"/>
                                            </p:tgtEl>
                                            <p:attrNameLst>
                                              <p:attrName>ppt_y</p:attrName>
                                            </p:attrNameLst>
                                          </p:cBhvr>
                                          <p:tavLst>
                                            <p:tav tm="0">
                                              <p:val>
                                                <p:strVal val="#ppt_y"/>
                                              </p:val>
                                            </p:tav>
                                            <p:tav tm="100000">
                                              <p:val>
                                                <p:strVal val="#ppt_y"/>
                                              </p:val>
                                            </p:tav>
                                          </p:tavLst>
                                        </p:anim>
                                      </p:childTnLst>
                                    </p:cTn>
                                  </p:par>
                                  <p:par>
                                    <p:cTn id="73" presetID="2" presetClass="entr" presetSubtype="2" fill="hold" nodeType="withEffect" p14:presetBounceEnd="60000">
                                      <p:stCondLst>
                                        <p:cond delay="2800"/>
                                      </p:stCondLst>
                                      <p:childTnLst>
                                        <p:set>
                                          <p:cBhvr>
                                            <p:cTn id="74" dur="1" fill="hold">
                                              <p:stCondLst>
                                                <p:cond delay="0"/>
                                              </p:stCondLst>
                                            </p:cTn>
                                            <p:tgtEl>
                                              <p:spTgt spid="16"/>
                                            </p:tgtEl>
                                            <p:attrNameLst>
                                              <p:attrName>style.visibility</p:attrName>
                                            </p:attrNameLst>
                                          </p:cBhvr>
                                          <p:to>
                                            <p:strVal val="visible"/>
                                          </p:to>
                                        </p:set>
                                        <p:anim calcmode="lin" valueType="num" p14:bounceEnd="60000">
                                          <p:cBhvr additive="base">
                                            <p:cTn id="75" dur="750" fill="hold"/>
                                            <p:tgtEl>
                                              <p:spTgt spid="16"/>
                                            </p:tgtEl>
                                            <p:attrNameLst>
                                              <p:attrName>ppt_x</p:attrName>
                                            </p:attrNameLst>
                                          </p:cBhvr>
                                          <p:tavLst>
                                            <p:tav tm="0">
                                              <p:val>
                                                <p:strVal val="1+#ppt_w/2"/>
                                              </p:val>
                                            </p:tav>
                                            <p:tav tm="100000">
                                              <p:val>
                                                <p:strVal val="#ppt_x"/>
                                              </p:val>
                                            </p:tav>
                                          </p:tavLst>
                                        </p:anim>
                                        <p:anim calcmode="lin" valueType="num" p14:bounceEnd="60000">
                                          <p:cBhvr additive="base">
                                            <p:cTn id="76" dur="750" fill="hold"/>
                                            <p:tgtEl>
                                              <p:spTgt spid="16"/>
                                            </p:tgtEl>
                                            <p:attrNameLst>
                                              <p:attrName>ppt_y</p:attrName>
                                            </p:attrNameLst>
                                          </p:cBhvr>
                                          <p:tavLst>
                                            <p:tav tm="0">
                                              <p:val>
                                                <p:strVal val="#ppt_y"/>
                                              </p:val>
                                            </p:tav>
                                            <p:tav tm="100000">
                                              <p:val>
                                                <p:strVal val="#ppt_y"/>
                                              </p:val>
                                            </p:tav>
                                          </p:tavLst>
                                        </p:anim>
                                      </p:childTnLst>
                                    </p:cTn>
                                  </p:par>
                                  <p:par>
                                    <p:cTn id="77" presetID="2" presetClass="entr" presetSubtype="2" fill="hold" grpId="0" nodeType="withEffect" p14:presetBounceEnd="60000">
                                      <p:stCondLst>
                                        <p:cond delay="2800"/>
                                      </p:stCondLst>
                                      <p:childTnLst>
                                        <p:set>
                                          <p:cBhvr>
                                            <p:cTn id="78" dur="1" fill="hold">
                                              <p:stCondLst>
                                                <p:cond delay="0"/>
                                              </p:stCondLst>
                                            </p:cTn>
                                            <p:tgtEl>
                                              <p:spTgt spid="12344"/>
                                            </p:tgtEl>
                                            <p:attrNameLst>
                                              <p:attrName>style.visibility</p:attrName>
                                            </p:attrNameLst>
                                          </p:cBhvr>
                                          <p:to>
                                            <p:strVal val="visible"/>
                                          </p:to>
                                        </p:set>
                                        <p:anim calcmode="lin" valueType="num" p14:bounceEnd="60000">
                                          <p:cBhvr additive="base">
                                            <p:cTn id="79" dur="750" fill="hold"/>
                                            <p:tgtEl>
                                              <p:spTgt spid="12344"/>
                                            </p:tgtEl>
                                            <p:attrNameLst>
                                              <p:attrName>ppt_x</p:attrName>
                                            </p:attrNameLst>
                                          </p:cBhvr>
                                          <p:tavLst>
                                            <p:tav tm="0">
                                              <p:val>
                                                <p:strVal val="1+#ppt_w/2"/>
                                              </p:val>
                                            </p:tav>
                                            <p:tav tm="100000">
                                              <p:val>
                                                <p:strVal val="#ppt_x"/>
                                              </p:val>
                                            </p:tav>
                                          </p:tavLst>
                                        </p:anim>
                                        <p:anim calcmode="lin" valueType="num" p14:bounceEnd="60000">
                                          <p:cBhvr additive="base">
                                            <p:cTn id="80" dur="750" fill="hold"/>
                                            <p:tgtEl>
                                              <p:spTgt spid="12344"/>
                                            </p:tgtEl>
                                            <p:attrNameLst>
                                              <p:attrName>ppt_y</p:attrName>
                                            </p:attrNameLst>
                                          </p:cBhvr>
                                          <p:tavLst>
                                            <p:tav tm="0">
                                              <p:val>
                                                <p:strVal val="#ppt_y"/>
                                              </p:val>
                                            </p:tav>
                                            <p:tav tm="100000">
                                              <p:val>
                                                <p:strVal val="#ppt_y"/>
                                              </p:val>
                                            </p:tav>
                                          </p:tavLst>
                                        </p:anim>
                                      </p:childTnLst>
                                    </p:cTn>
                                  </p:par>
                                  <p:par>
                                    <p:cTn id="81" presetID="2" presetClass="entr" presetSubtype="2" fill="hold" grpId="0" nodeType="withEffect" p14:presetBounceEnd="60000">
                                      <p:stCondLst>
                                        <p:cond delay="2800"/>
                                      </p:stCondLst>
                                      <p:childTnLst>
                                        <p:set>
                                          <p:cBhvr>
                                            <p:cTn id="82" dur="1" fill="hold">
                                              <p:stCondLst>
                                                <p:cond delay="0"/>
                                              </p:stCondLst>
                                            </p:cTn>
                                            <p:tgtEl>
                                              <p:spTgt spid="12297"/>
                                            </p:tgtEl>
                                            <p:attrNameLst>
                                              <p:attrName>style.visibility</p:attrName>
                                            </p:attrNameLst>
                                          </p:cBhvr>
                                          <p:to>
                                            <p:strVal val="visible"/>
                                          </p:to>
                                        </p:set>
                                        <p:anim calcmode="lin" valueType="num" p14:bounceEnd="60000">
                                          <p:cBhvr additive="base">
                                            <p:cTn id="83" dur="750" fill="hold"/>
                                            <p:tgtEl>
                                              <p:spTgt spid="12297"/>
                                            </p:tgtEl>
                                            <p:attrNameLst>
                                              <p:attrName>ppt_x</p:attrName>
                                            </p:attrNameLst>
                                          </p:cBhvr>
                                          <p:tavLst>
                                            <p:tav tm="0">
                                              <p:val>
                                                <p:strVal val="1+#ppt_w/2"/>
                                              </p:val>
                                            </p:tav>
                                            <p:tav tm="100000">
                                              <p:val>
                                                <p:strVal val="#ppt_x"/>
                                              </p:val>
                                            </p:tav>
                                          </p:tavLst>
                                        </p:anim>
                                        <p:anim calcmode="lin" valueType="num" p14:bounceEnd="60000">
                                          <p:cBhvr additive="base">
                                            <p:cTn id="84" dur="750" fill="hold"/>
                                            <p:tgtEl>
                                              <p:spTgt spid="12297"/>
                                            </p:tgtEl>
                                            <p:attrNameLst>
                                              <p:attrName>ppt_y</p:attrName>
                                            </p:attrNameLst>
                                          </p:cBhvr>
                                          <p:tavLst>
                                            <p:tav tm="0">
                                              <p:val>
                                                <p:strVal val="#ppt_y"/>
                                              </p:val>
                                            </p:tav>
                                            <p:tav tm="100000">
                                              <p:val>
                                                <p:strVal val="#ppt_y"/>
                                              </p:val>
                                            </p:tav>
                                          </p:tavLst>
                                        </p:anim>
                                      </p:childTnLst>
                                    </p:cTn>
                                  </p:par>
                                  <p:par>
                                    <p:cTn id="85" presetID="2" presetClass="entr" presetSubtype="2" fill="hold" nodeType="withEffect" p14:presetBounceEnd="60000">
                                      <p:stCondLst>
                                        <p:cond delay="2900"/>
                                      </p:stCondLst>
                                      <p:childTnLst>
                                        <p:set>
                                          <p:cBhvr>
                                            <p:cTn id="86" dur="1" fill="hold">
                                              <p:stCondLst>
                                                <p:cond delay="0"/>
                                              </p:stCondLst>
                                            </p:cTn>
                                            <p:tgtEl>
                                              <p:spTgt spid="17"/>
                                            </p:tgtEl>
                                            <p:attrNameLst>
                                              <p:attrName>style.visibility</p:attrName>
                                            </p:attrNameLst>
                                          </p:cBhvr>
                                          <p:to>
                                            <p:strVal val="visible"/>
                                          </p:to>
                                        </p:set>
                                        <p:anim calcmode="lin" valueType="num" p14:bounceEnd="60000">
                                          <p:cBhvr additive="base">
                                            <p:cTn id="87" dur="750" fill="hold"/>
                                            <p:tgtEl>
                                              <p:spTgt spid="17"/>
                                            </p:tgtEl>
                                            <p:attrNameLst>
                                              <p:attrName>ppt_x</p:attrName>
                                            </p:attrNameLst>
                                          </p:cBhvr>
                                          <p:tavLst>
                                            <p:tav tm="0">
                                              <p:val>
                                                <p:strVal val="1+#ppt_w/2"/>
                                              </p:val>
                                            </p:tav>
                                            <p:tav tm="100000">
                                              <p:val>
                                                <p:strVal val="#ppt_x"/>
                                              </p:val>
                                            </p:tav>
                                          </p:tavLst>
                                        </p:anim>
                                        <p:anim calcmode="lin" valueType="num" p14:bounceEnd="60000">
                                          <p:cBhvr additive="base">
                                            <p:cTn id="88" dur="750" fill="hold"/>
                                            <p:tgtEl>
                                              <p:spTgt spid="17"/>
                                            </p:tgtEl>
                                            <p:attrNameLst>
                                              <p:attrName>ppt_y</p:attrName>
                                            </p:attrNameLst>
                                          </p:cBhvr>
                                          <p:tavLst>
                                            <p:tav tm="0">
                                              <p:val>
                                                <p:strVal val="#ppt_y"/>
                                              </p:val>
                                            </p:tav>
                                            <p:tav tm="100000">
                                              <p:val>
                                                <p:strVal val="#ppt_y"/>
                                              </p:val>
                                            </p:tav>
                                          </p:tavLst>
                                        </p:anim>
                                      </p:childTnLst>
                                    </p:cTn>
                                  </p:par>
                                  <p:par>
                                    <p:cTn id="89" presetID="2" presetClass="entr" presetSubtype="2" fill="hold" grpId="0" nodeType="withEffect" p14:presetBounceEnd="60000">
                                      <p:stCondLst>
                                        <p:cond delay="2900"/>
                                      </p:stCondLst>
                                      <p:childTnLst>
                                        <p:set>
                                          <p:cBhvr>
                                            <p:cTn id="90" dur="1" fill="hold">
                                              <p:stCondLst>
                                                <p:cond delay="0"/>
                                              </p:stCondLst>
                                            </p:cTn>
                                            <p:tgtEl>
                                              <p:spTgt spid="12345"/>
                                            </p:tgtEl>
                                            <p:attrNameLst>
                                              <p:attrName>style.visibility</p:attrName>
                                            </p:attrNameLst>
                                          </p:cBhvr>
                                          <p:to>
                                            <p:strVal val="visible"/>
                                          </p:to>
                                        </p:set>
                                        <p:anim calcmode="lin" valueType="num" p14:bounceEnd="60000">
                                          <p:cBhvr additive="base">
                                            <p:cTn id="91" dur="750" fill="hold"/>
                                            <p:tgtEl>
                                              <p:spTgt spid="12345"/>
                                            </p:tgtEl>
                                            <p:attrNameLst>
                                              <p:attrName>ppt_x</p:attrName>
                                            </p:attrNameLst>
                                          </p:cBhvr>
                                          <p:tavLst>
                                            <p:tav tm="0">
                                              <p:val>
                                                <p:strVal val="1+#ppt_w/2"/>
                                              </p:val>
                                            </p:tav>
                                            <p:tav tm="100000">
                                              <p:val>
                                                <p:strVal val="#ppt_x"/>
                                              </p:val>
                                            </p:tav>
                                          </p:tavLst>
                                        </p:anim>
                                        <p:anim calcmode="lin" valueType="num" p14:bounceEnd="60000">
                                          <p:cBhvr additive="base">
                                            <p:cTn id="92" dur="750" fill="hold"/>
                                            <p:tgtEl>
                                              <p:spTgt spid="12345"/>
                                            </p:tgtEl>
                                            <p:attrNameLst>
                                              <p:attrName>ppt_y</p:attrName>
                                            </p:attrNameLst>
                                          </p:cBhvr>
                                          <p:tavLst>
                                            <p:tav tm="0">
                                              <p:val>
                                                <p:strVal val="#ppt_y"/>
                                              </p:val>
                                            </p:tav>
                                            <p:tav tm="100000">
                                              <p:val>
                                                <p:strVal val="#ppt_y"/>
                                              </p:val>
                                            </p:tav>
                                          </p:tavLst>
                                        </p:anim>
                                      </p:childTnLst>
                                    </p:cTn>
                                  </p:par>
                                  <p:par>
                                    <p:cTn id="93" presetID="2" presetClass="entr" presetSubtype="2" fill="hold" grpId="0" nodeType="withEffect" p14:presetBounceEnd="60000">
                                      <p:stCondLst>
                                        <p:cond delay="2900"/>
                                      </p:stCondLst>
                                      <p:childTnLst>
                                        <p:set>
                                          <p:cBhvr>
                                            <p:cTn id="94" dur="1" fill="hold">
                                              <p:stCondLst>
                                                <p:cond delay="0"/>
                                              </p:stCondLst>
                                            </p:cTn>
                                            <p:tgtEl>
                                              <p:spTgt spid="12305"/>
                                            </p:tgtEl>
                                            <p:attrNameLst>
                                              <p:attrName>style.visibility</p:attrName>
                                            </p:attrNameLst>
                                          </p:cBhvr>
                                          <p:to>
                                            <p:strVal val="visible"/>
                                          </p:to>
                                        </p:set>
                                        <p:anim calcmode="lin" valueType="num" p14:bounceEnd="60000">
                                          <p:cBhvr additive="base">
                                            <p:cTn id="95" dur="750" fill="hold"/>
                                            <p:tgtEl>
                                              <p:spTgt spid="12305"/>
                                            </p:tgtEl>
                                            <p:attrNameLst>
                                              <p:attrName>ppt_x</p:attrName>
                                            </p:attrNameLst>
                                          </p:cBhvr>
                                          <p:tavLst>
                                            <p:tav tm="0">
                                              <p:val>
                                                <p:strVal val="1+#ppt_w/2"/>
                                              </p:val>
                                            </p:tav>
                                            <p:tav tm="100000">
                                              <p:val>
                                                <p:strVal val="#ppt_x"/>
                                              </p:val>
                                            </p:tav>
                                          </p:tavLst>
                                        </p:anim>
                                        <p:anim calcmode="lin" valueType="num" p14:bounceEnd="60000">
                                          <p:cBhvr additive="base">
                                            <p:cTn id="96" dur="750" fill="hold"/>
                                            <p:tgtEl>
                                              <p:spTgt spid="12305"/>
                                            </p:tgtEl>
                                            <p:attrNameLst>
                                              <p:attrName>ppt_y</p:attrName>
                                            </p:attrNameLst>
                                          </p:cBhvr>
                                          <p:tavLst>
                                            <p:tav tm="0">
                                              <p:val>
                                                <p:strVal val="#ppt_y"/>
                                              </p:val>
                                            </p:tav>
                                            <p:tav tm="100000">
                                              <p:val>
                                                <p:strVal val="#ppt_y"/>
                                              </p:val>
                                            </p:tav>
                                          </p:tavLst>
                                        </p:anim>
                                      </p:childTnLst>
                                    </p:cTn>
                                  </p:par>
                                  <p:par>
                                    <p:cTn id="97" presetID="2" presetClass="entr" presetSubtype="2" fill="hold" nodeType="withEffect">
                                      <p:stCondLst>
                                        <p:cond delay="2900"/>
                                      </p:stCondLst>
                                      <p:childTnLst>
                                        <p:set>
                                          <p:cBhvr>
                                            <p:cTn id="98" dur="1" fill="hold">
                                              <p:stCondLst>
                                                <p:cond delay="0"/>
                                              </p:stCondLst>
                                            </p:cTn>
                                            <p:tgtEl>
                                              <p:spTgt spid="1029"/>
                                            </p:tgtEl>
                                            <p:attrNameLst>
                                              <p:attrName>style.visibility</p:attrName>
                                            </p:attrNameLst>
                                          </p:cBhvr>
                                          <p:to>
                                            <p:strVal val="visible"/>
                                          </p:to>
                                        </p:set>
                                        <p:anim calcmode="lin" valueType="num">
                                          <p:cBhvr additive="base">
                                            <p:cTn id="99" dur="750" fill="hold"/>
                                            <p:tgtEl>
                                              <p:spTgt spid="1029"/>
                                            </p:tgtEl>
                                            <p:attrNameLst>
                                              <p:attrName>ppt_x</p:attrName>
                                            </p:attrNameLst>
                                          </p:cBhvr>
                                          <p:tavLst>
                                            <p:tav tm="0">
                                              <p:val>
                                                <p:strVal val="1+#ppt_w/2"/>
                                              </p:val>
                                            </p:tav>
                                            <p:tav tm="100000">
                                              <p:val>
                                                <p:strVal val="#ppt_x"/>
                                              </p:val>
                                            </p:tav>
                                          </p:tavLst>
                                        </p:anim>
                                        <p:anim calcmode="lin" valueType="num">
                                          <p:cBhvr additive="base">
                                            <p:cTn id="100" dur="750" fill="hold"/>
                                            <p:tgtEl>
                                              <p:spTgt spid="102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3" grpId="0" animBg="1"/>
          <p:bldP spid="12295" grpId="0" animBg="1"/>
          <p:bldP spid="12296" grpId="0" animBg="1"/>
          <p:bldP spid="12297" grpId="0" animBg="1"/>
          <p:bldP spid="12298" grpId="0" animBg="1"/>
          <p:bldP spid="12301" grpId="0" animBg="1"/>
          <p:bldP spid="12302" grpId="0" animBg="1"/>
          <p:bldP spid="12303" grpId="0" animBg="1"/>
          <p:bldP spid="12305" grpId="0" animBg="1"/>
          <p:bldP spid="12340" grpId="0"/>
          <p:bldP spid="12341" grpId="0"/>
          <p:bldP spid="12342" grpId="0"/>
          <p:bldP spid="12343" grpId="0"/>
          <p:bldP spid="12344" grpId="0"/>
          <p:bldP spid="12345" grpId="0"/>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750" fill="hold"/>
                                            <p:tgtEl>
                                              <p:spTgt spid="1028"/>
                                            </p:tgtEl>
                                            <p:attrNameLst>
                                              <p:attrName>ppt_x</p:attrName>
                                            </p:attrNameLst>
                                          </p:cBhvr>
                                          <p:tavLst>
                                            <p:tav tm="0">
                                              <p:val>
                                                <p:strVal val="#ppt_x"/>
                                              </p:val>
                                            </p:tav>
                                            <p:tav tm="100000">
                                              <p:val>
                                                <p:strVal val="#ppt_x"/>
                                              </p:val>
                                            </p:tav>
                                          </p:tavLst>
                                        </p:anim>
                                        <p:anim calcmode="lin" valueType="num">
                                          <p:cBhvr additive="base">
                                            <p:cTn id="8" dur="750" fill="hold"/>
                                            <p:tgtEl>
                                              <p:spTgt spid="1028"/>
                                            </p:tgtEl>
                                            <p:attrNameLst>
                                              <p:attrName>ppt_y</p:attrName>
                                            </p:attrNameLst>
                                          </p:cBhvr>
                                          <p:tavLst>
                                            <p:tav tm="0">
                                              <p:val>
                                                <p:strVal val="1+#ppt_h/2"/>
                                              </p:val>
                                            </p:tav>
                                            <p:tav tm="100000">
                                              <p:val>
                                                <p:strVal val="#ppt_y"/>
                                              </p:val>
                                            </p:tav>
                                          </p:tavLst>
                                        </p:anim>
                                      </p:childTnLst>
                                    </p:cTn>
                                  </p:par>
                                  <p:par>
                                    <p:cTn id="9" presetID="2" presetClass="entr" presetSubtype="2" fill="hold" grpId="0" nodeType="withEffect">
                                      <p:stCondLst>
                                        <p:cond delay="600"/>
                                      </p:stCondLst>
                                      <p:childTnLst>
                                        <p:set>
                                          <p:cBhvr>
                                            <p:cTn id="10" dur="1" fill="hold">
                                              <p:stCondLst>
                                                <p:cond delay="0"/>
                                              </p:stCondLst>
                                            </p:cTn>
                                            <p:tgtEl>
                                              <p:spTgt spid="12298"/>
                                            </p:tgtEl>
                                            <p:attrNameLst>
                                              <p:attrName>style.visibility</p:attrName>
                                            </p:attrNameLst>
                                          </p:cBhvr>
                                          <p:to>
                                            <p:strVal val="visible"/>
                                          </p:to>
                                        </p:set>
                                        <p:anim calcmode="lin" valueType="num">
                                          <p:cBhvr additive="base">
                                            <p:cTn id="11" dur="750" fill="hold"/>
                                            <p:tgtEl>
                                              <p:spTgt spid="12298"/>
                                            </p:tgtEl>
                                            <p:attrNameLst>
                                              <p:attrName>ppt_x</p:attrName>
                                            </p:attrNameLst>
                                          </p:cBhvr>
                                          <p:tavLst>
                                            <p:tav tm="0">
                                              <p:val>
                                                <p:strVal val="1+#ppt_w/2"/>
                                              </p:val>
                                            </p:tav>
                                            <p:tav tm="100000">
                                              <p:val>
                                                <p:strVal val="#ppt_x"/>
                                              </p:val>
                                            </p:tav>
                                          </p:tavLst>
                                        </p:anim>
                                        <p:anim calcmode="lin" valueType="num">
                                          <p:cBhvr additive="base">
                                            <p:cTn id="12" dur="750" fill="hold"/>
                                            <p:tgtEl>
                                              <p:spTgt spid="12298"/>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120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750" fill="hold"/>
                                            <p:tgtEl>
                                              <p:spTgt spid="13"/>
                                            </p:tgtEl>
                                            <p:attrNameLst>
                                              <p:attrName>ppt_x</p:attrName>
                                            </p:attrNameLst>
                                          </p:cBhvr>
                                          <p:tavLst>
                                            <p:tav tm="0">
                                              <p:val>
                                                <p:strVal val="1+#ppt_w/2"/>
                                              </p:val>
                                            </p:tav>
                                            <p:tav tm="100000">
                                              <p:val>
                                                <p:strVal val="#ppt_x"/>
                                              </p:val>
                                            </p:tav>
                                          </p:tavLst>
                                        </p:anim>
                                        <p:anim calcmode="lin" valueType="num">
                                          <p:cBhvr additive="base">
                                            <p:cTn id="16" dur="750" fill="hold"/>
                                            <p:tgtEl>
                                              <p:spTgt spid="13"/>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1200"/>
                                      </p:stCondLst>
                                      <p:childTnLst>
                                        <p:set>
                                          <p:cBhvr>
                                            <p:cTn id="18" dur="1" fill="hold">
                                              <p:stCondLst>
                                                <p:cond delay="0"/>
                                              </p:stCondLst>
                                            </p:cTn>
                                            <p:tgtEl>
                                              <p:spTgt spid="12340"/>
                                            </p:tgtEl>
                                            <p:attrNameLst>
                                              <p:attrName>style.visibility</p:attrName>
                                            </p:attrNameLst>
                                          </p:cBhvr>
                                          <p:to>
                                            <p:strVal val="visible"/>
                                          </p:to>
                                        </p:set>
                                        <p:anim calcmode="lin" valueType="num">
                                          <p:cBhvr additive="base">
                                            <p:cTn id="19" dur="750" fill="hold"/>
                                            <p:tgtEl>
                                              <p:spTgt spid="12340"/>
                                            </p:tgtEl>
                                            <p:attrNameLst>
                                              <p:attrName>ppt_x</p:attrName>
                                            </p:attrNameLst>
                                          </p:cBhvr>
                                          <p:tavLst>
                                            <p:tav tm="0">
                                              <p:val>
                                                <p:strVal val="1+#ppt_w/2"/>
                                              </p:val>
                                            </p:tav>
                                            <p:tav tm="100000">
                                              <p:val>
                                                <p:strVal val="#ppt_x"/>
                                              </p:val>
                                            </p:tav>
                                          </p:tavLst>
                                        </p:anim>
                                        <p:anim calcmode="lin" valueType="num">
                                          <p:cBhvr additive="base">
                                            <p:cTn id="20" dur="750" fill="hold"/>
                                            <p:tgtEl>
                                              <p:spTgt spid="12340"/>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1200"/>
                                      </p:stCondLst>
                                      <p:childTnLst>
                                        <p:set>
                                          <p:cBhvr>
                                            <p:cTn id="22" dur="1" fill="hold">
                                              <p:stCondLst>
                                                <p:cond delay="0"/>
                                              </p:stCondLst>
                                            </p:cTn>
                                            <p:tgtEl>
                                              <p:spTgt spid="12293"/>
                                            </p:tgtEl>
                                            <p:attrNameLst>
                                              <p:attrName>style.visibility</p:attrName>
                                            </p:attrNameLst>
                                          </p:cBhvr>
                                          <p:to>
                                            <p:strVal val="visible"/>
                                          </p:to>
                                        </p:set>
                                        <p:anim calcmode="lin" valueType="num">
                                          <p:cBhvr additive="base">
                                            <p:cTn id="23" dur="750" fill="hold"/>
                                            <p:tgtEl>
                                              <p:spTgt spid="12293"/>
                                            </p:tgtEl>
                                            <p:attrNameLst>
                                              <p:attrName>ppt_x</p:attrName>
                                            </p:attrNameLst>
                                          </p:cBhvr>
                                          <p:tavLst>
                                            <p:tav tm="0">
                                              <p:val>
                                                <p:strVal val="1+#ppt_w/2"/>
                                              </p:val>
                                            </p:tav>
                                            <p:tav tm="100000">
                                              <p:val>
                                                <p:strVal val="#ppt_x"/>
                                              </p:val>
                                            </p:tav>
                                          </p:tavLst>
                                        </p:anim>
                                        <p:anim calcmode="lin" valueType="num">
                                          <p:cBhvr additive="base">
                                            <p:cTn id="24" dur="750" fill="hold"/>
                                            <p:tgtEl>
                                              <p:spTgt spid="12293"/>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1300"/>
                                      </p:stCondLst>
                                      <p:childTnLst>
                                        <p:set>
                                          <p:cBhvr>
                                            <p:cTn id="26" dur="1" fill="hold">
                                              <p:stCondLst>
                                                <p:cond delay="0"/>
                                              </p:stCondLst>
                                            </p:cTn>
                                            <p:tgtEl>
                                              <p:spTgt spid="12"/>
                                            </p:tgtEl>
                                            <p:attrNameLst>
                                              <p:attrName>style.visibility</p:attrName>
                                            </p:attrNameLst>
                                          </p:cBhvr>
                                          <p:to>
                                            <p:strVal val="visible"/>
                                          </p:to>
                                        </p:set>
                                        <p:anim calcmode="lin" valueType="num">
                                          <p:cBhvr additive="base">
                                            <p:cTn id="27" dur="750" fill="hold"/>
                                            <p:tgtEl>
                                              <p:spTgt spid="12"/>
                                            </p:tgtEl>
                                            <p:attrNameLst>
                                              <p:attrName>ppt_x</p:attrName>
                                            </p:attrNameLst>
                                          </p:cBhvr>
                                          <p:tavLst>
                                            <p:tav tm="0">
                                              <p:val>
                                                <p:strVal val="1+#ppt_w/2"/>
                                              </p:val>
                                            </p:tav>
                                            <p:tav tm="100000">
                                              <p:val>
                                                <p:strVal val="#ppt_x"/>
                                              </p:val>
                                            </p:tav>
                                          </p:tavLst>
                                        </p:anim>
                                        <p:anim calcmode="lin" valueType="num">
                                          <p:cBhvr additive="base">
                                            <p:cTn id="28" dur="750" fill="hold"/>
                                            <p:tgtEl>
                                              <p:spTgt spid="12"/>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1300"/>
                                      </p:stCondLst>
                                      <p:childTnLst>
                                        <p:set>
                                          <p:cBhvr>
                                            <p:cTn id="30" dur="1" fill="hold">
                                              <p:stCondLst>
                                                <p:cond delay="0"/>
                                              </p:stCondLst>
                                            </p:cTn>
                                            <p:tgtEl>
                                              <p:spTgt spid="12341"/>
                                            </p:tgtEl>
                                            <p:attrNameLst>
                                              <p:attrName>style.visibility</p:attrName>
                                            </p:attrNameLst>
                                          </p:cBhvr>
                                          <p:to>
                                            <p:strVal val="visible"/>
                                          </p:to>
                                        </p:set>
                                        <p:anim calcmode="lin" valueType="num">
                                          <p:cBhvr additive="base">
                                            <p:cTn id="31" dur="750" fill="hold"/>
                                            <p:tgtEl>
                                              <p:spTgt spid="12341"/>
                                            </p:tgtEl>
                                            <p:attrNameLst>
                                              <p:attrName>ppt_x</p:attrName>
                                            </p:attrNameLst>
                                          </p:cBhvr>
                                          <p:tavLst>
                                            <p:tav tm="0">
                                              <p:val>
                                                <p:strVal val="1+#ppt_w/2"/>
                                              </p:val>
                                            </p:tav>
                                            <p:tav tm="100000">
                                              <p:val>
                                                <p:strVal val="#ppt_x"/>
                                              </p:val>
                                            </p:tav>
                                          </p:tavLst>
                                        </p:anim>
                                        <p:anim calcmode="lin" valueType="num">
                                          <p:cBhvr additive="base">
                                            <p:cTn id="32" dur="750" fill="hold"/>
                                            <p:tgtEl>
                                              <p:spTgt spid="12341"/>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1300"/>
                                      </p:stCondLst>
                                      <p:childTnLst>
                                        <p:set>
                                          <p:cBhvr>
                                            <p:cTn id="34" dur="1" fill="hold">
                                              <p:stCondLst>
                                                <p:cond delay="0"/>
                                              </p:stCondLst>
                                            </p:cTn>
                                            <p:tgtEl>
                                              <p:spTgt spid="12301"/>
                                            </p:tgtEl>
                                            <p:attrNameLst>
                                              <p:attrName>style.visibility</p:attrName>
                                            </p:attrNameLst>
                                          </p:cBhvr>
                                          <p:to>
                                            <p:strVal val="visible"/>
                                          </p:to>
                                        </p:set>
                                        <p:anim calcmode="lin" valueType="num">
                                          <p:cBhvr additive="base">
                                            <p:cTn id="35" dur="750" fill="hold"/>
                                            <p:tgtEl>
                                              <p:spTgt spid="12301"/>
                                            </p:tgtEl>
                                            <p:attrNameLst>
                                              <p:attrName>ppt_x</p:attrName>
                                            </p:attrNameLst>
                                          </p:cBhvr>
                                          <p:tavLst>
                                            <p:tav tm="0">
                                              <p:val>
                                                <p:strVal val="1+#ppt_w/2"/>
                                              </p:val>
                                            </p:tav>
                                            <p:tav tm="100000">
                                              <p:val>
                                                <p:strVal val="#ppt_x"/>
                                              </p:val>
                                            </p:tav>
                                          </p:tavLst>
                                        </p:anim>
                                        <p:anim calcmode="lin" valueType="num">
                                          <p:cBhvr additive="base">
                                            <p:cTn id="36" dur="750" fill="hold"/>
                                            <p:tgtEl>
                                              <p:spTgt spid="12301"/>
                                            </p:tgtEl>
                                            <p:attrNameLst>
                                              <p:attrName>ppt_y</p:attrName>
                                            </p:attrNameLst>
                                          </p:cBhvr>
                                          <p:tavLst>
                                            <p:tav tm="0">
                                              <p:val>
                                                <p:strVal val="#ppt_y"/>
                                              </p:val>
                                            </p:tav>
                                            <p:tav tm="100000">
                                              <p:val>
                                                <p:strVal val="#ppt_y"/>
                                              </p:val>
                                            </p:tav>
                                          </p:tavLst>
                                        </p:anim>
                                      </p:childTnLst>
                                    </p:cTn>
                                  </p:par>
                                  <p:par>
                                    <p:cTn id="37" presetID="2" presetClass="entr" presetSubtype="2" fill="hold" nodeType="withEffect">
                                      <p:stCondLst>
                                        <p:cond delay="1300"/>
                                      </p:stCondLst>
                                      <p:childTnLst>
                                        <p:set>
                                          <p:cBhvr>
                                            <p:cTn id="38" dur="1" fill="hold">
                                              <p:stCondLst>
                                                <p:cond delay="0"/>
                                              </p:stCondLst>
                                            </p:cTn>
                                            <p:tgtEl>
                                              <p:spTgt spid="1026"/>
                                            </p:tgtEl>
                                            <p:attrNameLst>
                                              <p:attrName>style.visibility</p:attrName>
                                            </p:attrNameLst>
                                          </p:cBhvr>
                                          <p:to>
                                            <p:strVal val="visible"/>
                                          </p:to>
                                        </p:set>
                                        <p:anim calcmode="lin" valueType="num">
                                          <p:cBhvr additive="base">
                                            <p:cTn id="39" dur="750" fill="hold"/>
                                            <p:tgtEl>
                                              <p:spTgt spid="1026"/>
                                            </p:tgtEl>
                                            <p:attrNameLst>
                                              <p:attrName>ppt_x</p:attrName>
                                            </p:attrNameLst>
                                          </p:cBhvr>
                                          <p:tavLst>
                                            <p:tav tm="0">
                                              <p:val>
                                                <p:strVal val="1+#ppt_w/2"/>
                                              </p:val>
                                            </p:tav>
                                            <p:tav tm="100000">
                                              <p:val>
                                                <p:strVal val="#ppt_x"/>
                                              </p:val>
                                            </p:tav>
                                          </p:tavLst>
                                        </p:anim>
                                        <p:anim calcmode="lin" valueType="num">
                                          <p:cBhvr additive="base">
                                            <p:cTn id="40" dur="750" fill="hold"/>
                                            <p:tgtEl>
                                              <p:spTgt spid="1026"/>
                                            </p:tgtEl>
                                            <p:attrNameLst>
                                              <p:attrName>ppt_y</p:attrName>
                                            </p:attrNameLst>
                                          </p:cBhvr>
                                          <p:tavLst>
                                            <p:tav tm="0">
                                              <p:val>
                                                <p:strVal val="#ppt_y"/>
                                              </p:val>
                                            </p:tav>
                                            <p:tav tm="100000">
                                              <p:val>
                                                <p:strVal val="#ppt_y"/>
                                              </p:val>
                                            </p:tav>
                                          </p:tavLst>
                                        </p:anim>
                                      </p:childTnLst>
                                    </p:cTn>
                                  </p:par>
                                  <p:par>
                                    <p:cTn id="41" presetID="2" presetClass="entr" presetSubtype="2" fill="hold" nodeType="withEffect">
                                      <p:stCondLst>
                                        <p:cond delay="200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750" fill="hold"/>
                                            <p:tgtEl>
                                              <p:spTgt spid="14"/>
                                            </p:tgtEl>
                                            <p:attrNameLst>
                                              <p:attrName>ppt_x</p:attrName>
                                            </p:attrNameLst>
                                          </p:cBhvr>
                                          <p:tavLst>
                                            <p:tav tm="0">
                                              <p:val>
                                                <p:strVal val="1+#ppt_w/2"/>
                                              </p:val>
                                            </p:tav>
                                            <p:tav tm="100000">
                                              <p:val>
                                                <p:strVal val="#ppt_x"/>
                                              </p:val>
                                            </p:tav>
                                          </p:tavLst>
                                        </p:anim>
                                        <p:anim calcmode="lin" valueType="num">
                                          <p:cBhvr additive="base">
                                            <p:cTn id="44" dur="750" fill="hold"/>
                                            <p:tgtEl>
                                              <p:spTgt spid="14"/>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2000"/>
                                      </p:stCondLst>
                                      <p:childTnLst>
                                        <p:set>
                                          <p:cBhvr>
                                            <p:cTn id="46" dur="1" fill="hold">
                                              <p:stCondLst>
                                                <p:cond delay="0"/>
                                              </p:stCondLst>
                                            </p:cTn>
                                            <p:tgtEl>
                                              <p:spTgt spid="12342"/>
                                            </p:tgtEl>
                                            <p:attrNameLst>
                                              <p:attrName>style.visibility</p:attrName>
                                            </p:attrNameLst>
                                          </p:cBhvr>
                                          <p:to>
                                            <p:strVal val="visible"/>
                                          </p:to>
                                        </p:set>
                                        <p:anim calcmode="lin" valueType="num">
                                          <p:cBhvr additive="base">
                                            <p:cTn id="47" dur="750" fill="hold"/>
                                            <p:tgtEl>
                                              <p:spTgt spid="12342"/>
                                            </p:tgtEl>
                                            <p:attrNameLst>
                                              <p:attrName>ppt_x</p:attrName>
                                            </p:attrNameLst>
                                          </p:cBhvr>
                                          <p:tavLst>
                                            <p:tav tm="0">
                                              <p:val>
                                                <p:strVal val="1+#ppt_w/2"/>
                                              </p:val>
                                            </p:tav>
                                            <p:tav tm="100000">
                                              <p:val>
                                                <p:strVal val="#ppt_x"/>
                                              </p:val>
                                            </p:tav>
                                          </p:tavLst>
                                        </p:anim>
                                        <p:anim calcmode="lin" valueType="num">
                                          <p:cBhvr additive="base">
                                            <p:cTn id="48" dur="750" fill="hold"/>
                                            <p:tgtEl>
                                              <p:spTgt spid="12342"/>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stCondLst>
                                        <p:cond delay="2000"/>
                                      </p:stCondLst>
                                      <p:childTnLst>
                                        <p:set>
                                          <p:cBhvr>
                                            <p:cTn id="50" dur="1" fill="hold">
                                              <p:stCondLst>
                                                <p:cond delay="0"/>
                                              </p:stCondLst>
                                            </p:cTn>
                                            <p:tgtEl>
                                              <p:spTgt spid="12295"/>
                                            </p:tgtEl>
                                            <p:attrNameLst>
                                              <p:attrName>style.visibility</p:attrName>
                                            </p:attrNameLst>
                                          </p:cBhvr>
                                          <p:to>
                                            <p:strVal val="visible"/>
                                          </p:to>
                                        </p:set>
                                        <p:anim calcmode="lin" valueType="num">
                                          <p:cBhvr additive="base">
                                            <p:cTn id="51" dur="750" fill="hold"/>
                                            <p:tgtEl>
                                              <p:spTgt spid="12295"/>
                                            </p:tgtEl>
                                            <p:attrNameLst>
                                              <p:attrName>ppt_x</p:attrName>
                                            </p:attrNameLst>
                                          </p:cBhvr>
                                          <p:tavLst>
                                            <p:tav tm="0">
                                              <p:val>
                                                <p:strVal val="1+#ppt_w/2"/>
                                              </p:val>
                                            </p:tav>
                                            <p:tav tm="100000">
                                              <p:val>
                                                <p:strVal val="#ppt_x"/>
                                              </p:val>
                                            </p:tav>
                                          </p:tavLst>
                                        </p:anim>
                                        <p:anim calcmode="lin" valueType="num">
                                          <p:cBhvr additive="base">
                                            <p:cTn id="52" dur="750" fill="hold"/>
                                            <p:tgtEl>
                                              <p:spTgt spid="12295"/>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stCondLst>
                                        <p:cond delay="2100"/>
                                      </p:stCondLst>
                                      <p:childTnLst>
                                        <p:set>
                                          <p:cBhvr>
                                            <p:cTn id="54" dur="1" fill="hold">
                                              <p:stCondLst>
                                                <p:cond delay="0"/>
                                              </p:stCondLst>
                                            </p:cTn>
                                            <p:tgtEl>
                                              <p:spTgt spid="12302"/>
                                            </p:tgtEl>
                                            <p:attrNameLst>
                                              <p:attrName>style.visibility</p:attrName>
                                            </p:attrNameLst>
                                          </p:cBhvr>
                                          <p:to>
                                            <p:strVal val="visible"/>
                                          </p:to>
                                        </p:set>
                                        <p:anim calcmode="lin" valueType="num">
                                          <p:cBhvr additive="base">
                                            <p:cTn id="55" dur="750" fill="hold"/>
                                            <p:tgtEl>
                                              <p:spTgt spid="12302"/>
                                            </p:tgtEl>
                                            <p:attrNameLst>
                                              <p:attrName>ppt_x</p:attrName>
                                            </p:attrNameLst>
                                          </p:cBhvr>
                                          <p:tavLst>
                                            <p:tav tm="0">
                                              <p:val>
                                                <p:strVal val="1+#ppt_w/2"/>
                                              </p:val>
                                            </p:tav>
                                            <p:tav tm="100000">
                                              <p:val>
                                                <p:strVal val="#ppt_x"/>
                                              </p:val>
                                            </p:tav>
                                          </p:tavLst>
                                        </p:anim>
                                        <p:anim calcmode="lin" valueType="num">
                                          <p:cBhvr additive="base">
                                            <p:cTn id="56" dur="750" fill="hold"/>
                                            <p:tgtEl>
                                              <p:spTgt spid="12302"/>
                                            </p:tgtEl>
                                            <p:attrNameLst>
                                              <p:attrName>ppt_y</p:attrName>
                                            </p:attrNameLst>
                                          </p:cBhvr>
                                          <p:tavLst>
                                            <p:tav tm="0">
                                              <p:val>
                                                <p:strVal val="#ppt_y"/>
                                              </p:val>
                                            </p:tav>
                                            <p:tav tm="100000">
                                              <p:val>
                                                <p:strVal val="#ppt_y"/>
                                              </p:val>
                                            </p:tav>
                                          </p:tavLst>
                                        </p:anim>
                                      </p:childTnLst>
                                    </p:cTn>
                                  </p:par>
                                  <p:par>
                                    <p:cTn id="57" presetID="2" presetClass="entr" presetSubtype="2" fill="hold" nodeType="withEffect">
                                      <p:stCondLst>
                                        <p:cond delay="2100"/>
                                      </p:stCondLst>
                                      <p:childTnLst>
                                        <p:set>
                                          <p:cBhvr>
                                            <p:cTn id="58" dur="1" fill="hold">
                                              <p:stCondLst>
                                                <p:cond delay="0"/>
                                              </p:stCondLst>
                                            </p:cTn>
                                            <p:tgtEl>
                                              <p:spTgt spid="15"/>
                                            </p:tgtEl>
                                            <p:attrNameLst>
                                              <p:attrName>style.visibility</p:attrName>
                                            </p:attrNameLst>
                                          </p:cBhvr>
                                          <p:to>
                                            <p:strVal val="visible"/>
                                          </p:to>
                                        </p:set>
                                        <p:anim calcmode="lin" valueType="num">
                                          <p:cBhvr additive="base">
                                            <p:cTn id="59" dur="750" fill="hold"/>
                                            <p:tgtEl>
                                              <p:spTgt spid="15"/>
                                            </p:tgtEl>
                                            <p:attrNameLst>
                                              <p:attrName>ppt_x</p:attrName>
                                            </p:attrNameLst>
                                          </p:cBhvr>
                                          <p:tavLst>
                                            <p:tav tm="0">
                                              <p:val>
                                                <p:strVal val="1+#ppt_w/2"/>
                                              </p:val>
                                            </p:tav>
                                            <p:tav tm="100000">
                                              <p:val>
                                                <p:strVal val="#ppt_x"/>
                                              </p:val>
                                            </p:tav>
                                          </p:tavLst>
                                        </p:anim>
                                        <p:anim calcmode="lin" valueType="num">
                                          <p:cBhvr additive="base">
                                            <p:cTn id="60" dur="750" fill="hold"/>
                                            <p:tgtEl>
                                              <p:spTgt spid="15"/>
                                            </p:tgtEl>
                                            <p:attrNameLst>
                                              <p:attrName>ppt_y</p:attrName>
                                            </p:attrNameLst>
                                          </p:cBhvr>
                                          <p:tavLst>
                                            <p:tav tm="0">
                                              <p:val>
                                                <p:strVal val="#ppt_y"/>
                                              </p:val>
                                            </p:tav>
                                            <p:tav tm="100000">
                                              <p:val>
                                                <p:strVal val="#ppt_y"/>
                                              </p:val>
                                            </p:tav>
                                          </p:tavLst>
                                        </p:anim>
                                      </p:childTnLst>
                                    </p:cTn>
                                  </p:par>
                                  <p:par>
                                    <p:cTn id="61" presetID="2" presetClass="entr" presetSubtype="2" fill="hold" grpId="0" nodeType="withEffect">
                                      <p:stCondLst>
                                        <p:cond delay="2100"/>
                                      </p:stCondLst>
                                      <p:childTnLst>
                                        <p:set>
                                          <p:cBhvr>
                                            <p:cTn id="62" dur="1" fill="hold">
                                              <p:stCondLst>
                                                <p:cond delay="0"/>
                                              </p:stCondLst>
                                            </p:cTn>
                                            <p:tgtEl>
                                              <p:spTgt spid="12343"/>
                                            </p:tgtEl>
                                            <p:attrNameLst>
                                              <p:attrName>style.visibility</p:attrName>
                                            </p:attrNameLst>
                                          </p:cBhvr>
                                          <p:to>
                                            <p:strVal val="visible"/>
                                          </p:to>
                                        </p:set>
                                        <p:anim calcmode="lin" valueType="num">
                                          <p:cBhvr additive="base">
                                            <p:cTn id="63" dur="750" fill="hold"/>
                                            <p:tgtEl>
                                              <p:spTgt spid="12343"/>
                                            </p:tgtEl>
                                            <p:attrNameLst>
                                              <p:attrName>ppt_x</p:attrName>
                                            </p:attrNameLst>
                                          </p:cBhvr>
                                          <p:tavLst>
                                            <p:tav tm="0">
                                              <p:val>
                                                <p:strVal val="1+#ppt_w/2"/>
                                              </p:val>
                                            </p:tav>
                                            <p:tav tm="100000">
                                              <p:val>
                                                <p:strVal val="#ppt_x"/>
                                              </p:val>
                                            </p:tav>
                                          </p:tavLst>
                                        </p:anim>
                                        <p:anim calcmode="lin" valueType="num">
                                          <p:cBhvr additive="base">
                                            <p:cTn id="64" dur="750" fill="hold"/>
                                            <p:tgtEl>
                                              <p:spTgt spid="12343"/>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stCondLst>
                                        <p:cond delay="2100"/>
                                      </p:stCondLst>
                                      <p:childTnLst>
                                        <p:set>
                                          <p:cBhvr>
                                            <p:cTn id="66" dur="1" fill="hold">
                                              <p:stCondLst>
                                                <p:cond delay="0"/>
                                              </p:stCondLst>
                                            </p:cTn>
                                            <p:tgtEl>
                                              <p:spTgt spid="12303"/>
                                            </p:tgtEl>
                                            <p:attrNameLst>
                                              <p:attrName>style.visibility</p:attrName>
                                            </p:attrNameLst>
                                          </p:cBhvr>
                                          <p:to>
                                            <p:strVal val="visible"/>
                                          </p:to>
                                        </p:set>
                                        <p:anim calcmode="lin" valueType="num">
                                          <p:cBhvr additive="base">
                                            <p:cTn id="67" dur="750" fill="hold"/>
                                            <p:tgtEl>
                                              <p:spTgt spid="12303"/>
                                            </p:tgtEl>
                                            <p:attrNameLst>
                                              <p:attrName>ppt_x</p:attrName>
                                            </p:attrNameLst>
                                          </p:cBhvr>
                                          <p:tavLst>
                                            <p:tav tm="0">
                                              <p:val>
                                                <p:strVal val="1+#ppt_w/2"/>
                                              </p:val>
                                            </p:tav>
                                            <p:tav tm="100000">
                                              <p:val>
                                                <p:strVal val="#ppt_x"/>
                                              </p:val>
                                            </p:tav>
                                          </p:tavLst>
                                        </p:anim>
                                        <p:anim calcmode="lin" valueType="num">
                                          <p:cBhvr additive="base">
                                            <p:cTn id="68" dur="750" fill="hold"/>
                                            <p:tgtEl>
                                              <p:spTgt spid="12303"/>
                                            </p:tgtEl>
                                            <p:attrNameLst>
                                              <p:attrName>ppt_y</p:attrName>
                                            </p:attrNameLst>
                                          </p:cBhvr>
                                          <p:tavLst>
                                            <p:tav tm="0">
                                              <p:val>
                                                <p:strVal val="#ppt_y"/>
                                              </p:val>
                                            </p:tav>
                                            <p:tav tm="100000">
                                              <p:val>
                                                <p:strVal val="#ppt_y"/>
                                              </p:val>
                                            </p:tav>
                                          </p:tavLst>
                                        </p:anim>
                                      </p:childTnLst>
                                    </p:cTn>
                                  </p:par>
                                  <p:par>
                                    <p:cTn id="69" presetID="2" presetClass="entr" presetSubtype="2" fill="hold" grpId="0" nodeType="withEffect">
                                      <p:stCondLst>
                                        <p:cond delay="2800"/>
                                      </p:stCondLst>
                                      <p:childTnLst>
                                        <p:set>
                                          <p:cBhvr>
                                            <p:cTn id="70" dur="1" fill="hold">
                                              <p:stCondLst>
                                                <p:cond delay="0"/>
                                              </p:stCondLst>
                                            </p:cTn>
                                            <p:tgtEl>
                                              <p:spTgt spid="12296"/>
                                            </p:tgtEl>
                                            <p:attrNameLst>
                                              <p:attrName>style.visibility</p:attrName>
                                            </p:attrNameLst>
                                          </p:cBhvr>
                                          <p:to>
                                            <p:strVal val="visible"/>
                                          </p:to>
                                        </p:set>
                                        <p:anim calcmode="lin" valueType="num">
                                          <p:cBhvr additive="base">
                                            <p:cTn id="71" dur="750" fill="hold"/>
                                            <p:tgtEl>
                                              <p:spTgt spid="12296"/>
                                            </p:tgtEl>
                                            <p:attrNameLst>
                                              <p:attrName>ppt_x</p:attrName>
                                            </p:attrNameLst>
                                          </p:cBhvr>
                                          <p:tavLst>
                                            <p:tav tm="0">
                                              <p:val>
                                                <p:strVal val="1+#ppt_w/2"/>
                                              </p:val>
                                            </p:tav>
                                            <p:tav tm="100000">
                                              <p:val>
                                                <p:strVal val="#ppt_x"/>
                                              </p:val>
                                            </p:tav>
                                          </p:tavLst>
                                        </p:anim>
                                        <p:anim calcmode="lin" valueType="num">
                                          <p:cBhvr additive="base">
                                            <p:cTn id="72" dur="750" fill="hold"/>
                                            <p:tgtEl>
                                              <p:spTgt spid="12296"/>
                                            </p:tgtEl>
                                            <p:attrNameLst>
                                              <p:attrName>ppt_y</p:attrName>
                                            </p:attrNameLst>
                                          </p:cBhvr>
                                          <p:tavLst>
                                            <p:tav tm="0">
                                              <p:val>
                                                <p:strVal val="#ppt_y"/>
                                              </p:val>
                                            </p:tav>
                                            <p:tav tm="100000">
                                              <p:val>
                                                <p:strVal val="#ppt_y"/>
                                              </p:val>
                                            </p:tav>
                                          </p:tavLst>
                                        </p:anim>
                                      </p:childTnLst>
                                    </p:cTn>
                                  </p:par>
                                  <p:par>
                                    <p:cTn id="73" presetID="2" presetClass="entr" presetSubtype="2" fill="hold" nodeType="withEffect">
                                      <p:stCondLst>
                                        <p:cond delay="2800"/>
                                      </p:stCondLst>
                                      <p:childTnLst>
                                        <p:set>
                                          <p:cBhvr>
                                            <p:cTn id="74" dur="1" fill="hold">
                                              <p:stCondLst>
                                                <p:cond delay="0"/>
                                              </p:stCondLst>
                                            </p:cTn>
                                            <p:tgtEl>
                                              <p:spTgt spid="16"/>
                                            </p:tgtEl>
                                            <p:attrNameLst>
                                              <p:attrName>style.visibility</p:attrName>
                                            </p:attrNameLst>
                                          </p:cBhvr>
                                          <p:to>
                                            <p:strVal val="visible"/>
                                          </p:to>
                                        </p:set>
                                        <p:anim calcmode="lin" valueType="num">
                                          <p:cBhvr additive="base">
                                            <p:cTn id="75" dur="750" fill="hold"/>
                                            <p:tgtEl>
                                              <p:spTgt spid="16"/>
                                            </p:tgtEl>
                                            <p:attrNameLst>
                                              <p:attrName>ppt_x</p:attrName>
                                            </p:attrNameLst>
                                          </p:cBhvr>
                                          <p:tavLst>
                                            <p:tav tm="0">
                                              <p:val>
                                                <p:strVal val="1+#ppt_w/2"/>
                                              </p:val>
                                            </p:tav>
                                            <p:tav tm="100000">
                                              <p:val>
                                                <p:strVal val="#ppt_x"/>
                                              </p:val>
                                            </p:tav>
                                          </p:tavLst>
                                        </p:anim>
                                        <p:anim calcmode="lin" valueType="num">
                                          <p:cBhvr additive="base">
                                            <p:cTn id="76" dur="750" fill="hold"/>
                                            <p:tgtEl>
                                              <p:spTgt spid="16"/>
                                            </p:tgtEl>
                                            <p:attrNameLst>
                                              <p:attrName>ppt_y</p:attrName>
                                            </p:attrNameLst>
                                          </p:cBhvr>
                                          <p:tavLst>
                                            <p:tav tm="0">
                                              <p:val>
                                                <p:strVal val="#ppt_y"/>
                                              </p:val>
                                            </p:tav>
                                            <p:tav tm="100000">
                                              <p:val>
                                                <p:strVal val="#ppt_y"/>
                                              </p:val>
                                            </p:tav>
                                          </p:tavLst>
                                        </p:anim>
                                      </p:childTnLst>
                                    </p:cTn>
                                  </p:par>
                                  <p:par>
                                    <p:cTn id="77" presetID="2" presetClass="entr" presetSubtype="2" fill="hold" grpId="0" nodeType="withEffect">
                                      <p:stCondLst>
                                        <p:cond delay="2800"/>
                                      </p:stCondLst>
                                      <p:childTnLst>
                                        <p:set>
                                          <p:cBhvr>
                                            <p:cTn id="78" dur="1" fill="hold">
                                              <p:stCondLst>
                                                <p:cond delay="0"/>
                                              </p:stCondLst>
                                            </p:cTn>
                                            <p:tgtEl>
                                              <p:spTgt spid="12344"/>
                                            </p:tgtEl>
                                            <p:attrNameLst>
                                              <p:attrName>style.visibility</p:attrName>
                                            </p:attrNameLst>
                                          </p:cBhvr>
                                          <p:to>
                                            <p:strVal val="visible"/>
                                          </p:to>
                                        </p:set>
                                        <p:anim calcmode="lin" valueType="num">
                                          <p:cBhvr additive="base">
                                            <p:cTn id="79" dur="750" fill="hold"/>
                                            <p:tgtEl>
                                              <p:spTgt spid="12344"/>
                                            </p:tgtEl>
                                            <p:attrNameLst>
                                              <p:attrName>ppt_x</p:attrName>
                                            </p:attrNameLst>
                                          </p:cBhvr>
                                          <p:tavLst>
                                            <p:tav tm="0">
                                              <p:val>
                                                <p:strVal val="1+#ppt_w/2"/>
                                              </p:val>
                                            </p:tav>
                                            <p:tav tm="100000">
                                              <p:val>
                                                <p:strVal val="#ppt_x"/>
                                              </p:val>
                                            </p:tav>
                                          </p:tavLst>
                                        </p:anim>
                                        <p:anim calcmode="lin" valueType="num">
                                          <p:cBhvr additive="base">
                                            <p:cTn id="80" dur="750" fill="hold"/>
                                            <p:tgtEl>
                                              <p:spTgt spid="12344"/>
                                            </p:tgtEl>
                                            <p:attrNameLst>
                                              <p:attrName>ppt_y</p:attrName>
                                            </p:attrNameLst>
                                          </p:cBhvr>
                                          <p:tavLst>
                                            <p:tav tm="0">
                                              <p:val>
                                                <p:strVal val="#ppt_y"/>
                                              </p:val>
                                            </p:tav>
                                            <p:tav tm="100000">
                                              <p:val>
                                                <p:strVal val="#ppt_y"/>
                                              </p:val>
                                            </p:tav>
                                          </p:tavLst>
                                        </p:anim>
                                      </p:childTnLst>
                                    </p:cTn>
                                  </p:par>
                                  <p:par>
                                    <p:cTn id="81" presetID="2" presetClass="entr" presetSubtype="2" fill="hold" grpId="0" nodeType="withEffect">
                                      <p:stCondLst>
                                        <p:cond delay="2800"/>
                                      </p:stCondLst>
                                      <p:childTnLst>
                                        <p:set>
                                          <p:cBhvr>
                                            <p:cTn id="82" dur="1" fill="hold">
                                              <p:stCondLst>
                                                <p:cond delay="0"/>
                                              </p:stCondLst>
                                            </p:cTn>
                                            <p:tgtEl>
                                              <p:spTgt spid="12297"/>
                                            </p:tgtEl>
                                            <p:attrNameLst>
                                              <p:attrName>style.visibility</p:attrName>
                                            </p:attrNameLst>
                                          </p:cBhvr>
                                          <p:to>
                                            <p:strVal val="visible"/>
                                          </p:to>
                                        </p:set>
                                        <p:anim calcmode="lin" valueType="num">
                                          <p:cBhvr additive="base">
                                            <p:cTn id="83" dur="750" fill="hold"/>
                                            <p:tgtEl>
                                              <p:spTgt spid="12297"/>
                                            </p:tgtEl>
                                            <p:attrNameLst>
                                              <p:attrName>ppt_x</p:attrName>
                                            </p:attrNameLst>
                                          </p:cBhvr>
                                          <p:tavLst>
                                            <p:tav tm="0">
                                              <p:val>
                                                <p:strVal val="1+#ppt_w/2"/>
                                              </p:val>
                                            </p:tav>
                                            <p:tav tm="100000">
                                              <p:val>
                                                <p:strVal val="#ppt_x"/>
                                              </p:val>
                                            </p:tav>
                                          </p:tavLst>
                                        </p:anim>
                                        <p:anim calcmode="lin" valueType="num">
                                          <p:cBhvr additive="base">
                                            <p:cTn id="84" dur="750" fill="hold"/>
                                            <p:tgtEl>
                                              <p:spTgt spid="12297"/>
                                            </p:tgtEl>
                                            <p:attrNameLst>
                                              <p:attrName>ppt_y</p:attrName>
                                            </p:attrNameLst>
                                          </p:cBhvr>
                                          <p:tavLst>
                                            <p:tav tm="0">
                                              <p:val>
                                                <p:strVal val="#ppt_y"/>
                                              </p:val>
                                            </p:tav>
                                            <p:tav tm="100000">
                                              <p:val>
                                                <p:strVal val="#ppt_y"/>
                                              </p:val>
                                            </p:tav>
                                          </p:tavLst>
                                        </p:anim>
                                      </p:childTnLst>
                                    </p:cTn>
                                  </p:par>
                                  <p:par>
                                    <p:cTn id="85" presetID="2" presetClass="entr" presetSubtype="2" fill="hold" nodeType="withEffect">
                                      <p:stCondLst>
                                        <p:cond delay="2900"/>
                                      </p:stCondLst>
                                      <p:childTnLst>
                                        <p:set>
                                          <p:cBhvr>
                                            <p:cTn id="86" dur="1" fill="hold">
                                              <p:stCondLst>
                                                <p:cond delay="0"/>
                                              </p:stCondLst>
                                            </p:cTn>
                                            <p:tgtEl>
                                              <p:spTgt spid="17"/>
                                            </p:tgtEl>
                                            <p:attrNameLst>
                                              <p:attrName>style.visibility</p:attrName>
                                            </p:attrNameLst>
                                          </p:cBhvr>
                                          <p:to>
                                            <p:strVal val="visible"/>
                                          </p:to>
                                        </p:set>
                                        <p:anim calcmode="lin" valueType="num">
                                          <p:cBhvr additive="base">
                                            <p:cTn id="87" dur="750" fill="hold"/>
                                            <p:tgtEl>
                                              <p:spTgt spid="17"/>
                                            </p:tgtEl>
                                            <p:attrNameLst>
                                              <p:attrName>ppt_x</p:attrName>
                                            </p:attrNameLst>
                                          </p:cBhvr>
                                          <p:tavLst>
                                            <p:tav tm="0">
                                              <p:val>
                                                <p:strVal val="1+#ppt_w/2"/>
                                              </p:val>
                                            </p:tav>
                                            <p:tav tm="100000">
                                              <p:val>
                                                <p:strVal val="#ppt_x"/>
                                              </p:val>
                                            </p:tav>
                                          </p:tavLst>
                                        </p:anim>
                                        <p:anim calcmode="lin" valueType="num">
                                          <p:cBhvr additive="base">
                                            <p:cTn id="88" dur="750" fill="hold"/>
                                            <p:tgtEl>
                                              <p:spTgt spid="17"/>
                                            </p:tgtEl>
                                            <p:attrNameLst>
                                              <p:attrName>ppt_y</p:attrName>
                                            </p:attrNameLst>
                                          </p:cBhvr>
                                          <p:tavLst>
                                            <p:tav tm="0">
                                              <p:val>
                                                <p:strVal val="#ppt_y"/>
                                              </p:val>
                                            </p:tav>
                                            <p:tav tm="100000">
                                              <p:val>
                                                <p:strVal val="#ppt_y"/>
                                              </p:val>
                                            </p:tav>
                                          </p:tavLst>
                                        </p:anim>
                                      </p:childTnLst>
                                    </p:cTn>
                                  </p:par>
                                  <p:par>
                                    <p:cTn id="89" presetID="2" presetClass="entr" presetSubtype="2" fill="hold" grpId="0" nodeType="withEffect">
                                      <p:stCondLst>
                                        <p:cond delay="2900"/>
                                      </p:stCondLst>
                                      <p:childTnLst>
                                        <p:set>
                                          <p:cBhvr>
                                            <p:cTn id="90" dur="1" fill="hold">
                                              <p:stCondLst>
                                                <p:cond delay="0"/>
                                              </p:stCondLst>
                                            </p:cTn>
                                            <p:tgtEl>
                                              <p:spTgt spid="12345"/>
                                            </p:tgtEl>
                                            <p:attrNameLst>
                                              <p:attrName>style.visibility</p:attrName>
                                            </p:attrNameLst>
                                          </p:cBhvr>
                                          <p:to>
                                            <p:strVal val="visible"/>
                                          </p:to>
                                        </p:set>
                                        <p:anim calcmode="lin" valueType="num">
                                          <p:cBhvr additive="base">
                                            <p:cTn id="91" dur="750" fill="hold"/>
                                            <p:tgtEl>
                                              <p:spTgt spid="12345"/>
                                            </p:tgtEl>
                                            <p:attrNameLst>
                                              <p:attrName>ppt_x</p:attrName>
                                            </p:attrNameLst>
                                          </p:cBhvr>
                                          <p:tavLst>
                                            <p:tav tm="0">
                                              <p:val>
                                                <p:strVal val="1+#ppt_w/2"/>
                                              </p:val>
                                            </p:tav>
                                            <p:tav tm="100000">
                                              <p:val>
                                                <p:strVal val="#ppt_x"/>
                                              </p:val>
                                            </p:tav>
                                          </p:tavLst>
                                        </p:anim>
                                        <p:anim calcmode="lin" valueType="num">
                                          <p:cBhvr additive="base">
                                            <p:cTn id="92" dur="750" fill="hold"/>
                                            <p:tgtEl>
                                              <p:spTgt spid="12345"/>
                                            </p:tgtEl>
                                            <p:attrNameLst>
                                              <p:attrName>ppt_y</p:attrName>
                                            </p:attrNameLst>
                                          </p:cBhvr>
                                          <p:tavLst>
                                            <p:tav tm="0">
                                              <p:val>
                                                <p:strVal val="#ppt_y"/>
                                              </p:val>
                                            </p:tav>
                                            <p:tav tm="100000">
                                              <p:val>
                                                <p:strVal val="#ppt_y"/>
                                              </p:val>
                                            </p:tav>
                                          </p:tavLst>
                                        </p:anim>
                                      </p:childTnLst>
                                    </p:cTn>
                                  </p:par>
                                  <p:par>
                                    <p:cTn id="93" presetID="2" presetClass="entr" presetSubtype="2" fill="hold" grpId="0" nodeType="withEffect">
                                      <p:stCondLst>
                                        <p:cond delay="2900"/>
                                      </p:stCondLst>
                                      <p:childTnLst>
                                        <p:set>
                                          <p:cBhvr>
                                            <p:cTn id="94" dur="1" fill="hold">
                                              <p:stCondLst>
                                                <p:cond delay="0"/>
                                              </p:stCondLst>
                                            </p:cTn>
                                            <p:tgtEl>
                                              <p:spTgt spid="12305"/>
                                            </p:tgtEl>
                                            <p:attrNameLst>
                                              <p:attrName>style.visibility</p:attrName>
                                            </p:attrNameLst>
                                          </p:cBhvr>
                                          <p:to>
                                            <p:strVal val="visible"/>
                                          </p:to>
                                        </p:set>
                                        <p:anim calcmode="lin" valueType="num">
                                          <p:cBhvr additive="base">
                                            <p:cTn id="95" dur="750" fill="hold"/>
                                            <p:tgtEl>
                                              <p:spTgt spid="12305"/>
                                            </p:tgtEl>
                                            <p:attrNameLst>
                                              <p:attrName>ppt_x</p:attrName>
                                            </p:attrNameLst>
                                          </p:cBhvr>
                                          <p:tavLst>
                                            <p:tav tm="0">
                                              <p:val>
                                                <p:strVal val="1+#ppt_w/2"/>
                                              </p:val>
                                            </p:tav>
                                            <p:tav tm="100000">
                                              <p:val>
                                                <p:strVal val="#ppt_x"/>
                                              </p:val>
                                            </p:tav>
                                          </p:tavLst>
                                        </p:anim>
                                        <p:anim calcmode="lin" valueType="num">
                                          <p:cBhvr additive="base">
                                            <p:cTn id="96" dur="750" fill="hold"/>
                                            <p:tgtEl>
                                              <p:spTgt spid="12305"/>
                                            </p:tgtEl>
                                            <p:attrNameLst>
                                              <p:attrName>ppt_y</p:attrName>
                                            </p:attrNameLst>
                                          </p:cBhvr>
                                          <p:tavLst>
                                            <p:tav tm="0">
                                              <p:val>
                                                <p:strVal val="#ppt_y"/>
                                              </p:val>
                                            </p:tav>
                                            <p:tav tm="100000">
                                              <p:val>
                                                <p:strVal val="#ppt_y"/>
                                              </p:val>
                                            </p:tav>
                                          </p:tavLst>
                                        </p:anim>
                                      </p:childTnLst>
                                    </p:cTn>
                                  </p:par>
                                  <p:par>
                                    <p:cTn id="97" presetID="2" presetClass="entr" presetSubtype="2" fill="hold" nodeType="withEffect">
                                      <p:stCondLst>
                                        <p:cond delay="2900"/>
                                      </p:stCondLst>
                                      <p:childTnLst>
                                        <p:set>
                                          <p:cBhvr>
                                            <p:cTn id="98" dur="1" fill="hold">
                                              <p:stCondLst>
                                                <p:cond delay="0"/>
                                              </p:stCondLst>
                                            </p:cTn>
                                            <p:tgtEl>
                                              <p:spTgt spid="1029"/>
                                            </p:tgtEl>
                                            <p:attrNameLst>
                                              <p:attrName>style.visibility</p:attrName>
                                            </p:attrNameLst>
                                          </p:cBhvr>
                                          <p:to>
                                            <p:strVal val="visible"/>
                                          </p:to>
                                        </p:set>
                                        <p:anim calcmode="lin" valueType="num">
                                          <p:cBhvr additive="base">
                                            <p:cTn id="99" dur="750" fill="hold"/>
                                            <p:tgtEl>
                                              <p:spTgt spid="1029"/>
                                            </p:tgtEl>
                                            <p:attrNameLst>
                                              <p:attrName>ppt_x</p:attrName>
                                            </p:attrNameLst>
                                          </p:cBhvr>
                                          <p:tavLst>
                                            <p:tav tm="0">
                                              <p:val>
                                                <p:strVal val="1+#ppt_w/2"/>
                                              </p:val>
                                            </p:tav>
                                            <p:tav tm="100000">
                                              <p:val>
                                                <p:strVal val="#ppt_x"/>
                                              </p:val>
                                            </p:tav>
                                          </p:tavLst>
                                        </p:anim>
                                        <p:anim calcmode="lin" valueType="num">
                                          <p:cBhvr additive="base">
                                            <p:cTn id="100" dur="750" fill="hold"/>
                                            <p:tgtEl>
                                              <p:spTgt spid="102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3" grpId="0" animBg="1"/>
          <p:bldP spid="12295" grpId="0" animBg="1"/>
          <p:bldP spid="12296" grpId="0" animBg="1"/>
          <p:bldP spid="12297" grpId="0" animBg="1"/>
          <p:bldP spid="12298" grpId="0" animBg="1"/>
          <p:bldP spid="12301" grpId="0" animBg="1"/>
          <p:bldP spid="12302" grpId="0" animBg="1"/>
          <p:bldP spid="12303" grpId="0" animBg="1"/>
          <p:bldP spid="12305" grpId="0" animBg="1"/>
          <p:bldP spid="12340" grpId="0"/>
          <p:bldP spid="12341" grpId="0"/>
          <p:bldP spid="12342" grpId="0"/>
          <p:bldP spid="12343" grpId="0"/>
          <p:bldP spid="12344" grpId="0"/>
          <p:bldP spid="12345" grpId="0"/>
        </p:bldLst>
      </p:timing>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p:nvPr/>
        </p:nvPicPr>
        <p:blipFill>
          <a:blip r:embed="rId2"/>
          <a:stretch>
            <a:fillRect/>
          </a:stretch>
        </p:blipFill>
        <p:spPr>
          <a:xfrm>
            <a:off x="1934844" y="-1"/>
            <a:ext cx="5877516" cy="5141913"/>
          </a:xfrm>
          <a:prstGeom prst="rect">
            <a:avLst/>
          </a:prstGeom>
          <a:ln>
            <a:noFill/>
          </a:ln>
          <a:effectLst>
            <a:softEdge rad="112500"/>
          </a:effectLst>
        </p:spPr>
      </p:pic>
    </p:spTree>
    <p:extLst>
      <p:ext uri="{BB962C8B-B14F-4D97-AF65-F5344CB8AC3E}">
        <p14:creationId xmlns:p14="http://schemas.microsoft.com/office/powerpoint/2010/main" val="3599822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218" name="Group 2"/>
          <p:cNvGrpSpPr>
            <a:grpSpLocks/>
          </p:cNvGrpSpPr>
          <p:nvPr/>
        </p:nvGrpSpPr>
        <p:grpSpPr bwMode="auto">
          <a:xfrm>
            <a:off x="4932363" y="1274763"/>
            <a:ext cx="3887787" cy="3409950"/>
            <a:chOff x="0" y="0"/>
            <a:chExt cx="2449" cy="2148"/>
          </a:xfrm>
        </p:grpSpPr>
        <p:pic>
          <p:nvPicPr>
            <p:cNvPr id="9219" name="Picture 3" descr="iPhone_5S_freebi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0"/>
              <a:ext cx="2449" cy="2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Rectangle 4" descr="10111220362419802e801c5ef8副本"/>
            <p:cNvSpPr>
              <a:spLocks noChangeArrowheads="1"/>
            </p:cNvSpPr>
            <p:nvPr/>
          </p:nvSpPr>
          <p:spPr bwMode="auto">
            <a:xfrm>
              <a:off x="825" y="294"/>
              <a:ext cx="807" cy="1424"/>
            </a:xfrm>
            <a:prstGeom prst="rect">
              <a:avLst/>
            </a:prstGeom>
            <a:blipFill dpi="0" rotWithShape="1">
              <a:blip r:embed="rId4" cstate="screen">
                <a:extLst>
                  <a:ext uri="{28A0092B-C50C-407E-A947-70E740481C1C}">
                    <a14:useLocalDpi xmlns:a14="http://schemas.microsoft.com/office/drawing/2010/main"/>
                  </a:ext>
                </a:extLst>
              </a:blip>
              <a:srcRect/>
              <a:stretch>
                <a:fillRect/>
              </a:stretch>
            </a:blipFill>
            <a:ln w="6350" cmpd="sng">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zh-CN" altLang="en-US"/>
            </a:p>
          </p:txBody>
        </p:sp>
      </p:grpSp>
      <p:sp>
        <p:nvSpPr>
          <p:cNvPr id="9221" name="Oval 5"/>
          <p:cNvSpPr>
            <a:spLocks noChangeArrowheads="1"/>
          </p:cNvSpPr>
          <p:nvPr/>
        </p:nvSpPr>
        <p:spPr bwMode="auto">
          <a:xfrm>
            <a:off x="1403350" y="1633538"/>
            <a:ext cx="546100" cy="542925"/>
          </a:xfrm>
          <a:prstGeom prst="ellipse">
            <a:avLst/>
          </a:prstGeom>
          <a:solidFill>
            <a:srgbClr val="E4402F"/>
          </a:solidFill>
          <a:ln>
            <a:solidFill>
              <a:srgbClr val="CBAB89"/>
            </a:solidFill>
          </a:ln>
        </p:spPr>
        <p:txBody>
          <a:bodyPr/>
          <a:lstStyle/>
          <a:p>
            <a:endParaRPr lang="zh-CN" altLang="en-US"/>
          </a:p>
        </p:txBody>
      </p:sp>
      <p:grpSp>
        <p:nvGrpSpPr>
          <p:cNvPr id="9222" name="Group 6"/>
          <p:cNvGrpSpPr>
            <a:grpSpLocks/>
          </p:cNvGrpSpPr>
          <p:nvPr/>
        </p:nvGrpSpPr>
        <p:grpSpPr bwMode="auto">
          <a:xfrm>
            <a:off x="1544638" y="1771650"/>
            <a:ext cx="266700" cy="273050"/>
            <a:chOff x="0" y="0"/>
            <a:chExt cx="276" cy="281"/>
          </a:xfrm>
        </p:grpSpPr>
        <p:sp>
          <p:nvSpPr>
            <p:cNvPr id="9223" name="Freeform 7"/>
            <p:cNvSpPr>
              <a:spLocks/>
            </p:cNvSpPr>
            <p:nvPr/>
          </p:nvSpPr>
          <p:spPr bwMode="auto">
            <a:xfrm>
              <a:off x="0" y="0"/>
              <a:ext cx="276" cy="203"/>
            </a:xfrm>
            <a:custGeom>
              <a:avLst/>
              <a:gdLst>
                <a:gd name="T0" fmla="*/ 106 w 138"/>
                <a:gd name="T1" fmla="*/ 37 h 101"/>
                <a:gd name="T2" fmla="*/ 100 w 138"/>
                <a:gd name="T3" fmla="*/ 38 h 101"/>
                <a:gd name="T4" fmla="*/ 100 w 138"/>
                <a:gd name="T5" fmla="*/ 35 h 101"/>
                <a:gd name="T6" fmla="*/ 66 w 138"/>
                <a:gd name="T7" fmla="*/ 0 h 101"/>
                <a:gd name="T8" fmla="*/ 32 w 138"/>
                <a:gd name="T9" fmla="*/ 29 h 101"/>
                <a:gd name="T10" fmla="*/ 22 w 138"/>
                <a:gd name="T11" fmla="*/ 30 h 101"/>
                <a:gd name="T12" fmla="*/ 22 w 138"/>
                <a:gd name="T13" fmla="*/ 30 h 101"/>
                <a:gd name="T14" fmla="*/ 8 w 138"/>
                <a:gd name="T15" fmla="*/ 51 h 101"/>
                <a:gd name="T16" fmla="*/ 10 w 138"/>
                <a:gd name="T17" fmla="*/ 60 h 101"/>
                <a:gd name="T18" fmla="*/ 0 w 138"/>
                <a:gd name="T19" fmla="*/ 79 h 101"/>
                <a:gd name="T20" fmla="*/ 22 w 138"/>
                <a:gd name="T21" fmla="*/ 101 h 101"/>
                <a:gd name="T22" fmla="*/ 45 w 138"/>
                <a:gd name="T23" fmla="*/ 101 h 101"/>
                <a:gd name="T24" fmla="*/ 51 w 138"/>
                <a:gd name="T25" fmla="*/ 95 h 101"/>
                <a:gd name="T26" fmla="*/ 45 w 138"/>
                <a:gd name="T27" fmla="*/ 89 h 101"/>
                <a:gd name="T28" fmla="*/ 22 w 138"/>
                <a:gd name="T29" fmla="*/ 89 h 101"/>
                <a:gd name="T30" fmla="*/ 12 w 138"/>
                <a:gd name="T31" fmla="*/ 79 h 101"/>
                <a:gd name="T32" fmla="*/ 20 w 138"/>
                <a:gd name="T33" fmla="*/ 69 h 101"/>
                <a:gd name="T34" fmla="*/ 25 w 138"/>
                <a:gd name="T35" fmla="*/ 65 h 101"/>
                <a:gd name="T36" fmla="*/ 23 w 138"/>
                <a:gd name="T37" fmla="*/ 58 h 101"/>
                <a:gd name="T38" fmla="*/ 20 w 138"/>
                <a:gd name="T39" fmla="*/ 51 h 101"/>
                <a:gd name="T40" fmla="*/ 26 w 138"/>
                <a:gd name="T41" fmla="*/ 41 h 101"/>
                <a:gd name="T42" fmla="*/ 26 w 138"/>
                <a:gd name="T43" fmla="*/ 41 h 101"/>
                <a:gd name="T44" fmla="*/ 35 w 138"/>
                <a:gd name="T45" fmla="*/ 42 h 101"/>
                <a:gd name="T46" fmla="*/ 41 w 138"/>
                <a:gd name="T47" fmla="*/ 42 h 101"/>
                <a:gd name="T48" fmla="*/ 43 w 138"/>
                <a:gd name="T49" fmla="*/ 36 h 101"/>
                <a:gd name="T50" fmla="*/ 43 w 138"/>
                <a:gd name="T51" fmla="*/ 35 h 101"/>
                <a:gd name="T52" fmla="*/ 43 w 138"/>
                <a:gd name="T53" fmla="*/ 35 h 101"/>
                <a:gd name="T54" fmla="*/ 66 w 138"/>
                <a:gd name="T55" fmla="*/ 12 h 101"/>
                <a:gd name="T56" fmla="*/ 88 w 138"/>
                <a:gd name="T57" fmla="*/ 35 h 101"/>
                <a:gd name="T58" fmla="*/ 84 w 138"/>
                <a:gd name="T59" fmla="*/ 46 h 101"/>
                <a:gd name="T60" fmla="*/ 86 w 138"/>
                <a:gd name="T61" fmla="*/ 54 h 101"/>
                <a:gd name="T62" fmla="*/ 93 w 138"/>
                <a:gd name="T63" fmla="*/ 54 h 101"/>
                <a:gd name="T64" fmla="*/ 106 w 138"/>
                <a:gd name="T65" fmla="*/ 49 h 101"/>
                <a:gd name="T66" fmla="*/ 126 w 138"/>
                <a:gd name="T67" fmla="*/ 69 h 101"/>
                <a:gd name="T68" fmla="*/ 106 w 138"/>
                <a:gd name="T69" fmla="*/ 89 h 101"/>
                <a:gd name="T70" fmla="*/ 93 w 138"/>
                <a:gd name="T71" fmla="*/ 89 h 101"/>
                <a:gd name="T72" fmla="*/ 87 w 138"/>
                <a:gd name="T73" fmla="*/ 95 h 101"/>
                <a:gd name="T74" fmla="*/ 93 w 138"/>
                <a:gd name="T75" fmla="*/ 101 h 101"/>
                <a:gd name="T76" fmla="*/ 106 w 138"/>
                <a:gd name="T77" fmla="*/ 101 h 101"/>
                <a:gd name="T78" fmla="*/ 138 w 138"/>
                <a:gd name="T79" fmla="*/ 69 h 101"/>
                <a:gd name="T80" fmla="*/ 106 w 138"/>
                <a:gd name="T81" fmla="*/ 37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38" h="101">
                  <a:moveTo>
                    <a:pt x="106" y="37"/>
                  </a:moveTo>
                  <a:cubicBezTo>
                    <a:pt x="104" y="37"/>
                    <a:pt x="102" y="37"/>
                    <a:pt x="100" y="38"/>
                  </a:cubicBezTo>
                  <a:cubicBezTo>
                    <a:pt x="100" y="37"/>
                    <a:pt x="100" y="36"/>
                    <a:pt x="100" y="35"/>
                  </a:cubicBezTo>
                  <a:cubicBezTo>
                    <a:pt x="100" y="16"/>
                    <a:pt x="84" y="0"/>
                    <a:pt x="66" y="0"/>
                  </a:cubicBezTo>
                  <a:cubicBezTo>
                    <a:pt x="49" y="0"/>
                    <a:pt x="35" y="13"/>
                    <a:pt x="32" y="29"/>
                  </a:cubicBezTo>
                  <a:cubicBezTo>
                    <a:pt x="28" y="28"/>
                    <a:pt x="25" y="29"/>
                    <a:pt x="22" y="30"/>
                  </a:cubicBezTo>
                  <a:cubicBezTo>
                    <a:pt x="22" y="30"/>
                    <a:pt x="22" y="30"/>
                    <a:pt x="22" y="30"/>
                  </a:cubicBezTo>
                  <a:cubicBezTo>
                    <a:pt x="13" y="33"/>
                    <a:pt x="8" y="42"/>
                    <a:pt x="8" y="51"/>
                  </a:cubicBezTo>
                  <a:cubicBezTo>
                    <a:pt x="8" y="54"/>
                    <a:pt x="8" y="57"/>
                    <a:pt x="10" y="60"/>
                  </a:cubicBezTo>
                  <a:cubicBezTo>
                    <a:pt x="4" y="64"/>
                    <a:pt x="0" y="71"/>
                    <a:pt x="0" y="79"/>
                  </a:cubicBezTo>
                  <a:cubicBezTo>
                    <a:pt x="0" y="91"/>
                    <a:pt x="10" y="101"/>
                    <a:pt x="22" y="101"/>
                  </a:cubicBezTo>
                  <a:cubicBezTo>
                    <a:pt x="45" y="101"/>
                    <a:pt x="45" y="101"/>
                    <a:pt x="45" y="101"/>
                  </a:cubicBezTo>
                  <a:cubicBezTo>
                    <a:pt x="48" y="101"/>
                    <a:pt x="51" y="98"/>
                    <a:pt x="51" y="95"/>
                  </a:cubicBezTo>
                  <a:cubicBezTo>
                    <a:pt x="51" y="92"/>
                    <a:pt x="48" y="89"/>
                    <a:pt x="45" y="89"/>
                  </a:cubicBezTo>
                  <a:cubicBezTo>
                    <a:pt x="22" y="89"/>
                    <a:pt x="22" y="89"/>
                    <a:pt x="22" y="89"/>
                  </a:cubicBezTo>
                  <a:cubicBezTo>
                    <a:pt x="16" y="89"/>
                    <a:pt x="12" y="84"/>
                    <a:pt x="12" y="79"/>
                  </a:cubicBezTo>
                  <a:cubicBezTo>
                    <a:pt x="12" y="74"/>
                    <a:pt x="16" y="70"/>
                    <a:pt x="20" y="69"/>
                  </a:cubicBezTo>
                  <a:cubicBezTo>
                    <a:pt x="23" y="69"/>
                    <a:pt x="25" y="67"/>
                    <a:pt x="25" y="65"/>
                  </a:cubicBezTo>
                  <a:cubicBezTo>
                    <a:pt x="26" y="62"/>
                    <a:pt x="25" y="60"/>
                    <a:pt x="23" y="58"/>
                  </a:cubicBezTo>
                  <a:cubicBezTo>
                    <a:pt x="21" y="57"/>
                    <a:pt x="20" y="54"/>
                    <a:pt x="20" y="51"/>
                  </a:cubicBezTo>
                  <a:cubicBezTo>
                    <a:pt x="20" y="47"/>
                    <a:pt x="22" y="43"/>
                    <a:pt x="26" y="41"/>
                  </a:cubicBezTo>
                  <a:cubicBezTo>
                    <a:pt x="26" y="41"/>
                    <a:pt x="26" y="41"/>
                    <a:pt x="26" y="41"/>
                  </a:cubicBezTo>
                  <a:cubicBezTo>
                    <a:pt x="29" y="40"/>
                    <a:pt x="32" y="40"/>
                    <a:pt x="35" y="42"/>
                  </a:cubicBezTo>
                  <a:cubicBezTo>
                    <a:pt x="36" y="43"/>
                    <a:pt x="39" y="43"/>
                    <a:pt x="41" y="42"/>
                  </a:cubicBezTo>
                  <a:cubicBezTo>
                    <a:pt x="43" y="41"/>
                    <a:pt x="44" y="39"/>
                    <a:pt x="43" y="36"/>
                  </a:cubicBezTo>
                  <a:cubicBezTo>
                    <a:pt x="43" y="36"/>
                    <a:pt x="43" y="36"/>
                    <a:pt x="43" y="35"/>
                  </a:cubicBezTo>
                  <a:cubicBezTo>
                    <a:pt x="43" y="35"/>
                    <a:pt x="43" y="35"/>
                    <a:pt x="43" y="35"/>
                  </a:cubicBezTo>
                  <a:cubicBezTo>
                    <a:pt x="43" y="22"/>
                    <a:pt x="53" y="12"/>
                    <a:pt x="66" y="12"/>
                  </a:cubicBezTo>
                  <a:cubicBezTo>
                    <a:pt x="78" y="12"/>
                    <a:pt x="88" y="22"/>
                    <a:pt x="88" y="35"/>
                  </a:cubicBezTo>
                  <a:cubicBezTo>
                    <a:pt x="88" y="39"/>
                    <a:pt x="87" y="43"/>
                    <a:pt x="84" y="46"/>
                  </a:cubicBezTo>
                  <a:cubicBezTo>
                    <a:pt x="83" y="49"/>
                    <a:pt x="83" y="52"/>
                    <a:pt x="86" y="54"/>
                  </a:cubicBezTo>
                  <a:cubicBezTo>
                    <a:pt x="88" y="56"/>
                    <a:pt x="91" y="56"/>
                    <a:pt x="93" y="54"/>
                  </a:cubicBezTo>
                  <a:cubicBezTo>
                    <a:pt x="96" y="52"/>
                    <a:pt x="100" y="49"/>
                    <a:pt x="106" y="49"/>
                  </a:cubicBezTo>
                  <a:cubicBezTo>
                    <a:pt x="117" y="49"/>
                    <a:pt x="126" y="58"/>
                    <a:pt x="126" y="69"/>
                  </a:cubicBezTo>
                  <a:cubicBezTo>
                    <a:pt x="126" y="80"/>
                    <a:pt x="117" y="89"/>
                    <a:pt x="106" y="89"/>
                  </a:cubicBezTo>
                  <a:cubicBezTo>
                    <a:pt x="93" y="89"/>
                    <a:pt x="93" y="89"/>
                    <a:pt x="93" y="89"/>
                  </a:cubicBezTo>
                  <a:cubicBezTo>
                    <a:pt x="90" y="89"/>
                    <a:pt x="87" y="92"/>
                    <a:pt x="87" y="95"/>
                  </a:cubicBezTo>
                  <a:cubicBezTo>
                    <a:pt x="87" y="98"/>
                    <a:pt x="90" y="101"/>
                    <a:pt x="93" y="101"/>
                  </a:cubicBezTo>
                  <a:cubicBezTo>
                    <a:pt x="106" y="101"/>
                    <a:pt x="106" y="101"/>
                    <a:pt x="106" y="101"/>
                  </a:cubicBezTo>
                  <a:cubicBezTo>
                    <a:pt x="124" y="101"/>
                    <a:pt x="138" y="87"/>
                    <a:pt x="138" y="69"/>
                  </a:cubicBezTo>
                  <a:cubicBezTo>
                    <a:pt x="138" y="51"/>
                    <a:pt x="124" y="37"/>
                    <a:pt x="106" y="37"/>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24" name="Freeform 8"/>
            <p:cNvSpPr>
              <a:spLocks/>
            </p:cNvSpPr>
            <p:nvPr/>
          </p:nvSpPr>
          <p:spPr bwMode="auto">
            <a:xfrm>
              <a:off x="84" y="115"/>
              <a:ext cx="108" cy="166"/>
            </a:xfrm>
            <a:custGeom>
              <a:avLst/>
              <a:gdLst>
                <a:gd name="T0" fmla="*/ 43 w 54"/>
                <a:gd name="T1" fmla="*/ 53 h 83"/>
                <a:gd name="T2" fmla="*/ 33 w 54"/>
                <a:gd name="T3" fmla="*/ 63 h 83"/>
                <a:gd name="T4" fmla="*/ 33 w 54"/>
                <a:gd name="T5" fmla="*/ 6 h 83"/>
                <a:gd name="T6" fmla="*/ 27 w 54"/>
                <a:gd name="T7" fmla="*/ 0 h 83"/>
                <a:gd name="T8" fmla="*/ 21 w 54"/>
                <a:gd name="T9" fmla="*/ 6 h 83"/>
                <a:gd name="T10" fmla="*/ 21 w 54"/>
                <a:gd name="T11" fmla="*/ 63 h 83"/>
                <a:gd name="T12" fmla="*/ 11 w 54"/>
                <a:gd name="T13" fmla="*/ 53 h 83"/>
                <a:gd name="T14" fmla="*/ 2 w 54"/>
                <a:gd name="T15" fmla="*/ 53 h 83"/>
                <a:gd name="T16" fmla="*/ 2 w 54"/>
                <a:gd name="T17" fmla="*/ 61 h 83"/>
                <a:gd name="T18" fmla="*/ 23 w 54"/>
                <a:gd name="T19" fmla="*/ 82 h 83"/>
                <a:gd name="T20" fmla="*/ 27 w 54"/>
                <a:gd name="T21" fmla="*/ 83 h 83"/>
                <a:gd name="T22" fmla="*/ 31 w 54"/>
                <a:gd name="T23" fmla="*/ 82 h 83"/>
                <a:gd name="T24" fmla="*/ 52 w 54"/>
                <a:gd name="T25" fmla="*/ 61 h 83"/>
                <a:gd name="T26" fmla="*/ 52 w 54"/>
                <a:gd name="T27" fmla="*/ 53 h 83"/>
                <a:gd name="T28" fmla="*/ 43 w 54"/>
                <a:gd name="T29" fmla="*/ 5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4" h="83">
                  <a:moveTo>
                    <a:pt x="43" y="53"/>
                  </a:moveTo>
                  <a:cubicBezTo>
                    <a:pt x="33" y="63"/>
                    <a:pt x="33" y="63"/>
                    <a:pt x="33" y="63"/>
                  </a:cubicBezTo>
                  <a:cubicBezTo>
                    <a:pt x="33" y="6"/>
                    <a:pt x="33" y="6"/>
                    <a:pt x="33" y="6"/>
                  </a:cubicBezTo>
                  <a:cubicBezTo>
                    <a:pt x="33" y="2"/>
                    <a:pt x="30" y="0"/>
                    <a:pt x="27" y="0"/>
                  </a:cubicBezTo>
                  <a:cubicBezTo>
                    <a:pt x="24" y="0"/>
                    <a:pt x="21" y="2"/>
                    <a:pt x="21" y="6"/>
                  </a:cubicBezTo>
                  <a:cubicBezTo>
                    <a:pt x="21" y="63"/>
                    <a:pt x="21" y="63"/>
                    <a:pt x="21" y="63"/>
                  </a:cubicBezTo>
                  <a:cubicBezTo>
                    <a:pt x="11" y="53"/>
                    <a:pt x="11" y="53"/>
                    <a:pt x="11" y="53"/>
                  </a:cubicBezTo>
                  <a:cubicBezTo>
                    <a:pt x="8" y="50"/>
                    <a:pt x="5" y="50"/>
                    <a:pt x="2" y="53"/>
                  </a:cubicBezTo>
                  <a:cubicBezTo>
                    <a:pt x="0" y="55"/>
                    <a:pt x="0" y="59"/>
                    <a:pt x="2" y="61"/>
                  </a:cubicBezTo>
                  <a:cubicBezTo>
                    <a:pt x="23" y="82"/>
                    <a:pt x="23" y="82"/>
                    <a:pt x="23" y="82"/>
                  </a:cubicBezTo>
                  <a:cubicBezTo>
                    <a:pt x="24" y="83"/>
                    <a:pt x="25" y="83"/>
                    <a:pt x="27" y="83"/>
                  </a:cubicBezTo>
                  <a:cubicBezTo>
                    <a:pt x="28" y="83"/>
                    <a:pt x="30" y="83"/>
                    <a:pt x="31" y="82"/>
                  </a:cubicBezTo>
                  <a:cubicBezTo>
                    <a:pt x="52" y="61"/>
                    <a:pt x="52" y="61"/>
                    <a:pt x="52" y="61"/>
                  </a:cubicBezTo>
                  <a:cubicBezTo>
                    <a:pt x="54" y="59"/>
                    <a:pt x="54" y="55"/>
                    <a:pt x="52" y="53"/>
                  </a:cubicBezTo>
                  <a:cubicBezTo>
                    <a:pt x="49" y="50"/>
                    <a:pt x="45" y="50"/>
                    <a:pt x="43" y="5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9225" name="Oval 9"/>
          <p:cNvSpPr>
            <a:spLocks noChangeArrowheads="1"/>
          </p:cNvSpPr>
          <p:nvPr/>
        </p:nvSpPr>
        <p:spPr bwMode="auto">
          <a:xfrm>
            <a:off x="1404938" y="2570163"/>
            <a:ext cx="546100" cy="542925"/>
          </a:xfrm>
          <a:prstGeom prst="ellipse">
            <a:avLst/>
          </a:prstGeom>
          <a:solidFill>
            <a:srgbClr val="E4402F"/>
          </a:solidFill>
          <a:ln>
            <a:solidFill>
              <a:srgbClr val="CBAB89"/>
            </a:solidFill>
          </a:ln>
        </p:spPr>
        <p:txBody>
          <a:bodyPr/>
          <a:lstStyle/>
          <a:p>
            <a:endParaRPr lang="zh-CN" altLang="en-US"/>
          </a:p>
        </p:txBody>
      </p:sp>
      <p:grpSp>
        <p:nvGrpSpPr>
          <p:cNvPr id="9226" name="Group 10"/>
          <p:cNvGrpSpPr>
            <a:grpSpLocks/>
          </p:cNvGrpSpPr>
          <p:nvPr/>
        </p:nvGrpSpPr>
        <p:grpSpPr bwMode="auto">
          <a:xfrm>
            <a:off x="1577975" y="2693988"/>
            <a:ext cx="200025" cy="292100"/>
            <a:chOff x="0" y="0"/>
            <a:chExt cx="206" cy="305"/>
          </a:xfrm>
        </p:grpSpPr>
        <p:sp>
          <p:nvSpPr>
            <p:cNvPr id="9227" name="Freeform 11"/>
            <p:cNvSpPr>
              <a:spLocks noEditPoints="1"/>
            </p:cNvSpPr>
            <p:nvPr/>
          </p:nvSpPr>
          <p:spPr bwMode="auto">
            <a:xfrm>
              <a:off x="0" y="43"/>
              <a:ext cx="206" cy="262"/>
            </a:xfrm>
            <a:custGeom>
              <a:avLst/>
              <a:gdLst>
                <a:gd name="T0" fmla="*/ 124 w 153"/>
                <a:gd name="T1" fmla="*/ 0 h 193"/>
                <a:gd name="T2" fmla="*/ 29 w 153"/>
                <a:gd name="T3" fmla="*/ 0 h 193"/>
                <a:gd name="T4" fmla="*/ 0 w 153"/>
                <a:gd name="T5" fmla="*/ 29 h 193"/>
                <a:gd name="T6" fmla="*/ 0 w 153"/>
                <a:gd name="T7" fmla="*/ 183 h 193"/>
                <a:gd name="T8" fmla="*/ 5 w 153"/>
                <a:gd name="T9" fmla="*/ 191 h 193"/>
                <a:gd name="T10" fmla="*/ 14 w 153"/>
                <a:gd name="T11" fmla="*/ 192 h 193"/>
                <a:gd name="T12" fmla="*/ 77 w 153"/>
                <a:gd name="T13" fmla="*/ 160 h 193"/>
                <a:gd name="T14" fmla="*/ 139 w 153"/>
                <a:gd name="T15" fmla="*/ 192 h 193"/>
                <a:gd name="T16" fmla="*/ 144 w 153"/>
                <a:gd name="T17" fmla="*/ 193 h 193"/>
                <a:gd name="T18" fmla="*/ 149 w 153"/>
                <a:gd name="T19" fmla="*/ 191 h 193"/>
                <a:gd name="T20" fmla="*/ 153 w 153"/>
                <a:gd name="T21" fmla="*/ 183 h 193"/>
                <a:gd name="T22" fmla="*/ 153 w 153"/>
                <a:gd name="T23" fmla="*/ 29 h 193"/>
                <a:gd name="T24" fmla="*/ 124 w 153"/>
                <a:gd name="T25" fmla="*/ 0 h 193"/>
                <a:gd name="T26" fmla="*/ 134 w 153"/>
                <a:gd name="T27" fmla="*/ 168 h 193"/>
                <a:gd name="T28" fmla="*/ 81 w 153"/>
                <a:gd name="T29" fmla="*/ 140 h 193"/>
                <a:gd name="T30" fmla="*/ 77 w 153"/>
                <a:gd name="T31" fmla="*/ 139 h 193"/>
                <a:gd name="T32" fmla="*/ 72 w 153"/>
                <a:gd name="T33" fmla="*/ 140 h 193"/>
                <a:gd name="T34" fmla="*/ 19 w 153"/>
                <a:gd name="T35" fmla="*/ 168 h 193"/>
                <a:gd name="T36" fmla="*/ 19 w 153"/>
                <a:gd name="T37" fmla="*/ 29 h 193"/>
                <a:gd name="T38" fmla="*/ 29 w 153"/>
                <a:gd name="T39" fmla="*/ 19 h 193"/>
                <a:gd name="T40" fmla="*/ 124 w 153"/>
                <a:gd name="T41" fmla="*/ 19 h 193"/>
                <a:gd name="T42" fmla="*/ 134 w 153"/>
                <a:gd name="T43" fmla="*/ 29 h 193"/>
                <a:gd name="T44" fmla="*/ 134 w 153"/>
                <a:gd name="T45" fmla="*/ 168 h 1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3" h="193">
                  <a:moveTo>
                    <a:pt x="124" y="0"/>
                  </a:moveTo>
                  <a:cubicBezTo>
                    <a:pt x="29" y="0"/>
                    <a:pt x="29" y="0"/>
                    <a:pt x="29" y="0"/>
                  </a:cubicBezTo>
                  <a:cubicBezTo>
                    <a:pt x="13" y="0"/>
                    <a:pt x="0" y="13"/>
                    <a:pt x="0" y="29"/>
                  </a:cubicBezTo>
                  <a:cubicBezTo>
                    <a:pt x="0" y="183"/>
                    <a:pt x="0" y="183"/>
                    <a:pt x="0" y="183"/>
                  </a:cubicBezTo>
                  <a:cubicBezTo>
                    <a:pt x="0" y="187"/>
                    <a:pt x="2" y="190"/>
                    <a:pt x="5" y="191"/>
                  </a:cubicBezTo>
                  <a:cubicBezTo>
                    <a:pt x="8" y="193"/>
                    <a:pt x="11" y="193"/>
                    <a:pt x="14" y="192"/>
                  </a:cubicBezTo>
                  <a:cubicBezTo>
                    <a:pt x="77" y="160"/>
                    <a:pt x="77" y="160"/>
                    <a:pt x="77" y="160"/>
                  </a:cubicBezTo>
                  <a:cubicBezTo>
                    <a:pt x="139" y="192"/>
                    <a:pt x="139" y="192"/>
                    <a:pt x="139" y="192"/>
                  </a:cubicBezTo>
                  <a:cubicBezTo>
                    <a:pt x="141" y="193"/>
                    <a:pt x="142" y="193"/>
                    <a:pt x="144" y="193"/>
                  </a:cubicBezTo>
                  <a:cubicBezTo>
                    <a:pt x="146" y="193"/>
                    <a:pt x="147" y="192"/>
                    <a:pt x="149" y="191"/>
                  </a:cubicBezTo>
                  <a:cubicBezTo>
                    <a:pt x="152" y="190"/>
                    <a:pt x="153" y="187"/>
                    <a:pt x="153" y="183"/>
                  </a:cubicBezTo>
                  <a:cubicBezTo>
                    <a:pt x="153" y="29"/>
                    <a:pt x="153" y="29"/>
                    <a:pt x="153" y="29"/>
                  </a:cubicBezTo>
                  <a:cubicBezTo>
                    <a:pt x="153" y="13"/>
                    <a:pt x="140" y="0"/>
                    <a:pt x="124" y="0"/>
                  </a:cubicBezTo>
                  <a:close/>
                  <a:moveTo>
                    <a:pt x="134" y="168"/>
                  </a:moveTo>
                  <a:cubicBezTo>
                    <a:pt x="81" y="140"/>
                    <a:pt x="81" y="140"/>
                    <a:pt x="81" y="140"/>
                  </a:cubicBezTo>
                  <a:cubicBezTo>
                    <a:pt x="80" y="140"/>
                    <a:pt x="78" y="139"/>
                    <a:pt x="77" y="139"/>
                  </a:cubicBezTo>
                  <a:cubicBezTo>
                    <a:pt x="75" y="139"/>
                    <a:pt x="74" y="140"/>
                    <a:pt x="72" y="140"/>
                  </a:cubicBezTo>
                  <a:cubicBezTo>
                    <a:pt x="19" y="168"/>
                    <a:pt x="19" y="168"/>
                    <a:pt x="19" y="168"/>
                  </a:cubicBezTo>
                  <a:cubicBezTo>
                    <a:pt x="19" y="29"/>
                    <a:pt x="19" y="29"/>
                    <a:pt x="19" y="29"/>
                  </a:cubicBezTo>
                  <a:cubicBezTo>
                    <a:pt x="19" y="23"/>
                    <a:pt x="24" y="19"/>
                    <a:pt x="29" y="19"/>
                  </a:cubicBezTo>
                  <a:cubicBezTo>
                    <a:pt x="124" y="19"/>
                    <a:pt x="124" y="19"/>
                    <a:pt x="124" y="19"/>
                  </a:cubicBezTo>
                  <a:cubicBezTo>
                    <a:pt x="130" y="19"/>
                    <a:pt x="134" y="23"/>
                    <a:pt x="134" y="29"/>
                  </a:cubicBezTo>
                  <a:lnTo>
                    <a:pt x="134" y="16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28" name="Freeform 12"/>
            <p:cNvSpPr>
              <a:spLocks/>
            </p:cNvSpPr>
            <p:nvPr/>
          </p:nvSpPr>
          <p:spPr bwMode="auto">
            <a:xfrm>
              <a:off x="42" y="0"/>
              <a:ext cx="123" cy="26"/>
            </a:xfrm>
            <a:custGeom>
              <a:avLst/>
              <a:gdLst>
                <a:gd name="T0" fmla="*/ 10 w 91"/>
                <a:gd name="T1" fmla="*/ 19 h 19"/>
                <a:gd name="T2" fmla="*/ 82 w 91"/>
                <a:gd name="T3" fmla="*/ 19 h 19"/>
                <a:gd name="T4" fmla="*/ 91 w 91"/>
                <a:gd name="T5" fmla="*/ 10 h 19"/>
                <a:gd name="T6" fmla="*/ 82 w 91"/>
                <a:gd name="T7" fmla="*/ 0 h 19"/>
                <a:gd name="T8" fmla="*/ 10 w 91"/>
                <a:gd name="T9" fmla="*/ 0 h 19"/>
                <a:gd name="T10" fmla="*/ 0 w 91"/>
                <a:gd name="T11" fmla="*/ 10 h 19"/>
                <a:gd name="T12" fmla="*/ 10 w 91"/>
                <a:gd name="T13" fmla="*/ 19 h 19"/>
              </a:gdLst>
              <a:ahLst/>
              <a:cxnLst>
                <a:cxn ang="0">
                  <a:pos x="T0" y="T1"/>
                </a:cxn>
                <a:cxn ang="0">
                  <a:pos x="T2" y="T3"/>
                </a:cxn>
                <a:cxn ang="0">
                  <a:pos x="T4" y="T5"/>
                </a:cxn>
                <a:cxn ang="0">
                  <a:pos x="T6" y="T7"/>
                </a:cxn>
                <a:cxn ang="0">
                  <a:pos x="T8" y="T9"/>
                </a:cxn>
                <a:cxn ang="0">
                  <a:pos x="T10" y="T11"/>
                </a:cxn>
                <a:cxn ang="0">
                  <a:pos x="T12" y="T13"/>
                </a:cxn>
              </a:cxnLst>
              <a:rect l="0" t="0" r="r" b="b"/>
              <a:pathLst>
                <a:path w="91" h="19">
                  <a:moveTo>
                    <a:pt x="10" y="19"/>
                  </a:moveTo>
                  <a:cubicBezTo>
                    <a:pt x="82" y="19"/>
                    <a:pt x="82" y="19"/>
                    <a:pt x="82" y="19"/>
                  </a:cubicBezTo>
                  <a:cubicBezTo>
                    <a:pt x="87" y="19"/>
                    <a:pt x="91" y="15"/>
                    <a:pt x="91" y="10"/>
                  </a:cubicBezTo>
                  <a:cubicBezTo>
                    <a:pt x="91" y="4"/>
                    <a:pt x="87" y="0"/>
                    <a:pt x="82" y="0"/>
                  </a:cubicBezTo>
                  <a:cubicBezTo>
                    <a:pt x="10" y="0"/>
                    <a:pt x="10" y="0"/>
                    <a:pt x="10" y="0"/>
                  </a:cubicBezTo>
                  <a:cubicBezTo>
                    <a:pt x="5" y="0"/>
                    <a:pt x="0" y="4"/>
                    <a:pt x="0" y="10"/>
                  </a:cubicBezTo>
                  <a:cubicBezTo>
                    <a:pt x="0" y="15"/>
                    <a:pt x="5" y="19"/>
                    <a:pt x="10" y="1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29" name="Freeform 13"/>
            <p:cNvSpPr>
              <a:spLocks/>
            </p:cNvSpPr>
            <p:nvPr/>
          </p:nvSpPr>
          <p:spPr bwMode="auto">
            <a:xfrm>
              <a:off x="56" y="105"/>
              <a:ext cx="94" cy="94"/>
            </a:xfrm>
            <a:custGeom>
              <a:avLst/>
              <a:gdLst>
                <a:gd name="T0" fmla="*/ 60 w 69"/>
                <a:gd name="T1" fmla="*/ 25 h 69"/>
                <a:gd name="T2" fmla="*/ 44 w 69"/>
                <a:gd name="T3" fmla="*/ 25 h 69"/>
                <a:gd name="T4" fmla="*/ 44 w 69"/>
                <a:gd name="T5" fmla="*/ 9 h 69"/>
                <a:gd name="T6" fmla="*/ 35 w 69"/>
                <a:gd name="T7" fmla="*/ 0 h 69"/>
                <a:gd name="T8" fmla="*/ 25 w 69"/>
                <a:gd name="T9" fmla="*/ 9 h 69"/>
                <a:gd name="T10" fmla="*/ 25 w 69"/>
                <a:gd name="T11" fmla="*/ 25 h 69"/>
                <a:gd name="T12" fmla="*/ 10 w 69"/>
                <a:gd name="T13" fmla="*/ 25 h 69"/>
                <a:gd name="T14" fmla="*/ 0 w 69"/>
                <a:gd name="T15" fmla="*/ 34 h 69"/>
                <a:gd name="T16" fmla="*/ 10 w 69"/>
                <a:gd name="T17" fmla="*/ 44 h 69"/>
                <a:gd name="T18" fmla="*/ 25 w 69"/>
                <a:gd name="T19" fmla="*/ 44 h 69"/>
                <a:gd name="T20" fmla="*/ 25 w 69"/>
                <a:gd name="T21" fmla="*/ 59 h 69"/>
                <a:gd name="T22" fmla="*/ 35 w 69"/>
                <a:gd name="T23" fmla="*/ 69 h 69"/>
                <a:gd name="T24" fmla="*/ 44 w 69"/>
                <a:gd name="T25" fmla="*/ 59 h 69"/>
                <a:gd name="T26" fmla="*/ 44 w 69"/>
                <a:gd name="T27" fmla="*/ 44 h 69"/>
                <a:gd name="T28" fmla="*/ 60 w 69"/>
                <a:gd name="T29" fmla="*/ 44 h 69"/>
                <a:gd name="T30" fmla="*/ 69 w 69"/>
                <a:gd name="T31" fmla="*/ 34 h 69"/>
                <a:gd name="T32" fmla="*/ 60 w 69"/>
                <a:gd name="T33" fmla="*/ 25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9" h="69">
                  <a:moveTo>
                    <a:pt x="60" y="25"/>
                  </a:moveTo>
                  <a:cubicBezTo>
                    <a:pt x="44" y="25"/>
                    <a:pt x="44" y="25"/>
                    <a:pt x="44" y="25"/>
                  </a:cubicBezTo>
                  <a:cubicBezTo>
                    <a:pt x="44" y="9"/>
                    <a:pt x="44" y="9"/>
                    <a:pt x="44" y="9"/>
                  </a:cubicBezTo>
                  <a:cubicBezTo>
                    <a:pt x="44" y="4"/>
                    <a:pt x="40" y="0"/>
                    <a:pt x="35" y="0"/>
                  </a:cubicBezTo>
                  <a:cubicBezTo>
                    <a:pt x="30" y="0"/>
                    <a:pt x="25" y="4"/>
                    <a:pt x="25" y="9"/>
                  </a:cubicBezTo>
                  <a:cubicBezTo>
                    <a:pt x="25" y="25"/>
                    <a:pt x="25" y="25"/>
                    <a:pt x="25" y="25"/>
                  </a:cubicBezTo>
                  <a:cubicBezTo>
                    <a:pt x="10" y="25"/>
                    <a:pt x="10" y="25"/>
                    <a:pt x="10" y="25"/>
                  </a:cubicBezTo>
                  <a:cubicBezTo>
                    <a:pt x="5" y="25"/>
                    <a:pt x="0" y="29"/>
                    <a:pt x="0" y="34"/>
                  </a:cubicBezTo>
                  <a:cubicBezTo>
                    <a:pt x="0" y="39"/>
                    <a:pt x="5" y="44"/>
                    <a:pt x="10" y="44"/>
                  </a:cubicBezTo>
                  <a:cubicBezTo>
                    <a:pt x="25" y="44"/>
                    <a:pt x="25" y="44"/>
                    <a:pt x="25" y="44"/>
                  </a:cubicBezTo>
                  <a:cubicBezTo>
                    <a:pt x="25" y="59"/>
                    <a:pt x="25" y="59"/>
                    <a:pt x="25" y="59"/>
                  </a:cubicBezTo>
                  <a:cubicBezTo>
                    <a:pt x="25" y="64"/>
                    <a:pt x="30" y="69"/>
                    <a:pt x="35" y="69"/>
                  </a:cubicBezTo>
                  <a:cubicBezTo>
                    <a:pt x="40" y="69"/>
                    <a:pt x="44" y="64"/>
                    <a:pt x="44" y="59"/>
                  </a:cubicBezTo>
                  <a:cubicBezTo>
                    <a:pt x="44" y="44"/>
                    <a:pt x="44" y="44"/>
                    <a:pt x="44" y="44"/>
                  </a:cubicBezTo>
                  <a:cubicBezTo>
                    <a:pt x="60" y="44"/>
                    <a:pt x="60" y="44"/>
                    <a:pt x="60" y="44"/>
                  </a:cubicBezTo>
                  <a:cubicBezTo>
                    <a:pt x="65" y="44"/>
                    <a:pt x="69" y="39"/>
                    <a:pt x="69" y="34"/>
                  </a:cubicBezTo>
                  <a:cubicBezTo>
                    <a:pt x="69" y="29"/>
                    <a:pt x="65" y="25"/>
                    <a:pt x="60" y="2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9230" name="Oval 14"/>
          <p:cNvSpPr>
            <a:spLocks noChangeArrowheads="1"/>
          </p:cNvSpPr>
          <p:nvPr/>
        </p:nvSpPr>
        <p:spPr bwMode="auto">
          <a:xfrm>
            <a:off x="1404938" y="3494088"/>
            <a:ext cx="546100" cy="542925"/>
          </a:xfrm>
          <a:prstGeom prst="ellipse">
            <a:avLst/>
          </a:prstGeom>
          <a:solidFill>
            <a:srgbClr val="E4402F"/>
          </a:solidFill>
          <a:ln>
            <a:solidFill>
              <a:srgbClr val="CBAB89"/>
            </a:solidFill>
          </a:ln>
        </p:spPr>
        <p:txBody>
          <a:bodyPr/>
          <a:lstStyle/>
          <a:p>
            <a:endParaRPr lang="zh-CN" altLang="en-US"/>
          </a:p>
        </p:txBody>
      </p:sp>
      <p:grpSp>
        <p:nvGrpSpPr>
          <p:cNvPr id="9231" name="Group 15"/>
          <p:cNvGrpSpPr>
            <a:grpSpLocks/>
          </p:cNvGrpSpPr>
          <p:nvPr/>
        </p:nvGrpSpPr>
        <p:grpSpPr bwMode="auto">
          <a:xfrm>
            <a:off x="1560513" y="3670300"/>
            <a:ext cx="260350" cy="225425"/>
            <a:chOff x="0" y="0"/>
            <a:chExt cx="346" cy="301"/>
          </a:xfrm>
        </p:grpSpPr>
        <p:sp>
          <p:nvSpPr>
            <p:cNvPr id="9232" name="Freeform 16"/>
            <p:cNvSpPr>
              <a:spLocks/>
            </p:cNvSpPr>
            <p:nvPr/>
          </p:nvSpPr>
          <p:spPr bwMode="auto">
            <a:xfrm>
              <a:off x="0" y="0"/>
              <a:ext cx="291" cy="254"/>
            </a:xfrm>
            <a:custGeom>
              <a:avLst/>
              <a:gdLst>
                <a:gd name="T0" fmla="*/ 30 w 291"/>
                <a:gd name="T1" fmla="*/ 28 h 254"/>
                <a:gd name="T2" fmla="*/ 261 w 291"/>
                <a:gd name="T3" fmla="*/ 28 h 254"/>
                <a:gd name="T4" fmla="*/ 261 w 291"/>
                <a:gd name="T5" fmla="*/ 126 h 254"/>
                <a:gd name="T6" fmla="*/ 291 w 291"/>
                <a:gd name="T7" fmla="*/ 126 h 254"/>
                <a:gd name="T8" fmla="*/ 291 w 291"/>
                <a:gd name="T9" fmla="*/ 0 h 254"/>
                <a:gd name="T10" fmla="*/ 0 w 291"/>
                <a:gd name="T11" fmla="*/ 0 h 254"/>
                <a:gd name="T12" fmla="*/ 0 w 291"/>
                <a:gd name="T13" fmla="*/ 254 h 254"/>
                <a:gd name="T14" fmla="*/ 146 w 291"/>
                <a:gd name="T15" fmla="*/ 254 h 254"/>
                <a:gd name="T16" fmla="*/ 146 w 291"/>
                <a:gd name="T17" fmla="*/ 224 h 254"/>
                <a:gd name="T18" fmla="*/ 30 w 291"/>
                <a:gd name="T19" fmla="*/ 224 h 254"/>
                <a:gd name="T20" fmla="*/ 30 w 291"/>
                <a:gd name="T21" fmla="*/ 28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91" h="254">
                  <a:moveTo>
                    <a:pt x="30" y="28"/>
                  </a:moveTo>
                  <a:lnTo>
                    <a:pt x="261" y="28"/>
                  </a:lnTo>
                  <a:lnTo>
                    <a:pt x="261" y="126"/>
                  </a:lnTo>
                  <a:lnTo>
                    <a:pt x="291" y="126"/>
                  </a:lnTo>
                  <a:lnTo>
                    <a:pt x="291" y="0"/>
                  </a:lnTo>
                  <a:lnTo>
                    <a:pt x="0" y="0"/>
                  </a:lnTo>
                  <a:lnTo>
                    <a:pt x="0" y="254"/>
                  </a:lnTo>
                  <a:lnTo>
                    <a:pt x="146" y="254"/>
                  </a:lnTo>
                  <a:lnTo>
                    <a:pt x="146" y="224"/>
                  </a:lnTo>
                  <a:lnTo>
                    <a:pt x="30" y="224"/>
                  </a:lnTo>
                  <a:lnTo>
                    <a:pt x="30"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33" name="Freeform 17"/>
            <p:cNvSpPr>
              <a:spLocks/>
            </p:cNvSpPr>
            <p:nvPr/>
          </p:nvSpPr>
          <p:spPr bwMode="auto">
            <a:xfrm>
              <a:off x="207" y="161"/>
              <a:ext cx="139" cy="140"/>
            </a:xfrm>
            <a:custGeom>
              <a:avLst/>
              <a:gdLst>
                <a:gd name="T0" fmla="*/ 139 w 139"/>
                <a:gd name="T1" fmla="*/ 56 h 140"/>
                <a:gd name="T2" fmla="*/ 84 w 139"/>
                <a:gd name="T3" fmla="*/ 56 h 140"/>
                <a:gd name="T4" fmla="*/ 84 w 139"/>
                <a:gd name="T5" fmla="*/ 0 h 140"/>
                <a:gd name="T6" fmla="*/ 54 w 139"/>
                <a:gd name="T7" fmla="*/ 0 h 140"/>
                <a:gd name="T8" fmla="*/ 54 w 139"/>
                <a:gd name="T9" fmla="*/ 56 h 140"/>
                <a:gd name="T10" fmla="*/ 0 w 139"/>
                <a:gd name="T11" fmla="*/ 56 h 140"/>
                <a:gd name="T12" fmla="*/ 0 w 139"/>
                <a:gd name="T13" fmla="*/ 86 h 140"/>
                <a:gd name="T14" fmla="*/ 54 w 139"/>
                <a:gd name="T15" fmla="*/ 86 h 140"/>
                <a:gd name="T16" fmla="*/ 54 w 139"/>
                <a:gd name="T17" fmla="*/ 140 h 140"/>
                <a:gd name="T18" fmla="*/ 84 w 139"/>
                <a:gd name="T19" fmla="*/ 140 h 140"/>
                <a:gd name="T20" fmla="*/ 84 w 139"/>
                <a:gd name="T21" fmla="*/ 86 h 140"/>
                <a:gd name="T22" fmla="*/ 139 w 139"/>
                <a:gd name="T23" fmla="*/ 86 h 140"/>
                <a:gd name="T24" fmla="*/ 139 w 139"/>
                <a:gd name="T25" fmla="*/ 56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40">
                  <a:moveTo>
                    <a:pt x="139" y="56"/>
                  </a:moveTo>
                  <a:lnTo>
                    <a:pt x="84" y="56"/>
                  </a:lnTo>
                  <a:lnTo>
                    <a:pt x="84" y="0"/>
                  </a:lnTo>
                  <a:lnTo>
                    <a:pt x="54" y="0"/>
                  </a:lnTo>
                  <a:lnTo>
                    <a:pt x="54" y="56"/>
                  </a:lnTo>
                  <a:lnTo>
                    <a:pt x="0" y="56"/>
                  </a:lnTo>
                  <a:lnTo>
                    <a:pt x="0" y="86"/>
                  </a:lnTo>
                  <a:lnTo>
                    <a:pt x="54" y="86"/>
                  </a:lnTo>
                  <a:lnTo>
                    <a:pt x="54" y="140"/>
                  </a:lnTo>
                  <a:lnTo>
                    <a:pt x="84" y="140"/>
                  </a:lnTo>
                  <a:lnTo>
                    <a:pt x="84" y="86"/>
                  </a:lnTo>
                  <a:lnTo>
                    <a:pt x="139" y="86"/>
                  </a:lnTo>
                  <a:lnTo>
                    <a:pt x="139"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34" name="Rectangle 18"/>
            <p:cNvSpPr>
              <a:spLocks noChangeArrowheads="1"/>
            </p:cNvSpPr>
            <p:nvPr/>
          </p:nvSpPr>
          <p:spPr bwMode="auto">
            <a:xfrm>
              <a:off x="70" y="75"/>
              <a:ext cx="127" cy="2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9235" name="Rectangle 19"/>
            <p:cNvSpPr>
              <a:spLocks noChangeArrowheads="1"/>
            </p:cNvSpPr>
            <p:nvPr/>
          </p:nvSpPr>
          <p:spPr bwMode="auto">
            <a:xfrm>
              <a:off x="70" y="134"/>
              <a:ext cx="96" cy="3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sp>
        <p:nvSpPr>
          <p:cNvPr id="9236" name="Rectangle 20"/>
          <p:cNvSpPr>
            <a:spLocks noChangeArrowheads="1"/>
          </p:cNvSpPr>
          <p:nvPr/>
        </p:nvSpPr>
        <p:spPr bwMode="auto">
          <a:xfrm>
            <a:off x="2109788" y="1647825"/>
            <a:ext cx="3758356"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US" altLang="zh-CN" sz="1600" b="1" dirty="0">
                <a:solidFill>
                  <a:srgbClr val="E4402F"/>
                </a:solidFill>
              </a:rPr>
              <a:t>the independent workers </a:t>
            </a:r>
            <a:r>
              <a:rPr lang="en-US" altLang="zh-CN" sz="1600" b="1" dirty="0"/>
              <a:t>paid by the gig (i.e., a task or a project) as opposed to those workers who receive a salary or hourly wage. </a:t>
            </a:r>
            <a:endParaRPr lang="zh-CN" altLang="zh-CN" sz="1600" b="1" dirty="0"/>
          </a:p>
        </p:txBody>
      </p:sp>
      <p:sp>
        <p:nvSpPr>
          <p:cNvPr id="9237" name="Rectangle 21"/>
          <p:cNvSpPr>
            <a:spLocks noChangeArrowheads="1"/>
          </p:cNvSpPr>
          <p:nvPr/>
        </p:nvSpPr>
        <p:spPr bwMode="auto">
          <a:xfrm>
            <a:off x="2109788" y="2568575"/>
            <a:ext cx="3758356"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US" altLang="zh-CN" sz="1600" b="1" dirty="0">
                <a:solidFill>
                  <a:srgbClr val="E4402F"/>
                </a:solidFill>
              </a:rPr>
              <a:t>the consumers </a:t>
            </a:r>
            <a:r>
              <a:rPr lang="en-US" altLang="zh-CN" sz="1600" b="1" dirty="0"/>
              <a:t>who need a specific service, for example, a ride to their next destination, or a particular item delivered.</a:t>
            </a:r>
            <a:endParaRPr lang="zh-CN" altLang="en-US" sz="1600" b="1" dirty="0"/>
          </a:p>
        </p:txBody>
      </p:sp>
      <p:sp>
        <p:nvSpPr>
          <p:cNvPr id="9238" name="Rectangle 22"/>
          <p:cNvSpPr>
            <a:spLocks noChangeArrowheads="1"/>
          </p:cNvSpPr>
          <p:nvPr/>
        </p:nvSpPr>
        <p:spPr bwMode="auto">
          <a:xfrm>
            <a:off x="2109788" y="3502025"/>
            <a:ext cx="3758356"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US" altLang="zh-CN" sz="1600" b="1" dirty="0">
                <a:solidFill>
                  <a:srgbClr val="E4402F"/>
                </a:solidFill>
              </a:rPr>
              <a:t>the companies </a:t>
            </a:r>
            <a:r>
              <a:rPr lang="en-US" altLang="zh-CN" sz="1600" b="1" dirty="0"/>
              <a:t>that connect the worker to the consumer in a direct manner, including</a:t>
            </a:r>
            <a:r>
              <a:rPr lang="en-US" altLang="zh-CN" sz="1600" b="1" dirty="0">
                <a:solidFill>
                  <a:srgbClr val="E4402F"/>
                </a:solidFill>
              </a:rPr>
              <a:t> app-based technology platforms. </a:t>
            </a:r>
          </a:p>
          <a:p>
            <a:endParaRPr lang="zh-CN" altLang="en-US" sz="1600" b="1" dirty="0">
              <a:solidFill>
                <a:srgbClr val="E4402F"/>
              </a:solidFill>
            </a:endParaRPr>
          </a:p>
        </p:txBody>
      </p:sp>
      <p:sp>
        <p:nvSpPr>
          <p:cNvPr id="2" name="文本占位符 1"/>
          <p:cNvSpPr>
            <a:spLocks noGrp="1"/>
          </p:cNvSpPr>
          <p:nvPr>
            <p:ph type="body" sz="quarter" idx="13"/>
          </p:nvPr>
        </p:nvSpPr>
        <p:spPr/>
        <p:txBody>
          <a:bodyPr>
            <a:noAutofit/>
          </a:bodyPr>
          <a:lstStyle/>
          <a:p>
            <a:r>
              <a:rPr lang="en-US" altLang="zh-CN" sz="2800" dirty="0"/>
              <a:t>Three  Main  Components</a:t>
            </a:r>
            <a:endParaRPr lang="zh-CN" altLang="en-US" sz="2800" dirty="0"/>
          </a:p>
        </p:txBody>
      </p:sp>
    </p:spTree>
    <p:extLst>
      <p:ext uri="{BB962C8B-B14F-4D97-AF65-F5344CB8AC3E}">
        <p14:creationId xmlns:p14="http://schemas.microsoft.com/office/powerpoint/2010/main" val="9860006"/>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9221"/>
                                            </p:tgtEl>
                                            <p:attrNameLst>
                                              <p:attrName>style.visibility</p:attrName>
                                            </p:attrNameLst>
                                          </p:cBhvr>
                                          <p:to>
                                            <p:strVal val="visible"/>
                                          </p:to>
                                        </p:set>
                                        <p:anim calcmode="lin" valueType="num">
                                          <p:cBhvr>
                                            <p:cTn id="7" dur="300" fill="hold"/>
                                            <p:tgtEl>
                                              <p:spTgt spid="9221"/>
                                            </p:tgtEl>
                                            <p:attrNameLst>
                                              <p:attrName>ppt_w</p:attrName>
                                            </p:attrNameLst>
                                          </p:cBhvr>
                                          <p:tavLst>
                                            <p:tav tm="0">
                                              <p:val>
                                                <p:fltVal val="0"/>
                                              </p:val>
                                            </p:tav>
                                            <p:tav tm="100000">
                                              <p:val>
                                                <p:strVal val="#ppt_w"/>
                                              </p:val>
                                            </p:tav>
                                          </p:tavLst>
                                        </p:anim>
                                        <p:anim calcmode="lin" valueType="num">
                                          <p:cBhvr>
                                            <p:cTn id="8" dur="300" fill="hold"/>
                                            <p:tgtEl>
                                              <p:spTgt spid="9221"/>
                                            </p:tgtEl>
                                            <p:attrNameLst>
                                              <p:attrName>ppt_h</p:attrName>
                                            </p:attrNameLst>
                                          </p:cBhvr>
                                          <p:tavLst>
                                            <p:tav tm="0">
                                              <p:val>
                                                <p:fltVal val="0"/>
                                              </p:val>
                                            </p:tav>
                                            <p:tav tm="100000">
                                              <p:val>
                                                <p:strVal val="#ppt_h"/>
                                              </p:val>
                                            </p:tav>
                                          </p:tavLst>
                                        </p:anim>
                                        <p:animEffect transition="in" filter="fade">
                                          <p:cBhvr>
                                            <p:cTn id="9" dur="300"/>
                                            <p:tgtEl>
                                              <p:spTgt spid="9221"/>
                                            </p:tgtEl>
                                          </p:cBhvr>
                                        </p:animEffect>
                                      </p:childTnLst>
                                    </p:cTn>
                                  </p:par>
                                  <p:par>
                                    <p:cTn id="10" presetID="6" presetClass="emph" presetSubtype="0" autoRev="1" fill="hold" grpId="1" nodeType="withEffect">
                                      <p:stCondLst>
                                        <p:cond delay="300"/>
                                      </p:stCondLst>
                                      <p:childTnLst>
                                        <p:animScale>
                                          <p:cBhvr>
                                            <p:cTn id="11" dur="150" fill="hold"/>
                                            <p:tgtEl>
                                              <p:spTgt spid="9221"/>
                                            </p:tgtEl>
                                          </p:cBhvr>
                                          <p:by x="110000" y="110000"/>
                                        </p:animScale>
                                      </p:childTnLst>
                                    </p:cTn>
                                  </p:par>
                                  <p:par>
                                    <p:cTn id="12" presetID="53" presetClass="entr" presetSubtype="16" fill="hold" nodeType="withEffect">
                                      <p:stCondLst>
                                        <p:cond delay="100"/>
                                      </p:stCondLst>
                                      <p:childTnLst>
                                        <p:set>
                                          <p:cBhvr>
                                            <p:cTn id="13" dur="1" fill="hold">
                                              <p:stCondLst>
                                                <p:cond delay="0"/>
                                              </p:stCondLst>
                                            </p:cTn>
                                            <p:tgtEl>
                                              <p:spTgt spid="9222"/>
                                            </p:tgtEl>
                                            <p:attrNameLst>
                                              <p:attrName>style.visibility</p:attrName>
                                            </p:attrNameLst>
                                          </p:cBhvr>
                                          <p:to>
                                            <p:strVal val="visible"/>
                                          </p:to>
                                        </p:set>
                                        <p:anim calcmode="lin" valueType="num">
                                          <p:cBhvr>
                                            <p:cTn id="14" dur="300" fill="hold"/>
                                            <p:tgtEl>
                                              <p:spTgt spid="9222"/>
                                            </p:tgtEl>
                                            <p:attrNameLst>
                                              <p:attrName>ppt_w</p:attrName>
                                            </p:attrNameLst>
                                          </p:cBhvr>
                                          <p:tavLst>
                                            <p:tav tm="0">
                                              <p:val>
                                                <p:fltVal val="0"/>
                                              </p:val>
                                            </p:tav>
                                            <p:tav tm="100000">
                                              <p:val>
                                                <p:strVal val="#ppt_w"/>
                                              </p:val>
                                            </p:tav>
                                          </p:tavLst>
                                        </p:anim>
                                        <p:anim calcmode="lin" valueType="num">
                                          <p:cBhvr>
                                            <p:cTn id="15" dur="300" fill="hold"/>
                                            <p:tgtEl>
                                              <p:spTgt spid="9222"/>
                                            </p:tgtEl>
                                            <p:attrNameLst>
                                              <p:attrName>ppt_h</p:attrName>
                                            </p:attrNameLst>
                                          </p:cBhvr>
                                          <p:tavLst>
                                            <p:tav tm="0">
                                              <p:val>
                                                <p:fltVal val="0"/>
                                              </p:val>
                                            </p:tav>
                                            <p:tav tm="100000">
                                              <p:val>
                                                <p:strVal val="#ppt_h"/>
                                              </p:val>
                                            </p:tav>
                                          </p:tavLst>
                                        </p:anim>
                                        <p:animEffect transition="in" filter="fade">
                                          <p:cBhvr>
                                            <p:cTn id="16" dur="300"/>
                                            <p:tgtEl>
                                              <p:spTgt spid="9222"/>
                                            </p:tgtEl>
                                          </p:cBhvr>
                                        </p:animEffect>
                                      </p:childTnLst>
                                    </p:cTn>
                                  </p:par>
                                  <p:par>
                                    <p:cTn id="17" presetID="6" presetClass="emph" presetSubtype="0" autoRev="1" fill="hold" nodeType="withEffect">
                                      <p:stCondLst>
                                        <p:cond delay="400"/>
                                      </p:stCondLst>
                                      <p:childTnLst>
                                        <p:animScale>
                                          <p:cBhvr>
                                            <p:cTn id="18" dur="150" fill="hold"/>
                                            <p:tgtEl>
                                              <p:spTgt spid="9222"/>
                                            </p:tgtEl>
                                          </p:cBhvr>
                                          <p:by x="110000" y="110000"/>
                                        </p:animScale>
                                      </p:childTnLst>
                                    </p:cTn>
                                  </p:par>
                                  <p:par>
                                    <p:cTn id="19" presetID="2" presetClass="entr" presetSubtype="2" fill="hold" grpId="0" nodeType="withEffect" p14:presetBounceEnd="30000">
                                      <p:stCondLst>
                                        <p:cond delay="400"/>
                                      </p:stCondLst>
                                      <p:childTnLst>
                                        <p:set>
                                          <p:cBhvr>
                                            <p:cTn id="20" dur="1" fill="hold">
                                              <p:stCondLst>
                                                <p:cond delay="0"/>
                                              </p:stCondLst>
                                            </p:cTn>
                                            <p:tgtEl>
                                              <p:spTgt spid="9236"/>
                                            </p:tgtEl>
                                            <p:attrNameLst>
                                              <p:attrName>style.visibility</p:attrName>
                                            </p:attrNameLst>
                                          </p:cBhvr>
                                          <p:to>
                                            <p:strVal val="visible"/>
                                          </p:to>
                                        </p:set>
                                        <p:anim calcmode="lin" valueType="num" p14:bounceEnd="30000">
                                          <p:cBhvr additive="base">
                                            <p:cTn id="21" dur="500" fill="hold"/>
                                            <p:tgtEl>
                                              <p:spTgt spid="9236"/>
                                            </p:tgtEl>
                                            <p:attrNameLst>
                                              <p:attrName>ppt_x</p:attrName>
                                            </p:attrNameLst>
                                          </p:cBhvr>
                                          <p:tavLst>
                                            <p:tav tm="0">
                                              <p:val>
                                                <p:strVal val="1+#ppt_w/2"/>
                                              </p:val>
                                            </p:tav>
                                            <p:tav tm="100000">
                                              <p:val>
                                                <p:strVal val="#ppt_x"/>
                                              </p:val>
                                            </p:tav>
                                          </p:tavLst>
                                        </p:anim>
                                        <p:anim calcmode="lin" valueType="num" p14:bounceEnd="30000">
                                          <p:cBhvr additive="base">
                                            <p:cTn id="22" dur="500" fill="hold"/>
                                            <p:tgtEl>
                                              <p:spTgt spid="9236"/>
                                            </p:tgtEl>
                                            <p:attrNameLst>
                                              <p:attrName>ppt_y</p:attrName>
                                            </p:attrNameLst>
                                          </p:cBhvr>
                                          <p:tavLst>
                                            <p:tav tm="0">
                                              <p:val>
                                                <p:strVal val="#ppt_y"/>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9225"/>
                                            </p:tgtEl>
                                            <p:attrNameLst>
                                              <p:attrName>style.visibility</p:attrName>
                                            </p:attrNameLst>
                                          </p:cBhvr>
                                          <p:to>
                                            <p:strVal val="visible"/>
                                          </p:to>
                                        </p:set>
                                        <p:anim calcmode="lin" valueType="num">
                                          <p:cBhvr>
                                            <p:cTn id="25" dur="300" fill="hold"/>
                                            <p:tgtEl>
                                              <p:spTgt spid="9225"/>
                                            </p:tgtEl>
                                            <p:attrNameLst>
                                              <p:attrName>ppt_w</p:attrName>
                                            </p:attrNameLst>
                                          </p:cBhvr>
                                          <p:tavLst>
                                            <p:tav tm="0">
                                              <p:val>
                                                <p:fltVal val="0"/>
                                              </p:val>
                                            </p:tav>
                                            <p:tav tm="100000">
                                              <p:val>
                                                <p:strVal val="#ppt_w"/>
                                              </p:val>
                                            </p:tav>
                                          </p:tavLst>
                                        </p:anim>
                                        <p:anim calcmode="lin" valueType="num">
                                          <p:cBhvr>
                                            <p:cTn id="26" dur="300" fill="hold"/>
                                            <p:tgtEl>
                                              <p:spTgt spid="9225"/>
                                            </p:tgtEl>
                                            <p:attrNameLst>
                                              <p:attrName>ppt_h</p:attrName>
                                            </p:attrNameLst>
                                          </p:cBhvr>
                                          <p:tavLst>
                                            <p:tav tm="0">
                                              <p:val>
                                                <p:fltVal val="0"/>
                                              </p:val>
                                            </p:tav>
                                            <p:tav tm="100000">
                                              <p:val>
                                                <p:strVal val="#ppt_h"/>
                                              </p:val>
                                            </p:tav>
                                          </p:tavLst>
                                        </p:anim>
                                        <p:animEffect transition="in" filter="fade">
                                          <p:cBhvr>
                                            <p:cTn id="27" dur="300"/>
                                            <p:tgtEl>
                                              <p:spTgt spid="9225"/>
                                            </p:tgtEl>
                                          </p:cBhvr>
                                        </p:animEffect>
                                      </p:childTnLst>
                                    </p:cTn>
                                  </p:par>
                                  <p:par>
                                    <p:cTn id="28" presetID="6" presetClass="emph" presetSubtype="0" autoRev="1" fill="hold" grpId="1" nodeType="withEffect">
                                      <p:stCondLst>
                                        <p:cond delay="700"/>
                                      </p:stCondLst>
                                      <p:childTnLst>
                                        <p:animScale>
                                          <p:cBhvr>
                                            <p:cTn id="29" dur="150" fill="hold"/>
                                            <p:tgtEl>
                                              <p:spTgt spid="9225"/>
                                            </p:tgtEl>
                                          </p:cBhvr>
                                          <p:by x="110000" y="110000"/>
                                        </p:animScale>
                                      </p:childTnLst>
                                    </p:cTn>
                                  </p:par>
                                  <p:par>
                                    <p:cTn id="30" presetID="53" presetClass="entr" presetSubtype="16" fill="hold" nodeType="withEffect">
                                      <p:stCondLst>
                                        <p:cond delay="500"/>
                                      </p:stCondLst>
                                      <p:childTnLst>
                                        <p:set>
                                          <p:cBhvr>
                                            <p:cTn id="31" dur="1" fill="hold">
                                              <p:stCondLst>
                                                <p:cond delay="0"/>
                                              </p:stCondLst>
                                            </p:cTn>
                                            <p:tgtEl>
                                              <p:spTgt spid="9226"/>
                                            </p:tgtEl>
                                            <p:attrNameLst>
                                              <p:attrName>style.visibility</p:attrName>
                                            </p:attrNameLst>
                                          </p:cBhvr>
                                          <p:to>
                                            <p:strVal val="visible"/>
                                          </p:to>
                                        </p:set>
                                        <p:anim calcmode="lin" valueType="num">
                                          <p:cBhvr>
                                            <p:cTn id="32" dur="300" fill="hold"/>
                                            <p:tgtEl>
                                              <p:spTgt spid="9226"/>
                                            </p:tgtEl>
                                            <p:attrNameLst>
                                              <p:attrName>ppt_w</p:attrName>
                                            </p:attrNameLst>
                                          </p:cBhvr>
                                          <p:tavLst>
                                            <p:tav tm="0">
                                              <p:val>
                                                <p:fltVal val="0"/>
                                              </p:val>
                                            </p:tav>
                                            <p:tav tm="100000">
                                              <p:val>
                                                <p:strVal val="#ppt_w"/>
                                              </p:val>
                                            </p:tav>
                                          </p:tavLst>
                                        </p:anim>
                                        <p:anim calcmode="lin" valueType="num">
                                          <p:cBhvr>
                                            <p:cTn id="33" dur="300" fill="hold"/>
                                            <p:tgtEl>
                                              <p:spTgt spid="9226"/>
                                            </p:tgtEl>
                                            <p:attrNameLst>
                                              <p:attrName>ppt_h</p:attrName>
                                            </p:attrNameLst>
                                          </p:cBhvr>
                                          <p:tavLst>
                                            <p:tav tm="0">
                                              <p:val>
                                                <p:fltVal val="0"/>
                                              </p:val>
                                            </p:tav>
                                            <p:tav tm="100000">
                                              <p:val>
                                                <p:strVal val="#ppt_h"/>
                                              </p:val>
                                            </p:tav>
                                          </p:tavLst>
                                        </p:anim>
                                        <p:animEffect transition="in" filter="fade">
                                          <p:cBhvr>
                                            <p:cTn id="34" dur="300"/>
                                            <p:tgtEl>
                                              <p:spTgt spid="9226"/>
                                            </p:tgtEl>
                                          </p:cBhvr>
                                        </p:animEffect>
                                      </p:childTnLst>
                                    </p:cTn>
                                  </p:par>
                                  <p:par>
                                    <p:cTn id="35" presetID="6" presetClass="emph" presetSubtype="0" autoRev="1" fill="hold" nodeType="withEffect">
                                      <p:stCondLst>
                                        <p:cond delay="800"/>
                                      </p:stCondLst>
                                      <p:childTnLst>
                                        <p:animScale>
                                          <p:cBhvr>
                                            <p:cTn id="36" dur="150" fill="hold"/>
                                            <p:tgtEl>
                                              <p:spTgt spid="9226"/>
                                            </p:tgtEl>
                                          </p:cBhvr>
                                          <p:by x="110000" y="110000"/>
                                        </p:animScale>
                                      </p:childTnLst>
                                    </p:cTn>
                                  </p:par>
                                  <p:par>
                                    <p:cTn id="37" presetID="2" presetClass="entr" presetSubtype="2" fill="hold" grpId="0" nodeType="withEffect" p14:presetBounceEnd="30000">
                                      <p:stCondLst>
                                        <p:cond delay="800"/>
                                      </p:stCondLst>
                                      <p:childTnLst>
                                        <p:set>
                                          <p:cBhvr>
                                            <p:cTn id="38" dur="1" fill="hold">
                                              <p:stCondLst>
                                                <p:cond delay="0"/>
                                              </p:stCondLst>
                                            </p:cTn>
                                            <p:tgtEl>
                                              <p:spTgt spid="9237"/>
                                            </p:tgtEl>
                                            <p:attrNameLst>
                                              <p:attrName>style.visibility</p:attrName>
                                            </p:attrNameLst>
                                          </p:cBhvr>
                                          <p:to>
                                            <p:strVal val="visible"/>
                                          </p:to>
                                        </p:set>
                                        <p:anim calcmode="lin" valueType="num" p14:bounceEnd="30000">
                                          <p:cBhvr additive="base">
                                            <p:cTn id="39" dur="500" fill="hold"/>
                                            <p:tgtEl>
                                              <p:spTgt spid="9237"/>
                                            </p:tgtEl>
                                            <p:attrNameLst>
                                              <p:attrName>ppt_x</p:attrName>
                                            </p:attrNameLst>
                                          </p:cBhvr>
                                          <p:tavLst>
                                            <p:tav tm="0">
                                              <p:val>
                                                <p:strVal val="1+#ppt_w/2"/>
                                              </p:val>
                                            </p:tav>
                                            <p:tav tm="100000">
                                              <p:val>
                                                <p:strVal val="#ppt_x"/>
                                              </p:val>
                                            </p:tav>
                                          </p:tavLst>
                                        </p:anim>
                                        <p:anim calcmode="lin" valueType="num" p14:bounceEnd="30000">
                                          <p:cBhvr additive="base">
                                            <p:cTn id="40" dur="500" fill="hold"/>
                                            <p:tgtEl>
                                              <p:spTgt spid="9237"/>
                                            </p:tgtEl>
                                            <p:attrNameLst>
                                              <p:attrName>ppt_y</p:attrName>
                                            </p:attrNameLst>
                                          </p:cBhvr>
                                          <p:tavLst>
                                            <p:tav tm="0">
                                              <p:val>
                                                <p:strVal val="#ppt_y"/>
                                              </p:val>
                                            </p:tav>
                                            <p:tav tm="100000">
                                              <p:val>
                                                <p:strVal val="#ppt_y"/>
                                              </p:val>
                                            </p:tav>
                                          </p:tavLst>
                                        </p:anim>
                                      </p:childTnLst>
                                    </p:cTn>
                                  </p:par>
                                  <p:par>
                                    <p:cTn id="41" presetID="53" presetClass="entr" presetSubtype="16" fill="hold" grpId="0" nodeType="withEffect">
                                      <p:stCondLst>
                                        <p:cond delay="800"/>
                                      </p:stCondLst>
                                      <p:childTnLst>
                                        <p:set>
                                          <p:cBhvr>
                                            <p:cTn id="42" dur="1" fill="hold">
                                              <p:stCondLst>
                                                <p:cond delay="0"/>
                                              </p:stCondLst>
                                            </p:cTn>
                                            <p:tgtEl>
                                              <p:spTgt spid="9230"/>
                                            </p:tgtEl>
                                            <p:attrNameLst>
                                              <p:attrName>style.visibility</p:attrName>
                                            </p:attrNameLst>
                                          </p:cBhvr>
                                          <p:to>
                                            <p:strVal val="visible"/>
                                          </p:to>
                                        </p:set>
                                        <p:anim calcmode="lin" valueType="num">
                                          <p:cBhvr>
                                            <p:cTn id="43" dur="300" fill="hold"/>
                                            <p:tgtEl>
                                              <p:spTgt spid="9230"/>
                                            </p:tgtEl>
                                            <p:attrNameLst>
                                              <p:attrName>ppt_w</p:attrName>
                                            </p:attrNameLst>
                                          </p:cBhvr>
                                          <p:tavLst>
                                            <p:tav tm="0">
                                              <p:val>
                                                <p:fltVal val="0"/>
                                              </p:val>
                                            </p:tav>
                                            <p:tav tm="100000">
                                              <p:val>
                                                <p:strVal val="#ppt_w"/>
                                              </p:val>
                                            </p:tav>
                                          </p:tavLst>
                                        </p:anim>
                                        <p:anim calcmode="lin" valueType="num">
                                          <p:cBhvr>
                                            <p:cTn id="44" dur="300" fill="hold"/>
                                            <p:tgtEl>
                                              <p:spTgt spid="9230"/>
                                            </p:tgtEl>
                                            <p:attrNameLst>
                                              <p:attrName>ppt_h</p:attrName>
                                            </p:attrNameLst>
                                          </p:cBhvr>
                                          <p:tavLst>
                                            <p:tav tm="0">
                                              <p:val>
                                                <p:fltVal val="0"/>
                                              </p:val>
                                            </p:tav>
                                            <p:tav tm="100000">
                                              <p:val>
                                                <p:strVal val="#ppt_h"/>
                                              </p:val>
                                            </p:tav>
                                          </p:tavLst>
                                        </p:anim>
                                        <p:animEffect transition="in" filter="fade">
                                          <p:cBhvr>
                                            <p:cTn id="45" dur="300"/>
                                            <p:tgtEl>
                                              <p:spTgt spid="9230"/>
                                            </p:tgtEl>
                                          </p:cBhvr>
                                        </p:animEffect>
                                      </p:childTnLst>
                                    </p:cTn>
                                  </p:par>
                                  <p:par>
                                    <p:cTn id="46" presetID="6" presetClass="emph" presetSubtype="0" autoRev="1" fill="hold" grpId="1" nodeType="withEffect">
                                      <p:stCondLst>
                                        <p:cond delay="1100"/>
                                      </p:stCondLst>
                                      <p:childTnLst>
                                        <p:animScale>
                                          <p:cBhvr>
                                            <p:cTn id="47" dur="150" fill="hold"/>
                                            <p:tgtEl>
                                              <p:spTgt spid="9230"/>
                                            </p:tgtEl>
                                          </p:cBhvr>
                                          <p:by x="110000" y="110000"/>
                                        </p:animScale>
                                      </p:childTnLst>
                                    </p:cTn>
                                  </p:par>
                                  <p:par>
                                    <p:cTn id="48" presetID="53" presetClass="entr" presetSubtype="16" fill="hold" nodeType="withEffect">
                                      <p:stCondLst>
                                        <p:cond delay="900"/>
                                      </p:stCondLst>
                                      <p:childTnLst>
                                        <p:set>
                                          <p:cBhvr>
                                            <p:cTn id="49" dur="1" fill="hold">
                                              <p:stCondLst>
                                                <p:cond delay="0"/>
                                              </p:stCondLst>
                                            </p:cTn>
                                            <p:tgtEl>
                                              <p:spTgt spid="9231"/>
                                            </p:tgtEl>
                                            <p:attrNameLst>
                                              <p:attrName>style.visibility</p:attrName>
                                            </p:attrNameLst>
                                          </p:cBhvr>
                                          <p:to>
                                            <p:strVal val="visible"/>
                                          </p:to>
                                        </p:set>
                                        <p:anim calcmode="lin" valueType="num">
                                          <p:cBhvr>
                                            <p:cTn id="50" dur="300" fill="hold"/>
                                            <p:tgtEl>
                                              <p:spTgt spid="9231"/>
                                            </p:tgtEl>
                                            <p:attrNameLst>
                                              <p:attrName>ppt_w</p:attrName>
                                            </p:attrNameLst>
                                          </p:cBhvr>
                                          <p:tavLst>
                                            <p:tav tm="0">
                                              <p:val>
                                                <p:fltVal val="0"/>
                                              </p:val>
                                            </p:tav>
                                            <p:tav tm="100000">
                                              <p:val>
                                                <p:strVal val="#ppt_w"/>
                                              </p:val>
                                            </p:tav>
                                          </p:tavLst>
                                        </p:anim>
                                        <p:anim calcmode="lin" valueType="num">
                                          <p:cBhvr>
                                            <p:cTn id="51" dur="300" fill="hold"/>
                                            <p:tgtEl>
                                              <p:spTgt spid="9231"/>
                                            </p:tgtEl>
                                            <p:attrNameLst>
                                              <p:attrName>ppt_h</p:attrName>
                                            </p:attrNameLst>
                                          </p:cBhvr>
                                          <p:tavLst>
                                            <p:tav tm="0">
                                              <p:val>
                                                <p:fltVal val="0"/>
                                              </p:val>
                                            </p:tav>
                                            <p:tav tm="100000">
                                              <p:val>
                                                <p:strVal val="#ppt_h"/>
                                              </p:val>
                                            </p:tav>
                                          </p:tavLst>
                                        </p:anim>
                                        <p:animEffect transition="in" filter="fade">
                                          <p:cBhvr>
                                            <p:cTn id="52" dur="300"/>
                                            <p:tgtEl>
                                              <p:spTgt spid="9231"/>
                                            </p:tgtEl>
                                          </p:cBhvr>
                                        </p:animEffect>
                                      </p:childTnLst>
                                    </p:cTn>
                                  </p:par>
                                  <p:par>
                                    <p:cTn id="53" presetID="6" presetClass="emph" presetSubtype="0" autoRev="1" fill="hold" nodeType="withEffect">
                                      <p:stCondLst>
                                        <p:cond delay="1200"/>
                                      </p:stCondLst>
                                      <p:childTnLst>
                                        <p:animScale>
                                          <p:cBhvr>
                                            <p:cTn id="54" dur="150" fill="hold"/>
                                            <p:tgtEl>
                                              <p:spTgt spid="9231"/>
                                            </p:tgtEl>
                                          </p:cBhvr>
                                          <p:by x="110000" y="110000"/>
                                        </p:animScale>
                                      </p:childTnLst>
                                    </p:cTn>
                                  </p:par>
                                  <p:par>
                                    <p:cTn id="55" presetID="2" presetClass="entr" presetSubtype="2" fill="hold" grpId="0" nodeType="withEffect" p14:presetBounceEnd="30000">
                                      <p:stCondLst>
                                        <p:cond delay="1200"/>
                                      </p:stCondLst>
                                      <p:childTnLst>
                                        <p:set>
                                          <p:cBhvr>
                                            <p:cTn id="56" dur="1" fill="hold">
                                              <p:stCondLst>
                                                <p:cond delay="0"/>
                                              </p:stCondLst>
                                            </p:cTn>
                                            <p:tgtEl>
                                              <p:spTgt spid="9238"/>
                                            </p:tgtEl>
                                            <p:attrNameLst>
                                              <p:attrName>style.visibility</p:attrName>
                                            </p:attrNameLst>
                                          </p:cBhvr>
                                          <p:to>
                                            <p:strVal val="visible"/>
                                          </p:to>
                                        </p:set>
                                        <p:anim calcmode="lin" valueType="num" p14:bounceEnd="30000">
                                          <p:cBhvr additive="base">
                                            <p:cTn id="57" dur="500" fill="hold"/>
                                            <p:tgtEl>
                                              <p:spTgt spid="9238"/>
                                            </p:tgtEl>
                                            <p:attrNameLst>
                                              <p:attrName>ppt_x</p:attrName>
                                            </p:attrNameLst>
                                          </p:cBhvr>
                                          <p:tavLst>
                                            <p:tav tm="0">
                                              <p:val>
                                                <p:strVal val="1+#ppt_w/2"/>
                                              </p:val>
                                            </p:tav>
                                            <p:tav tm="100000">
                                              <p:val>
                                                <p:strVal val="#ppt_x"/>
                                              </p:val>
                                            </p:tav>
                                          </p:tavLst>
                                        </p:anim>
                                        <p:anim calcmode="lin" valueType="num" p14:bounceEnd="30000">
                                          <p:cBhvr additive="base">
                                            <p:cTn id="58" dur="500" fill="hold"/>
                                            <p:tgtEl>
                                              <p:spTgt spid="9238"/>
                                            </p:tgtEl>
                                            <p:attrNameLst>
                                              <p:attrName>ppt_y</p:attrName>
                                            </p:attrNameLst>
                                          </p:cBhvr>
                                          <p:tavLst>
                                            <p:tav tm="0">
                                              <p:val>
                                                <p:strVal val="#ppt_y"/>
                                              </p:val>
                                            </p:tav>
                                            <p:tav tm="100000">
                                              <p:val>
                                                <p:strVal val="#ppt_y"/>
                                              </p:val>
                                            </p:tav>
                                          </p:tavLst>
                                        </p:anim>
                                      </p:childTnLst>
                                    </p:cTn>
                                  </p:par>
                                  <p:par>
                                    <p:cTn id="59" presetID="2" presetClass="entr" presetSubtype="2" fill="hold" nodeType="withEffect" p14:presetBounceEnd="30000">
                                      <p:stCondLst>
                                        <p:cond delay="1500"/>
                                      </p:stCondLst>
                                      <p:childTnLst>
                                        <p:set>
                                          <p:cBhvr>
                                            <p:cTn id="60" dur="1" fill="hold">
                                              <p:stCondLst>
                                                <p:cond delay="0"/>
                                              </p:stCondLst>
                                            </p:cTn>
                                            <p:tgtEl>
                                              <p:spTgt spid="9218"/>
                                            </p:tgtEl>
                                            <p:attrNameLst>
                                              <p:attrName>style.visibility</p:attrName>
                                            </p:attrNameLst>
                                          </p:cBhvr>
                                          <p:to>
                                            <p:strVal val="visible"/>
                                          </p:to>
                                        </p:set>
                                        <p:anim calcmode="lin" valueType="num" p14:bounceEnd="30000">
                                          <p:cBhvr additive="base">
                                            <p:cTn id="61" dur="500" fill="hold"/>
                                            <p:tgtEl>
                                              <p:spTgt spid="9218"/>
                                            </p:tgtEl>
                                            <p:attrNameLst>
                                              <p:attrName>ppt_x</p:attrName>
                                            </p:attrNameLst>
                                          </p:cBhvr>
                                          <p:tavLst>
                                            <p:tav tm="0">
                                              <p:val>
                                                <p:strVal val="1+#ppt_w/2"/>
                                              </p:val>
                                            </p:tav>
                                            <p:tav tm="100000">
                                              <p:val>
                                                <p:strVal val="#ppt_x"/>
                                              </p:val>
                                            </p:tav>
                                          </p:tavLst>
                                        </p:anim>
                                        <p:anim calcmode="lin" valueType="num" p14:bounceEnd="30000">
                                          <p:cBhvr additive="base">
                                            <p:cTn id="62"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1" grpId="0" animBg="1"/>
          <p:bldP spid="9221" grpId="1" animBg="1"/>
          <p:bldP spid="9225" grpId="0" animBg="1"/>
          <p:bldP spid="9225" grpId="1" animBg="1"/>
          <p:bldP spid="9230" grpId="0" animBg="1"/>
          <p:bldP spid="9230" grpId="1" animBg="1"/>
          <p:bldP spid="9236" grpId="0"/>
          <p:bldP spid="9237" grpId="0"/>
          <p:bldP spid="9238"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9221"/>
                                            </p:tgtEl>
                                            <p:attrNameLst>
                                              <p:attrName>style.visibility</p:attrName>
                                            </p:attrNameLst>
                                          </p:cBhvr>
                                          <p:to>
                                            <p:strVal val="visible"/>
                                          </p:to>
                                        </p:set>
                                        <p:anim calcmode="lin" valueType="num">
                                          <p:cBhvr>
                                            <p:cTn id="7" dur="300" fill="hold"/>
                                            <p:tgtEl>
                                              <p:spTgt spid="9221"/>
                                            </p:tgtEl>
                                            <p:attrNameLst>
                                              <p:attrName>ppt_w</p:attrName>
                                            </p:attrNameLst>
                                          </p:cBhvr>
                                          <p:tavLst>
                                            <p:tav tm="0">
                                              <p:val>
                                                <p:fltVal val="0"/>
                                              </p:val>
                                            </p:tav>
                                            <p:tav tm="100000">
                                              <p:val>
                                                <p:strVal val="#ppt_w"/>
                                              </p:val>
                                            </p:tav>
                                          </p:tavLst>
                                        </p:anim>
                                        <p:anim calcmode="lin" valueType="num">
                                          <p:cBhvr>
                                            <p:cTn id="8" dur="300" fill="hold"/>
                                            <p:tgtEl>
                                              <p:spTgt spid="9221"/>
                                            </p:tgtEl>
                                            <p:attrNameLst>
                                              <p:attrName>ppt_h</p:attrName>
                                            </p:attrNameLst>
                                          </p:cBhvr>
                                          <p:tavLst>
                                            <p:tav tm="0">
                                              <p:val>
                                                <p:fltVal val="0"/>
                                              </p:val>
                                            </p:tav>
                                            <p:tav tm="100000">
                                              <p:val>
                                                <p:strVal val="#ppt_h"/>
                                              </p:val>
                                            </p:tav>
                                          </p:tavLst>
                                        </p:anim>
                                        <p:animEffect transition="in" filter="fade">
                                          <p:cBhvr>
                                            <p:cTn id="9" dur="300"/>
                                            <p:tgtEl>
                                              <p:spTgt spid="9221"/>
                                            </p:tgtEl>
                                          </p:cBhvr>
                                        </p:animEffect>
                                      </p:childTnLst>
                                    </p:cTn>
                                  </p:par>
                                  <p:par>
                                    <p:cTn id="10" presetID="6" presetClass="emph" presetSubtype="0" autoRev="1" fill="hold" grpId="1" nodeType="withEffect">
                                      <p:stCondLst>
                                        <p:cond delay="300"/>
                                      </p:stCondLst>
                                      <p:childTnLst>
                                        <p:animScale>
                                          <p:cBhvr>
                                            <p:cTn id="11" dur="150" fill="hold"/>
                                            <p:tgtEl>
                                              <p:spTgt spid="9221"/>
                                            </p:tgtEl>
                                          </p:cBhvr>
                                          <p:by x="110000" y="110000"/>
                                        </p:animScale>
                                      </p:childTnLst>
                                    </p:cTn>
                                  </p:par>
                                  <p:par>
                                    <p:cTn id="12" presetID="53" presetClass="entr" presetSubtype="16" fill="hold" nodeType="withEffect">
                                      <p:stCondLst>
                                        <p:cond delay="100"/>
                                      </p:stCondLst>
                                      <p:childTnLst>
                                        <p:set>
                                          <p:cBhvr>
                                            <p:cTn id="13" dur="1" fill="hold">
                                              <p:stCondLst>
                                                <p:cond delay="0"/>
                                              </p:stCondLst>
                                            </p:cTn>
                                            <p:tgtEl>
                                              <p:spTgt spid="9222"/>
                                            </p:tgtEl>
                                            <p:attrNameLst>
                                              <p:attrName>style.visibility</p:attrName>
                                            </p:attrNameLst>
                                          </p:cBhvr>
                                          <p:to>
                                            <p:strVal val="visible"/>
                                          </p:to>
                                        </p:set>
                                        <p:anim calcmode="lin" valueType="num">
                                          <p:cBhvr>
                                            <p:cTn id="14" dur="300" fill="hold"/>
                                            <p:tgtEl>
                                              <p:spTgt spid="9222"/>
                                            </p:tgtEl>
                                            <p:attrNameLst>
                                              <p:attrName>ppt_w</p:attrName>
                                            </p:attrNameLst>
                                          </p:cBhvr>
                                          <p:tavLst>
                                            <p:tav tm="0">
                                              <p:val>
                                                <p:fltVal val="0"/>
                                              </p:val>
                                            </p:tav>
                                            <p:tav tm="100000">
                                              <p:val>
                                                <p:strVal val="#ppt_w"/>
                                              </p:val>
                                            </p:tav>
                                          </p:tavLst>
                                        </p:anim>
                                        <p:anim calcmode="lin" valueType="num">
                                          <p:cBhvr>
                                            <p:cTn id="15" dur="300" fill="hold"/>
                                            <p:tgtEl>
                                              <p:spTgt spid="9222"/>
                                            </p:tgtEl>
                                            <p:attrNameLst>
                                              <p:attrName>ppt_h</p:attrName>
                                            </p:attrNameLst>
                                          </p:cBhvr>
                                          <p:tavLst>
                                            <p:tav tm="0">
                                              <p:val>
                                                <p:fltVal val="0"/>
                                              </p:val>
                                            </p:tav>
                                            <p:tav tm="100000">
                                              <p:val>
                                                <p:strVal val="#ppt_h"/>
                                              </p:val>
                                            </p:tav>
                                          </p:tavLst>
                                        </p:anim>
                                        <p:animEffect transition="in" filter="fade">
                                          <p:cBhvr>
                                            <p:cTn id="16" dur="300"/>
                                            <p:tgtEl>
                                              <p:spTgt spid="9222"/>
                                            </p:tgtEl>
                                          </p:cBhvr>
                                        </p:animEffect>
                                      </p:childTnLst>
                                    </p:cTn>
                                  </p:par>
                                  <p:par>
                                    <p:cTn id="17" presetID="6" presetClass="emph" presetSubtype="0" autoRev="1" fill="hold" nodeType="withEffect">
                                      <p:stCondLst>
                                        <p:cond delay="400"/>
                                      </p:stCondLst>
                                      <p:childTnLst>
                                        <p:animScale>
                                          <p:cBhvr>
                                            <p:cTn id="18" dur="150" fill="hold"/>
                                            <p:tgtEl>
                                              <p:spTgt spid="9222"/>
                                            </p:tgtEl>
                                          </p:cBhvr>
                                          <p:by x="110000" y="110000"/>
                                        </p:animScale>
                                      </p:childTnLst>
                                    </p:cTn>
                                  </p:par>
                                  <p:par>
                                    <p:cTn id="19" presetID="2" presetClass="entr" presetSubtype="2" fill="hold" grpId="0" nodeType="withEffect">
                                      <p:stCondLst>
                                        <p:cond delay="400"/>
                                      </p:stCondLst>
                                      <p:childTnLst>
                                        <p:set>
                                          <p:cBhvr>
                                            <p:cTn id="20" dur="1" fill="hold">
                                              <p:stCondLst>
                                                <p:cond delay="0"/>
                                              </p:stCondLst>
                                            </p:cTn>
                                            <p:tgtEl>
                                              <p:spTgt spid="9236"/>
                                            </p:tgtEl>
                                            <p:attrNameLst>
                                              <p:attrName>style.visibility</p:attrName>
                                            </p:attrNameLst>
                                          </p:cBhvr>
                                          <p:to>
                                            <p:strVal val="visible"/>
                                          </p:to>
                                        </p:set>
                                        <p:anim calcmode="lin" valueType="num">
                                          <p:cBhvr additive="base">
                                            <p:cTn id="21" dur="500" fill="hold"/>
                                            <p:tgtEl>
                                              <p:spTgt spid="9236"/>
                                            </p:tgtEl>
                                            <p:attrNameLst>
                                              <p:attrName>ppt_x</p:attrName>
                                            </p:attrNameLst>
                                          </p:cBhvr>
                                          <p:tavLst>
                                            <p:tav tm="0">
                                              <p:val>
                                                <p:strVal val="1+#ppt_w/2"/>
                                              </p:val>
                                            </p:tav>
                                            <p:tav tm="100000">
                                              <p:val>
                                                <p:strVal val="#ppt_x"/>
                                              </p:val>
                                            </p:tav>
                                          </p:tavLst>
                                        </p:anim>
                                        <p:anim calcmode="lin" valueType="num">
                                          <p:cBhvr additive="base">
                                            <p:cTn id="22" dur="500" fill="hold"/>
                                            <p:tgtEl>
                                              <p:spTgt spid="9236"/>
                                            </p:tgtEl>
                                            <p:attrNameLst>
                                              <p:attrName>ppt_y</p:attrName>
                                            </p:attrNameLst>
                                          </p:cBhvr>
                                          <p:tavLst>
                                            <p:tav tm="0">
                                              <p:val>
                                                <p:strVal val="#ppt_y"/>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9225"/>
                                            </p:tgtEl>
                                            <p:attrNameLst>
                                              <p:attrName>style.visibility</p:attrName>
                                            </p:attrNameLst>
                                          </p:cBhvr>
                                          <p:to>
                                            <p:strVal val="visible"/>
                                          </p:to>
                                        </p:set>
                                        <p:anim calcmode="lin" valueType="num">
                                          <p:cBhvr>
                                            <p:cTn id="25" dur="300" fill="hold"/>
                                            <p:tgtEl>
                                              <p:spTgt spid="9225"/>
                                            </p:tgtEl>
                                            <p:attrNameLst>
                                              <p:attrName>ppt_w</p:attrName>
                                            </p:attrNameLst>
                                          </p:cBhvr>
                                          <p:tavLst>
                                            <p:tav tm="0">
                                              <p:val>
                                                <p:fltVal val="0"/>
                                              </p:val>
                                            </p:tav>
                                            <p:tav tm="100000">
                                              <p:val>
                                                <p:strVal val="#ppt_w"/>
                                              </p:val>
                                            </p:tav>
                                          </p:tavLst>
                                        </p:anim>
                                        <p:anim calcmode="lin" valueType="num">
                                          <p:cBhvr>
                                            <p:cTn id="26" dur="300" fill="hold"/>
                                            <p:tgtEl>
                                              <p:spTgt spid="9225"/>
                                            </p:tgtEl>
                                            <p:attrNameLst>
                                              <p:attrName>ppt_h</p:attrName>
                                            </p:attrNameLst>
                                          </p:cBhvr>
                                          <p:tavLst>
                                            <p:tav tm="0">
                                              <p:val>
                                                <p:fltVal val="0"/>
                                              </p:val>
                                            </p:tav>
                                            <p:tav tm="100000">
                                              <p:val>
                                                <p:strVal val="#ppt_h"/>
                                              </p:val>
                                            </p:tav>
                                          </p:tavLst>
                                        </p:anim>
                                        <p:animEffect transition="in" filter="fade">
                                          <p:cBhvr>
                                            <p:cTn id="27" dur="300"/>
                                            <p:tgtEl>
                                              <p:spTgt spid="9225"/>
                                            </p:tgtEl>
                                          </p:cBhvr>
                                        </p:animEffect>
                                      </p:childTnLst>
                                    </p:cTn>
                                  </p:par>
                                  <p:par>
                                    <p:cTn id="28" presetID="6" presetClass="emph" presetSubtype="0" autoRev="1" fill="hold" grpId="1" nodeType="withEffect">
                                      <p:stCondLst>
                                        <p:cond delay="700"/>
                                      </p:stCondLst>
                                      <p:childTnLst>
                                        <p:animScale>
                                          <p:cBhvr>
                                            <p:cTn id="29" dur="150" fill="hold"/>
                                            <p:tgtEl>
                                              <p:spTgt spid="9225"/>
                                            </p:tgtEl>
                                          </p:cBhvr>
                                          <p:by x="110000" y="110000"/>
                                        </p:animScale>
                                      </p:childTnLst>
                                    </p:cTn>
                                  </p:par>
                                  <p:par>
                                    <p:cTn id="30" presetID="53" presetClass="entr" presetSubtype="16" fill="hold" nodeType="withEffect">
                                      <p:stCondLst>
                                        <p:cond delay="500"/>
                                      </p:stCondLst>
                                      <p:childTnLst>
                                        <p:set>
                                          <p:cBhvr>
                                            <p:cTn id="31" dur="1" fill="hold">
                                              <p:stCondLst>
                                                <p:cond delay="0"/>
                                              </p:stCondLst>
                                            </p:cTn>
                                            <p:tgtEl>
                                              <p:spTgt spid="9226"/>
                                            </p:tgtEl>
                                            <p:attrNameLst>
                                              <p:attrName>style.visibility</p:attrName>
                                            </p:attrNameLst>
                                          </p:cBhvr>
                                          <p:to>
                                            <p:strVal val="visible"/>
                                          </p:to>
                                        </p:set>
                                        <p:anim calcmode="lin" valueType="num">
                                          <p:cBhvr>
                                            <p:cTn id="32" dur="300" fill="hold"/>
                                            <p:tgtEl>
                                              <p:spTgt spid="9226"/>
                                            </p:tgtEl>
                                            <p:attrNameLst>
                                              <p:attrName>ppt_w</p:attrName>
                                            </p:attrNameLst>
                                          </p:cBhvr>
                                          <p:tavLst>
                                            <p:tav tm="0">
                                              <p:val>
                                                <p:fltVal val="0"/>
                                              </p:val>
                                            </p:tav>
                                            <p:tav tm="100000">
                                              <p:val>
                                                <p:strVal val="#ppt_w"/>
                                              </p:val>
                                            </p:tav>
                                          </p:tavLst>
                                        </p:anim>
                                        <p:anim calcmode="lin" valueType="num">
                                          <p:cBhvr>
                                            <p:cTn id="33" dur="300" fill="hold"/>
                                            <p:tgtEl>
                                              <p:spTgt spid="9226"/>
                                            </p:tgtEl>
                                            <p:attrNameLst>
                                              <p:attrName>ppt_h</p:attrName>
                                            </p:attrNameLst>
                                          </p:cBhvr>
                                          <p:tavLst>
                                            <p:tav tm="0">
                                              <p:val>
                                                <p:fltVal val="0"/>
                                              </p:val>
                                            </p:tav>
                                            <p:tav tm="100000">
                                              <p:val>
                                                <p:strVal val="#ppt_h"/>
                                              </p:val>
                                            </p:tav>
                                          </p:tavLst>
                                        </p:anim>
                                        <p:animEffect transition="in" filter="fade">
                                          <p:cBhvr>
                                            <p:cTn id="34" dur="300"/>
                                            <p:tgtEl>
                                              <p:spTgt spid="9226"/>
                                            </p:tgtEl>
                                          </p:cBhvr>
                                        </p:animEffect>
                                      </p:childTnLst>
                                    </p:cTn>
                                  </p:par>
                                  <p:par>
                                    <p:cTn id="35" presetID="6" presetClass="emph" presetSubtype="0" autoRev="1" fill="hold" nodeType="withEffect">
                                      <p:stCondLst>
                                        <p:cond delay="800"/>
                                      </p:stCondLst>
                                      <p:childTnLst>
                                        <p:animScale>
                                          <p:cBhvr>
                                            <p:cTn id="36" dur="150" fill="hold"/>
                                            <p:tgtEl>
                                              <p:spTgt spid="9226"/>
                                            </p:tgtEl>
                                          </p:cBhvr>
                                          <p:by x="110000" y="110000"/>
                                        </p:animScale>
                                      </p:childTnLst>
                                    </p:cTn>
                                  </p:par>
                                  <p:par>
                                    <p:cTn id="37" presetID="2" presetClass="entr" presetSubtype="2" fill="hold" grpId="0" nodeType="withEffect">
                                      <p:stCondLst>
                                        <p:cond delay="800"/>
                                      </p:stCondLst>
                                      <p:childTnLst>
                                        <p:set>
                                          <p:cBhvr>
                                            <p:cTn id="38" dur="1" fill="hold">
                                              <p:stCondLst>
                                                <p:cond delay="0"/>
                                              </p:stCondLst>
                                            </p:cTn>
                                            <p:tgtEl>
                                              <p:spTgt spid="9237"/>
                                            </p:tgtEl>
                                            <p:attrNameLst>
                                              <p:attrName>style.visibility</p:attrName>
                                            </p:attrNameLst>
                                          </p:cBhvr>
                                          <p:to>
                                            <p:strVal val="visible"/>
                                          </p:to>
                                        </p:set>
                                        <p:anim calcmode="lin" valueType="num">
                                          <p:cBhvr additive="base">
                                            <p:cTn id="39" dur="500" fill="hold"/>
                                            <p:tgtEl>
                                              <p:spTgt spid="9237"/>
                                            </p:tgtEl>
                                            <p:attrNameLst>
                                              <p:attrName>ppt_x</p:attrName>
                                            </p:attrNameLst>
                                          </p:cBhvr>
                                          <p:tavLst>
                                            <p:tav tm="0">
                                              <p:val>
                                                <p:strVal val="1+#ppt_w/2"/>
                                              </p:val>
                                            </p:tav>
                                            <p:tav tm="100000">
                                              <p:val>
                                                <p:strVal val="#ppt_x"/>
                                              </p:val>
                                            </p:tav>
                                          </p:tavLst>
                                        </p:anim>
                                        <p:anim calcmode="lin" valueType="num">
                                          <p:cBhvr additive="base">
                                            <p:cTn id="40" dur="500" fill="hold"/>
                                            <p:tgtEl>
                                              <p:spTgt spid="9237"/>
                                            </p:tgtEl>
                                            <p:attrNameLst>
                                              <p:attrName>ppt_y</p:attrName>
                                            </p:attrNameLst>
                                          </p:cBhvr>
                                          <p:tavLst>
                                            <p:tav tm="0">
                                              <p:val>
                                                <p:strVal val="#ppt_y"/>
                                              </p:val>
                                            </p:tav>
                                            <p:tav tm="100000">
                                              <p:val>
                                                <p:strVal val="#ppt_y"/>
                                              </p:val>
                                            </p:tav>
                                          </p:tavLst>
                                        </p:anim>
                                      </p:childTnLst>
                                    </p:cTn>
                                  </p:par>
                                  <p:par>
                                    <p:cTn id="41" presetID="53" presetClass="entr" presetSubtype="16" fill="hold" grpId="0" nodeType="withEffect">
                                      <p:stCondLst>
                                        <p:cond delay="800"/>
                                      </p:stCondLst>
                                      <p:childTnLst>
                                        <p:set>
                                          <p:cBhvr>
                                            <p:cTn id="42" dur="1" fill="hold">
                                              <p:stCondLst>
                                                <p:cond delay="0"/>
                                              </p:stCondLst>
                                            </p:cTn>
                                            <p:tgtEl>
                                              <p:spTgt spid="9230"/>
                                            </p:tgtEl>
                                            <p:attrNameLst>
                                              <p:attrName>style.visibility</p:attrName>
                                            </p:attrNameLst>
                                          </p:cBhvr>
                                          <p:to>
                                            <p:strVal val="visible"/>
                                          </p:to>
                                        </p:set>
                                        <p:anim calcmode="lin" valueType="num">
                                          <p:cBhvr>
                                            <p:cTn id="43" dur="300" fill="hold"/>
                                            <p:tgtEl>
                                              <p:spTgt spid="9230"/>
                                            </p:tgtEl>
                                            <p:attrNameLst>
                                              <p:attrName>ppt_w</p:attrName>
                                            </p:attrNameLst>
                                          </p:cBhvr>
                                          <p:tavLst>
                                            <p:tav tm="0">
                                              <p:val>
                                                <p:fltVal val="0"/>
                                              </p:val>
                                            </p:tav>
                                            <p:tav tm="100000">
                                              <p:val>
                                                <p:strVal val="#ppt_w"/>
                                              </p:val>
                                            </p:tav>
                                          </p:tavLst>
                                        </p:anim>
                                        <p:anim calcmode="lin" valueType="num">
                                          <p:cBhvr>
                                            <p:cTn id="44" dur="300" fill="hold"/>
                                            <p:tgtEl>
                                              <p:spTgt spid="9230"/>
                                            </p:tgtEl>
                                            <p:attrNameLst>
                                              <p:attrName>ppt_h</p:attrName>
                                            </p:attrNameLst>
                                          </p:cBhvr>
                                          <p:tavLst>
                                            <p:tav tm="0">
                                              <p:val>
                                                <p:fltVal val="0"/>
                                              </p:val>
                                            </p:tav>
                                            <p:tav tm="100000">
                                              <p:val>
                                                <p:strVal val="#ppt_h"/>
                                              </p:val>
                                            </p:tav>
                                          </p:tavLst>
                                        </p:anim>
                                        <p:animEffect transition="in" filter="fade">
                                          <p:cBhvr>
                                            <p:cTn id="45" dur="300"/>
                                            <p:tgtEl>
                                              <p:spTgt spid="9230"/>
                                            </p:tgtEl>
                                          </p:cBhvr>
                                        </p:animEffect>
                                      </p:childTnLst>
                                    </p:cTn>
                                  </p:par>
                                  <p:par>
                                    <p:cTn id="46" presetID="6" presetClass="emph" presetSubtype="0" autoRev="1" fill="hold" grpId="1" nodeType="withEffect">
                                      <p:stCondLst>
                                        <p:cond delay="1100"/>
                                      </p:stCondLst>
                                      <p:childTnLst>
                                        <p:animScale>
                                          <p:cBhvr>
                                            <p:cTn id="47" dur="150" fill="hold"/>
                                            <p:tgtEl>
                                              <p:spTgt spid="9230"/>
                                            </p:tgtEl>
                                          </p:cBhvr>
                                          <p:by x="110000" y="110000"/>
                                        </p:animScale>
                                      </p:childTnLst>
                                    </p:cTn>
                                  </p:par>
                                  <p:par>
                                    <p:cTn id="48" presetID="53" presetClass="entr" presetSubtype="16" fill="hold" nodeType="withEffect">
                                      <p:stCondLst>
                                        <p:cond delay="900"/>
                                      </p:stCondLst>
                                      <p:childTnLst>
                                        <p:set>
                                          <p:cBhvr>
                                            <p:cTn id="49" dur="1" fill="hold">
                                              <p:stCondLst>
                                                <p:cond delay="0"/>
                                              </p:stCondLst>
                                            </p:cTn>
                                            <p:tgtEl>
                                              <p:spTgt spid="9231"/>
                                            </p:tgtEl>
                                            <p:attrNameLst>
                                              <p:attrName>style.visibility</p:attrName>
                                            </p:attrNameLst>
                                          </p:cBhvr>
                                          <p:to>
                                            <p:strVal val="visible"/>
                                          </p:to>
                                        </p:set>
                                        <p:anim calcmode="lin" valueType="num">
                                          <p:cBhvr>
                                            <p:cTn id="50" dur="300" fill="hold"/>
                                            <p:tgtEl>
                                              <p:spTgt spid="9231"/>
                                            </p:tgtEl>
                                            <p:attrNameLst>
                                              <p:attrName>ppt_w</p:attrName>
                                            </p:attrNameLst>
                                          </p:cBhvr>
                                          <p:tavLst>
                                            <p:tav tm="0">
                                              <p:val>
                                                <p:fltVal val="0"/>
                                              </p:val>
                                            </p:tav>
                                            <p:tav tm="100000">
                                              <p:val>
                                                <p:strVal val="#ppt_w"/>
                                              </p:val>
                                            </p:tav>
                                          </p:tavLst>
                                        </p:anim>
                                        <p:anim calcmode="lin" valueType="num">
                                          <p:cBhvr>
                                            <p:cTn id="51" dur="300" fill="hold"/>
                                            <p:tgtEl>
                                              <p:spTgt spid="9231"/>
                                            </p:tgtEl>
                                            <p:attrNameLst>
                                              <p:attrName>ppt_h</p:attrName>
                                            </p:attrNameLst>
                                          </p:cBhvr>
                                          <p:tavLst>
                                            <p:tav tm="0">
                                              <p:val>
                                                <p:fltVal val="0"/>
                                              </p:val>
                                            </p:tav>
                                            <p:tav tm="100000">
                                              <p:val>
                                                <p:strVal val="#ppt_h"/>
                                              </p:val>
                                            </p:tav>
                                          </p:tavLst>
                                        </p:anim>
                                        <p:animEffect transition="in" filter="fade">
                                          <p:cBhvr>
                                            <p:cTn id="52" dur="300"/>
                                            <p:tgtEl>
                                              <p:spTgt spid="9231"/>
                                            </p:tgtEl>
                                          </p:cBhvr>
                                        </p:animEffect>
                                      </p:childTnLst>
                                    </p:cTn>
                                  </p:par>
                                  <p:par>
                                    <p:cTn id="53" presetID="6" presetClass="emph" presetSubtype="0" autoRev="1" fill="hold" nodeType="withEffect">
                                      <p:stCondLst>
                                        <p:cond delay="1200"/>
                                      </p:stCondLst>
                                      <p:childTnLst>
                                        <p:animScale>
                                          <p:cBhvr>
                                            <p:cTn id="54" dur="150" fill="hold"/>
                                            <p:tgtEl>
                                              <p:spTgt spid="9231"/>
                                            </p:tgtEl>
                                          </p:cBhvr>
                                          <p:by x="110000" y="110000"/>
                                        </p:animScale>
                                      </p:childTnLst>
                                    </p:cTn>
                                  </p:par>
                                  <p:par>
                                    <p:cTn id="55" presetID="2" presetClass="entr" presetSubtype="2" fill="hold" grpId="0" nodeType="withEffect">
                                      <p:stCondLst>
                                        <p:cond delay="1200"/>
                                      </p:stCondLst>
                                      <p:childTnLst>
                                        <p:set>
                                          <p:cBhvr>
                                            <p:cTn id="56" dur="1" fill="hold">
                                              <p:stCondLst>
                                                <p:cond delay="0"/>
                                              </p:stCondLst>
                                            </p:cTn>
                                            <p:tgtEl>
                                              <p:spTgt spid="9238"/>
                                            </p:tgtEl>
                                            <p:attrNameLst>
                                              <p:attrName>style.visibility</p:attrName>
                                            </p:attrNameLst>
                                          </p:cBhvr>
                                          <p:to>
                                            <p:strVal val="visible"/>
                                          </p:to>
                                        </p:set>
                                        <p:anim calcmode="lin" valueType="num">
                                          <p:cBhvr additive="base">
                                            <p:cTn id="57" dur="500" fill="hold"/>
                                            <p:tgtEl>
                                              <p:spTgt spid="9238"/>
                                            </p:tgtEl>
                                            <p:attrNameLst>
                                              <p:attrName>ppt_x</p:attrName>
                                            </p:attrNameLst>
                                          </p:cBhvr>
                                          <p:tavLst>
                                            <p:tav tm="0">
                                              <p:val>
                                                <p:strVal val="1+#ppt_w/2"/>
                                              </p:val>
                                            </p:tav>
                                            <p:tav tm="100000">
                                              <p:val>
                                                <p:strVal val="#ppt_x"/>
                                              </p:val>
                                            </p:tav>
                                          </p:tavLst>
                                        </p:anim>
                                        <p:anim calcmode="lin" valueType="num">
                                          <p:cBhvr additive="base">
                                            <p:cTn id="58" dur="500" fill="hold"/>
                                            <p:tgtEl>
                                              <p:spTgt spid="9238"/>
                                            </p:tgtEl>
                                            <p:attrNameLst>
                                              <p:attrName>ppt_y</p:attrName>
                                            </p:attrNameLst>
                                          </p:cBhvr>
                                          <p:tavLst>
                                            <p:tav tm="0">
                                              <p:val>
                                                <p:strVal val="#ppt_y"/>
                                              </p:val>
                                            </p:tav>
                                            <p:tav tm="100000">
                                              <p:val>
                                                <p:strVal val="#ppt_y"/>
                                              </p:val>
                                            </p:tav>
                                          </p:tavLst>
                                        </p:anim>
                                      </p:childTnLst>
                                    </p:cTn>
                                  </p:par>
                                  <p:par>
                                    <p:cTn id="59" presetID="2" presetClass="entr" presetSubtype="2" fill="hold" nodeType="withEffect">
                                      <p:stCondLst>
                                        <p:cond delay="1500"/>
                                      </p:stCondLst>
                                      <p:childTnLst>
                                        <p:set>
                                          <p:cBhvr>
                                            <p:cTn id="60" dur="1" fill="hold">
                                              <p:stCondLst>
                                                <p:cond delay="0"/>
                                              </p:stCondLst>
                                            </p:cTn>
                                            <p:tgtEl>
                                              <p:spTgt spid="9218"/>
                                            </p:tgtEl>
                                            <p:attrNameLst>
                                              <p:attrName>style.visibility</p:attrName>
                                            </p:attrNameLst>
                                          </p:cBhvr>
                                          <p:to>
                                            <p:strVal val="visible"/>
                                          </p:to>
                                        </p:set>
                                        <p:anim calcmode="lin" valueType="num">
                                          <p:cBhvr additive="base">
                                            <p:cTn id="61" dur="500" fill="hold"/>
                                            <p:tgtEl>
                                              <p:spTgt spid="9218"/>
                                            </p:tgtEl>
                                            <p:attrNameLst>
                                              <p:attrName>ppt_x</p:attrName>
                                            </p:attrNameLst>
                                          </p:cBhvr>
                                          <p:tavLst>
                                            <p:tav tm="0">
                                              <p:val>
                                                <p:strVal val="1+#ppt_w/2"/>
                                              </p:val>
                                            </p:tav>
                                            <p:tav tm="100000">
                                              <p:val>
                                                <p:strVal val="#ppt_x"/>
                                              </p:val>
                                            </p:tav>
                                          </p:tavLst>
                                        </p:anim>
                                        <p:anim calcmode="lin" valueType="num">
                                          <p:cBhvr additive="base">
                                            <p:cTn id="62"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1" grpId="0" animBg="1"/>
          <p:bldP spid="9221" grpId="1" animBg="1"/>
          <p:bldP spid="9225" grpId="0" animBg="1"/>
          <p:bldP spid="9225" grpId="1" animBg="1"/>
          <p:bldP spid="9230" grpId="0" animBg="1"/>
          <p:bldP spid="9230" grpId="1" animBg="1"/>
          <p:bldP spid="9236" grpId="0"/>
          <p:bldP spid="9237" grpId="0"/>
          <p:bldP spid="9238" grpId="0"/>
        </p:bldLst>
      </p:timing>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3" name="Freeform 7"/>
          <p:cNvSpPr>
            <a:spLocks/>
          </p:cNvSpPr>
          <p:nvPr/>
        </p:nvSpPr>
        <p:spPr bwMode="auto">
          <a:xfrm>
            <a:off x="3143250" y="2941638"/>
            <a:ext cx="1401763" cy="1400175"/>
          </a:xfrm>
          <a:custGeom>
            <a:avLst/>
            <a:gdLst>
              <a:gd name="T0" fmla="*/ 456 w 912"/>
              <a:gd name="T1" fmla="*/ 0 h 913"/>
              <a:gd name="T2" fmla="*/ 0 w 912"/>
              <a:gd name="T3" fmla="*/ 457 h 913"/>
              <a:gd name="T4" fmla="*/ 456 w 912"/>
              <a:gd name="T5" fmla="*/ 913 h 913"/>
              <a:gd name="T6" fmla="*/ 912 w 912"/>
              <a:gd name="T7" fmla="*/ 457 h 913"/>
              <a:gd name="T8" fmla="*/ 912 w 912"/>
              <a:gd name="T9" fmla="*/ 0 h 913"/>
              <a:gd name="T10" fmla="*/ 456 w 912"/>
              <a:gd name="T11" fmla="*/ 0 h 913"/>
            </a:gdLst>
            <a:ahLst/>
            <a:cxnLst>
              <a:cxn ang="0">
                <a:pos x="T0" y="T1"/>
              </a:cxn>
              <a:cxn ang="0">
                <a:pos x="T2" y="T3"/>
              </a:cxn>
              <a:cxn ang="0">
                <a:pos x="T4" y="T5"/>
              </a:cxn>
              <a:cxn ang="0">
                <a:pos x="T6" y="T7"/>
              </a:cxn>
              <a:cxn ang="0">
                <a:pos x="T8" y="T9"/>
              </a:cxn>
              <a:cxn ang="0">
                <a:pos x="T10" y="T11"/>
              </a:cxn>
            </a:cxnLst>
            <a:rect l="0" t="0" r="r" b="b"/>
            <a:pathLst>
              <a:path w="912" h="913">
                <a:moveTo>
                  <a:pt x="456" y="0"/>
                </a:moveTo>
                <a:cubicBezTo>
                  <a:pt x="204" y="0"/>
                  <a:pt x="0" y="205"/>
                  <a:pt x="0" y="457"/>
                </a:cubicBezTo>
                <a:cubicBezTo>
                  <a:pt x="0" y="709"/>
                  <a:pt x="204" y="913"/>
                  <a:pt x="456" y="913"/>
                </a:cubicBezTo>
                <a:cubicBezTo>
                  <a:pt x="708" y="913"/>
                  <a:pt x="912" y="709"/>
                  <a:pt x="912" y="457"/>
                </a:cubicBezTo>
                <a:cubicBezTo>
                  <a:pt x="912" y="0"/>
                  <a:pt x="912" y="0"/>
                  <a:pt x="912" y="0"/>
                </a:cubicBezTo>
                <a:lnTo>
                  <a:pt x="456" y="0"/>
                </a:lnTo>
                <a:close/>
              </a:path>
            </a:pathLst>
          </a:custGeom>
          <a:solidFill>
            <a:srgbClr val="FFFDEF"/>
          </a:solidFill>
          <a:ln w="9525" cmpd="sng">
            <a:solidFill>
              <a:srgbClr val="CBAB89"/>
            </a:solidFill>
            <a:round/>
            <a:headEnd/>
            <a:tailEnd/>
          </a:ln>
        </p:spPr>
        <p:txBody>
          <a:bodyPr/>
          <a:lstStyle/>
          <a:p>
            <a:endParaRPr lang="zh-CN" altLang="en-US">
              <a:solidFill>
                <a:schemeClr val="bg1">
                  <a:lumMod val="50000"/>
                </a:schemeClr>
              </a:solidFill>
            </a:endParaRPr>
          </a:p>
        </p:txBody>
      </p:sp>
      <p:sp>
        <p:nvSpPr>
          <p:cNvPr id="24584" name="Freeform 8"/>
          <p:cNvSpPr>
            <a:spLocks/>
          </p:cNvSpPr>
          <p:nvPr/>
        </p:nvSpPr>
        <p:spPr bwMode="auto">
          <a:xfrm>
            <a:off x="4611688" y="2941638"/>
            <a:ext cx="839787" cy="836612"/>
          </a:xfrm>
          <a:custGeom>
            <a:avLst/>
            <a:gdLst>
              <a:gd name="T0" fmla="*/ 273 w 546"/>
              <a:gd name="T1" fmla="*/ 0 h 546"/>
              <a:gd name="T2" fmla="*/ 546 w 546"/>
              <a:gd name="T3" fmla="*/ 273 h 546"/>
              <a:gd name="T4" fmla="*/ 273 w 546"/>
              <a:gd name="T5" fmla="*/ 546 h 546"/>
              <a:gd name="T6" fmla="*/ 0 w 546"/>
              <a:gd name="T7" fmla="*/ 273 h 546"/>
              <a:gd name="T8" fmla="*/ 0 w 546"/>
              <a:gd name="T9" fmla="*/ 0 h 546"/>
              <a:gd name="T10" fmla="*/ 273 w 546"/>
              <a:gd name="T11" fmla="*/ 0 h 546"/>
            </a:gdLst>
            <a:ahLst/>
            <a:cxnLst>
              <a:cxn ang="0">
                <a:pos x="T0" y="T1"/>
              </a:cxn>
              <a:cxn ang="0">
                <a:pos x="T2" y="T3"/>
              </a:cxn>
              <a:cxn ang="0">
                <a:pos x="T4" y="T5"/>
              </a:cxn>
              <a:cxn ang="0">
                <a:pos x="T6" y="T7"/>
              </a:cxn>
              <a:cxn ang="0">
                <a:pos x="T8" y="T9"/>
              </a:cxn>
              <a:cxn ang="0">
                <a:pos x="T10" y="T11"/>
              </a:cxn>
            </a:cxnLst>
            <a:rect l="0" t="0" r="r" b="b"/>
            <a:pathLst>
              <a:path w="546" h="546">
                <a:moveTo>
                  <a:pt x="273" y="0"/>
                </a:moveTo>
                <a:cubicBezTo>
                  <a:pt x="424" y="0"/>
                  <a:pt x="546" y="123"/>
                  <a:pt x="546" y="273"/>
                </a:cubicBezTo>
                <a:cubicBezTo>
                  <a:pt x="546" y="424"/>
                  <a:pt x="424" y="546"/>
                  <a:pt x="273" y="546"/>
                </a:cubicBezTo>
                <a:cubicBezTo>
                  <a:pt x="123" y="546"/>
                  <a:pt x="0" y="424"/>
                  <a:pt x="0" y="273"/>
                </a:cubicBezTo>
                <a:cubicBezTo>
                  <a:pt x="0" y="0"/>
                  <a:pt x="0" y="0"/>
                  <a:pt x="0" y="0"/>
                </a:cubicBezTo>
                <a:lnTo>
                  <a:pt x="273" y="0"/>
                </a:lnTo>
                <a:close/>
              </a:path>
            </a:pathLst>
          </a:cu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24585" name="Freeform 9"/>
          <p:cNvSpPr>
            <a:spLocks/>
          </p:cNvSpPr>
          <p:nvPr/>
        </p:nvSpPr>
        <p:spPr bwMode="auto">
          <a:xfrm>
            <a:off x="4611688" y="1477963"/>
            <a:ext cx="1403350" cy="1398587"/>
          </a:xfrm>
          <a:custGeom>
            <a:avLst/>
            <a:gdLst>
              <a:gd name="T0" fmla="*/ 457 w 913"/>
              <a:gd name="T1" fmla="*/ 912 h 912"/>
              <a:gd name="T2" fmla="*/ 913 w 913"/>
              <a:gd name="T3" fmla="*/ 456 h 912"/>
              <a:gd name="T4" fmla="*/ 457 w 913"/>
              <a:gd name="T5" fmla="*/ 0 h 912"/>
              <a:gd name="T6" fmla="*/ 0 w 913"/>
              <a:gd name="T7" fmla="*/ 456 h 912"/>
              <a:gd name="T8" fmla="*/ 0 w 913"/>
              <a:gd name="T9" fmla="*/ 912 h 912"/>
              <a:gd name="T10" fmla="*/ 457 w 913"/>
              <a:gd name="T11" fmla="*/ 912 h 912"/>
            </a:gdLst>
            <a:ahLst/>
            <a:cxnLst>
              <a:cxn ang="0">
                <a:pos x="T0" y="T1"/>
              </a:cxn>
              <a:cxn ang="0">
                <a:pos x="T2" y="T3"/>
              </a:cxn>
              <a:cxn ang="0">
                <a:pos x="T4" y="T5"/>
              </a:cxn>
              <a:cxn ang="0">
                <a:pos x="T6" y="T7"/>
              </a:cxn>
              <a:cxn ang="0">
                <a:pos x="T8" y="T9"/>
              </a:cxn>
              <a:cxn ang="0">
                <a:pos x="T10" y="T11"/>
              </a:cxn>
            </a:cxnLst>
            <a:rect l="0" t="0" r="r" b="b"/>
            <a:pathLst>
              <a:path w="913" h="912">
                <a:moveTo>
                  <a:pt x="457" y="912"/>
                </a:moveTo>
                <a:cubicBezTo>
                  <a:pt x="709" y="912"/>
                  <a:pt x="913" y="708"/>
                  <a:pt x="913" y="456"/>
                </a:cubicBezTo>
                <a:cubicBezTo>
                  <a:pt x="913" y="204"/>
                  <a:pt x="709" y="0"/>
                  <a:pt x="457" y="0"/>
                </a:cubicBezTo>
                <a:cubicBezTo>
                  <a:pt x="205" y="0"/>
                  <a:pt x="0" y="204"/>
                  <a:pt x="0" y="456"/>
                </a:cubicBezTo>
                <a:cubicBezTo>
                  <a:pt x="0" y="912"/>
                  <a:pt x="0" y="912"/>
                  <a:pt x="0" y="912"/>
                </a:cubicBezTo>
                <a:lnTo>
                  <a:pt x="457" y="912"/>
                </a:lnTo>
                <a:close/>
              </a:path>
            </a:pathLst>
          </a:custGeom>
          <a:solidFill>
            <a:srgbClr val="FFFDEF"/>
          </a:solidFill>
          <a:ln w="9525" cmpd="sng">
            <a:solidFill>
              <a:srgbClr val="CBAB89"/>
            </a:solidFill>
            <a:round/>
            <a:headEnd/>
            <a:tailEnd/>
          </a:ln>
        </p:spPr>
        <p:txBody>
          <a:bodyPr/>
          <a:lstStyle/>
          <a:p>
            <a:endParaRPr lang="zh-CN" altLang="en-US">
              <a:solidFill>
                <a:schemeClr val="bg1">
                  <a:lumMod val="50000"/>
                </a:schemeClr>
              </a:solidFill>
            </a:endParaRPr>
          </a:p>
        </p:txBody>
      </p:sp>
      <p:sp>
        <p:nvSpPr>
          <p:cNvPr id="24586" name="Freeform 10"/>
          <p:cNvSpPr>
            <a:spLocks/>
          </p:cNvSpPr>
          <p:nvPr/>
        </p:nvSpPr>
        <p:spPr bwMode="auto">
          <a:xfrm>
            <a:off x="3144838" y="1479550"/>
            <a:ext cx="1400175" cy="1397000"/>
          </a:xfrm>
          <a:custGeom>
            <a:avLst/>
            <a:gdLst>
              <a:gd name="T0" fmla="*/ 459 w 918"/>
              <a:gd name="T1" fmla="*/ 918 h 918"/>
              <a:gd name="T2" fmla="*/ 0 w 918"/>
              <a:gd name="T3" fmla="*/ 459 h 918"/>
              <a:gd name="T4" fmla="*/ 459 w 918"/>
              <a:gd name="T5" fmla="*/ 0 h 918"/>
              <a:gd name="T6" fmla="*/ 918 w 918"/>
              <a:gd name="T7" fmla="*/ 459 h 918"/>
              <a:gd name="T8" fmla="*/ 918 w 918"/>
              <a:gd name="T9" fmla="*/ 918 h 918"/>
              <a:gd name="T10" fmla="*/ 459 w 918"/>
              <a:gd name="T11" fmla="*/ 918 h 918"/>
            </a:gdLst>
            <a:ahLst/>
            <a:cxnLst>
              <a:cxn ang="0">
                <a:pos x="T0" y="T1"/>
              </a:cxn>
              <a:cxn ang="0">
                <a:pos x="T2" y="T3"/>
              </a:cxn>
              <a:cxn ang="0">
                <a:pos x="T4" y="T5"/>
              </a:cxn>
              <a:cxn ang="0">
                <a:pos x="T6" y="T7"/>
              </a:cxn>
              <a:cxn ang="0">
                <a:pos x="T8" y="T9"/>
              </a:cxn>
              <a:cxn ang="0">
                <a:pos x="T10" y="T11"/>
              </a:cxn>
            </a:cxnLst>
            <a:rect l="0" t="0" r="r" b="b"/>
            <a:pathLst>
              <a:path w="918" h="918">
                <a:moveTo>
                  <a:pt x="459" y="918"/>
                </a:moveTo>
                <a:cubicBezTo>
                  <a:pt x="205" y="918"/>
                  <a:pt x="0" y="713"/>
                  <a:pt x="0" y="459"/>
                </a:cubicBezTo>
                <a:cubicBezTo>
                  <a:pt x="0" y="205"/>
                  <a:pt x="205" y="0"/>
                  <a:pt x="459" y="0"/>
                </a:cubicBezTo>
                <a:cubicBezTo>
                  <a:pt x="713" y="0"/>
                  <a:pt x="918" y="205"/>
                  <a:pt x="918" y="459"/>
                </a:cubicBezTo>
                <a:cubicBezTo>
                  <a:pt x="918" y="918"/>
                  <a:pt x="918" y="918"/>
                  <a:pt x="918" y="918"/>
                </a:cubicBezTo>
                <a:lnTo>
                  <a:pt x="459" y="918"/>
                </a:lnTo>
                <a:close/>
              </a:path>
            </a:pathLst>
          </a:custGeom>
          <a:noFill/>
          <a:ln w="6350" cap="flat" cmpd="sng">
            <a:solidFill>
              <a:srgbClr val="E4402F"/>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24587" name="Freeform 11"/>
          <p:cNvSpPr>
            <a:spLocks noEditPoints="1"/>
          </p:cNvSpPr>
          <p:nvPr/>
        </p:nvSpPr>
        <p:spPr bwMode="auto">
          <a:xfrm>
            <a:off x="4921250" y="3286125"/>
            <a:ext cx="219075" cy="149225"/>
          </a:xfrm>
          <a:custGeom>
            <a:avLst/>
            <a:gdLst>
              <a:gd name="T0" fmla="*/ 79 w 98"/>
              <a:gd name="T1" fmla="*/ 61 h 69"/>
              <a:gd name="T2" fmla="*/ 91 w 98"/>
              <a:gd name="T3" fmla="*/ 49 h 69"/>
              <a:gd name="T4" fmla="*/ 81 w 98"/>
              <a:gd name="T5" fmla="*/ 37 h 69"/>
              <a:gd name="T6" fmla="*/ 70 w 98"/>
              <a:gd name="T7" fmla="*/ 15 h 69"/>
              <a:gd name="T8" fmla="*/ 37 w 98"/>
              <a:gd name="T9" fmla="*/ 12 h 69"/>
              <a:gd name="T10" fmla="*/ 24 w 98"/>
              <a:gd name="T11" fmla="*/ 26 h 69"/>
              <a:gd name="T12" fmla="*/ 8 w 98"/>
              <a:gd name="T13" fmla="*/ 43 h 69"/>
              <a:gd name="T14" fmla="*/ 13 w 98"/>
              <a:gd name="T15" fmla="*/ 56 h 69"/>
              <a:gd name="T16" fmla="*/ 26 w 98"/>
              <a:gd name="T17" fmla="*/ 61 h 69"/>
              <a:gd name="T18" fmla="*/ 26 w 98"/>
              <a:gd name="T19" fmla="*/ 42 h 69"/>
              <a:gd name="T20" fmla="*/ 26 w 98"/>
              <a:gd name="T21" fmla="*/ 39 h 69"/>
              <a:gd name="T22" fmla="*/ 34 w 98"/>
              <a:gd name="T23" fmla="*/ 43 h 69"/>
              <a:gd name="T24" fmla="*/ 36 w 98"/>
              <a:gd name="T25" fmla="*/ 28 h 69"/>
              <a:gd name="T26" fmla="*/ 38 w 98"/>
              <a:gd name="T27" fmla="*/ 43 h 69"/>
              <a:gd name="T28" fmla="*/ 46 w 98"/>
              <a:gd name="T29" fmla="*/ 39 h 69"/>
              <a:gd name="T30" fmla="*/ 38 w 98"/>
              <a:gd name="T31" fmla="*/ 50 h 69"/>
              <a:gd name="T32" fmla="*/ 38 w 98"/>
              <a:gd name="T33" fmla="*/ 50 h 69"/>
              <a:gd name="T34" fmla="*/ 37 w 98"/>
              <a:gd name="T35" fmla="*/ 50 h 69"/>
              <a:gd name="T36" fmla="*/ 37 w 98"/>
              <a:gd name="T37" fmla="*/ 50 h 69"/>
              <a:gd name="T38" fmla="*/ 35 w 98"/>
              <a:gd name="T39" fmla="*/ 50 h 69"/>
              <a:gd name="T40" fmla="*/ 35 w 98"/>
              <a:gd name="T41" fmla="*/ 50 h 69"/>
              <a:gd name="T42" fmla="*/ 35 w 98"/>
              <a:gd name="T43" fmla="*/ 50 h 69"/>
              <a:gd name="T44" fmla="*/ 26 w 98"/>
              <a:gd name="T45" fmla="*/ 42 h 69"/>
              <a:gd name="T46" fmla="*/ 53 w 98"/>
              <a:gd name="T47" fmla="*/ 40 h 69"/>
              <a:gd name="T48" fmla="*/ 49 w 98"/>
              <a:gd name="T49" fmla="*/ 37 h 69"/>
              <a:gd name="T50" fmla="*/ 58 w 98"/>
              <a:gd name="T51" fmla="*/ 28 h 69"/>
              <a:gd name="T52" fmla="*/ 58 w 98"/>
              <a:gd name="T53" fmla="*/ 28 h 69"/>
              <a:gd name="T54" fmla="*/ 58 w 98"/>
              <a:gd name="T55" fmla="*/ 28 h 69"/>
              <a:gd name="T56" fmla="*/ 60 w 98"/>
              <a:gd name="T57" fmla="*/ 28 h 69"/>
              <a:gd name="T58" fmla="*/ 60 w 98"/>
              <a:gd name="T59" fmla="*/ 28 h 69"/>
              <a:gd name="T60" fmla="*/ 61 w 98"/>
              <a:gd name="T61" fmla="*/ 28 h 69"/>
              <a:gd name="T62" fmla="*/ 69 w 98"/>
              <a:gd name="T63" fmla="*/ 37 h 69"/>
              <a:gd name="T64" fmla="*/ 66 w 98"/>
              <a:gd name="T65" fmla="*/ 40 h 69"/>
              <a:gd name="T66" fmla="*/ 62 w 98"/>
              <a:gd name="T67" fmla="*/ 48 h 69"/>
              <a:gd name="T68" fmla="*/ 57 w 98"/>
              <a:gd name="T69" fmla="*/ 48 h 69"/>
              <a:gd name="T70" fmla="*/ 53 w 98"/>
              <a:gd name="T71" fmla="*/ 40 h 69"/>
              <a:gd name="T72" fmla="*/ 93 w 98"/>
              <a:gd name="T73" fmla="*/ 63 h 69"/>
              <a:gd name="T74" fmla="*/ 79 w 98"/>
              <a:gd name="T75" fmla="*/ 69 h 69"/>
              <a:gd name="T76" fmla="*/ 8 w 98"/>
              <a:gd name="T77" fmla="*/ 61 h 69"/>
              <a:gd name="T78" fmla="*/ 7 w 98"/>
              <a:gd name="T79" fmla="*/ 26 h 69"/>
              <a:gd name="T80" fmla="*/ 33 w 98"/>
              <a:gd name="T81" fmla="*/ 5 h 69"/>
              <a:gd name="T82" fmla="*/ 75 w 98"/>
              <a:gd name="T83" fmla="*/ 10 h 69"/>
              <a:gd name="T84" fmla="*/ 94 w 98"/>
              <a:gd name="T85" fmla="*/ 36 h 69"/>
              <a:gd name="T86" fmla="*/ 93 w 98"/>
              <a:gd name="T87" fmla="*/ 63 h 69"/>
              <a:gd name="T88" fmla="*/ 93 w 98"/>
              <a:gd name="T89" fmla="*/ 63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98" h="69">
                <a:moveTo>
                  <a:pt x="79" y="61"/>
                </a:moveTo>
                <a:cubicBezTo>
                  <a:pt x="79" y="61"/>
                  <a:pt x="79" y="61"/>
                  <a:pt x="79" y="61"/>
                </a:cubicBezTo>
                <a:cubicBezTo>
                  <a:pt x="82" y="61"/>
                  <a:pt x="85" y="60"/>
                  <a:pt x="87" y="58"/>
                </a:cubicBezTo>
                <a:cubicBezTo>
                  <a:pt x="89" y="55"/>
                  <a:pt x="91" y="52"/>
                  <a:pt x="91" y="49"/>
                </a:cubicBezTo>
                <a:cubicBezTo>
                  <a:pt x="91" y="46"/>
                  <a:pt x="90" y="43"/>
                  <a:pt x="88" y="41"/>
                </a:cubicBezTo>
                <a:cubicBezTo>
                  <a:pt x="86" y="39"/>
                  <a:pt x="84" y="38"/>
                  <a:pt x="81" y="37"/>
                </a:cubicBezTo>
                <a:cubicBezTo>
                  <a:pt x="79" y="37"/>
                  <a:pt x="78" y="35"/>
                  <a:pt x="78" y="33"/>
                </a:cubicBezTo>
                <a:cubicBezTo>
                  <a:pt x="78" y="26"/>
                  <a:pt x="75" y="20"/>
                  <a:pt x="70" y="15"/>
                </a:cubicBezTo>
                <a:cubicBezTo>
                  <a:pt x="65" y="10"/>
                  <a:pt x="59" y="8"/>
                  <a:pt x="52" y="8"/>
                </a:cubicBezTo>
                <a:cubicBezTo>
                  <a:pt x="46" y="8"/>
                  <a:pt x="41" y="9"/>
                  <a:pt x="37" y="12"/>
                </a:cubicBezTo>
                <a:cubicBezTo>
                  <a:pt x="33" y="14"/>
                  <a:pt x="30" y="19"/>
                  <a:pt x="28" y="23"/>
                </a:cubicBezTo>
                <a:cubicBezTo>
                  <a:pt x="27" y="25"/>
                  <a:pt x="26" y="26"/>
                  <a:pt x="24" y="26"/>
                </a:cubicBezTo>
                <a:cubicBezTo>
                  <a:pt x="20" y="26"/>
                  <a:pt x="16" y="28"/>
                  <a:pt x="13" y="31"/>
                </a:cubicBezTo>
                <a:cubicBezTo>
                  <a:pt x="10" y="34"/>
                  <a:pt x="8" y="39"/>
                  <a:pt x="8" y="43"/>
                </a:cubicBezTo>
                <a:cubicBezTo>
                  <a:pt x="8" y="48"/>
                  <a:pt x="10" y="53"/>
                  <a:pt x="13" y="56"/>
                </a:cubicBezTo>
                <a:cubicBezTo>
                  <a:pt x="13" y="56"/>
                  <a:pt x="13" y="56"/>
                  <a:pt x="13" y="56"/>
                </a:cubicBezTo>
                <a:cubicBezTo>
                  <a:pt x="13" y="56"/>
                  <a:pt x="13" y="56"/>
                  <a:pt x="13" y="56"/>
                </a:cubicBezTo>
                <a:cubicBezTo>
                  <a:pt x="16" y="59"/>
                  <a:pt x="21" y="61"/>
                  <a:pt x="26" y="61"/>
                </a:cubicBezTo>
                <a:cubicBezTo>
                  <a:pt x="79" y="61"/>
                  <a:pt x="79" y="61"/>
                  <a:pt x="79" y="61"/>
                </a:cubicBezTo>
                <a:close/>
                <a:moveTo>
                  <a:pt x="26" y="42"/>
                </a:moveTo>
                <a:cubicBezTo>
                  <a:pt x="26" y="42"/>
                  <a:pt x="26" y="42"/>
                  <a:pt x="26" y="42"/>
                </a:cubicBezTo>
                <a:cubicBezTo>
                  <a:pt x="25" y="41"/>
                  <a:pt x="25" y="39"/>
                  <a:pt x="26" y="39"/>
                </a:cubicBezTo>
                <a:cubicBezTo>
                  <a:pt x="27" y="38"/>
                  <a:pt x="29" y="38"/>
                  <a:pt x="29" y="39"/>
                </a:cubicBezTo>
                <a:cubicBezTo>
                  <a:pt x="34" y="43"/>
                  <a:pt x="34" y="43"/>
                  <a:pt x="34" y="43"/>
                </a:cubicBezTo>
                <a:cubicBezTo>
                  <a:pt x="34" y="30"/>
                  <a:pt x="34" y="30"/>
                  <a:pt x="34" y="30"/>
                </a:cubicBezTo>
                <a:cubicBezTo>
                  <a:pt x="34" y="29"/>
                  <a:pt x="35" y="28"/>
                  <a:pt x="36" y="28"/>
                </a:cubicBezTo>
                <a:cubicBezTo>
                  <a:pt x="37" y="28"/>
                  <a:pt x="38" y="29"/>
                  <a:pt x="38" y="30"/>
                </a:cubicBezTo>
                <a:cubicBezTo>
                  <a:pt x="38" y="43"/>
                  <a:pt x="38" y="43"/>
                  <a:pt x="38" y="43"/>
                </a:cubicBezTo>
                <a:cubicBezTo>
                  <a:pt x="43" y="39"/>
                  <a:pt x="43" y="39"/>
                  <a:pt x="43" y="39"/>
                </a:cubicBezTo>
                <a:cubicBezTo>
                  <a:pt x="44" y="38"/>
                  <a:pt x="45" y="38"/>
                  <a:pt x="46" y="39"/>
                </a:cubicBezTo>
                <a:cubicBezTo>
                  <a:pt x="47" y="39"/>
                  <a:pt x="47" y="41"/>
                  <a:pt x="46" y="42"/>
                </a:cubicBezTo>
                <a:cubicBezTo>
                  <a:pt x="38" y="50"/>
                  <a:pt x="38" y="50"/>
                  <a:pt x="38" y="50"/>
                </a:cubicBezTo>
                <a:cubicBezTo>
                  <a:pt x="38" y="50"/>
                  <a:pt x="38" y="50"/>
                  <a:pt x="38" y="50"/>
                </a:cubicBezTo>
                <a:cubicBezTo>
                  <a:pt x="38" y="50"/>
                  <a:pt x="38" y="50"/>
                  <a:pt x="38" y="50"/>
                </a:cubicBezTo>
                <a:cubicBezTo>
                  <a:pt x="38" y="50"/>
                  <a:pt x="38" y="50"/>
                  <a:pt x="38" y="50"/>
                </a:cubicBezTo>
                <a:cubicBezTo>
                  <a:pt x="38" y="50"/>
                  <a:pt x="38" y="50"/>
                  <a:pt x="37" y="50"/>
                </a:cubicBezTo>
                <a:cubicBezTo>
                  <a:pt x="37" y="50"/>
                  <a:pt x="37" y="50"/>
                  <a:pt x="37" y="50"/>
                </a:cubicBezTo>
                <a:cubicBezTo>
                  <a:pt x="37" y="50"/>
                  <a:pt x="37" y="50"/>
                  <a:pt x="37" y="50"/>
                </a:cubicBezTo>
                <a:cubicBezTo>
                  <a:pt x="37" y="51"/>
                  <a:pt x="37" y="51"/>
                  <a:pt x="36" y="51"/>
                </a:cubicBezTo>
                <a:cubicBezTo>
                  <a:pt x="36" y="51"/>
                  <a:pt x="36" y="51"/>
                  <a:pt x="35" y="50"/>
                </a:cubicBezTo>
                <a:cubicBezTo>
                  <a:pt x="35" y="50"/>
                  <a:pt x="35" y="50"/>
                  <a:pt x="35" y="50"/>
                </a:cubicBezTo>
                <a:cubicBezTo>
                  <a:pt x="35" y="50"/>
                  <a:pt x="35" y="50"/>
                  <a:pt x="35" y="50"/>
                </a:cubicBezTo>
                <a:cubicBezTo>
                  <a:pt x="35" y="50"/>
                  <a:pt x="35" y="50"/>
                  <a:pt x="35" y="50"/>
                </a:cubicBezTo>
                <a:cubicBezTo>
                  <a:pt x="35" y="50"/>
                  <a:pt x="35" y="50"/>
                  <a:pt x="35" y="50"/>
                </a:cubicBezTo>
                <a:cubicBezTo>
                  <a:pt x="35" y="50"/>
                  <a:pt x="35" y="50"/>
                  <a:pt x="35" y="50"/>
                </a:cubicBezTo>
                <a:cubicBezTo>
                  <a:pt x="26" y="42"/>
                  <a:pt x="26" y="42"/>
                  <a:pt x="26" y="42"/>
                </a:cubicBezTo>
                <a:close/>
                <a:moveTo>
                  <a:pt x="53" y="40"/>
                </a:moveTo>
                <a:cubicBezTo>
                  <a:pt x="53" y="40"/>
                  <a:pt x="53" y="40"/>
                  <a:pt x="53" y="40"/>
                </a:cubicBezTo>
                <a:cubicBezTo>
                  <a:pt x="52" y="41"/>
                  <a:pt x="50" y="41"/>
                  <a:pt x="49" y="40"/>
                </a:cubicBezTo>
                <a:cubicBezTo>
                  <a:pt x="48" y="39"/>
                  <a:pt x="48" y="37"/>
                  <a:pt x="49" y="37"/>
                </a:cubicBezTo>
                <a:cubicBezTo>
                  <a:pt x="58" y="28"/>
                  <a:pt x="58" y="28"/>
                  <a:pt x="58" y="28"/>
                </a:cubicBezTo>
                <a:cubicBezTo>
                  <a:pt x="58" y="28"/>
                  <a:pt x="58" y="28"/>
                  <a:pt x="58" y="28"/>
                </a:cubicBezTo>
                <a:cubicBezTo>
                  <a:pt x="58" y="28"/>
                  <a:pt x="58" y="28"/>
                  <a:pt x="58" y="28"/>
                </a:cubicBezTo>
                <a:cubicBezTo>
                  <a:pt x="58" y="28"/>
                  <a:pt x="58" y="28"/>
                  <a:pt x="58" y="28"/>
                </a:cubicBezTo>
                <a:cubicBezTo>
                  <a:pt x="58" y="28"/>
                  <a:pt x="58" y="28"/>
                  <a:pt x="58" y="28"/>
                </a:cubicBezTo>
                <a:cubicBezTo>
                  <a:pt x="58" y="28"/>
                  <a:pt x="58" y="28"/>
                  <a:pt x="58" y="28"/>
                </a:cubicBezTo>
                <a:cubicBezTo>
                  <a:pt x="59" y="28"/>
                  <a:pt x="59" y="28"/>
                  <a:pt x="59" y="28"/>
                </a:cubicBezTo>
                <a:cubicBezTo>
                  <a:pt x="60" y="28"/>
                  <a:pt x="60" y="28"/>
                  <a:pt x="60" y="28"/>
                </a:cubicBezTo>
                <a:cubicBezTo>
                  <a:pt x="60" y="28"/>
                  <a:pt x="60" y="28"/>
                  <a:pt x="60" y="28"/>
                </a:cubicBezTo>
                <a:cubicBezTo>
                  <a:pt x="60" y="28"/>
                  <a:pt x="60" y="28"/>
                  <a:pt x="60" y="28"/>
                </a:cubicBezTo>
                <a:cubicBezTo>
                  <a:pt x="61" y="28"/>
                  <a:pt x="61" y="28"/>
                  <a:pt x="61" y="28"/>
                </a:cubicBezTo>
                <a:cubicBezTo>
                  <a:pt x="61" y="28"/>
                  <a:pt x="61" y="28"/>
                  <a:pt x="61" y="28"/>
                </a:cubicBezTo>
                <a:cubicBezTo>
                  <a:pt x="61" y="28"/>
                  <a:pt x="61" y="28"/>
                  <a:pt x="61" y="28"/>
                </a:cubicBezTo>
                <a:cubicBezTo>
                  <a:pt x="69" y="37"/>
                  <a:pt x="69" y="37"/>
                  <a:pt x="69" y="37"/>
                </a:cubicBezTo>
                <a:cubicBezTo>
                  <a:pt x="70" y="37"/>
                  <a:pt x="70" y="39"/>
                  <a:pt x="69" y="40"/>
                </a:cubicBezTo>
                <a:cubicBezTo>
                  <a:pt x="68" y="41"/>
                  <a:pt x="67" y="41"/>
                  <a:pt x="66" y="40"/>
                </a:cubicBezTo>
                <a:cubicBezTo>
                  <a:pt x="62" y="35"/>
                  <a:pt x="62" y="35"/>
                  <a:pt x="62" y="35"/>
                </a:cubicBezTo>
                <a:cubicBezTo>
                  <a:pt x="62" y="48"/>
                  <a:pt x="62" y="48"/>
                  <a:pt x="62" y="48"/>
                </a:cubicBezTo>
                <a:cubicBezTo>
                  <a:pt x="62" y="50"/>
                  <a:pt x="61" y="51"/>
                  <a:pt x="59" y="51"/>
                </a:cubicBezTo>
                <a:cubicBezTo>
                  <a:pt x="58" y="51"/>
                  <a:pt x="57" y="50"/>
                  <a:pt x="57" y="48"/>
                </a:cubicBezTo>
                <a:cubicBezTo>
                  <a:pt x="57" y="35"/>
                  <a:pt x="57" y="35"/>
                  <a:pt x="57" y="35"/>
                </a:cubicBezTo>
                <a:cubicBezTo>
                  <a:pt x="53" y="40"/>
                  <a:pt x="53" y="40"/>
                  <a:pt x="53" y="40"/>
                </a:cubicBezTo>
                <a:close/>
                <a:moveTo>
                  <a:pt x="93" y="63"/>
                </a:moveTo>
                <a:cubicBezTo>
                  <a:pt x="93" y="63"/>
                  <a:pt x="93" y="63"/>
                  <a:pt x="93" y="63"/>
                </a:cubicBezTo>
                <a:cubicBezTo>
                  <a:pt x="89" y="66"/>
                  <a:pt x="84" y="69"/>
                  <a:pt x="79" y="69"/>
                </a:cubicBezTo>
                <a:cubicBezTo>
                  <a:pt x="79" y="69"/>
                  <a:pt x="79" y="69"/>
                  <a:pt x="79" y="69"/>
                </a:cubicBezTo>
                <a:cubicBezTo>
                  <a:pt x="26" y="69"/>
                  <a:pt x="26" y="69"/>
                  <a:pt x="26" y="69"/>
                </a:cubicBezTo>
                <a:cubicBezTo>
                  <a:pt x="19" y="69"/>
                  <a:pt x="12" y="66"/>
                  <a:pt x="8" y="61"/>
                </a:cubicBezTo>
                <a:cubicBezTo>
                  <a:pt x="3" y="57"/>
                  <a:pt x="0" y="50"/>
                  <a:pt x="0" y="43"/>
                </a:cubicBezTo>
                <a:cubicBezTo>
                  <a:pt x="0" y="37"/>
                  <a:pt x="3" y="30"/>
                  <a:pt x="7" y="26"/>
                </a:cubicBezTo>
                <a:cubicBezTo>
                  <a:pt x="11" y="22"/>
                  <a:pt x="16" y="19"/>
                  <a:pt x="22" y="18"/>
                </a:cubicBezTo>
                <a:cubicBezTo>
                  <a:pt x="25" y="13"/>
                  <a:pt x="28" y="9"/>
                  <a:pt x="33" y="5"/>
                </a:cubicBezTo>
                <a:cubicBezTo>
                  <a:pt x="39" y="2"/>
                  <a:pt x="45" y="0"/>
                  <a:pt x="52" y="0"/>
                </a:cubicBezTo>
                <a:cubicBezTo>
                  <a:pt x="61" y="0"/>
                  <a:pt x="69" y="4"/>
                  <a:pt x="75" y="10"/>
                </a:cubicBezTo>
                <a:cubicBezTo>
                  <a:pt x="81" y="15"/>
                  <a:pt x="84" y="22"/>
                  <a:pt x="85" y="30"/>
                </a:cubicBezTo>
                <a:cubicBezTo>
                  <a:pt x="88" y="32"/>
                  <a:pt x="91" y="34"/>
                  <a:pt x="94" y="36"/>
                </a:cubicBezTo>
                <a:cubicBezTo>
                  <a:pt x="97" y="40"/>
                  <a:pt x="98" y="44"/>
                  <a:pt x="98" y="49"/>
                </a:cubicBezTo>
                <a:cubicBezTo>
                  <a:pt x="98" y="54"/>
                  <a:pt x="96" y="59"/>
                  <a:pt x="93" y="63"/>
                </a:cubicBezTo>
                <a:cubicBezTo>
                  <a:pt x="93" y="63"/>
                  <a:pt x="93" y="63"/>
                  <a:pt x="93" y="63"/>
                </a:cubicBezTo>
                <a:cubicBezTo>
                  <a:pt x="93" y="63"/>
                  <a:pt x="93" y="63"/>
                  <a:pt x="93" y="6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4588" name="Freeform 12"/>
          <p:cNvSpPr>
            <a:spLocks noEditPoints="1"/>
          </p:cNvSpPr>
          <p:nvPr/>
        </p:nvSpPr>
        <p:spPr bwMode="auto">
          <a:xfrm>
            <a:off x="5148263" y="1824038"/>
            <a:ext cx="212725" cy="269875"/>
          </a:xfrm>
          <a:custGeom>
            <a:avLst/>
            <a:gdLst>
              <a:gd name="T0" fmla="*/ 24 w 79"/>
              <a:gd name="T1" fmla="*/ 42 h 99"/>
              <a:gd name="T2" fmla="*/ 4 w 79"/>
              <a:gd name="T3" fmla="*/ 8 h 99"/>
              <a:gd name="T4" fmla="*/ 4 w 79"/>
              <a:gd name="T5" fmla="*/ 0 h 99"/>
              <a:gd name="T6" fmla="*/ 10 w 79"/>
              <a:gd name="T7" fmla="*/ 0 h 99"/>
              <a:gd name="T8" fmla="*/ 69 w 79"/>
              <a:gd name="T9" fmla="*/ 0 h 99"/>
              <a:gd name="T10" fmla="*/ 75 w 79"/>
              <a:gd name="T11" fmla="*/ 0 h 99"/>
              <a:gd name="T12" fmla="*/ 75 w 79"/>
              <a:gd name="T13" fmla="*/ 8 h 99"/>
              <a:gd name="T14" fmla="*/ 55 w 79"/>
              <a:gd name="T15" fmla="*/ 42 h 99"/>
              <a:gd name="T16" fmla="*/ 55 w 79"/>
              <a:gd name="T17" fmla="*/ 57 h 99"/>
              <a:gd name="T18" fmla="*/ 75 w 79"/>
              <a:gd name="T19" fmla="*/ 91 h 99"/>
              <a:gd name="T20" fmla="*/ 75 w 79"/>
              <a:gd name="T21" fmla="*/ 99 h 99"/>
              <a:gd name="T22" fmla="*/ 69 w 79"/>
              <a:gd name="T23" fmla="*/ 99 h 99"/>
              <a:gd name="T24" fmla="*/ 10 w 79"/>
              <a:gd name="T25" fmla="*/ 99 h 99"/>
              <a:gd name="T26" fmla="*/ 4 w 79"/>
              <a:gd name="T27" fmla="*/ 99 h 99"/>
              <a:gd name="T28" fmla="*/ 4 w 79"/>
              <a:gd name="T29" fmla="*/ 91 h 99"/>
              <a:gd name="T30" fmla="*/ 24 w 79"/>
              <a:gd name="T31" fmla="*/ 57 h 99"/>
              <a:gd name="T32" fmla="*/ 14 w 79"/>
              <a:gd name="T33" fmla="*/ 91 h 99"/>
              <a:gd name="T34" fmla="*/ 17 w 79"/>
              <a:gd name="T35" fmla="*/ 91 h 99"/>
              <a:gd name="T36" fmla="*/ 41 w 79"/>
              <a:gd name="T37" fmla="*/ 70 h 99"/>
              <a:gd name="T38" fmla="*/ 65 w 79"/>
              <a:gd name="T39" fmla="*/ 91 h 99"/>
              <a:gd name="T40" fmla="*/ 40 w 79"/>
              <a:gd name="T41" fmla="*/ 52 h 99"/>
              <a:gd name="T42" fmla="*/ 40 w 79"/>
              <a:gd name="T43" fmla="*/ 52 h 99"/>
              <a:gd name="T44" fmla="*/ 40 w 79"/>
              <a:gd name="T45" fmla="*/ 52 h 99"/>
              <a:gd name="T46" fmla="*/ 14 w 79"/>
              <a:gd name="T47" fmla="*/ 91 h 99"/>
              <a:gd name="T48" fmla="*/ 24 w 79"/>
              <a:gd name="T49" fmla="*/ 91 h 99"/>
              <a:gd name="T50" fmla="*/ 40 w 79"/>
              <a:gd name="T51" fmla="*/ 75 h 99"/>
              <a:gd name="T52" fmla="*/ 20 w 79"/>
              <a:gd name="T53" fmla="*/ 28 h 99"/>
              <a:gd name="T54" fmla="*/ 59 w 79"/>
              <a:gd name="T55" fmla="*/ 28 h 99"/>
              <a:gd name="T56" fmla="*/ 14 w 79"/>
              <a:gd name="T57" fmla="*/ 8 h 99"/>
              <a:gd name="T58" fmla="*/ 55 w 79"/>
              <a:gd name="T59" fmla="*/ 33 h 99"/>
              <a:gd name="T60" fmla="*/ 24 w 79"/>
              <a:gd name="T61" fmla="*/ 33 h 99"/>
              <a:gd name="T62" fmla="*/ 40 w 79"/>
              <a:gd name="T63" fmla="*/ 47 h 99"/>
              <a:gd name="T64" fmla="*/ 40 w 79"/>
              <a:gd name="T65" fmla="*/ 47 h 99"/>
              <a:gd name="T66" fmla="*/ 40 w 79"/>
              <a:gd name="T67" fmla="*/ 47 h 99"/>
              <a:gd name="T68" fmla="*/ 55 w 79"/>
              <a:gd name="T69" fmla="*/ 33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9" h="99">
                <a:moveTo>
                  <a:pt x="32" y="49"/>
                </a:moveTo>
                <a:cubicBezTo>
                  <a:pt x="29" y="47"/>
                  <a:pt x="27" y="44"/>
                  <a:pt x="24" y="42"/>
                </a:cubicBezTo>
                <a:cubicBezTo>
                  <a:pt x="16" y="35"/>
                  <a:pt x="8" y="28"/>
                  <a:pt x="7" y="8"/>
                </a:cubicBezTo>
                <a:cubicBezTo>
                  <a:pt x="4" y="8"/>
                  <a:pt x="4" y="8"/>
                  <a:pt x="4" y="8"/>
                </a:cubicBezTo>
                <a:cubicBezTo>
                  <a:pt x="2" y="8"/>
                  <a:pt x="0" y="6"/>
                  <a:pt x="0" y="4"/>
                </a:cubicBezTo>
                <a:cubicBezTo>
                  <a:pt x="0" y="2"/>
                  <a:pt x="2" y="0"/>
                  <a:pt x="4" y="0"/>
                </a:cubicBezTo>
                <a:cubicBezTo>
                  <a:pt x="10" y="0"/>
                  <a:pt x="10" y="0"/>
                  <a:pt x="10" y="0"/>
                </a:cubicBezTo>
                <a:cubicBezTo>
                  <a:pt x="10" y="0"/>
                  <a:pt x="10" y="0"/>
                  <a:pt x="10" y="0"/>
                </a:cubicBezTo>
                <a:cubicBezTo>
                  <a:pt x="11" y="0"/>
                  <a:pt x="11" y="0"/>
                  <a:pt x="11" y="0"/>
                </a:cubicBezTo>
                <a:cubicBezTo>
                  <a:pt x="69" y="0"/>
                  <a:pt x="69" y="0"/>
                  <a:pt x="69" y="0"/>
                </a:cubicBezTo>
                <a:cubicBezTo>
                  <a:pt x="69" y="0"/>
                  <a:pt x="69" y="0"/>
                  <a:pt x="69" y="0"/>
                </a:cubicBezTo>
                <a:cubicBezTo>
                  <a:pt x="75" y="0"/>
                  <a:pt x="75" y="0"/>
                  <a:pt x="75" y="0"/>
                </a:cubicBezTo>
                <a:cubicBezTo>
                  <a:pt x="78" y="0"/>
                  <a:pt x="79" y="2"/>
                  <a:pt x="79" y="4"/>
                </a:cubicBezTo>
                <a:cubicBezTo>
                  <a:pt x="79" y="6"/>
                  <a:pt x="78" y="8"/>
                  <a:pt x="75" y="8"/>
                </a:cubicBezTo>
                <a:cubicBezTo>
                  <a:pt x="73" y="8"/>
                  <a:pt x="73" y="8"/>
                  <a:pt x="73" y="8"/>
                </a:cubicBezTo>
                <a:cubicBezTo>
                  <a:pt x="72" y="28"/>
                  <a:pt x="64" y="35"/>
                  <a:pt x="55" y="42"/>
                </a:cubicBezTo>
                <a:cubicBezTo>
                  <a:pt x="53" y="44"/>
                  <a:pt x="50" y="47"/>
                  <a:pt x="48" y="49"/>
                </a:cubicBezTo>
                <a:cubicBezTo>
                  <a:pt x="50" y="52"/>
                  <a:pt x="53" y="54"/>
                  <a:pt x="55" y="57"/>
                </a:cubicBezTo>
                <a:cubicBezTo>
                  <a:pt x="64" y="64"/>
                  <a:pt x="72" y="70"/>
                  <a:pt x="73" y="91"/>
                </a:cubicBezTo>
                <a:cubicBezTo>
                  <a:pt x="75" y="91"/>
                  <a:pt x="75" y="91"/>
                  <a:pt x="75" y="91"/>
                </a:cubicBezTo>
                <a:cubicBezTo>
                  <a:pt x="78" y="91"/>
                  <a:pt x="79" y="93"/>
                  <a:pt x="79" y="95"/>
                </a:cubicBezTo>
                <a:cubicBezTo>
                  <a:pt x="79" y="97"/>
                  <a:pt x="78" y="99"/>
                  <a:pt x="75" y="99"/>
                </a:cubicBezTo>
                <a:cubicBezTo>
                  <a:pt x="69" y="99"/>
                  <a:pt x="69" y="99"/>
                  <a:pt x="69" y="99"/>
                </a:cubicBezTo>
                <a:cubicBezTo>
                  <a:pt x="69" y="99"/>
                  <a:pt x="69" y="99"/>
                  <a:pt x="69" y="99"/>
                </a:cubicBezTo>
                <a:cubicBezTo>
                  <a:pt x="69" y="99"/>
                  <a:pt x="69" y="99"/>
                  <a:pt x="69" y="99"/>
                </a:cubicBezTo>
                <a:cubicBezTo>
                  <a:pt x="10" y="99"/>
                  <a:pt x="10" y="99"/>
                  <a:pt x="10" y="99"/>
                </a:cubicBezTo>
                <a:cubicBezTo>
                  <a:pt x="10" y="99"/>
                  <a:pt x="10" y="99"/>
                  <a:pt x="10" y="99"/>
                </a:cubicBezTo>
                <a:cubicBezTo>
                  <a:pt x="4" y="99"/>
                  <a:pt x="4" y="99"/>
                  <a:pt x="4" y="99"/>
                </a:cubicBezTo>
                <a:cubicBezTo>
                  <a:pt x="2" y="99"/>
                  <a:pt x="0" y="97"/>
                  <a:pt x="0" y="95"/>
                </a:cubicBezTo>
                <a:cubicBezTo>
                  <a:pt x="0" y="93"/>
                  <a:pt x="2" y="91"/>
                  <a:pt x="4" y="91"/>
                </a:cubicBezTo>
                <a:cubicBezTo>
                  <a:pt x="7" y="91"/>
                  <a:pt x="7" y="91"/>
                  <a:pt x="7" y="91"/>
                </a:cubicBezTo>
                <a:cubicBezTo>
                  <a:pt x="8" y="70"/>
                  <a:pt x="16" y="64"/>
                  <a:pt x="24" y="57"/>
                </a:cubicBezTo>
                <a:cubicBezTo>
                  <a:pt x="27" y="54"/>
                  <a:pt x="29" y="52"/>
                  <a:pt x="32" y="49"/>
                </a:cubicBezTo>
                <a:close/>
                <a:moveTo>
                  <a:pt x="14" y="91"/>
                </a:moveTo>
                <a:cubicBezTo>
                  <a:pt x="14" y="91"/>
                  <a:pt x="14" y="91"/>
                  <a:pt x="14" y="91"/>
                </a:cubicBezTo>
                <a:cubicBezTo>
                  <a:pt x="17" y="91"/>
                  <a:pt x="17" y="91"/>
                  <a:pt x="17" y="91"/>
                </a:cubicBezTo>
                <a:cubicBezTo>
                  <a:pt x="38" y="70"/>
                  <a:pt x="38" y="70"/>
                  <a:pt x="38" y="70"/>
                </a:cubicBezTo>
                <a:cubicBezTo>
                  <a:pt x="39" y="69"/>
                  <a:pt x="40" y="69"/>
                  <a:pt x="41" y="70"/>
                </a:cubicBezTo>
                <a:cubicBezTo>
                  <a:pt x="62" y="91"/>
                  <a:pt x="62" y="91"/>
                  <a:pt x="62" y="91"/>
                </a:cubicBezTo>
                <a:cubicBezTo>
                  <a:pt x="65" y="91"/>
                  <a:pt x="65" y="91"/>
                  <a:pt x="65" y="91"/>
                </a:cubicBezTo>
                <a:cubicBezTo>
                  <a:pt x="64" y="74"/>
                  <a:pt x="58" y="68"/>
                  <a:pt x="50" y="62"/>
                </a:cubicBezTo>
                <a:cubicBezTo>
                  <a:pt x="47" y="59"/>
                  <a:pt x="43" y="56"/>
                  <a:pt x="40" y="52"/>
                </a:cubicBezTo>
                <a:cubicBezTo>
                  <a:pt x="40" y="52"/>
                  <a:pt x="40" y="52"/>
                  <a:pt x="40" y="52"/>
                </a:cubicBezTo>
                <a:cubicBezTo>
                  <a:pt x="40" y="52"/>
                  <a:pt x="40" y="52"/>
                  <a:pt x="40" y="52"/>
                </a:cubicBezTo>
                <a:cubicBezTo>
                  <a:pt x="40" y="52"/>
                  <a:pt x="40" y="52"/>
                  <a:pt x="40" y="52"/>
                </a:cubicBezTo>
                <a:cubicBezTo>
                  <a:pt x="40" y="52"/>
                  <a:pt x="40" y="52"/>
                  <a:pt x="40" y="52"/>
                </a:cubicBezTo>
                <a:cubicBezTo>
                  <a:pt x="36" y="56"/>
                  <a:pt x="32" y="59"/>
                  <a:pt x="29" y="62"/>
                </a:cubicBezTo>
                <a:cubicBezTo>
                  <a:pt x="22" y="68"/>
                  <a:pt x="15" y="74"/>
                  <a:pt x="14" y="91"/>
                </a:cubicBezTo>
                <a:close/>
                <a:moveTo>
                  <a:pt x="24" y="91"/>
                </a:moveTo>
                <a:cubicBezTo>
                  <a:pt x="24" y="91"/>
                  <a:pt x="24" y="91"/>
                  <a:pt x="24" y="91"/>
                </a:cubicBezTo>
                <a:cubicBezTo>
                  <a:pt x="56" y="91"/>
                  <a:pt x="56" y="91"/>
                  <a:pt x="56" y="91"/>
                </a:cubicBezTo>
                <a:cubicBezTo>
                  <a:pt x="40" y="75"/>
                  <a:pt x="40" y="75"/>
                  <a:pt x="40" y="75"/>
                </a:cubicBezTo>
                <a:cubicBezTo>
                  <a:pt x="24" y="91"/>
                  <a:pt x="24" y="91"/>
                  <a:pt x="24" y="91"/>
                </a:cubicBezTo>
                <a:close/>
                <a:moveTo>
                  <a:pt x="20" y="28"/>
                </a:moveTo>
                <a:cubicBezTo>
                  <a:pt x="20" y="28"/>
                  <a:pt x="20" y="28"/>
                  <a:pt x="20" y="28"/>
                </a:cubicBezTo>
                <a:cubicBezTo>
                  <a:pt x="59" y="28"/>
                  <a:pt x="59" y="28"/>
                  <a:pt x="59" y="28"/>
                </a:cubicBezTo>
                <a:cubicBezTo>
                  <a:pt x="62" y="24"/>
                  <a:pt x="65" y="18"/>
                  <a:pt x="65" y="8"/>
                </a:cubicBezTo>
                <a:cubicBezTo>
                  <a:pt x="14" y="8"/>
                  <a:pt x="14" y="8"/>
                  <a:pt x="14" y="8"/>
                </a:cubicBezTo>
                <a:cubicBezTo>
                  <a:pt x="15" y="18"/>
                  <a:pt x="17" y="24"/>
                  <a:pt x="20" y="28"/>
                </a:cubicBezTo>
                <a:close/>
                <a:moveTo>
                  <a:pt x="55" y="33"/>
                </a:moveTo>
                <a:cubicBezTo>
                  <a:pt x="55" y="33"/>
                  <a:pt x="55" y="33"/>
                  <a:pt x="55" y="33"/>
                </a:cubicBezTo>
                <a:cubicBezTo>
                  <a:pt x="24" y="33"/>
                  <a:pt x="24" y="33"/>
                  <a:pt x="24" y="33"/>
                </a:cubicBezTo>
                <a:cubicBezTo>
                  <a:pt x="26" y="34"/>
                  <a:pt x="27" y="35"/>
                  <a:pt x="29" y="37"/>
                </a:cubicBezTo>
                <a:cubicBezTo>
                  <a:pt x="32" y="40"/>
                  <a:pt x="36" y="43"/>
                  <a:pt x="40" y="47"/>
                </a:cubicBezTo>
                <a:cubicBezTo>
                  <a:pt x="40" y="47"/>
                  <a:pt x="40" y="47"/>
                  <a:pt x="40" y="47"/>
                </a:cubicBezTo>
                <a:cubicBezTo>
                  <a:pt x="40" y="47"/>
                  <a:pt x="40" y="47"/>
                  <a:pt x="40" y="47"/>
                </a:cubicBezTo>
                <a:cubicBezTo>
                  <a:pt x="40" y="47"/>
                  <a:pt x="40" y="47"/>
                  <a:pt x="40" y="47"/>
                </a:cubicBezTo>
                <a:cubicBezTo>
                  <a:pt x="40" y="47"/>
                  <a:pt x="40" y="47"/>
                  <a:pt x="40" y="47"/>
                </a:cubicBezTo>
                <a:cubicBezTo>
                  <a:pt x="43" y="43"/>
                  <a:pt x="47" y="40"/>
                  <a:pt x="50" y="37"/>
                </a:cubicBezTo>
                <a:cubicBezTo>
                  <a:pt x="52" y="35"/>
                  <a:pt x="54" y="34"/>
                  <a:pt x="55" y="33"/>
                </a:cubicBezTo>
                <a:close/>
              </a:path>
            </a:pathLst>
          </a:custGeom>
          <a:solidFill>
            <a:srgbClr val="A2897B"/>
          </a:solidFill>
          <a:ln>
            <a:noFill/>
          </a:ln>
        </p:spPr>
        <p:txBody>
          <a:bodyPr/>
          <a:lstStyle/>
          <a:p>
            <a:endParaRPr lang="zh-CN" altLang="en-US">
              <a:solidFill>
                <a:schemeClr val="bg1">
                  <a:lumMod val="50000"/>
                </a:schemeClr>
              </a:solidFill>
            </a:endParaRPr>
          </a:p>
        </p:txBody>
      </p:sp>
      <p:sp>
        <p:nvSpPr>
          <p:cNvPr id="24589" name="Freeform 13"/>
          <p:cNvSpPr>
            <a:spLocks noEditPoints="1"/>
          </p:cNvSpPr>
          <p:nvPr/>
        </p:nvSpPr>
        <p:spPr bwMode="auto">
          <a:xfrm>
            <a:off x="3709988" y="3228975"/>
            <a:ext cx="266700" cy="260350"/>
          </a:xfrm>
          <a:custGeom>
            <a:avLst/>
            <a:gdLst>
              <a:gd name="T0" fmla="*/ 49 w 98"/>
              <a:gd name="T1" fmla="*/ 0 h 98"/>
              <a:gd name="T2" fmla="*/ 84 w 98"/>
              <a:gd name="T3" fmla="*/ 15 h 98"/>
              <a:gd name="T4" fmla="*/ 98 w 98"/>
              <a:gd name="T5" fmla="*/ 49 h 98"/>
              <a:gd name="T6" fmla="*/ 84 w 98"/>
              <a:gd name="T7" fmla="*/ 84 h 98"/>
              <a:gd name="T8" fmla="*/ 49 w 98"/>
              <a:gd name="T9" fmla="*/ 98 h 98"/>
              <a:gd name="T10" fmla="*/ 14 w 98"/>
              <a:gd name="T11" fmla="*/ 84 h 98"/>
              <a:gd name="T12" fmla="*/ 14 w 98"/>
              <a:gd name="T13" fmla="*/ 84 h 98"/>
              <a:gd name="T14" fmla="*/ 14 w 98"/>
              <a:gd name="T15" fmla="*/ 84 h 98"/>
              <a:gd name="T16" fmla="*/ 0 w 98"/>
              <a:gd name="T17" fmla="*/ 49 h 98"/>
              <a:gd name="T18" fmla="*/ 14 w 98"/>
              <a:gd name="T19" fmla="*/ 15 h 98"/>
              <a:gd name="T20" fmla="*/ 14 w 98"/>
              <a:gd name="T21" fmla="*/ 15 h 98"/>
              <a:gd name="T22" fmla="*/ 49 w 98"/>
              <a:gd name="T23" fmla="*/ 0 h 98"/>
              <a:gd name="T24" fmla="*/ 51 w 98"/>
              <a:gd name="T25" fmla="*/ 8 h 98"/>
              <a:gd name="T26" fmla="*/ 51 w 98"/>
              <a:gd name="T27" fmla="*/ 8 h 98"/>
              <a:gd name="T28" fmla="*/ 51 w 98"/>
              <a:gd name="T29" fmla="*/ 48 h 98"/>
              <a:gd name="T30" fmla="*/ 80 w 98"/>
              <a:gd name="T31" fmla="*/ 77 h 98"/>
              <a:gd name="T32" fmla="*/ 91 w 98"/>
              <a:gd name="T33" fmla="*/ 49 h 98"/>
              <a:gd name="T34" fmla="*/ 78 w 98"/>
              <a:gd name="T35" fmla="*/ 20 h 98"/>
              <a:gd name="T36" fmla="*/ 78 w 98"/>
              <a:gd name="T37" fmla="*/ 20 h 98"/>
              <a:gd name="T38" fmla="*/ 51 w 98"/>
              <a:gd name="T39" fmla="*/ 8 h 98"/>
              <a:gd name="T40" fmla="*/ 77 w 98"/>
              <a:gd name="T41" fmla="*/ 80 h 98"/>
              <a:gd name="T42" fmla="*/ 77 w 98"/>
              <a:gd name="T43" fmla="*/ 80 h 98"/>
              <a:gd name="T44" fmla="*/ 48 w 98"/>
              <a:gd name="T45" fmla="*/ 51 h 98"/>
              <a:gd name="T46" fmla="*/ 47 w 98"/>
              <a:gd name="T47" fmla="*/ 51 h 98"/>
              <a:gd name="T48" fmla="*/ 47 w 98"/>
              <a:gd name="T49" fmla="*/ 49 h 98"/>
              <a:gd name="T50" fmla="*/ 47 w 98"/>
              <a:gd name="T51" fmla="*/ 8 h 98"/>
              <a:gd name="T52" fmla="*/ 20 w 98"/>
              <a:gd name="T53" fmla="*/ 20 h 98"/>
              <a:gd name="T54" fmla="*/ 20 w 98"/>
              <a:gd name="T55" fmla="*/ 20 h 98"/>
              <a:gd name="T56" fmla="*/ 8 w 98"/>
              <a:gd name="T57" fmla="*/ 49 h 98"/>
              <a:gd name="T58" fmla="*/ 20 w 98"/>
              <a:gd name="T59" fmla="*/ 79 h 98"/>
              <a:gd name="T60" fmla="*/ 20 w 98"/>
              <a:gd name="T61" fmla="*/ 79 h 98"/>
              <a:gd name="T62" fmla="*/ 49 w 98"/>
              <a:gd name="T63" fmla="*/ 91 h 98"/>
              <a:gd name="T64" fmla="*/ 77 w 98"/>
              <a:gd name="T65" fmla="*/ 80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98" h="98">
                <a:moveTo>
                  <a:pt x="49" y="0"/>
                </a:moveTo>
                <a:cubicBezTo>
                  <a:pt x="63" y="0"/>
                  <a:pt x="75" y="6"/>
                  <a:pt x="84" y="15"/>
                </a:cubicBezTo>
                <a:cubicBezTo>
                  <a:pt x="93" y="24"/>
                  <a:pt x="98" y="36"/>
                  <a:pt x="98" y="49"/>
                </a:cubicBezTo>
                <a:cubicBezTo>
                  <a:pt x="98" y="63"/>
                  <a:pt x="93" y="75"/>
                  <a:pt x="84" y="84"/>
                </a:cubicBezTo>
                <a:cubicBezTo>
                  <a:pt x="75" y="93"/>
                  <a:pt x="63" y="98"/>
                  <a:pt x="49" y="98"/>
                </a:cubicBezTo>
                <a:cubicBezTo>
                  <a:pt x="36" y="98"/>
                  <a:pt x="23" y="93"/>
                  <a:pt x="14" y="84"/>
                </a:cubicBezTo>
                <a:cubicBezTo>
                  <a:pt x="14" y="84"/>
                  <a:pt x="14" y="84"/>
                  <a:pt x="14" y="84"/>
                </a:cubicBezTo>
                <a:cubicBezTo>
                  <a:pt x="14" y="84"/>
                  <a:pt x="14" y="84"/>
                  <a:pt x="14" y="84"/>
                </a:cubicBezTo>
                <a:cubicBezTo>
                  <a:pt x="6" y="75"/>
                  <a:pt x="0" y="63"/>
                  <a:pt x="0" y="49"/>
                </a:cubicBezTo>
                <a:cubicBezTo>
                  <a:pt x="0" y="36"/>
                  <a:pt x="6" y="24"/>
                  <a:pt x="14" y="15"/>
                </a:cubicBezTo>
                <a:cubicBezTo>
                  <a:pt x="14" y="15"/>
                  <a:pt x="14" y="15"/>
                  <a:pt x="14" y="15"/>
                </a:cubicBezTo>
                <a:cubicBezTo>
                  <a:pt x="23" y="6"/>
                  <a:pt x="36" y="0"/>
                  <a:pt x="49" y="0"/>
                </a:cubicBezTo>
                <a:close/>
                <a:moveTo>
                  <a:pt x="51" y="8"/>
                </a:moveTo>
                <a:cubicBezTo>
                  <a:pt x="51" y="8"/>
                  <a:pt x="51" y="8"/>
                  <a:pt x="51" y="8"/>
                </a:cubicBezTo>
                <a:cubicBezTo>
                  <a:pt x="51" y="48"/>
                  <a:pt x="51" y="48"/>
                  <a:pt x="51" y="48"/>
                </a:cubicBezTo>
                <a:cubicBezTo>
                  <a:pt x="80" y="77"/>
                  <a:pt x="80" y="77"/>
                  <a:pt x="80" y="77"/>
                </a:cubicBezTo>
                <a:cubicBezTo>
                  <a:pt x="87" y="70"/>
                  <a:pt x="91" y="60"/>
                  <a:pt x="91" y="49"/>
                </a:cubicBezTo>
                <a:cubicBezTo>
                  <a:pt x="91" y="38"/>
                  <a:pt x="86" y="28"/>
                  <a:pt x="78" y="20"/>
                </a:cubicBezTo>
                <a:cubicBezTo>
                  <a:pt x="78" y="20"/>
                  <a:pt x="78" y="20"/>
                  <a:pt x="78" y="20"/>
                </a:cubicBezTo>
                <a:cubicBezTo>
                  <a:pt x="71" y="13"/>
                  <a:pt x="62" y="8"/>
                  <a:pt x="51" y="8"/>
                </a:cubicBezTo>
                <a:close/>
                <a:moveTo>
                  <a:pt x="77" y="80"/>
                </a:moveTo>
                <a:cubicBezTo>
                  <a:pt x="77" y="80"/>
                  <a:pt x="77" y="80"/>
                  <a:pt x="77" y="80"/>
                </a:cubicBezTo>
                <a:cubicBezTo>
                  <a:pt x="48" y="51"/>
                  <a:pt x="48" y="51"/>
                  <a:pt x="48" y="51"/>
                </a:cubicBezTo>
                <a:cubicBezTo>
                  <a:pt x="47" y="51"/>
                  <a:pt x="47" y="51"/>
                  <a:pt x="47" y="51"/>
                </a:cubicBezTo>
                <a:cubicBezTo>
                  <a:pt x="47" y="50"/>
                  <a:pt x="47" y="50"/>
                  <a:pt x="47" y="49"/>
                </a:cubicBezTo>
                <a:cubicBezTo>
                  <a:pt x="47" y="8"/>
                  <a:pt x="47" y="8"/>
                  <a:pt x="47" y="8"/>
                </a:cubicBezTo>
                <a:cubicBezTo>
                  <a:pt x="36" y="8"/>
                  <a:pt x="27" y="13"/>
                  <a:pt x="20" y="20"/>
                </a:cubicBezTo>
                <a:cubicBezTo>
                  <a:pt x="20" y="20"/>
                  <a:pt x="20" y="20"/>
                  <a:pt x="20" y="20"/>
                </a:cubicBezTo>
                <a:cubicBezTo>
                  <a:pt x="12" y="28"/>
                  <a:pt x="8" y="38"/>
                  <a:pt x="8" y="49"/>
                </a:cubicBezTo>
                <a:cubicBezTo>
                  <a:pt x="8" y="61"/>
                  <a:pt x="12" y="71"/>
                  <a:pt x="20" y="79"/>
                </a:cubicBezTo>
                <a:cubicBezTo>
                  <a:pt x="20" y="79"/>
                  <a:pt x="20" y="79"/>
                  <a:pt x="20" y="79"/>
                </a:cubicBezTo>
                <a:cubicBezTo>
                  <a:pt x="27" y="86"/>
                  <a:pt x="38" y="91"/>
                  <a:pt x="49" y="91"/>
                </a:cubicBezTo>
                <a:cubicBezTo>
                  <a:pt x="60" y="91"/>
                  <a:pt x="69" y="87"/>
                  <a:pt x="77" y="80"/>
                </a:cubicBezTo>
                <a:close/>
              </a:path>
            </a:pathLst>
          </a:custGeom>
          <a:solidFill>
            <a:srgbClr val="A2897B"/>
          </a:solidFill>
          <a:ln>
            <a:noFill/>
          </a:ln>
        </p:spPr>
        <p:txBody>
          <a:bodyPr/>
          <a:lstStyle/>
          <a:p>
            <a:endParaRPr lang="zh-CN" altLang="en-US">
              <a:solidFill>
                <a:schemeClr val="bg1">
                  <a:lumMod val="50000"/>
                </a:schemeClr>
              </a:solidFill>
            </a:endParaRPr>
          </a:p>
        </p:txBody>
      </p:sp>
      <p:sp>
        <p:nvSpPr>
          <p:cNvPr id="24592" name="Rectangle 16"/>
          <p:cNvSpPr>
            <a:spLocks noChangeArrowheads="1"/>
          </p:cNvSpPr>
          <p:nvPr/>
        </p:nvSpPr>
        <p:spPr bwMode="auto">
          <a:xfrm>
            <a:off x="6372609" y="1321016"/>
            <a:ext cx="2375855" cy="2179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nSpc>
                <a:spcPct val="120000"/>
              </a:lnSpc>
            </a:pPr>
            <a:r>
              <a:rPr lang="en-US" altLang="zh-CN" b="1" dirty="0" err="1">
                <a:solidFill>
                  <a:srgbClr val="E4402F"/>
                </a:solidFill>
              </a:rPr>
              <a:t>Crowdwork</a:t>
            </a:r>
            <a:r>
              <a:rPr lang="en-US" altLang="zh-CN" b="1" dirty="0">
                <a:solidFill>
                  <a:srgbClr val="E4402F"/>
                </a:solidFill>
              </a:rPr>
              <a:t>: </a:t>
            </a:r>
            <a:r>
              <a:rPr lang="en-US" altLang="zh-CN" sz="1600" dirty="0">
                <a:solidFill>
                  <a:schemeClr val="bg1">
                    <a:lumMod val="50000"/>
                  </a:schemeClr>
                </a:solidFill>
              </a:rPr>
              <a:t> </a:t>
            </a:r>
            <a:r>
              <a:rPr lang="en-US" altLang="zh-CN" sz="1600" dirty="0"/>
              <a:t>completing a series of tasks through </a:t>
            </a:r>
            <a:r>
              <a:rPr lang="en-US" altLang="zh-CN" b="1" u="sng" dirty="0"/>
              <a:t>online platforms</a:t>
            </a:r>
            <a:r>
              <a:rPr lang="en-US" altLang="zh-CN" sz="1600" dirty="0"/>
              <a:t>, in contact an indefinite number of organizations and individuals through the internet on a </a:t>
            </a:r>
            <a:r>
              <a:rPr lang="en-US" altLang="zh-CN" b="1" u="sng" dirty="0"/>
              <a:t>global basis</a:t>
            </a:r>
            <a:r>
              <a:rPr lang="en-US" altLang="zh-CN" dirty="0"/>
              <a:t>. </a:t>
            </a:r>
            <a:endParaRPr lang="zh-CN" altLang="en-US" dirty="0">
              <a:solidFill>
                <a:schemeClr val="bg1">
                  <a:lumMod val="50000"/>
                </a:schemeClr>
              </a:solidFill>
            </a:endParaRPr>
          </a:p>
        </p:txBody>
      </p:sp>
      <p:sp>
        <p:nvSpPr>
          <p:cNvPr id="24593" name="Rectangle 17"/>
          <p:cNvSpPr>
            <a:spLocks noChangeArrowheads="1"/>
          </p:cNvSpPr>
          <p:nvPr/>
        </p:nvSpPr>
        <p:spPr bwMode="auto">
          <a:xfrm>
            <a:off x="646658" y="2227375"/>
            <a:ext cx="2232025" cy="2122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r">
              <a:lnSpc>
                <a:spcPct val="120000"/>
              </a:lnSpc>
            </a:pPr>
            <a:r>
              <a:rPr lang="en-US" altLang="zh-CN" b="1" dirty="0">
                <a:solidFill>
                  <a:srgbClr val="E4402F"/>
                </a:solidFill>
              </a:rPr>
              <a:t>Work-on-demand via app: </a:t>
            </a:r>
            <a:r>
              <a:rPr lang="en-US" altLang="zh-CN" sz="1600" dirty="0"/>
              <a:t>the execution of traditional working activities such as transport, cleaning, and running errands, through apps managed </a:t>
            </a:r>
            <a:r>
              <a:rPr lang="en-US" altLang="zh-CN" sz="1600" b="1" u="sng" dirty="0"/>
              <a:t>by firms locally</a:t>
            </a:r>
            <a:r>
              <a:rPr lang="en-US" altLang="zh-CN" sz="1600" dirty="0">
                <a:solidFill>
                  <a:schemeClr val="bg1">
                    <a:lumMod val="50000"/>
                  </a:schemeClr>
                </a:solidFill>
              </a:rPr>
              <a:t>. </a:t>
            </a:r>
            <a:endParaRPr lang="zh-CN" altLang="en-US" sz="1600" dirty="0">
              <a:solidFill>
                <a:schemeClr val="bg1">
                  <a:lumMod val="50000"/>
                </a:schemeClr>
              </a:solidFill>
            </a:endParaRPr>
          </a:p>
        </p:txBody>
      </p:sp>
      <p:sp>
        <p:nvSpPr>
          <p:cNvPr id="24594" name="Freeform 18"/>
          <p:cNvSpPr>
            <a:spLocks/>
          </p:cNvSpPr>
          <p:nvPr/>
        </p:nvSpPr>
        <p:spPr bwMode="auto">
          <a:xfrm>
            <a:off x="3705225" y="2038350"/>
            <a:ext cx="839788" cy="838200"/>
          </a:xfrm>
          <a:custGeom>
            <a:avLst/>
            <a:gdLst>
              <a:gd name="T0" fmla="*/ 273 w 546"/>
              <a:gd name="T1" fmla="*/ 546 h 546"/>
              <a:gd name="T2" fmla="*/ 0 w 546"/>
              <a:gd name="T3" fmla="*/ 273 h 546"/>
              <a:gd name="T4" fmla="*/ 273 w 546"/>
              <a:gd name="T5" fmla="*/ 0 h 546"/>
              <a:gd name="T6" fmla="*/ 546 w 546"/>
              <a:gd name="T7" fmla="*/ 273 h 546"/>
              <a:gd name="T8" fmla="*/ 546 w 546"/>
              <a:gd name="T9" fmla="*/ 546 h 546"/>
              <a:gd name="T10" fmla="*/ 273 w 546"/>
              <a:gd name="T11" fmla="*/ 546 h 546"/>
            </a:gdLst>
            <a:ahLst/>
            <a:cxnLst>
              <a:cxn ang="0">
                <a:pos x="T0" y="T1"/>
              </a:cxn>
              <a:cxn ang="0">
                <a:pos x="T2" y="T3"/>
              </a:cxn>
              <a:cxn ang="0">
                <a:pos x="T4" y="T5"/>
              </a:cxn>
              <a:cxn ang="0">
                <a:pos x="T6" y="T7"/>
              </a:cxn>
              <a:cxn ang="0">
                <a:pos x="T8" y="T9"/>
              </a:cxn>
              <a:cxn ang="0">
                <a:pos x="T10" y="T11"/>
              </a:cxn>
            </a:cxnLst>
            <a:rect l="0" t="0" r="r" b="b"/>
            <a:pathLst>
              <a:path w="546" h="546">
                <a:moveTo>
                  <a:pt x="273" y="546"/>
                </a:moveTo>
                <a:cubicBezTo>
                  <a:pt x="123" y="546"/>
                  <a:pt x="0" y="424"/>
                  <a:pt x="0" y="273"/>
                </a:cubicBezTo>
                <a:cubicBezTo>
                  <a:pt x="0" y="123"/>
                  <a:pt x="123" y="0"/>
                  <a:pt x="273" y="0"/>
                </a:cubicBezTo>
                <a:cubicBezTo>
                  <a:pt x="424" y="0"/>
                  <a:pt x="546" y="123"/>
                  <a:pt x="546" y="273"/>
                </a:cubicBezTo>
                <a:cubicBezTo>
                  <a:pt x="546" y="546"/>
                  <a:pt x="546" y="546"/>
                  <a:pt x="546" y="546"/>
                </a:cubicBezTo>
                <a:lnTo>
                  <a:pt x="273" y="546"/>
                </a:lnTo>
                <a:close/>
              </a:path>
            </a:pathLst>
          </a:cu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24595" name="Freeform 19"/>
          <p:cNvSpPr>
            <a:spLocks noEditPoints="1"/>
          </p:cNvSpPr>
          <p:nvPr/>
        </p:nvSpPr>
        <p:spPr bwMode="auto">
          <a:xfrm>
            <a:off x="4092575" y="2349500"/>
            <a:ext cx="209550" cy="215900"/>
          </a:xfrm>
          <a:custGeom>
            <a:avLst/>
            <a:gdLst>
              <a:gd name="T0" fmla="*/ 55 w 95"/>
              <a:gd name="T1" fmla="*/ 0 h 98"/>
              <a:gd name="T2" fmla="*/ 85 w 95"/>
              <a:gd name="T3" fmla="*/ 29 h 98"/>
              <a:gd name="T4" fmla="*/ 86 w 95"/>
              <a:gd name="T5" fmla="*/ 31 h 98"/>
              <a:gd name="T6" fmla="*/ 82 w 95"/>
              <a:gd name="T7" fmla="*/ 41 h 98"/>
              <a:gd name="T8" fmla="*/ 79 w 95"/>
              <a:gd name="T9" fmla="*/ 34 h 98"/>
              <a:gd name="T10" fmla="*/ 55 w 95"/>
              <a:gd name="T11" fmla="*/ 31 h 98"/>
              <a:gd name="T12" fmla="*/ 53 w 95"/>
              <a:gd name="T13" fmla="*/ 25 h 98"/>
              <a:gd name="T14" fmla="*/ 11 w 95"/>
              <a:gd name="T15" fmla="*/ 8 h 98"/>
              <a:gd name="T16" fmla="*/ 8 w 95"/>
              <a:gd name="T17" fmla="*/ 10 h 98"/>
              <a:gd name="T18" fmla="*/ 9 w 95"/>
              <a:gd name="T19" fmla="*/ 90 h 98"/>
              <a:gd name="T20" fmla="*/ 11 w 95"/>
              <a:gd name="T21" fmla="*/ 91 h 98"/>
              <a:gd name="T22" fmla="*/ 78 w 95"/>
              <a:gd name="T23" fmla="*/ 90 h 98"/>
              <a:gd name="T24" fmla="*/ 79 w 95"/>
              <a:gd name="T25" fmla="*/ 88 h 98"/>
              <a:gd name="T26" fmla="*/ 82 w 95"/>
              <a:gd name="T27" fmla="*/ 82 h 98"/>
              <a:gd name="T28" fmla="*/ 86 w 95"/>
              <a:gd name="T29" fmla="*/ 88 h 98"/>
              <a:gd name="T30" fmla="*/ 83 w 95"/>
              <a:gd name="T31" fmla="*/ 95 h 98"/>
              <a:gd name="T32" fmla="*/ 11 w 95"/>
              <a:gd name="T33" fmla="*/ 98 h 98"/>
              <a:gd name="T34" fmla="*/ 0 w 95"/>
              <a:gd name="T35" fmla="*/ 88 h 98"/>
              <a:gd name="T36" fmla="*/ 3 w 95"/>
              <a:gd name="T37" fmla="*/ 3 h 98"/>
              <a:gd name="T38" fmla="*/ 72 w 95"/>
              <a:gd name="T39" fmla="*/ 38 h 98"/>
              <a:gd name="T40" fmla="*/ 72 w 95"/>
              <a:gd name="T41" fmla="*/ 38 h 98"/>
              <a:gd name="T42" fmla="*/ 94 w 95"/>
              <a:gd name="T43" fmla="*/ 63 h 98"/>
              <a:gd name="T44" fmla="*/ 68 w 95"/>
              <a:gd name="T45" fmla="*/ 86 h 98"/>
              <a:gd name="T46" fmla="*/ 68 w 95"/>
              <a:gd name="T47" fmla="*/ 73 h 98"/>
              <a:gd name="T48" fmla="*/ 49 w 95"/>
              <a:gd name="T49" fmla="*/ 71 h 98"/>
              <a:gd name="T50" fmla="*/ 49 w 95"/>
              <a:gd name="T51" fmla="*/ 53 h 98"/>
              <a:gd name="T52" fmla="*/ 52 w 95"/>
              <a:gd name="T53" fmla="*/ 50 h 98"/>
              <a:gd name="T54" fmla="*/ 68 w 95"/>
              <a:gd name="T55" fmla="*/ 40 h 98"/>
              <a:gd name="T56" fmla="*/ 72 w 95"/>
              <a:gd name="T57" fmla="*/ 38 h 98"/>
              <a:gd name="T58" fmla="*/ 89 w 95"/>
              <a:gd name="T59" fmla="*/ 62 h 98"/>
              <a:gd name="T60" fmla="*/ 72 w 95"/>
              <a:gd name="T61" fmla="*/ 53 h 98"/>
              <a:gd name="T62" fmla="*/ 70 w 95"/>
              <a:gd name="T63" fmla="*/ 55 h 98"/>
              <a:gd name="T64" fmla="*/ 54 w 95"/>
              <a:gd name="T65" fmla="*/ 69 h 98"/>
              <a:gd name="T66" fmla="*/ 70 w 95"/>
              <a:gd name="T67" fmla="*/ 69 h 98"/>
              <a:gd name="T68" fmla="*/ 72 w 95"/>
              <a:gd name="T69" fmla="*/ 79 h 98"/>
              <a:gd name="T70" fmla="*/ 75 w 95"/>
              <a:gd name="T71" fmla="*/ 29 h 98"/>
              <a:gd name="T72" fmla="*/ 57 w 95"/>
              <a:gd name="T73" fmla="*/ 12 h 98"/>
              <a:gd name="T74" fmla="*/ 59 w 95"/>
              <a:gd name="T75" fmla="*/ 28 h 98"/>
              <a:gd name="T76" fmla="*/ 61 w 95"/>
              <a:gd name="T77" fmla="*/ 29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98">
                <a:moveTo>
                  <a:pt x="11" y="0"/>
                </a:moveTo>
                <a:cubicBezTo>
                  <a:pt x="55" y="0"/>
                  <a:pt x="55" y="0"/>
                  <a:pt x="55" y="0"/>
                </a:cubicBezTo>
                <a:cubicBezTo>
                  <a:pt x="56" y="0"/>
                  <a:pt x="57" y="1"/>
                  <a:pt x="58" y="1"/>
                </a:cubicBezTo>
                <a:cubicBezTo>
                  <a:pt x="85" y="29"/>
                  <a:pt x="85" y="29"/>
                  <a:pt x="85" y="29"/>
                </a:cubicBezTo>
                <a:cubicBezTo>
                  <a:pt x="86" y="29"/>
                  <a:pt x="86" y="30"/>
                  <a:pt x="86" y="31"/>
                </a:cubicBezTo>
                <a:cubicBezTo>
                  <a:pt x="86" y="31"/>
                  <a:pt x="86" y="31"/>
                  <a:pt x="86" y="31"/>
                </a:cubicBezTo>
                <a:cubicBezTo>
                  <a:pt x="86" y="37"/>
                  <a:pt x="86" y="37"/>
                  <a:pt x="86" y="37"/>
                </a:cubicBezTo>
                <a:cubicBezTo>
                  <a:pt x="86" y="40"/>
                  <a:pt x="85" y="41"/>
                  <a:pt x="82" y="41"/>
                </a:cubicBezTo>
                <a:cubicBezTo>
                  <a:pt x="80" y="41"/>
                  <a:pt x="79" y="40"/>
                  <a:pt x="79" y="37"/>
                </a:cubicBezTo>
                <a:cubicBezTo>
                  <a:pt x="79" y="34"/>
                  <a:pt x="79" y="34"/>
                  <a:pt x="79" y="34"/>
                </a:cubicBezTo>
                <a:cubicBezTo>
                  <a:pt x="61" y="34"/>
                  <a:pt x="61" y="34"/>
                  <a:pt x="61" y="34"/>
                </a:cubicBezTo>
                <a:cubicBezTo>
                  <a:pt x="59" y="34"/>
                  <a:pt x="57" y="33"/>
                  <a:pt x="55" y="31"/>
                </a:cubicBezTo>
                <a:cubicBezTo>
                  <a:pt x="55" y="31"/>
                  <a:pt x="55" y="31"/>
                  <a:pt x="55" y="31"/>
                </a:cubicBezTo>
                <a:cubicBezTo>
                  <a:pt x="54" y="29"/>
                  <a:pt x="53" y="27"/>
                  <a:pt x="53" y="25"/>
                </a:cubicBezTo>
                <a:cubicBezTo>
                  <a:pt x="53" y="8"/>
                  <a:pt x="53" y="8"/>
                  <a:pt x="53" y="8"/>
                </a:cubicBezTo>
                <a:cubicBezTo>
                  <a:pt x="11" y="8"/>
                  <a:pt x="11" y="8"/>
                  <a:pt x="11" y="8"/>
                </a:cubicBezTo>
                <a:cubicBezTo>
                  <a:pt x="10" y="8"/>
                  <a:pt x="9" y="8"/>
                  <a:pt x="9" y="9"/>
                </a:cubicBezTo>
                <a:cubicBezTo>
                  <a:pt x="8" y="9"/>
                  <a:pt x="8" y="10"/>
                  <a:pt x="8" y="10"/>
                </a:cubicBezTo>
                <a:cubicBezTo>
                  <a:pt x="8" y="88"/>
                  <a:pt x="8" y="88"/>
                  <a:pt x="8" y="88"/>
                </a:cubicBezTo>
                <a:cubicBezTo>
                  <a:pt x="8" y="89"/>
                  <a:pt x="8" y="90"/>
                  <a:pt x="9" y="90"/>
                </a:cubicBezTo>
                <a:cubicBezTo>
                  <a:pt x="9" y="90"/>
                  <a:pt x="9" y="90"/>
                  <a:pt x="9" y="90"/>
                </a:cubicBezTo>
                <a:cubicBezTo>
                  <a:pt x="9" y="90"/>
                  <a:pt x="10" y="91"/>
                  <a:pt x="11" y="91"/>
                </a:cubicBezTo>
                <a:cubicBezTo>
                  <a:pt x="76" y="91"/>
                  <a:pt x="76" y="91"/>
                  <a:pt x="76" y="91"/>
                </a:cubicBezTo>
                <a:cubicBezTo>
                  <a:pt x="77" y="91"/>
                  <a:pt x="77" y="90"/>
                  <a:pt x="78" y="90"/>
                </a:cubicBezTo>
                <a:cubicBezTo>
                  <a:pt x="78" y="90"/>
                  <a:pt x="78" y="90"/>
                  <a:pt x="78" y="90"/>
                </a:cubicBezTo>
                <a:cubicBezTo>
                  <a:pt x="78" y="90"/>
                  <a:pt x="79" y="89"/>
                  <a:pt x="79" y="88"/>
                </a:cubicBezTo>
                <a:cubicBezTo>
                  <a:pt x="79" y="86"/>
                  <a:pt x="79" y="86"/>
                  <a:pt x="79" y="86"/>
                </a:cubicBezTo>
                <a:cubicBezTo>
                  <a:pt x="79" y="84"/>
                  <a:pt x="80" y="82"/>
                  <a:pt x="82" y="82"/>
                </a:cubicBezTo>
                <a:cubicBezTo>
                  <a:pt x="85" y="82"/>
                  <a:pt x="86" y="84"/>
                  <a:pt x="86" y="86"/>
                </a:cubicBezTo>
                <a:cubicBezTo>
                  <a:pt x="86" y="88"/>
                  <a:pt x="86" y="88"/>
                  <a:pt x="86" y="88"/>
                </a:cubicBezTo>
                <a:cubicBezTo>
                  <a:pt x="86" y="91"/>
                  <a:pt x="85" y="94"/>
                  <a:pt x="83" y="95"/>
                </a:cubicBezTo>
                <a:cubicBezTo>
                  <a:pt x="83" y="95"/>
                  <a:pt x="83" y="95"/>
                  <a:pt x="83" y="95"/>
                </a:cubicBezTo>
                <a:cubicBezTo>
                  <a:pt x="81" y="97"/>
                  <a:pt x="79" y="98"/>
                  <a:pt x="76" y="98"/>
                </a:cubicBezTo>
                <a:cubicBezTo>
                  <a:pt x="11" y="98"/>
                  <a:pt x="11" y="98"/>
                  <a:pt x="11" y="98"/>
                </a:cubicBezTo>
                <a:cubicBezTo>
                  <a:pt x="8" y="98"/>
                  <a:pt x="5" y="97"/>
                  <a:pt x="3" y="95"/>
                </a:cubicBezTo>
                <a:cubicBezTo>
                  <a:pt x="2" y="94"/>
                  <a:pt x="0" y="91"/>
                  <a:pt x="0" y="88"/>
                </a:cubicBezTo>
                <a:cubicBezTo>
                  <a:pt x="0" y="10"/>
                  <a:pt x="0" y="10"/>
                  <a:pt x="0" y="10"/>
                </a:cubicBezTo>
                <a:cubicBezTo>
                  <a:pt x="0" y="8"/>
                  <a:pt x="2" y="5"/>
                  <a:pt x="3" y="3"/>
                </a:cubicBezTo>
                <a:cubicBezTo>
                  <a:pt x="5" y="1"/>
                  <a:pt x="8" y="0"/>
                  <a:pt x="11" y="0"/>
                </a:cubicBezTo>
                <a:close/>
                <a:moveTo>
                  <a:pt x="72" y="38"/>
                </a:moveTo>
                <a:cubicBezTo>
                  <a:pt x="72" y="38"/>
                  <a:pt x="72" y="38"/>
                  <a:pt x="72" y="38"/>
                </a:cubicBezTo>
                <a:cubicBezTo>
                  <a:pt x="72" y="38"/>
                  <a:pt x="72" y="38"/>
                  <a:pt x="72" y="38"/>
                </a:cubicBezTo>
                <a:cubicBezTo>
                  <a:pt x="94" y="60"/>
                  <a:pt x="94" y="60"/>
                  <a:pt x="94" y="60"/>
                </a:cubicBezTo>
                <a:cubicBezTo>
                  <a:pt x="95" y="61"/>
                  <a:pt x="95" y="63"/>
                  <a:pt x="94" y="63"/>
                </a:cubicBezTo>
                <a:cubicBezTo>
                  <a:pt x="72" y="86"/>
                  <a:pt x="72" y="86"/>
                  <a:pt x="72" y="86"/>
                </a:cubicBezTo>
                <a:cubicBezTo>
                  <a:pt x="71" y="87"/>
                  <a:pt x="69" y="87"/>
                  <a:pt x="68" y="86"/>
                </a:cubicBezTo>
                <a:cubicBezTo>
                  <a:pt x="68" y="85"/>
                  <a:pt x="68" y="85"/>
                  <a:pt x="68" y="84"/>
                </a:cubicBezTo>
                <a:cubicBezTo>
                  <a:pt x="68" y="73"/>
                  <a:pt x="68" y="73"/>
                  <a:pt x="68" y="73"/>
                </a:cubicBezTo>
                <a:cubicBezTo>
                  <a:pt x="52" y="73"/>
                  <a:pt x="52" y="73"/>
                  <a:pt x="52" y="73"/>
                </a:cubicBezTo>
                <a:cubicBezTo>
                  <a:pt x="51" y="73"/>
                  <a:pt x="49" y="72"/>
                  <a:pt x="49" y="71"/>
                </a:cubicBezTo>
                <a:cubicBezTo>
                  <a:pt x="49" y="71"/>
                  <a:pt x="49" y="71"/>
                  <a:pt x="49" y="71"/>
                </a:cubicBezTo>
                <a:cubicBezTo>
                  <a:pt x="49" y="53"/>
                  <a:pt x="49" y="53"/>
                  <a:pt x="49" y="53"/>
                </a:cubicBezTo>
                <a:cubicBezTo>
                  <a:pt x="49" y="51"/>
                  <a:pt x="51" y="50"/>
                  <a:pt x="52" y="50"/>
                </a:cubicBezTo>
                <a:cubicBezTo>
                  <a:pt x="52" y="50"/>
                  <a:pt x="52" y="50"/>
                  <a:pt x="52" y="50"/>
                </a:cubicBezTo>
                <a:cubicBezTo>
                  <a:pt x="68" y="50"/>
                  <a:pt x="68" y="50"/>
                  <a:pt x="68" y="50"/>
                </a:cubicBezTo>
                <a:cubicBezTo>
                  <a:pt x="68" y="40"/>
                  <a:pt x="68" y="40"/>
                  <a:pt x="68" y="40"/>
                </a:cubicBezTo>
                <a:cubicBezTo>
                  <a:pt x="68" y="38"/>
                  <a:pt x="69" y="37"/>
                  <a:pt x="70" y="37"/>
                </a:cubicBezTo>
                <a:cubicBezTo>
                  <a:pt x="71" y="37"/>
                  <a:pt x="71" y="38"/>
                  <a:pt x="72" y="38"/>
                </a:cubicBezTo>
                <a:close/>
                <a:moveTo>
                  <a:pt x="89" y="62"/>
                </a:moveTo>
                <a:cubicBezTo>
                  <a:pt x="89" y="62"/>
                  <a:pt x="89" y="62"/>
                  <a:pt x="89" y="62"/>
                </a:cubicBezTo>
                <a:cubicBezTo>
                  <a:pt x="72" y="45"/>
                  <a:pt x="72" y="45"/>
                  <a:pt x="72" y="45"/>
                </a:cubicBezTo>
                <a:cubicBezTo>
                  <a:pt x="72" y="53"/>
                  <a:pt x="72" y="53"/>
                  <a:pt x="72" y="53"/>
                </a:cubicBezTo>
                <a:cubicBezTo>
                  <a:pt x="72" y="53"/>
                  <a:pt x="72" y="53"/>
                  <a:pt x="72" y="53"/>
                </a:cubicBezTo>
                <a:cubicBezTo>
                  <a:pt x="72" y="54"/>
                  <a:pt x="71" y="55"/>
                  <a:pt x="70" y="55"/>
                </a:cubicBezTo>
                <a:cubicBezTo>
                  <a:pt x="54" y="55"/>
                  <a:pt x="54" y="55"/>
                  <a:pt x="54" y="55"/>
                </a:cubicBezTo>
                <a:cubicBezTo>
                  <a:pt x="54" y="69"/>
                  <a:pt x="54" y="69"/>
                  <a:pt x="54" y="69"/>
                </a:cubicBezTo>
                <a:cubicBezTo>
                  <a:pt x="70" y="69"/>
                  <a:pt x="70" y="69"/>
                  <a:pt x="70" y="69"/>
                </a:cubicBezTo>
                <a:cubicBezTo>
                  <a:pt x="70" y="69"/>
                  <a:pt x="70" y="69"/>
                  <a:pt x="70" y="69"/>
                </a:cubicBezTo>
                <a:cubicBezTo>
                  <a:pt x="71" y="69"/>
                  <a:pt x="72" y="70"/>
                  <a:pt x="72" y="71"/>
                </a:cubicBezTo>
                <a:cubicBezTo>
                  <a:pt x="72" y="79"/>
                  <a:pt x="72" y="79"/>
                  <a:pt x="72" y="79"/>
                </a:cubicBezTo>
                <a:cubicBezTo>
                  <a:pt x="89" y="62"/>
                  <a:pt x="89" y="62"/>
                  <a:pt x="89" y="62"/>
                </a:cubicBezTo>
                <a:close/>
                <a:moveTo>
                  <a:pt x="75" y="29"/>
                </a:moveTo>
                <a:cubicBezTo>
                  <a:pt x="75" y="29"/>
                  <a:pt x="75" y="29"/>
                  <a:pt x="75" y="29"/>
                </a:cubicBezTo>
                <a:cubicBezTo>
                  <a:pt x="57" y="12"/>
                  <a:pt x="57" y="12"/>
                  <a:pt x="57" y="12"/>
                </a:cubicBezTo>
                <a:cubicBezTo>
                  <a:pt x="57" y="25"/>
                  <a:pt x="57" y="25"/>
                  <a:pt x="57" y="25"/>
                </a:cubicBezTo>
                <a:cubicBezTo>
                  <a:pt x="57" y="26"/>
                  <a:pt x="58" y="27"/>
                  <a:pt x="59" y="28"/>
                </a:cubicBezTo>
                <a:cubicBezTo>
                  <a:pt x="59" y="28"/>
                  <a:pt x="59" y="28"/>
                  <a:pt x="59" y="28"/>
                </a:cubicBezTo>
                <a:cubicBezTo>
                  <a:pt x="59" y="29"/>
                  <a:pt x="60" y="29"/>
                  <a:pt x="61" y="29"/>
                </a:cubicBezTo>
                <a:cubicBezTo>
                  <a:pt x="75" y="29"/>
                  <a:pt x="75" y="29"/>
                  <a:pt x="75" y="2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4596" name="Freeform 20"/>
          <p:cNvSpPr>
            <a:spLocks/>
          </p:cNvSpPr>
          <p:nvPr/>
        </p:nvSpPr>
        <p:spPr bwMode="auto">
          <a:xfrm rot="10800000">
            <a:off x="4613275" y="2941638"/>
            <a:ext cx="1411288" cy="1408112"/>
          </a:xfrm>
          <a:custGeom>
            <a:avLst/>
            <a:gdLst>
              <a:gd name="T0" fmla="*/ 459 w 918"/>
              <a:gd name="T1" fmla="*/ 918 h 918"/>
              <a:gd name="T2" fmla="*/ 0 w 918"/>
              <a:gd name="T3" fmla="*/ 459 h 918"/>
              <a:gd name="T4" fmla="*/ 459 w 918"/>
              <a:gd name="T5" fmla="*/ 0 h 918"/>
              <a:gd name="T6" fmla="*/ 918 w 918"/>
              <a:gd name="T7" fmla="*/ 459 h 918"/>
              <a:gd name="T8" fmla="*/ 918 w 918"/>
              <a:gd name="T9" fmla="*/ 918 h 918"/>
              <a:gd name="T10" fmla="*/ 459 w 918"/>
              <a:gd name="T11" fmla="*/ 918 h 918"/>
            </a:gdLst>
            <a:ahLst/>
            <a:cxnLst>
              <a:cxn ang="0">
                <a:pos x="T0" y="T1"/>
              </a:cxn>
              <a:cxn ang="0">
                <a:pos x="T2" y="T3"/>
              </a:cxn>
              <a:cxn ang="0">
                <a:pos x="T4" y="T5"/>
              </a:cxn>
              <a:cxn ang="0">
                <a:pos x="T6" y="T7"/>
              </a:cxn>
              <a:cxn ang="0">
                <a:pos x="T8" y="T9"/>
              </a:cxn>
              <a:cxn ang="0">
                <a:pos x="T10" y="T11"/>
              </a:cxn>
            </a:cxnLst>
            <a:rect l="0" t="0" r="r" b="b"/>
            <a:pathLst>
              <a:path w="918" h="918">
                <a:moveTo>
                  <a:pt x="459" y="918"/>
                </a:moveTo>
                <a:cubicBezTo>
                  <a:pt x="205" y="918"/>
                  <a:pt x="0" y="713"/>
                  <a:pt x="0" y="459"/>
                </a:cubicBezTo>
                <a:cubicBezTo>
                  <a:pt x="0" y="205"/>
                  <a:pt x="205" y="0"/>
                  <a:pt x="459" y="0"/>
                </a:cubicBezTo>
                <a:cubicBezTo>
                  <a:pt x="713" y="0"/>
                  <a:pt x="918" y="205"/>
                  <a:pt x="918" y="459"/>
                </a:cubicBezTo>
                <a:cubicBezTo>
                  <a:pt x="918" y="918"/>
                  <a:pt x="918" y="918"/>
                  <a:pt x="918" y="918"/>
                </a:cubicBezTo>
                <a:lnTo>
                  <a:pt x="459" y="918"/>
                </a:lnTo>
                <a:close/>
              </a:path>
            </a:pathLst>
          </a:custGeom>
          <a:noFill/>
          <a:ln w="6350" cap="flat" cmpd="sng">
            <a:solidFill>
              <a:srgbClr val="E4402F"/>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5" name="文本占位符 4"/>
          <p:cNvSpPr>
            <a:spLocks noGrp="1"/>
          </p:cNvSpPr>
          <p:nvPr>
            <p:ph type="body" sz="quarter" idx="13"/>
          </p:nvPr>
        </p:nvSpPr>
        <p:spPr>
          <a:xfrm>
            <a:off x="358775" y="1262063"/>
            <a:ext cx="7886700" cy="431800"/>
          </a:xfrm>
        </p:spPr>
        <p:txBody>
          <a:bodyPr/>
          <a:lstStyle/>
          <a:p>
            <a:pPr marL="342900" indent="-342900">
              <a:buFont typeface="+mj-ea"/>
              <a:buAutoNum type="circleNumDbPlain"/>
            </a:pPr>
            <a:r>
              <a:rPr lang="en-US" altLang="zh-CN" sz="1800" dirty="0">
                <a:solidFill>
                  <a:schemeClr val="tx1"/>
                </a:solidFill>
              </a:rPr>
              <a:t>Two   Forms   of   Work</a:t>
            </a:r>
            <a:endParaRPr lang="zh-CN" altLang="en-US" sz="1800" dirty="0">
              <a:solidFill>
                <a:schemeClr val="tx1"/>
              </a:solidFill>
            </a:endParaRPr>
          </a:p>
        </p:txBody>
      </p:sp>
      <p:sp>
        <p:nvSpPr>
          <p:cNvPr id="17" name="文本占位符 1"/>
          <p:cNvSpPr>
            <a:spLocks noGrp="1"/>
          </p:cNvSpPr>
          <p:nvPr>
            <p:ph type="body" sz="quarter" idx="13"/>
          </p:nvPr>
        </p:nvSpPr>
        <p:spPr>
          <a:xfrm>
            <a:off x="709918" y="361176"/>
            <a:ext cx="7886700" cy="431800"/>
          </a:xfrm>
        </p:spPr>
        <p:txBody>
          <a:bodyPr>
            <a:noAutofit/>
          </a:bodyPr>
          <a:lstStyle/>
          <a:p>
            <a:pPr algn="ctr"/>
            <a:r>
              <a:rPr lang="en-US" altLang="zh-CN" sz="2800" dirty="0" err="1"/>
              <a:t>Labour</a:t>
            </a:r>
            <a:r>
              <a:rPr lang="en-US" altLang="zh-CN" sz="2800" dirty="0"/>
              <a:t>  Implications  of  Gig  Economy</a:t>
            </a:r>
            <a:endParaRPr lang="zh-CN" altLang="en-US" sz="2800" dirty="0"/>
          </a:p>
        </p:txBody>
      </p:sp>
      <p:sp>
        <p:nvSpPr>
          <p:cNvPr id="2" name="TextBox 1"/>
          <p:cNvSpPr txBox="1"/>
          <p:nvPr/>
        </p:nvSpPr>
        <p:spPr>
          <a:xfrm>
            <a:off x="6334369" y="3845459"/>
            <a:ext cx="2375668" cy="646331"/>
          </a:xfrm>
          <a:prstGeom prst="rect">
            <a:avLst/>
          </a:prstGeom>
          <a:noFill/>
        </p:spPr>
        <p:txBody>
          <a:bodyPr wrap="square" rtlCol="0">
            <a:spAutoFit/>
          </a:bodyPr>
          <a:lstStyle/>
          <a:p>
            <a:r>
              <a:rPr lang="en-US" altLang="zh-CN" sz="1200" dirty="0"/>
              <a:t> (Carolyn Said, 2015; De Stefano, 2015; Rebecca Smith &amp; Sarah </a:t>
            </a:r>
            <a:r>
              <a:rPr lang="en-US" altLang="zh-CN" sz="1200" dirty="0" err="1"/>
              <a:t>Leberstein</a:t>
            </a:r>
            <a:r>
              <a:rPr lang="en-US" altLang="zh-CN" sz="1200" dirty="0"/>
              <a:t>; Sarah Kessler, 2015 )</a:t>
            </a:r>
            <a:endParaRPr lang="zh-CN" altLang="en-US" sz="1200" dirty="0"/>
          </a:p>
        </p:txBody>
      </p:sp>
    </p:spTree>
    <p:extLst>
      <p:ext uri="{BB962C8B-B14F-4D97-AF65-F5344CB8AC3E}">
        <p14:creationId xmlns:p14="http://schemas.microsoft.com/office/powerpoint/2010/main" val="1935111323"/>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14:presetBounceEnd="60000">
                                      <p:stCondLst>
                                        <p:cond delay="0"/>
                                      </p:stCondLst>
                                      <p:childTnLst>
                                        <p:set>
                                          <p:cBhvr>
                                            <p:cTn id="6" dur="1" fill="hold">
                                              <p:stCondLst>
                                                <p:cond delay="0"/>
                                              </p:stCondLst>
                                            </p:cTn>
                                            <p:tgtEl>
                                              <p:spTgt spid="24594"/>
                                            </p:tgtEl>
                                            <p:attrNameLst>
                                              <p:attrName>style.visibility</p:attrName>
                                            </p:attrNameLst>
                                          </p:cBhvr>
                                          <p:to>
                                            <p:strVal val="visible"/>
                                          </p:to>
                                        </p:set>
                                        <p:anim calcmode="lin" valueType="num" p14:bounceEnd="60000">
                                          <p:cBhvr additive="base">
                                            <p:cTn id="7" dur="750" fill="hold"/>
                                            <p:tgtEl>
                                              <p:spTgt spid="24594"/>
                                            </p:tgtEl>
                                            <p:attrNameLst>
                                              <p:attrName>ppt_x</p:attrName>
                                            </p:attrNameLst>
                                          </p:cBhvr>
                                          <p:tavLst>
                                            <p:tav tm="0">
                                              <p:val>
                                                <p:strVal val="0-#ppt_w/2"/>
                                              </p:val>
                                            </p:tav>
                                            <p:tav tm="100000">
                                              <p:val>
                                                <p:strVal val="#ppt_x"/>
                                              </p:val>
                                            </p:tav>
                                          </p:tavLst>
                                        </p:anim>
                                        <p:anim calcmode="lin" valueType="num" p14:bounceEnd="60000">
                                          <p:cBhvr additive="base">
                                            <p:cTn id="8" dur="750" fill="hold"/>
                                            <p:tgtEl>
                                              <p:spTgt spid="24594"/>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14:presetBounceEnd="60000">
                                      <p:stCondLst>
                                        <p:cond delay="0"/>
                                      </p:stCondLst>
                                      <p:childTnLst>
                                        <p:set>
                                          <p:cBhvr>
                                            <p:cTn id="10" dur="1" fill="hold">
                                              <p:stCondLst>
                                                <p:cond delay="0"/>
                                              </p:stCondLst>
                                            </p:cTn>
                                            <p:tgtEl>
                                              <p:spTgt spid="24586"/>
                                            </p:tgtEl>
                                            <p:attrNameLst>
                                              <p:attrName>style.visibility</p:attrName>
                                            </p:attrNameLst>
                                          </p:cBhvr>
                                          <p:to>
                                            <p:strVal val="visible"/>
                                          </p:to>
                                        </p:set>
                                        <p:anim calcmode="lin" valueType="num" p14:bounceEnd="60000">
                                          <p:cBhvr additive="base">
                                            <p:cTn id="11" dur="750" fill="hold"/>
                                            <p:tgtEl>
                                              <p:spTgt spid="24586"/>
                                            </p:tgtEl>
                                            <p:attrNameLst>
                                              <p:attrName>ppt_x</p:attrName>
                                            </p:attrNameLst>
                                          </p:cBhvr>
                                          <p:tavLst>
                                            <p:tav tm="0">
                                              <p:val>
                                                <p:strVal val="0-#ppt_w/2"/>
                                              </p:val>
                                            </p:tav>
                                            <p:tav tm="100000">
                                              <p:val>
                                                <p:strVal val="#ppt_x"/>
                                              </p:val>
                                            </p:tav>
                                          </p:tavLst>
                                        </p:anim>
                                        <p:anim calcmode="lin" valueType="num" p14:bounceEnd="60000">
                                          <p:cBhvr additive="base">
                                            <p:cTn id="12" dur="750" fill="hold"/>
                                            <p:tgtEl>
                                              <p:spTgt spid="2458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14:presetBounceEnd="60000">
                                      <p:stCondLst>
                                        <p:cond delay="0"/>
                                      </p:stCondLst>
                                      <p:childTnLst>
                                        <p:set>
                                          <p:cBhvr>
                                            <p:cTn id="14" dur="1" fill="hold">
                                              <p:stCondLst>
                                                <p:cond delay="0"/>
                                              </p:stCondLst>
                                            </p:cTn>
                                            <p:tgtEl>
                                              <p:spTgt spid="24585"/>
                                            </p:tgtEl>
                                            <p:attrNameLst>
                                              <p:attrName>style.visibility</p:attrName>
                                            </p:attrNameLst>
                                          </p:cBhvr>
                                          <p:to>
                                            <p:strVal val="visible"/>
                                          </p:to>
                                        </p:set>
                                        <p:anim calcmode="lin" valueType="num" p14:bounceEnd="60000">
                                          <p:cBhvr additive="base">
                                            <p:cTn id="15" dur="750" fill="hold"/>
                                            <p:tgtEl>
                                              <p:spTgt spid="24585"/>
                                            </p:tgtEl>
                                            <p:attrNameLst>
                                              <p:attrName>ppt_x</p:attrName>
                                            </p:attrNameLst>
                                          </p:cBhvr>
                                          <p:tavLst>
                                            <p:tav tm="0">
                                              <p:val>
                                                <p:strVal val="1+#ppt_w/2"/>
                                              </p:val>
                                            </p:tav>
                                            <p:tav tm="100000">
                                              <p:val>
                                                <p:strVal val="#ppt_x"/>
                                              </p:val>
                                            </p:tav>
                                          </p:tavLst>
                                        </p:anim>
                                        <p:anim calcmode="lin" valueType="num" p14:bounceEnd="60000">
                                          <p:cBhvr additive="base">
                                            <p:cTn id="16" dur="750" fill="hold"/>
                                            <p:tgtEl>
                                              <p:spTgt spid="24585"/>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14:presetBounceEnd="60000">
                                      <p:stCondLst>
                                        <p:cond delay="0"/>
                                      </p:stCondLst>
                                      <p:childTnLst>
                                        <p:set>
                                          <p:cBhvr>
                                            <p:cTn id="18" dur="1" fill="hold">
                                              <p:stCondLst>
                                                <p:cond delay="0"/>
                                              </p:stCondLst>
                                            </p:cTn>
                                            <p:tgtEl>
                                              <p:spTgt spid="24583"/>
                                            </p:tgtEl>
                                            <p:attrNameLst>
                                              <p:attrName>style.visibility</p:attrName>
                                            </p:attrNameLst>
                                          </p:cBhvr>
                                          <p:to>
                                            <p:strVal val="visible"/>
                                          </p:to>
                                        </p:set>
                                        <p:anim calcmode="lin" valueType="num" p14:bounceEnd="60000">
                                          <p:cBhvr additive="base">
                                            <p:cTn id="19" dur="750" fill="hold"/>
                                            <p:tgtEl>
                                              <p:spTgt spid="24583"/>
                                            </p:tgtEl>
                                            <p:attrNameLst>
                                              <p:attrName>ppt_x</p:attrName>
                                            </p:attrNameLst>
                                          </p:cBhvr>
                                          <p:tavLst>
                                            <p:tav tm="0">
                                              <p:val>
                                                <p:strVal val="0-#ppt_w/2"/>
                                              </p:val>
                                            </p:tav>
                                            <p:tav tm="100000">
                                              <p:val>
                                                <p:strVal val="#ppt_x"/>
                                              </p:val>
                                            </p:tav>
                                          </p:tavLst>
                                        </p:anim>
                                        <p:anim calcmode="lin" valueType="num" p14:bounceEnd="60000">
                                          <p:cBhvr additive="base">
                                            <p:cTn id="20" dur="750" fill="hold"/>
                                            <p:tgtEl>
                                              <p:spTgt spid="24583"/>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14:presetBounceEnd="60000">
                                      <p:stCondLst>
                                        <p:cond delay="0"/>
                                      </p:stCondLst>
                                      <p:childTnLst>
                                        <p:set>
                                          <p:cBhvr>
                                            <p:cTn id="22" dur="1" fill="hold">
                                              <p:stCondLst>
                                                <p:cond delay="0"/>
                                              </p:stCondLst>
                                            </p:cTn>
                                            <p:tgtEl>
                                              <p:spTgt spid="24584"/>
                                            </p:tgtEl>
                                            <p:attrNameLst>
                                              <p:attrName>style.visibility</p:attrName>
                                            </p:attrNameLst>
                                          </p:cBhvr>
                                          <p:to>
                                            <p:strVal val="visible"/>
                                          </p:to>
                                        </p:set>
                                        <p:anim calcmode="lin" valueType="num" p14:bounceEnd="60000">
                                          <p:cBhvr additive="base">
                                            <p:cTn id="23" dur="750" fill="hold"/>
                                            <p:tgtEl>
                                              <p:spTgt spid="24584"/>
                                            </p:tgtEl>
                                            <p:attrNameLst>
                                              <p:attrName>ppt_x</p:attrName>
                                            </p:attrNameLst>
                                          </p:cBhvr>
                                          <p:tavLst>
                                            <p:tav tm="0">
                                              <p:val>
                                                <p:strVal val="1+#ppt_w/2"/>
                                              </p:val>
                                            </p:tav>
                                            <p:tav tm="100000">
                                              <p:val>
                                                <p:strVal val="#ppt_x"/>
                                              </p:val>
                                            </p:tav>
                                          </p:tavLst>
                                        </p:anim>
                                        <p:anim calcmode="lin" valueType="num" p14:bounceEnd="60000">
                                          <p:cBhvr additive="base">
                                            <p:cTn id="24" dur="750" fill="hold"/>
                                            <p:tgtEl>
                                              <p:spTgt spid="24584"/>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14:presetBounceEnd="60000">
                                      <p:stCondLst>
                                        <p:cond delay="0"/>
                                      </p:stCondLst>
                                      <p:childTnLst>
                                        <p:set>
                                          <p:cBhvr>
                                            <p:cTn id="26" dur="1" fill="hold">
                                              <p:stCondLst>
                                                <p:cond delay="0"/>
                                              </p:stCondLst>
                                            </p:cTn>
                                            <p:tgtEl>
                                              <p:spTgt spid="24596"/>
                                            </p:tgtEl>
                                            <p:attrNameLst>
                                              <p:attrName>style.visibility</p:attrName>
                                            </p:attrNameLst>
                                          </p:cBhvr>
                                          <p:to>
                                            <p:strVal val="visible"/>
                                          </p:to>
                                        </p:set>
                                        <p:anim calcmode="lin" valueType="num" p14:bounceEnd="60000">
                                          <p:cBhvr additive="base">
                                            <p:cTn id="27" dur="750" fill="hold"/>
                                            <p:tgtEl>
                                              <p:spTgt spid="24596"/>
                                            </p:tgtEl>
                                            <p:attrNameLst>
                                              <p:attrName>ppt_x</p:attrName>
                                            </p:attrNameLst>
                                          </p:cBhvr>
                                          <p:tavLst>
                                            <p:tav tm="0">
                                              <p:val>
                                                <p:strVal val="1+#ppt_w/2"/>
                                              </p:val>
                                            </p:tav>
                                            <p:tav tm="100000">
                                              <p:val>
                                                <p:strVal val="#ppt_x"/>
                                              </p:val>
                                            </p:tav>
                                          </p:tavLst>
                                        </p:anim>
                                        <p:anim calcmode="lin" valueType="num" p14:bounceEnd="60000">
                                          <p:cBhvr additive="base">
                                            <p:cTn id="28" dur="750" fill="hold"/>
                                            <p:tgtEl>
                                              <p:spTgt spid="24596"/>
                                            </p:tgtEl>
                                            <p:attrNameLst>
                                              <p:attrName>ppt_y</p:attrName>
                                            </p:attrNameLst>
                                          </p:cBhvr>
                                          <p:tavLst>
                                            <p:tav tm="0">
                                              <p:val>
                                                <p:strVal val="#ppt_y"/>
                                              </p:val>
                                            </p:tav>
                                            <p:tav tm="100000">
                                              <p:val>
                                                <p:strVal val="#ppt_y"/>
                                              </p:val>
                                            </p:tav>
                                          </p:tavLst>
                                        </p:anim>
                                      </p:childTnLst>
                                    </p:cTn>
                                  </p:par>
                                  <p:par>
                                    <p:cTn id="29" presetID="53" presetClass="entr" presetSubtype="16" fill="hold" grpId="0" nodeType="withEffect">
                                      <p:stCondLst>
                                        <p:cond delay="500"/>
                                      </p:stCondLst>
                                      <p:childTnLst>
                                        <p:set>
                                          <p:cBhvr>
                                            <p:cTn id="30" dur="1" fill="hold">
                                              <p:stCondLst>
                                                <p:cond delay="0"/>
                                              </p:stCondLst>
                                            </p:cTn>
                                            <p:tgtEl>
                                              <p:spTgt spid="24595"/>
                                            </p:tgtEl>
                                            <p:attrNameLst>
                                              <p:attrName>style.visibility</p:attrName>
                                            </p:attrNameLst>
                                          </p:cBhvr>
                                          <p:to>
                                            <p:strVal val="visible"/>
                                          </p:to>
                                        </p:set>
                                        <p:anim calcmode="lin" valueType="num">
                                          <p:cBhvr>
                                            <p:cTn id="31" dur="300" fill="hold"/>
                                            <p:tgtEl>
                                              <p:spTgt spid="24595"/>
                                            </p:tgtEl>
                                            <p:attrNameLst>
                                              <p:attrName>ppt_w</p:attrName>
                                            </p:attrNameLst>
                                          </p:cBhvr>
                                          <p:tavLst>
                                            <p:tav tm="0">
                                              <p:val>
                                                <p:fltVal val="0"/>
                                              </p:val>
                                            </p:tav>
                                            <p:tav tm="100000">
                                              <p:val>
                                                <p:strVal val="#ppt_w"/>
                                              </p:val>
                                            </p:tav>
                                          </p:tavLst>
                                        </p:anim>
                                        <p:anim calcmode="lin" valueType="num">
                                          <p:cBhvr>
                                            <p:cTn id="32" dur="300" fill="hold"/>
                                            <p:tgtEl>
                                              <p:spTgt spid="24595"/>
                                            </p:tgtEl>
                                            <p:attrNameLst>
                                              <p:attrName>ppt_h</p:attrName>
                                            </p:attrNameLst>
                                          </p:cBhvr>
                                          <p:tavLst>
                                            <p:tav tm="0">
                                              <p:val>
                                                <p:fltVal val="0"/>
                                              </p:val>
                                            </p:tav>
                                            <p:tav tm="100000">
                                              <p:val>
                                                <p:strVal val="#ppt_h"/>
                                              </p:val>
                                            </p:tav>
                                          </p:tavLst>
                                        </p:anim>
                                        <p:animEffect transition="in" filter="fade">
                                          <p:cBhvr>
                                            <p:cTn id="33" dur="300"/>
                                            <p:tgtEl>
                                              <p:spTgt spid="24595"/>
                                            </p:tgtEl>
                                          </p:cBhvr>
                                        </p:animEffect>
                                      </p:childTnLst>
                                    </p:cTn>
                                  </p:par>
                                  <p:par>
                                    <p:cTn id="34" presetID="6" presetClass="emph" presetSubtype="0" autoRev="1" fill="hold" grpId="1" nodeType="withEffect">
                                      <p:stCondLst>
                                        <p:cond delay="800"/>
                                      </p:stCondLst>
                                      <p:childTnLst>
                                        <p:animScale>
                                          <p:cBhvr>
                                            <p:cTn id="35" dur="150" fill="hold"/>
                                            <p:tgtEl>
                                              <p:spTgt spid="24595"/>
                                            </p:tgtEl>
                                          </p:cBhvr>
                                          <p:by x="110000" y="110000"/>
                                        </p:animScale>
                                      </p:childTnLst>
                                    </p:cTn>
                                  </p:par>
                                  <p:par>
                                    <p:cTn id="36" presetID="53" presetClass="entr" presetSubtype="16" fill="hold" grpId="0" nodeType="withEffect">
                                      <p:stCondLst>
                                        <p:cond delay="500"/>
                                      </p:stCondLst>
                                      <p:childTnLst>
                                        <p:set>
                                          <p:cBhvr>
                                            <p:cTn id="37" dur="1" fill="hold">
                                              <p:stCondLst>
                                                <p:cond delay="0"/>
                                              </p:stCondLst>
                                            </p:cTn>
                                            <p:tgtEl>
                                              <p:spTgt spid="24587"/>
                                            </p:tgtEl>
                                            <p:attrNameLst>
                                              <p:attrName>style.visibility</p:attrName>
                                            </p:attrNameLst>
                                          </p:cBhvr>
                                          <p:to>
                                            <p:strVal val="visible"/>
                                          </p:to>
                                        </p:set>
                                        <p:anim calcmode="lin" valueType="num">
                                          <p:cBhvr>
                                            <p:cTn id="38" dur="300" fill="hold"/>
                                            <p:tgtEl>
                                              <p:spTgt spid="24587"/>
                                            </p:tgtEl>
                                            <p:attrNameLst>
                                              <p:attrName>ppt_w</p:attrName>
                                            </p:attrNameLst>
                                          </p:cBhvr>
                                          <p:tavLst>
                                            <p:tav tm="0">
                                              <p:val>
                                                <p:fltVal val="0"/>
                                              </p:val>
                                            </p:tav>
                                            <p:tav tm="100000">
                                              <p:val>
                                                <p:strVal val="#ppt_w"/>
                                              </p:val>
                                            </p:tav>
                                          </p:tavLst>
                                        </p:anim>
                                        <p:anim calcmode="lin" valueType="num">
                                          <p:cBhvr>
                                            <p:cTn id="39" dur="300" fill="hold"/>
                                            <p:tgtEl>
                                              <p:spTgt spid="24587"/>
                                            </p:tgtEl>
                                            <p:attrNameLst>
                                              <p:attrName>ppt_h</p:attrName>
                                            </p:attrNameLst>
                                          </p:cBhvr>
                                          <p:tavLst>
                                            <p:tav tm="0">
                                              <p:val>
                                                <p:fltVal val="0"/>
                                              </p:val>
                                            </p:tav>
                                            <p:tav tm="100000">
                                              <p:val>
                                                <p:strVal val="#ppt_h"/>
                                              </p:val>
                                            </p:tav>
                                          </p:tavLst>
                                        </p:anim>
                                        <p:animEffect transition="in" filter="fade">
                                          <p:cBhvr>
                                            <p:cTn id="40" dur="300"/>
                                            <p:tgtEl>
                                              <p:spTgt spid="24587"/>
                                            </p:tgtEl>
                                          </p:cBhvr>
                                        </p:animEffect>
                                      </p:childTnLst>
                                    </p:cTn>
                                  </p:par>
                                  <p:par>
                                    <p:cTn id="41" presetID="6" presetClass="emph" presetSubtype="0" autoRev="1" fill="hold" grpId="1" nodeType="withEffect">
                                      <p:stCondLst>
                                        <p:cond delay="800"/>
                                      </p:stCondLst>
                                      <p:childTnLst>
                                        <p:animScale>
                                          <p:cBhvr>
                                            <p:cTn id="42" dur="150" fill="hold"/>
                                            <p:tgtEl>
                                              <p:spTgt spid="24587"/>
                                            </p:tgtEl>
                                          </p:cBhvr>
                                          <p:by x="110000" y="110000"/>
                                        </p:animScale>
                                      </p:childTnLst>
                                    </p:cTn>
                                  </p:par>
                                  <p:par>
                                    <p:cTn id="43" presetID="2" presetClass="entr" presetSubtype="2" fill="hold" grpId="0" nodeType="withEffect" p14:presetBounceEnd="60000">
                                      <p:stCondLst>
                                        <p:cond delay="500"/>
                                      </p:stCondLst>
                                      <p:childTnLst>
                                        <p:set>
                                          <p:cBhvr>
                                            <p:cTn id="44" dur="1" fill="hold">
                                              <p:stCondLst>
                                                <p:cond delay="0"/>
                                              </p:stCondLst>
                                            </p:cTn>
                                            <p:tgtEl>
                                              <p:spTgt spid="24588"/>
                                            </p:tgtEl>
                                            <p:attrNameLst>
                                              <p:attrName>style.visibility</p:attrName>
                                            </p:attrNameLst>
                                          </p:cBhvr>
                                          <p:to>
                                            <p:strVal val="visible"/>
                                          </p:to>
                                        </p:set>
                                        <p:anim calcmode="lin" valueType="num" p14:bounceEnd="60000">
                                          <p:cBhvr additive="base">
                                            <p:cTn id="45" dur="750" fill="hold"/>
                                            <p:tgtEl>
                                              <p:spTgt spid="24588"/>
                                            </p:tgtEl>
                                            <p:attrNameLst>
                                              <p:attrName>ppt_x</p:attrName>
                                            </p:attrNameLst>
                                          </p:cBhvr>
                                          <p:tavLst>
                                            <p:tav tm="0">
                                              <p:val>
                                                <p:strVal val="1+#ppt_w/2"/>
                                              </p:val>
                                            </p:tav>
                                            <p:tav tm="100000">
                                              <p:val>
                                                <p:strVal val="#ppt_x"/>
                                              </p:val>
                                            </p:tav>
                                          </p:tavLst>
                                        </p:anim>
                                        <p:anim calcmode="lin" valueType="num" p14:bounceEnd="60000">
                                          <p:cBhvr additive="base">
                                            <p:cTn id="46" dur="750" fill="hold"/>
                                            <p:tgtEl>
                                              <p:spTgt spid="24588"/>
                                            </p:tgtEl>
                                            <p:attrNameLst>
                                              <p:attrName>ppt_y</p:attrName>
                                            </p:attrNameLst>
                                          </p:cBhvr>
                                          <p:tavLst>
                                            <p:tav tm="0">
                                              <p:val>
                                                <p:strVal val="#ppt_y"/>
                                              </p:val>
                                            </p:tav>
                                            <p:tav tm="100000">
                                              <p:val>
                                                <p:strVal val="#ppt_y"/>
                                              </p:val>
                                            </p:tav>
                                          </p:tavLst>
                                        </p:anim>
                                      </p:childTnLst>
                                    </p:cTn>
                                  </p:par>
                                  <p:par>
                                    <p:cTn id="47" presetID="2" presetClass="entr" presetSubtype="2" fill="hold" grpId="0" nodeType="withEffect" p14:presetBounceEnd="60000">
                                      <p:stCondLst>
                                        <p:cond delay="700"/>
                                      </p:stCondLst>
                                      <p:childTnLst>
                                        <p:set>
                                          <p:cBhvr>
                                            <p:cTn id="48" dur="1" fill="hold">
                                              <p:stCondLst>
                                                <p:cond delay="0"/>
                                              </p:stCondLst>
                                            </p:cTn>
                                            <p:tgtEl>
                                              <p:spTgt spid="24592"/>
                                            </p:tgtEl>
                                            <p:attrNameLst>
                                              <p:attrName>style.visibility</p:attrName>
                                            </p:attrNameLst>
                                          </p:cBhvr>
                                          <p:to>
                                            <p:strVal val="visible"/>
                                          </p:to>
                                        </p:set>
                                        <p:anim calcmode="lin" valueType="num" p14:bounceEnd="60000">
                                          <p:cBhvr additive="base">
                                            <p:cTn id="49" dur="750" fill="hold"/>
                                            <p:tgtEl>
                                              <p:spTgt spid="24592"/>
                                            </p:tgtEl>
                                            <p:attrNameLst>
                                              <p:attrName>ppt_x</p:attrName>
                                            </p:attrNameLst>
                                          </p:cBhvr>
                                          <p:tavLst>
                                            <p:tav tm="0">
                                              <p:val>
                                                <p:strVal val="1+#ppt_w/2"/>
                                              </p:val>
                                            </p:tav>
                                            <p:tav tm="100000">
                                              <p:val>
                                                <p:strVal val="#ppt_x"/>
                                              </p:val>
                                            </p:tav>
                                          </p:tavLst>
                                        </p:anim>
                                        <p:anim calcmode="lin" valueType="num" p14:bounceEnd="60000">
                                          <p:cBhvr additive="base">
                                            <p:cTn id="50" dur="750" fill="hold"/>
                                            <p:tgtEl>
                                              <p:spTgt spid="24592"/>
                                            </p:tgtEl>
                                            <p:attrNameLst>
                                              <p:attrName>ppt_y</p:attrName>
                                            </p:attrNameLst>
                                          </p:cBhvr>
                                          <p:tavLst>
                                            <p:tav tm="0">
                                              <p:val>
                                                <p:strVal val="#ppt_y"/>
                                              </p:val>
                                            </p:tav>
                                            <p:tav tm="100000">
                                              <p:val>
                                                <p:strVal val="#ppt_y"/>
                                              </p:val>
                                            </p:tav>
                                          </p:tavLst>
                                        </p:anim>
                                      </p:childTnLst>
                                    </p:cTn>
                                  </p:par>
                                  <p:par>
                                    <p:cTn id="51" presetID="2" presetClass="entr" presetSubtype="8" fill="hold" grpId="0" nodeType="withEffect" p14:presetBounceEnd="60000">
                                      <p:stCondLst>
                                        <p:cond delay="500"/>
                                      </p:stCondLst>
                                      <p:childTnLst>
                                        <p:set>
                                          <p:cBhvr>
                                            <p:cTn id="52" dur="1" fill="hold">
                                              <p:stCondLst>
                                                <p:cond delay="0"/>
                                              </p:stCondLst>
                                            </p:cTn>
                                            <p:tgtEl>
                                              <p:spTgt spid="24589"/>
                                            </p:tgtEl>
                                            <p:attrNameLst>
                                              <p:attrName>style.visibility</p:attrName>
                                            </p:attrNameLst>
                                          </p:cBhvr>
                                          <p:to>
                                            <p:strVal val="visible"/>
                                          </p:to>
                                        </p:set>
                                        <p:anim calcmode="lin" valueType="num" p14:bounceEnd="60000">
                                          <p:cBhvr additive="base">
                                            <p:cTn id="53" dur="750" fill="hold"/>
                                            <p:tgtEl>
                                              <p:spTgt spid="24589"/>
                                            </p:tgtEl>
                                            <p:attrNameLst>
                                              <p:attrName>ppt_x</p:attrName>
                                            </p:attrNameLst>
                                          </p:cBhvr>
                                          <p:tavLst>
                                            <p:tav tm="0">
                                              <p:val>
                                                <p:strVal val="0-#ppt_w/2"/>
                                              </p:val>
                                            </p:tav>
                                            <p:tav tm="100000">
                                              <p:val>
                                                <p:strVal val="#ppt_x"/>
                                              </p:val>
                                            </p:tav>
                                          </p:tavLst>
                                        </p:anim>
                                        <p:anim calcmode="lin" valueType="num" p14:bounceEnd="60000">
                                          <p:cBhvr additive="base">
                                            <p:cTn id="54" dur="750" fill="hold"/>
                                            <p:tgtEl>
                                              <p:spTgt spid="24589"/>
                                            </p:tgtEl>
                                            <p:attrNameLst>
                                              <p:attrName>ppt_y</p:attrName>
                                            </p:attrNameLst>
                                          </p:cBhvr>
                                          <p:tavLst>
                                            <p:tav tm="0">
                                              <p:val>
                                                <p:strVal val="#ppt_y"/>
                                              </p:val>
                                            </p:tav>
                                            <p:tav tm="100000">
                                              <p:val>
                                                <p:strVal val="#ppt_y"/>
                                              </p:val>
                                            </p:tav>
                                          </p:tavLst>
                                        </p:anim>
                                      </p:childTnLst>
                                    </p:cTn>
                                  </p:par>
                                  <p:par>
                                    <p:cTn id="55" presetID="2" presetClass="entr" presetSubtype="8" fill="hold" grpId="0" nodeType="withEffect" p14:presetBounceEnd="60000">
                                      <p:stCondLst>
                                        <p:cond delay="700"/>
                                      </p:stCondLst>
                                      <p:childTnLst>
                                        <p:set>
                                          <p:cBhvr>
                                            <p:cTn id="56" dur="1" fill="hold">
                                              <p:stCondLst>
                                                <p:cond delay="0"/>
                                              </p:stCondLst>
                                            </p:cTn>
                                            <p:tgtEl>
                                              <p:spTgt spid="24593"/>
                                            </p:tgtEl>
                                            <p:attrNameLst>
                                              <p:attrName>style.visibility</p:attrName>
                                            </p:attrNameLst>
                                          </p:cBhvr>
                                          <p:to>
                                            <p:strVal val="visible"/>
                                          </p:to>
                                        </p:set>
                                        <p:anim calcmode="lin" valueType="num" p14:bounceEnd="60000">
                                          <p:cBhvr additive="base">
                                            <p:cTn id="57" dur="750" fill="hold"/>
                                            <p:tgtEl>
                                              <p:spTgt spid="24593"/>
                                            </p:tgtEl>
                                            <p:attrNameLst>
                                              <p:attrName>ppt_x</p:attrName>
                                            </p:attrNameLst>
                                          </p:cBhvr>
                                          <p:tavLst>
                                            <p:tav tm="0">
                                              <p:val>
                                                <p:strVal val="0-#ppt_w/2"/>
                                              </p:val>
                                            </p:tav>
                                            <p:tav tm="100000">
                                              <p:val>
                                                <p:strVal val="#ppt_x"/>
                                              </p:val>
                                            </p:tav>
                                          </p:tavLst>
                                        </p:anim>
                                        <p:anim calcmode="lin" valueType="num" p14:bounceEnd="60000">
                                          <p:cBhvr additive="base">
                                            <p:cTn id="58" dur="750" fill="hold"/>
                                            <p:tgtEl>
                                              <p:spTgt spid="245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3" grpId="0" animBg="1"/>
          <p:bldP spid="24584" grpId="0" animBg="1"/>
          <p:bldP spid="24585" grpId="0" animBg="1"/>
          <p:bldP spid="24586" grpId="0" animBg="1"/>
          <p:bldP spid="24587" grpId="0" animBg="1"/>
          <p:bldP spid="24587" grpId="1" animBg="1"/>
          <p:bldP spid="24588" grpId="0" animBg="1"/>
          <p:bldP spid="24589" grpId="0" animBg="1"/>
          <p:bldP spid="24592" grpId="0"/>
          <p:bldP spid="24593" grpId="0"/>
          <p:bldP spid="24594" grpId="0" animBg="1"/>
          <p:bldP spid="24595" grpId="0" animBg="1"/>
          <p:bldP spid="24595" grpId="1" animBg="1"/>
          <p:bldP spid="24596"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4594"/>
                                            </p:tgtEl>
                                            <p:attrNameLst>
                                              <p:attrName>style.visibility</p:attrName>
                                            </p:attrNameLst>
                                          </p:cBhvr>
                                          <p:to>
                                            <p:strVal val="visible"/>
                                          </p:to>
                                        </p:set>
                                        <p:anim calcmode="lin" valueType="num">
                                          <p:cBhvr additive="base">
                                            <p:cTn id="7" dur="750" fill="hold"/>
                                            <p:tgtEl>
                                              <p:spTgt spid="24594"/>
                                            </p:tgtEl>
                                            <p:attrNameLst>
                                              <p:attrName>ppt_x</p:attrName>
                                            </p:attrNameLst>
                                          </p:cBhvr>
                                          <p:tavLst>
                                            <p:tav tm="0">
                                              <p:val>
                                                <p:strVal val="0-#ppt_w/2"/>
                                              </p:val>
                                            </p:tav>
                                            <p:tav tm="100000">
                                              <p:val>
                                                <p:strVal val="#ppt_x"/>
                                              </p:val>
                                            </p:tav>
                                          </p:tavLst>
                                        </p:anim>
                                        <p:anim calcmode="lin" valueType="num">
                                          <p:cBhvr additive="base">
                                            <p:cTn id="8" dur="750" fill="hold"/>
                                            <p:tgtEl>
                                              <p:spTgt spid="24594"/>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4586"/>
                                            </p:tgtEl>
                                            <p:attrNameLst>
                                              <p:attrName>style.visibility</p:attrName>
                                            </p:attrNameLst>
                                          </p:cBhvr>
                                          <p:to>
                                            <p:strVal val="visible"/>
                                          </p:to>
                                        </p:set>
                                        <p:anim calcmode="lin" valueType="num">
                                          <p:cBhvr additive="base">
                                            <p:cTn id="11" dur="750" fill="hold"/>
                                            <p:tgtEl>
                                              <p:spTgt spid="24586"/>
                                            </p:tgtEl>
                                            <p:attrNameLst>
                                              <p:attrName>ppt_x</p:attrName>
                                            </p:attrNameLst>
                                          </p:cBhvr>
                                          <p:tavLst>
                                            <p:tav tm="0">
                                              <p:val>
                                                <p:strVal val="0-#ppt_w/2"/>
                                              </p:val>
                                            </p:tav>
                                            <p:tav tm="100000">
                                              <p:val>
                                                <p:strVal val="#ppt_x"/>
                                              </p:val>
                                            </p:tav>
                                          </p:tavLst>
                                        </p:anim>
                                        <p:anim calcmode="lin" valueType="num">
                                          <p:cBhvr additive="base">
                                            <p:cTn id="12" dur="750" fill="hold"/>
                                            <p:tgtEl>
                                              <p:spTgt spid="2458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24585"/>
                                            </p:tgtEl>
                                            <p:attrNameLst>
                                              <p:attrName>style.visibility</p:attrName>
                                            </p:attrNameLst>
                                          </p:cBhvr>
                                          <p:to>
                                            <p:strVal val="visible"/>
                                          </p:to>
                                        </p:set>
                                        <p:anim calcmode="lin" valueType="num">
                                          <p:cBhvr additive="base">
                                            <p:cTn id="15" dur="750" fill="hold"/>
                                            <p:tgtEl>
                                              <p:spTgt spid="24585"/>
                                            </p:tgtEl>
                                            <p:attrNameLst>
                                              <p:attrName>ppt_x</p:attrName>
                                            </p:attrNameLst>
                                          </p:cBhvr>
                                          <p:tavLst>
                                            <p:tav tm="0">
                                              <p:val>
                                                <p:strVal val="1+#ppt_w/2"/>
                                              </p:val>
                                            </p:tav>
                                            <p:tav tm="100000">
                                              <p:val>
                                                <p:strVal val="#ppt_x"/>
                                              </p:val>
                                            </p:tav>
                                          </p:tavLst>
                                        </p:anim>
                                        <p:anim calcmode="lin" valueType="num">
                                          <p:cBhvr additive="base">
                                            <p:cTn id="16" dur="750" fill="hold"/>
                                            <p:tgtEl>
                                              <p:spTgt spid="24585"/>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4583"/>
                                            </p:tgtEl>
                                            <p:attrNameLst>
                                              <p:attrName>style.visibility</p:attrName>
                                            </p:attrNameLst>
                                          </p:cBhvr>
                                          <p:to>
                                            <p:strVal val="visible"/>
                                          </p:to>
                                        </p:set>
                                        <p:anim calcmode="lin" valueType="num">
                                          <p:cBhvr additive="base">
                                            <p:cTn id="19" dur="750" fill="hold"/>
                                            <p:tgtEl>
                                              <p:spTgt spid="24583"/>
                                            </p:tgtEl>
                                            <p:attrNameLst>
                                              <p:attrName>ppt_x</p:attrName>
                                            </p:attrNameLst>
                                          </p:cBhvr>
                                          <p:tavLst>
                                            <p:tav tm="0">
                                              <p:val>
                                                <p:strVal val="0-#ppt_w/2"/>
                                              </p:val>
                                            </p:tav>
                                            <p:tav tm="100000">
                                              <p:val>
                                                <p:strVal val="#ppt_x"/>
                                              </p:val>
                                            </p:tav>
                                          </p:tavLst>
                                        </p:anim>
                                        <p:anim calcmode="lin" valueType="num">
                                          <p:cBhvr additive="base">
                                            <p:cTn id="20" dur="750" fill="hold"/>
                                            <p:tgtEl>
                                              <p:spTgt spid="24583"/>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24584"/>
                                            </p:tgtEl>
                                            <p:attrNameLst>
                                              <p:attrName>style.visibility</p:attrName>
                                            </p:attrNameLst>
                                          </p:cBhvr>
                                          <p:to>
                                            <p:strVal val="visible"/>
                                          </p:to>
                                        </p:set>
                                        <p:anim calcmode="lin" valueType="num">
                                          <p:cBhvr additive="base">
                                            <p:cTn id="23" dur="750" fill="hold"/>
                                            <p:tgtEl>
                                              <p:spTgt spid="24584"/>
                                            </p:tgtEl>
                                            <p:attrNameLst>
                                              <p:attrName>ppt_x</p:attrName>
                                            </p:attrNameLst>
                                          </p:cBhvr>
                                          <p:tavLst>
                                            <p:tav tm="0">
                                              <p:val>
                                                <p:strVal val="1+#ppt_w/2"/>
                                              </p:val>
                                            </p:tav>
                                            <p:tav tm="100000">
                                              <p:val>
                                                <p:strVal val="#ppt_x"/>
                                              </p:val>
                                            </p:tav>
                                          </p:tavLst>
                                        </p:anim>
                                        <p:anim calcmode="lin" valueType="num">
                                          <p:cBhvr additive="base">
                                            <p:cTn id="24" dur="750" fill="hold"/>
                                            <p:tgtEl>
                                              <p:spTgt spid="24584"/>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24596"/>
                                            </p:tgtEl>
                                            <p:attrNameLst>
                                              <p:attrName>style.visibility</p:attrName>
                                            </p:attrNameLst>
                                          </p:cBhvr>
                                          <p:to>
                                            <p:strVal val="visible"/>
                                          </p:to>
                                        </p:set>
                                        <p:anim calcmode="lin" valueType="num">
                                          <p:cBhvr additive="base">
                                            <p:cTn id="27" dur="750" fill="hold"/>
                                            <p:tgtEl>
                                              <p:spTgt spid="24596"/>
                                            </p:tgtEl>
                                            <p:attrNameLst>
                                              <p:attrName>ppt_x</p:attrName>
                                            </p:attrNameLst>
                                          </p:cBhvr>
                                          <p:tavLst>
                                            <p:tav tm="0">
                                              <p:val>
                                                <p:strVal val="1+#ppt_w/2"/>
                                              </p:val>
                                            </p:tav>
                                            <p:tav tm="100000">
                                              <p:val>
                                                <p:strVal val="#ppt_x"/>
                                              </p:val>
                                            </p:tav>
                                          </p:tavLst>
                                        </p:anim>
                                        <p:anim calcmode="lin" valueType="num">
                                          <p:cBhvr additive="base">
                                            <p:cTn id="28" dur="750" fill="hold"/>
                                            <p:tgtEl>
                                              <p:spTgt spid="24596"/>
                                            </p:tgtEl>
                                            <p:attrNameLst>
                                              <p:attrName>ppt_y</p:attrName>
                                            </p:attrNameLst>
                                          </p:cBhvr>
                                          <p:tavLst>
                                            <p:tav tm="0">
                                              <p:val>
                                                <p:strVal val="#ppt_y"/>
                                              </p:val>
                                            </p:tav>
                                            <p:tav tm="100000">
                                              <p:val>
                                                <p:strVal val="#ppt_y"/>
                                              </p:val>
                                            </p:tav>
                                          </p:tavLst>
                                        </p:anim>
                                      </p:childTnLst>
                                    </p:cTn>
                                  </p:par>
                                  <p:par>
                                    <p:cTn id="29" presetID="53" presetClass="entr" presetSubtype="16" fill="hold" grpId="0" nodeType="withEffect">
                                      <p:stCondLst>
                                        <p:cond delay="500"/>
                                      </p:stCondLst>
                                      <p:childTnLst>
                                        <p:set>
                                          <p:cBhvr>
                                            <p:cTn id="30" dur="1" fill="hold">
                                              <p:stCondLst>
                                                <p:cond delay="0"/>
                                              </p:stCondLst>
                                            </p:cTn>
                                            <p:tgtEl>
                                              <p:spTgt spid="24595"/>
                                            </p:tgtEl>
                                            <p:attrNameLst>
                                              <p:attrName>style.visibility</p:attrName>
                                            </p:attrNameLst>
                                          </p:cBhvr>
                                          <p:to>
                                            <p:strVal val="visible"/>
                                          </p:to>
                                        </p:set>
                                        <p:anim calcmode="lin" valueType="num">
                                          <p:cBhvr>
                                            <p:cTn id="31" dur="300" fill="hold"/>
                                            <p:tgtEl>
                                              <p:spTgt spid="24595"/>
                                            </p:tgtEl>
                                            <p:attrNameLst>
                                              <p:attrName>ppt_w</p:attrName>
                                            </p:attrNameLst>
                                          </p:cBhvr>
                                          <p:tavLst>
                                            <p:tav tm="0">
                                              <p:val>
                                                <p:fltVal val="0"/>
                                              </p:val>
                                            </p:tav>
                                            <p:tav tm="100000">
                                              <p:val>
                                                <p:strVal val="#ppt_w"/>
                                              </p:val>
                                            </p:tav>
                                          </p:tavLst>
                                        </p:anim>
                                        <p:anim calcmode="lin" valueType="num">
                                          <p:cBhvr>
                                            <p:cTn id="32" dur="300" fill="hold"/>
                                            <p:tgtEl>
                                              <p:spTgt spid="24595"/>
                                            </p:tgtEl>
                                            <p:attrNameLst>
                                              <p:attrName>ppt_h</p:attrName>
                                            </p:attrNameLst>
                                          </p:cBhvr>
                                          <p:tavLst>
                                            <p:tav tm="0">
                                              <p:val>
                                                <p:fltVal val="0"/>
                                              </p:val>
                                            </p:tav>
                                            <p:tav tm="100000">
                                              <p:val>
                                                <p:strVal val="#ppt_h"/>
                                              </p:val>
                                            </p:tav>
                                          </p:tavLst>
                                        </p:anim>
                                        <p:animEffect transition="in" filter="fade">
                                          <p:cBhvr>
                                            <p:cTn id="33" dur="300"/>
                                            <p:tgtEl>
                                              <p:spTgt spid="24595"/>
                                            </p:tgtEl>
                                          </p:cBhvr>
                                        </p:animEffect>
                                      </p:childTnLst>
                                    </p:cTn>
                                  </p:par>
                                  <p:par>
                                    <p:cTn id="34" presetID="6" presetClass="emph" presetSubtype="0" autoRev="1" fill="hold" grpId="1" nodeType="withEffect">
                                      <p:stCondLst>
                                        <p:cond delay="800"/>
                                      </p:stCondLst>
                                      <p:childTnLst>
                                        <p:animScale>
                                          <p:cBhvr>
                                            <p:cTn id="35" dur="150" fill="hold"/>
                                            <p:tgtEl>
                                              <p:spTgt spid="24595"/>
                                            </p:tgtEl>
                                          </p:cBhvr>
                                          <p:by x="110000" y="110000"/>
                                        </p:animScale>
                                      </p:childTnLst>
                                    </p:cTn>
                                  </p:par>
                                  <p:par>
                                    <p:cTn id="36" presetID="53" presetClass="entr" presetSubtype="16" fill="hold" grpId="0" nodeType="withEffect">
                                      <p:stCondLst>
                                        <p:cond delay="500"/>
                                      </p:stCondLst>
                                      <p:childTnLst>
                                        <p:set>
                                          <p:cBhvr>
                                            <p:cTn id="37" dur="1" fill="hold">
                                              <p:stCondLst>
                                                <p:cond delay="0"/>
                                              </p:stCondLst>
                                            </p:cTn>
                                            <p:tgtEl>
                                              <p:spTgt spid="24587"/>
                                            </p:tgtEl>
                                            <p:attrNameLst>
                                              <p:attrName>style.visibility</p:attrName>
                                            </p:attrNameLst>
                                          </p:cBhvr>
                                          <p:to>
                                            <p:strVal val="visible"/>
                                          </p:to>
                                        </p:set>
                                        <p:anim calcmode="lin" valueType="num">
                                          <p:cBhvr>
                                            <p:cTn id="38" dur="300" fill="hold"/>
                                            <p:tgtEl>
                                              <p:spTgt spid="24587"/>
                                            </p:tgtEl>
                                            <p:attrNameLst>
                                              <p:attrName>ppt_w</p:attrName>
                                            </p:attrNameLst>
                                          </p:cBhvr>
                                          <p:tavLst>
                                            <p:tav tm="0">
                                              <p:val>
                                                <p:fltVal val="0"/>
                                              </p:val>
                                            </p:tav>
                                            <p:tav tm="100000">
                                              <p:val>
                                                <p:strVal val="#ppt_w"/>
                                              </p:val>
                                            </p:tav>
                                          </p:tavLst>
                                        </p:anim>
                                        <p:anim calcmode="lin" valueType="num">
                                          <p:cBhvr>
                                            <p:cTn id="39" dur="300" fill="hold"/>
                                            <p:tgtEl>
                                              <p:spTgt spid="24587"/>
                                            </p:tgtEl>
                                            <p:attrNameLst>
                                              <p:attrName>ppt_h</p:attrName>
                                            </p:attrNameLst>
                                          </p:cBhvr>
                                          <p:tavLst>
                                            <p:tav tm="0">
                                              <p:val>
                                                <p:fltVal val="0"/>
                                              </p:val>
                                            </p:tav>
                                            <p:tav tm="100000">
                                              <p:val>
                                                <p:strVal val="#ppt_h"/>
                                              </p:val>
                                            </p:tav>
                                          </p:tavLst>
                                        </p:anim>
                                        <p:animEffect transition="in" filter="fade">
                                          <p:cBhvr>
                                            <p:cTn id="40" dur="300"/>
                                            <p:tgtEl>
                                              <p:spTgt spid="24587"/>
                                            </p:tgtEl>
                                          </p:cBhvr>
                                        </p:animEffect>
                                      </p:childTnLst>
                                    </p:cTn>
                                  </p:par>
                                  <p:par>
                                    <p:cTn id="41" presetID="6" presetClass="emph" presetSubtype="0" autoRev="1" fill="hold" grpId="1" nodeType="withEffect">
                                      <p:stCondLst>
                                        <p:cond delay="800"/>
                                      </p:stCondLst>
                                      <p:childTnLst>
                                        <p:animScale>
                                          <p:cBhvr>
                                            <p:cTn id="42" dur="150" fill="hold"/>
                                            <p:tgtEl>
                                              <p:spTgt spid="24587"/>
                                            </p:tgtEl>
                                          </p:cBhvr>
                                          <p:by x="110000" y="110000"/>
                                        </p:animScale>
                                      </p:childTnLst>
                                    </p:cTn>
                                  </p:par>
                                  <p:par>
                                    <p:cTn id="43" presetID="2" presetClass="entr" presetSubtype="2" fill="hold" grpId="0" nodeType="withEffect">
                                      <p:stCondLst>
                                        <p:cond delay="500"/>
                                      </p:stCondLst>
                                      <p:childTnLst>
                                        <p:set>
                                          <p:cBhvr>
                                            <p:cTn id="44" dur="1" fill="hold">
                                              <p:stCondLst>
                                                <p:cond delay="0"/>
                                              </p:stCondLst>
                                            </p:cTn>
                                            <p:tgtEl>
                                              <p:spTgt spid="24588"/>
                                            </p:tgtEl>
                                            <p:attrNameLst>
                                              <p:attrName>style.visibility</p:attrName>
                                            </p:attrNameLst>
                                          </p:cBhvr>
                                          <p:to>
                                            <p:strVal val="visible"/>
                                          </p:to>
                                        </p:set>
                                        <p:anim calcmode="lin" valueType="num">
                                          <p:cBhvr additive="base">
                                            <p:cTn id="45" dur="750" fill="hold"/>
                                            <p:tgtEl>
                                              <p:spTgt spid="24588"/>
                                            </p:tgtEl>
                                            <p:attrNameLst>
                                              <p:attrName>ppt_x</p:attrName>
                                            </p:attrNameLst>
                                          </p:cBhvr>
                                          <p:tavLst>
                                            <p:tav tm="0">
                                              <p:val>
                                                <p:strVal val="1+#ppt_w/2"/>
                                              </p:val>
                                            </p:tav>
                                            <p:tav tm="100000">
                                              <p:val>
                                                <p:strVal val="#ppt_x"/>
                                              </p:val>
                                            </p:tav>
                                          </p:tavLst>
                                        </p:anim>
                                        <p:anim calcmode="lin" valueType="num">
                                          <p:cBhvr additive="base">
                                            <p:cTn id="46" dur="750" fill="hold"/>
                                            <p:tgtEl>
                                              <p:spTgt spid="24588"/>
                                            </p:tgtEl>
                                            <p:attrNameLst>
                                              <p:attrName>ppt_y</p:attrName>
                                            </p:attrNameLst>
                                          </p:cBhvr>
                                          <p:tavLst>
                                            <p:tav tm="0">
                                              <p:val>
                                                <p:strVal val="#ppt_y"/>
                                              </p:val>
                                            </p:tav>
                                            <p:tav tm="100000">
                                              <p:val>
                                                <p:strVal val="#ppt_y"/>
                                              </p:val>
                                            </p:tav>
                                          </p:tavLst>
                                        </p:anim>
                                      </p:childTnLst>
                                    </p:cTn>
                                  </p:par>
                                  <p:par>
                                    <p:cTn id="47" presetID="2" presetClass="entr" presetSubtype="2" fill="hold" grpId="0" nodeType="withEffect">
                                      <p:stCondLst>
                                        <p:cond delay="700"/>
                                      </p:stCondLst>
                                      <p:childTnLst>
                                        <p:set>
                                          <p:cBhvr>
                                            <p:cTn id="48" dur="1" fill="hold">
                                              <p:stCondLst>
                                                <p:cond delay="0"/>
                                              </p:stCondLst>
                                            </p:cTn>
                                            <p:tgtEl>
                                              <p:spTgt spid="24592"/>
                                            </p:tgtEl>
                                            <p:attrNameLst>
                                              <p:attrName>style.visibility</p:attrName>
                                            </p:attrNameLst>
                                          </p:cBhvr>
                                          <p:to>
                                            <p:strVal val="visible"/>
                                          </p:to>
                                        </p:set>
                                        <p:anim calcmode="lin" valueType="num">
                                          <p:cBhvr additive="base">
                                            <p:cTn id="49" dur="750" fill="hold"/>
                                            <p:tgtEl>
                                              <p:spTgt spid="24592"/>
                                            </p:tgtEl>
                                            <p:attrNameLst>
                                              <p:attrName>ppt_x</p:attrName>
                                            </p:attrNameLst>
                                          </p:cBhvr>
                                          <p:tavLst>
                                            <p:tav tm="0">
                                              <p:val>
                                                <p:strVal val="1+#ppt_w/2"/>
                                              </p:val>
                                            </p:tav>
                                            <p:tav tm="100000">
                                              <p:val>
                                                <p:strVal val="#ppt_x"/>
                                              </p:val>
                                            </p:tav>
                                          </p:tavLst>
                                        </p:anim>
                                        <p:anim calcmode="lin" valueType="num">
                                          <p:cBhvr additive="base">
                                            <p:cTn id="50" dur="750" fill="hold"/>
                                            <p:tgtEl>
                                              <p:spTgt spid="24592"/>
                                            </p:tgtEl>
                                            <p:attrNameLst>
                                              <p:attrName>ppt_y</p:attrName>
                                            </p:attrNameLst>
                                          </p:cBhvr>
                                          <p:tavLst>
                                            <p:tav tm="0">
                                              <p:val>
                                                <p:strVal val="#ppt_y"/>
                                              </p:val>
                                            </p:tav>
                                            <p:tav tm="100000">
                                              <p:val>
                                                <p:strVal val="#ppt_y"/>
                                              </p:val>
                                            </p:tav>
                                          </p:tavLst>
                                        </p:anim>
                                      </p:childTnLst>
                                    </p:cTn>
                                  </p:par>
                                  <p:par>
                                    <p:cTn id="51" presetID="2" presetClass="entr" presetSubtype="8" fill="hold" grpId="0" nodeType="withEffect">
                                      <p:stCondLst>
                                        <p:cond delay="500"/>
                                      </p:stCondLst>
                                      <p:childTnLst>
                                        <p:set>
                                          <p:cBhvr>
                                            <p:cTn id="52" dur="1" fill="hold">
                                              <p:stCondLst>
                                                <p:cond delay="0"/>
                                              </p:stCondLst>
                                            </p:cTn>
                                            <p:tgtEl>
                                              <p:spTgt spid="24589"/>
                                            </p:tgtEl>
                                            <p:attrNameLst>
                                              <p:attrName>style.visibility</p:attrName>
                                            </p:attrNameLst>
                                          </p:cBhvr>
                                          <p:to>
                                            <p:strVal val="visible"/>
                                          </p:to>
                                        </p:set>
                                        <p:anim calcmode="lin" valueType="num">
                                          <p:cBhvr additive="base">
                                            <p:cTn id="53" dur="750" fill="hold"/>
                                            <p:tgtEl>
                                              <p:spTgt spid="24589"/>
                                            </p:tgtEl>
                                            <p:attrNameLst>
                                              <p:attrName>ppt_x</p:attrName>
                                            </p:attrNameLst>
                                          </p:cBhvr>
                                          <p:tavLst>
                                            <p:tav tm="0">
                                              <p:val>
                                                <p:strVal val="0-#ppt_w/2"/>
                                              </p:val>
                                            </p:tav>
                                            <p:tav tm="100000">
                                              <p:val>
                                                <p:strVal val="#ppt_x"/>
                                              </p:val>
                                            </p:tav>
                                          </p:tavLst>
                                        </p:anim>
                                        <p:anim calcmode="lin" valueType="num">
                                          <p:cBhvr additive="base">
                                            <p:cTn id="54" dur="750" fill="hold"/>
                                            <p:tgtEl>
                                              <p:spTgt spid="24589"/>
                                            </p:tgtEl>
                                            <p:attrNameLst>
                                              <p:attrName>ppt_y</p:attrName>
                                            </p:attrNameLst>
                                          </p:cBhvr>
                                          <p:tavLst>
                                            <p:tav tm="0">
                                              <p:val>
                                                <p:strVal val="#ppt_y"/>
                                              </p:val>
                                            </p:tav>
                                            <p:tav tm="100000">
                                              <p:val>
                                                <p:strVal val="#ppt_y"/>
                                              </p:val>
                                            </p:tav>
                                          </p:tavLst>
                                        </p:anim>
                                      </p:childTnLst>
                                    </p:cTn>
                                  </p:par>
                                  <p:par>
                                    <p:cTn id="55" presetID="2" presetClass="entr" presetSubtype="8" fill="hold" grpId="0" nodeType="withEffect">
                                      <p:stCondLst>
                                        <p:cond delay="700"/>
                                      </p:stCondLst>
                                      <p:childTnLst>
                                        <p:set>
                                          <p:cBhvr>
                                            <p:cTn id="56" dur="1" fill="hold">
                                              <p:stCondLst>
                                                <p:cond delay="0"/>
                                              </p:stCondLst>
                                            </p:cTn>
                                            <p:tgtEl>
                                              <p:spTgt spid="24593"/>
                                            </p:tgtEl>
                                            <p:attrNameLst>
                                              <p:attrName>style.visibility</p:attrName>
                                            </p:attrNameLst>
                                          </p:cBhvr>
                                          <p:to>
                                            <p:strVal val="visible"/>
                                          </p:to>
                                        </p:set>
                                        <p:anim calcmode="lin" valueType="num">
                                          <p:cBhvr additive="base">
                                            <p:cTn id="57" dur="750" fill="hold"/>
                                            <p:tgtEl>
                                              <p:spTgt spid="24593"/>
                                            </p:tgtEl>
                                            <p:attrNameLst>
                                              <p:attrName>ppt_x</p:attrName>
                                            </p:attrNameLst>
                                          </p:cBhvr>
                                          <p:tavLst>
                                            <p:tav tm="0">
                                              <p:val>
                                                <p:strVal val="0-#ppt_w/2"/>
                                              </p:val>
                                            </p:tav>
                                            <p:tav tm="100000">
                                              <p:val>
                                                <p:strVal val="#ppt_x"/>
                                              </p:val>
                                            </p:tav>
                                          </p:tavLst>
                                        </p:anim>
                                        <p:anim calcmode="lin" valueType="num">
                                          <p:cBhvr additive="base">
                                            <p:cTn id="58" dur="750" fill="hold"/>
                                            <p:tgtEl>
                                              <p:spTgt spid="245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3" grpId="0" animBg="1"/>
          <p:bldP spid="24584" grpId="0" animBg="1"/>
          <p:bldP spid="24585" grpId="0" animBg="1"/>
          <p:bldP spid="24586" grpId="0" animBg="1"/>
          <p:bldP spid="24587" grpId="0" animBg="1"/>
          <p:bldP spid="24587" grpId="1" animBg="1"/>
          <p:bldP spid="24588" grpId="0" animBg="1"/>
          <p:bldP spid="24589" grpId="0" animBg="1"/>
          <p:bldP spid="24592" grpId="0"/>
          <p:bldP spid="24593" grpId="0"/>
          <p:bldP spid="24594" grpId="0" animBg="1"/>
          <p:bldP spid="24595" grpId="0" animBg="1"/>
          <p:bldP spid="24595" grpId="1" animBg="1"/>
          <p:bldP spid="24596" grpId="0" animBg="1"/>
        </p:bldLst>
      </p:timing>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文本占位符 1"/>
          <p:cNvSpPr>
            <a:spLocks noGrp="1"/>
          </p:cNvSpPr>
          <p:nvPr>
            <p:ph type="body" sz="quarter" idx="14"/>
          </p:nvPr>
        </p:nvSpPr>
        <p:spPr>
          <a:xfrm>
            <a:off x="611560" y="266700"/>
            <a:ext cx="7886700" cy="576064"/>
          </a:xfrm>
        </p:spPr>
        <p:txBody>
          <a:bodyPr>
            <a:noAutofit/>
          </a:bodyPr>
          <a:lstStyle/>
          <a:p>
            <a:pPr algn="ctr"/>
            <a:r>
              <a:rPr lang="en-US" altLang="zh-CN" sz="2800" b="1" dirty="0" err="1">
                <a:solidFill>
                  <a:srgbClr val="A2897B"/>
                </a:solidFill>
              </a:rPr>
              <a:t>Labour</a:t>
            </a:r>
            <a:r>
              <a:rPr lang="en-US" altLang="zh-CN" sz="2800" b="1" dirty="0">
                <a:solidFill>
                  <a:srgbClr val="A2897B"/>
                </a:solidFill>
              </a:rPr>
              <a:t>  Implications  of  Gig  Economy</a:t>
            </a:r>
            <a:endParaRPr lang="zh-CN" altLang="en-US" sz="2800" b="1" dirty="0">
              <a:solidFill>
                <a:srgbClr val="A2897B"/>
              </a:solidFill>
            </a:endParaRPr>
          </a:p>
        </p:txBody>
      </p:sp>
      <p:sp>
        <p:nvSpPr>
          <p:cNvPr id="33" name="文本占位符 4"/>
          <p:cNvSpPr>
            <a:spLocks noGrp="1"/>
          </p:cNvSpPr>
          <p:nvPr>
            <p:ph type="body" sz="quarter" idx="13"/>
          </p:nvPr>
        </p:nvSpPr>
        <p:spPr>
          <a:xfrm>
            <a:off x="357708" y="986780"/>
            <a:ext cx="7886700" cy="431800"/>
          </a:xfrm>
        </p:spPr>
        <p:txBody>
          <a:bodyPr/>
          <a:lstStyle/>
          <a:p>
            <a:pPr marL="342900" indent="-342900">
              <a:buFont typeface="+mj-ea"/>
              <a:buAutoNum type="circleNumDbPlain" startAt="2"/>
            </a:pPr>
            <a:r>
              <a:rPr lang="en-US" altLang="zh-CN" sz="1800" dirty="0">
                <a:solidFill>
                  <a:schemeClr val="tx1"/>
                </a:solidFill>
              </a:rPr>
              <a:t>Most  Common  Four  Types  of  Activities</a:t>
            </a:r>
            <a:endParaRPr lang="zh-CN" altLang="en-US" sz="1800" dirty="0">
              <a:solidFill>
                <a:schemeClr val="tx1"/>
              </a:solidFill>
            </a:endParaRPr>
          </a:p>
        </p:txBody>
      </p:sp>
      <p:pic>
        <p:nvPicPr>
          <p:cNvPr id="34" name="图片 33"/>
          <p:cNvPicPr/>
          <p:nvPr/>
        </p:nvPicPr>
        <p:blipFill rotWithShape="1">
          <a:blip r:embed="rId3"/>
          <a:srcRect t="9041"/>
          <a:stretch/>
        </p:blipFill>
        <p:spPr>
          <a:xfrm>
            <a:off x="1331640" y="1346820"/>
            <a:ext cx="6120680" cy="3579069"/>
          </a:xfrm>
          <a:prstGeom prst="rect">
            <a:avLst/>
          </a:prstGeom>
          <a:ln>
            <a:noFill/>
          </a:ln>
          <a:effectLst>
            <a:softEdge rad="112500"/>
          </a:effectLst>
        </p:spPr>
      </p:pic>
      <p:sp>
        <p:nvSpPr>
          <p:cNvPr id="6" name="TextBox 5"/>
          <p:cNvSpPr txBox="1"/>
          <p:nvPr/>
        </p:nvSpPr>
        <p:spPr>
          <a:xfrm>
            <a:off x="7380312" y="4083124"/>
            <a:ext cx="1691680" cy="523220"/>
          </a:xfrm>
          <a:prstGeom prst="rect">
            <a:avLst/>
          </a:prstGeom>
          <a:noFill/>
        </p:spPr>
        <p:txBody>
          <a:bodyPr wrap="square" rtlCol="0">
            <a:spAutoFit/>
          </a:bodyPr>
          <a:lstStyle/>
          <a:p>
            <a:r>
              <a:rPr lang="en-US" altLang="zh-CN" sz="1400" dirty="0"/>
              <a:t>Source: The </a:t>
            </a:r>
            <a:r>
              <a:rPr lang="en-US" altLang="zh-CN" sz="1400" dirty="0" err="1"/>
              <a:t>NatCen</a:t>
            </a:r>
            <a:r>
              <a:rPr lang="en-US" altLang="zh-CN" sz="1400" dirty="0"/>
              <a:t> Panel, 2018</a:t>
            </a:r>
            <a:endParaRPr lang="zh-CN" altLang="en-US" sz="1400" dirty="0"/>
          </a:p>
        </p:txBody>
      </p:sp>
    </p:spTree>
    <p:extLst>
      <p:ext uri="{BB962C8B-B14F-4D97-AF65-F5344CB8AC3E}">
        <p14:creationId xmlns:p14="http://schemas.microsoft.com/office/powerpoint/2010/main" val="958388578"/>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文本占位符 1"/>
          <p:cNvSpPr>
            <a:spLocks noGrp="1"/>
          </p:cNvSpPr>
          <p:nvPr>
            <p:ph type="body" sz="quarter" idx="14"/>
          </p:nvPr>
        </p:nvSpPr>
        <p:spPr>
          <a:xfrm>
            <a:off x="611560" y="338708"/>
            <a:ext cx="7886700" cy="576064"/>
          </a:xfrm>
        </p:spPr>
        <p:txBody>
          <a:bodyPr>
            <a:noAutofit/>
          </a:bodyPr>
          <a:lstStyle/>
          <a:p>
            <a:pPr algn="ctr"/>
            <a:r>
              <a:rPr lang="en-US" altLang="zh-CN" sz="2800" b="1" dirty="0" err="1">
                <a:solidFill>
                  <a:srgbClr val="A2897B"/>
                </a:solidFill>
              </a:rPr>
              <a:t>Labour</a:t>
            </a:r>
            <a:r>
              <a:rPr lang="en-US" altLang="zh-CN" sz="2800" b="1" dirty="0">
                <a:solidFill>
                  <a:srgbClr val="A2897B"/>
                </a:solidFill>
              </a:rPr>
              <a:t>  Implications  of  Gig  Economy</a:t>
            </a:r>
            <a:endParaRPr lang="zh-CN" altLang="en-US" sz="2800" b="1" dirty="0">
              <a:solidFill>
                <a:srgbClr val="A2897B"/>
              </a:solidFill>
            </a:endParaRPr>
          </a:p>
        </p:txBody>
      </p:sp>
      <p:sp>
        <p:nvSpPr>
          <p:cNvPr id="33" name="文本占位符 4"/>
          <p:cNvSpPr>
            <a:spLocks noGrp="1"/>
          </p:cNvSpPr>
          <p:nvPr>
            <p:ph type="body" sz="quarter" idx="13"/>
          </p:nvPr>
        </p:nvSpPr>
        <p:spPr>
          <a:xfrm>
            <a:off x="341313" y="986780"/>
            <a:ext cx="7886700" cy="431800"/>
          </a:xfrm>
        </p:spPr>
        <p:txBody>
          <a:bodyPr/>
          <a:lstStyle/>
          <a:p>
            <a:pPr marL="342900" indent="-342900">
              <a:buFont typeface="+mj-ea"/>
              <a:buAutoNum type="circleNumDbPlain" startAt="3"/>
            </a:pPr>
            <a:r>
              <a:rPr lang="en-US" altLang="zh-CN" sz="1800" dirty="0">
                <a:solidFill>
                  <a:schemeClr val="tx1"/>
                </a:solidFill>
              </a:rPr>
              <a:t>Four  Segments  of  Independent  Workers</a:t>
            </a:r>
            <a:endParaRPr lang="zh-CN" altLang="en-US" sz="1800" dirty="0">
              <a:solidFill>
                <a:schemeClr val="tx1"/>
              </a:solidFill>
            </a:endParaRPr>
          </a:p>
        </p:txBody>
      </p:sp>
      <p:pic>
        <p:nvPicPr>
          <p:cNvPr id="7" name="图片 6"/>
          <p:cNvPicPr/>
          <p:nvPr/>
        </p:nvPicPr>
        <p:blipFill rotWithShape="1">
          <a:blip r:embed="rId3">
            <a:extLst>
              <a:ext uri="{28A0092B-C50C-407E-A947-70E740481C1C}">
                <a14:useLocalDpi xmlns:a14="http://schemas.microsoft.com/office/drawing/2010/main" val="0"/>
              </a:ext>
            </a:extLst>
          </a:blip>
          <a:srcRect t="2273"/>
          <a:stretch/>
        </p:blipFill>
        <p:spPr bwMode="auto">
          <a:xfrm>
            <a:off x="1691680" y="1490836"/>
            <a:ext cx="4834890" cy="3653899"/>
          </a:xfrm>
          <a:prstGeom prst="rect">
            <a:avLst/>
          </a:prstGeom>
          <a:noFill/>
        </p:spPr>
      </p:pic>
    </p:spTree>
    <p:extLst>
      <p:ext uri="{BB962C8B-B14F-4D97-AF65-F5344CB8AC3E}">
        <p14:creationId xmlns:p14="http://schemas.microsoft.com/office/powerpoint/2010/main" val="3361016750"/>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占位符 1"/>
          <p:cNvSpPr>
            <a:spLocks noGrp="1"/>
          </p:cNvSpPr>
          <p:nvPr>
            <p:ph type="body" sz="quarter" idx="13"/>
          </p:nvPr>
        </p:nvSpPr>
        <p:spPr/>
        <p:txBody>
          <a:bodyPr>
            <a:noAutofit/>
          </a:bodyPr>
          <a:lstStyle/>
          <a:p>
            <a:r>
              <a:rPr lang="en-US" altLang="zh-CN" sz="2400" dirty="0"/>
              <a:t>Advantages </a:t>
            </a:r>
            <a:endParaRPr lang="zh-CN" altLang="en-US" sz="2400" dirty="0"/>
          </a:p>
          <a:p>
            <a:endParaRPr lang="zh-CN" altLang="en-US" sz="2400" dirty="0"/>
          </a:p>
        </p:txBody>
      </p:sp>
      <p:sp>
        <p:nvSpPr>
          <p:cNvPr id="5" name="Oval 2"/>
          <p:cNvSpPr>
            <a:spLocks noChangeArrowheads="1"/>
          </p:cNvSpPr>
          <p:nvPr/>
        </p:nvSpPr>
        <p:spPr bwMode="auto">
          <a:xfrm>
            <a:off x="4181475" y="1562844"/>
            <a:ext cx="768350" cy="766762"/>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6" name="Oval 3"/>
          <p:cNvSpPr>
            <a:spLocks noChangeArrowheads="1"/>
          </p:cNvSpPr>
          <p:nvPr/>
        </p:nvSpPr>
        <p:spPr bwMode="auto">
          <a:xfrm>
            <a:off x="4284663" y="2642344"/>
            <a:ext cx="574675" cy="574675"/>
          </a:xfrm>
          <a:prstGeom prst="ellipse">
            <a:avLst/>
          </a:prstGeom>
          <a:solidFill>
            <a:srgbClr val="FFFDEF"/>
          </a:solidFill>
          <a:ln w="9525" cmpd="sng">
            <a:solidFill>
              <a:srgbClr val="CBAB89"/>
            </a:solidFill>
            <a:round/>
            <a:headEnd/>
            <a:tailEnd/>
          </a:ln>
        </p:spPr>
        <p:txBody>
          <a:bodyPr/>
          <a:lstStyle/>
          <a:p>
            <a:endParaRPr lang="zh-CN" altLang="en-US">
              <a:solidFill>
                <a:schemeClr val="bg1">
                  <a:lumMod val="50000"/>
                </a:schemeClr>
              </a:solidFill>
            </a:endParaRPr>
          </a:p>
        </p:txBody>
      </p:sp>
      <p:sp>
        <p:nvSpPr>
          <p:cNvPr id="7" name="Oval 4"/>
          <p:cNvSpPr>
            <a:spLocks noChangeArrowheads="1"/>
          </p:cNvSpPr>
          <p:nvPr/>
        </p:nvSpPr>
        <p:spPr bwMode="auto">
          <a:xfrm>
            <a:off x="5162550" y="2543919"/>
            <a:ext cx="766763" cy="766762"/>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8" name="Oval 5"/>
          <p:cNvSpPr>
            <a:spLocks noChangeArrowheads="1"/>
          </p:cNvSpPr>
          <p:nvPr/>
        </p:nvSpPr>
        <p:spPr bwMode="auto">
          <a:xfrm>
            <a:off x="3201988" y="2543919"/>
            <a:ext cx="766762" cy="766762"/>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9" name="Oval 6"/>
          <p:cNvSpPr>
            <a:spLocks noChangeArrowheads="1"/>
          </p:cNvSpPr>
          <p:nvPr/>
        </p:nvSpPr>
        <p:spPr bwMode="auto">
          <a:xfrm>
            <a:off x="4181475" y="3523406"/>
            <a:ext cx="768350" cy="768350"/>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10" name="Freeform 7"/>
          <p:cNvSpPr>
            <a:spLocks/>
          </p:cNvSpPr>
          <p:nvPr/>
        </p:nvSpPr>
        <p:spPr bwMode="auto">
          <a:xfrm>
            <a:off x="2824163" y="1648569"/>
            <a:ext cx="1228725" cy="333375"/>
          </a:xfrm>
          <a:custGeom>
            <a:avLst/>
            <a:gdLst>
              <a:gd name="T0" fmla="*/ 774 w 774"/>
              <a:gd name="T1" fmla="*/ 210 h 210"/>
              <a:gd name="T2" fmla="*/ 389 w 774"/>
              <a:gd name="T3" fmla="*/ 210 h 210"/>
              <a:gd name="T4" fmla="*/ 389 w 774"/>
              <a:gd name="T5" fmla="*/ 0 h 210"/>
              <a:gd name="T6" fmla="*/ 0 w 774"/>
              <a:gd name="T7" fmla="*/ 0 h 210"/>
            </a:gdLst>
            <a:ahLst/>
            <a:cxnLst>
              <a:cxn ang="0">
                <a:pos x="T0" y="T1"/>
              </a:cxn>
              <a:cxn ang="0">
                <a:pos x="T2" y="T3"/>
              </a:cxn>
              <a:cxn ang="0">
                <a:pos x="T4" y="T5"/>
              </a:cxn>
              <a:cxn ang="0">
                <a:pos x="T6" y="T7"/>
              </a:cxn>
            </a:cxnLst>
            <a:rect l="0" t="0" r="r" b="b"/>
            <a:pathLst>
              <a:path w="774" h="210">
                <a:moveTo>
                  <a:pt x="774" y="210"/>
                </a:moveTo>
                <a:lnTo>
                  <a:pt x="389" y="210"/>
                </a:lnTo>
                <a:lnTo>
                  <a:pt x="389" y="0"/>
                </a:lnTo>
                <a:lnTo>
                  <a:pt x="0"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1" name="Freeform 8"/>
          <p:cNvSpPr>
            <a:spLocks/>
          </p:cNvSpPr>
          <p:nvPr/>
        </p:nvSpPr>
        <p:spPr bwMode="auto">
          <a:xfrm>
            <a:off x="5570538" y="1648569"/>
            <a:ext cx="568325" cy="765175"/>
          </a:xfrm>
          <a:custGeom>
            <a:avLst/>
            <a:gdLst>
              <a:gd name="T0" fmla="*/ 0 w 358"/>
              <a:gd name="T1" fmla="*/ 482 h 482"/>
              <a:gd name="T2" fmla="*/ 0 w 358"/>
              <a:gd name="T3" fmla="*/ 0 h 482"/>
              <a:gd name="T4" fmla="*/ 358 w 358"/>
              <a:gd name="T5" fmla="*/ 0 h 482"/>
            </a:gdLst>
            <a:ahLst/>
            <a:cxnLst>
              <a:cxn ang="0">
                <a:pos x="T0" y="T1"/>
              </a:cxn>
              <a:cxn ang="0">
                <a:pos x="T2" y="T3"/>
              </a:cxn>
              <a:cxn ang="0">
                <a:pos x="T4" y="T5"/>
              </a:cxn>
            </a:cxnLst>
            <a:rect l="0" t="0" r="r" b="b"/>
            <a:pathLst>
              <a:path w="358" h="482">
                <a:moveTo>
                  <a:pt x="0" y="482"/>
                </a:moveTo>
                <a:lnTo>
                  <a:pt x="0" y="0"/>
                </a:lnTo>
                <a:lnTo>
                  <a:pt x="358"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2" name="Freeform 9"/>
          <p:cNvSpPr>
            <a:spLocks/>
          </p:cNvSpPr>
          <p:nvPr/>
        </p:nvSpPr>
        <p:spPr bwMode="auto">
          <a:xfrm>
            <a:off x="5078413" y="3594844"/>
            <a:ext cx="1014412" cy="333375"/>
          </a:xfrm>
          <a:custGeom>
            <a:avLst/>
            <a:gdLst>
              <a:gd name="T0" fmla="*/ 0 w 639"/>
              <a:gd name="T1" fmla="*/ 210 h 210"/>
              <a:gd name="T2" fmla="*/ 318 w 639"/>
              <a:gd name="T3" fmla="*/ 210 h 210"/>
              <a:gd name="T4" fmla="*/ 318 w 639"/>
              <a:gd name="T5" fmla="*/ 0 h 210"/>
              <a:gd name="T6" fmla="*/ 639 w 639"/>
              <a:gd name="T7" fmla="*/ 0 h 210"/>
            </a:gdLst>
            <a:ahLst/>
            <a:cxnLst>
              <a:cxn ang="0">
                <a:pos x="T0" y="T1"/>
              </a:cxn>
              <a:cxn ang="0">
                <a:pos x="T2" y="T3"/>
              </a:cxn>
              <a:cxn ang="0">
                <a:pos x="T4" y="T5"/>
              </a:cxn>
              <a:cxn ang="0">
                <a:pos x="T6" y="T7"/>
              </a:cxn>
            </a:cxnLst>
            <a:rect l="0" t="0" r="r" b="b"/>
            <a:pathLst>
              <a:path w="639" h="210">
                <a:moveTo>
                  <a:pt x="0" y="210"/>
                </a:moveTo>
                <a:lnTo>
                  <a:pt x="318" y="210"/>
                </a:lnTo>
                <a:lnTo>
                  <a:pt x="318" y="0"/>
                </a:lnTo>
                <a:lnTo>
                  <a:pt x="639"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3" name="Freeform 10"/>
          <p:cNvSpPr>
            <a:spLocks/>
          </p:cNvSpPr>
          <p:nvPr/>
        </p:nvSpPr>
        <p:spPr bwMode="auto">
          <a:xfrm>
            <a:off x="2824163" y="3385294"/>
            <a:ext cx="760412" cy="220662"/>
          </a:xfrm>
          <a:custGeom>
            <a:avLst/>
            <a:gdLst>
              <a:gd name="T0" fmla="*/ 479 w 479"/>
              <a:gd name="T1" fmla="*/ 0 h 139"/>
              <a:gd name="T2" fmla="*/ 479 w 479"/>
              <a:gd name="T3" fmla="*/ 139 h 139"/>
              <a:gd name="T4" fmla="*/ 0 w 479"/>
              <a:gd name="T5" fmla="*/ 139 h 139"/>
            </a:gdLst>
            <a:ahLst/>
            <a:cxnLst>
              <a:cxn ang="0">
                <a:pos x="T0" y="T1"/>
              </a:cxn>
              <a:cxn ang="0">
                <a:pos x="T2" y="T3"/>
              </a:cxn>
              <a:cxn ang="0">
                <a:pos x="T4" y="T5"/>
              </a:cxn>
            </a:cxnLst>
            <a:rect l="0" t="0" r="r" b="b"/>
            <a:pathLst>
              <a:path w="479" h="139">
                <a:moveTo>
                  <a:pt x="479" y="0"/>
                </a:moveTo>
                <a:lnTo>
                  <a:pt x="479" y="139"/>
                </a:lnTo>
                <a:lnTo>
                  <a:pt x="0" y="139"/>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4" name="Freeform 11"/>
          <p:cNvSpPr>
            <a:spLocks/>
          </p:cNvSpPr>
          <p:nvPr/>
        </p:nvSpPr>
        <p:spPr bwMode="auto">
          <a:xfrm>
            <a:off x="5005388" y="2863006"/>
            <a:ext cx="68262" cy="136525"/>
          </a:xfrm>
          <a:custGeom>
            <a:avLst/>
            <a:gdLst>
              <a:gd name="T0" fmla="*/ 0 w 43"/>
              <a:gd name="T1" fmla="*/ 0 h 86"/>
              <a:gd name="T2" fmla="*/ 43 w 43"/>
              <a:gd name="T3" fmla="*/ 43 h 86"/>
              <a:gd name="T4" fmla="*/ 0 w 43"/>
              <a:gd name="T5" fmla="*/ 86 h 86"/>
            </a:gdLst>
            <a:ahLst/>
            <a:cxnLst>
              <a:cxn ang="0">
                <a:pos x="T0" y="T1"/>
              </a:cxn>
              <a:cxn ang="0">
                <a:pos x="T2" y="T3"/>
              </a:cxn>
              <a:cxn ang="0">
                <a:pos x="T4" y="T5"/>
              </a:cxn>
            </a:cxnLst>
            <a:rect l="0" t="0" r="r" b="b"/>
            <a:pathLst>
              <a:path w="43" h="86">
                <a:moveTo>
                  <a:pt x="0" y="0"/>
                </a:moveTo>
                <a:lnTo>
                  <a:pt x="43" y="43"/>
                </a:lnTo>
                <a:lnTo>
                  <a:pt x="0" y="86"/>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5" name="Freeform 12"/>
          <p:cNvSpPr>
            <a:spLocks/>
          </p:cNvSpPr>
          <p:nvPr/>
        </p:nvSpPr>
        <p:spPr bwMode="auto">
          <a:xfrm>
            <a:off x="4057650" y="2863006"/>
            <a:ext cx="68263" cy="136525"/>
          </a:xfrm>
          <a:custGeom>
            <a:avLst/>
            <a:gdLst>
              <a:gd name="T0" fmla="*/ 43 w 43"/>
              <a:gd name="T1" fmla="*/ 86 h 86"/>
              <a:gd name="T2" fmla="*/ 0 w 43"/>
              <a:gd name="T3" fmla="*/ 43 h 86"/>
              <a:gd name="T4" fmla="*/ 43 w 43"/>
              <a:gd name="T5" fmla="*/ 0 h 86"/>
            </a:gdLst>
            <a:ahLst/>
            <a:cxnLst>
              <a:cxn ang="0">
                <a:pos x="T0" y="T1"/>
              </a:cxn>
              <a:cxn ang="0">
                <a:pos x="T2" y="T3"/>
              </a:cxn>
              <a:cxn ang="0">
                <a:pos x="T4" y="T5"/>
              </a:cxn>
            </a:cxnLst>
            <a:rect l="0" t="0" r="r" b="b"/>
            <a:pathLst>
              <a:path w="43" h="86">
                <a:moveTo>
                  <a:pt x="43" y="86"/>
                </a:moveTo>
                <a:lnTo>
                  <a:pt x="0" y="43"/>
                </a:lnTo>
                <a:lnTo>
                  <a:pt x="43" y="0"/>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6" name="Freeform 13"/>
          <p:cNvSpPr>
            <a:spLocks/>
          </p:cNvSpPr>
          <p:nvPr/>
        </p:nvSpPr>
        <p:spPr bwMode="auto">
          <a:xfrm>
            <a:off x="4497388" y="3371006"/>
            <a:ext cx="136525" cy="68263"/>
          </a:xfrm>
          <a:custGeom>
            <a:avLst/>
            <a:gdLst>
              <a:gd name="T0" fmla="*/ 86 w 86"/>
              <a:gd name="T1" fmla="*/ 0 h 43"/>
              <a:gd name="T2" fmla="*/ 43 w 86"/>
              <a:gd name="T3" fmla="*/ 43 h 43"/>
              <a:gd name="T4" fmla="*/ 0 w 86"/>
              <a:gd name="T5" fmla="*/ 0 h 43"/>
            </a:gdLst>
            <a:ahLst/>
            <a:cxnLst>
              <a:cxn ang="0">
                <a:pos x="T0" y="T1"/>
              </a:cxn>
              <a:cxn ang="0">
                <a:pos x="T2" y="T3"/>
              </a:cxn>
              <a:cxn ang="0">
                <a:pos x="T4" y="T5"/>
              </a:cxn>
            </a:cxnLst>
            <a:rect l="0" t="0" r="r" b="b"/>
            <a:pathLst>
              <a:path w="86" h="43">
                <a:moveTo>
                  <a:pt x="86" y="0"/>
                </a:moveTo>
                <a:lnTo>
                  <a:pt x="43" y="43"/>
                </a:lnTo>
                <a:lnTo>
                  <a:pt x="0" y="0"/>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7" name="Freeform 14"/>
          <p:cNvSpPr>
            <a:spLocks/>
          </p:cNvSpPr>
          <p:nvPr/>
        </p:nvSpPr>
        <p:spPr bwMode="auto">
          <a:xfrm>
            <a:off x="4497388" y="2423269"/>
            <a:ext cx="136525" cy="68262"/>
          </a:xfrm>
          <a:custGeom>
            <a:avLst/>
            <a:gdLst>
              <a:gd name="T0" fmla="*/ 0 w 86"/>
              <a:gd name="T1" fmla="*/ 43 h 43"/>
              <a:gd name="T2" fmla="*/ 43 w 86"/>
              <a:gd name="T3" fmla="*/ 0 h 43"/>
              <a:gd name="T4" fmla="*/ 86 w 86"/>
              <a:gd name="T5" fmla="*/ 43 h 43"/>
            </a:gdLst>
            <a:ahLst/>
            <a:cxnLst>
              <a:cxn ang="0">
                <a:pos x="T0" y="T1"/>
              </a:cxn>
              <a:cxn ang="0">
                <a:pos x="T2" y="T3"/>
              </a:cxn>
              <a:cxn ang="0">
                <a:pos x="T4" y="T5"/>
              </a:cxn>
            </a:cxnLst>
            <a:rect l="0" t="0" r="r" b="b"/>
            <a:pathLst>
              <a:path w="86" h="43">
                <a:moveTo>
                  <a:pt x="0" y="43"/>
                </a:moveTo>
                <a:lnTo>
                  <a:pt x="43" y="0"/>
                </a:lnTo>
                <a:lnTo>
                  <a:pt x="86" y="43"/>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8" name="Rectangle 15"/>
          <p:cNvSpPr>
            <a:spLocks noChangeArrowheads="1"/>
          </p:cNvSpPr>
          <p:nvPr/>
        </p:nvSpPr>
        <p:spPr bwMode="auto">
          <a:xfrm>
            <a:off x="6281738" y="1492547"/>
            <a:ext cx="2106686"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sz="1400" b="1" dirty="0">
                <a:solidFill>
                  <a:srgbClr val="E4402F"/>
                </a:solidFill>
              </a:rPr>
              <a:t>03</a:t>
            </a:r>
          </a:p>
          <a:p>
            <a:r>
              <a:rPr lang="en-US" altLang="zh-CN" sz="2400" b="1" dirty="0">
                <a:solidFill>
                  <a:srgbClr val="C00000"/>
                </a:solidFill>
              </a:rPr>
              <a:t>Opportunity to gain experience and skills</a:t>
            </a:r>
            <a:endParaRPr lang="zh-CN" altLang="en-US" sz="2400" b="1" dirty="0">
              <a:solidFill>
                <a:srgbClr val="C00000"/>
              </a:solidFill>
            </a:endParaRPr>
          </a:p>
        </p:txBody>
      </p:sp>
      <p:sp>
        <p:nvSpPr>
          <p:cNvPr id="19" name="Rectangle 16"/>
          <p:cNvSpPr>
            <a:spLocks noChangeArrowheads="1"/>
          </p:cNvSpPr>
          <p:nvPr/>
        </p:nvSpPr>
        <p:spPr bwMode="auto">
          <a:xfrm>
            <a:off x="6281738" y="3513881"/>
            <a:ext cx="2034678"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sz="1600" b="1" dirty="0">
                <a:solidFill>
                  <a:srgbClr val="E4402F"/>
                </a:solidFill>
              </a:rPr>
              <a:t>04</a:t>
            </a:r>
            <a:endParaRPr lang="en-US" altLang="zh-CN" sz="1600" b="1" dirty="0">
              <a:solidFill>
                <a:srgbClr val="E4402F"/>
              </a:solidFill>
            </a:endParaRPr>
          </a:p>
          <a:p>
            <a:r>
              <a:rPr lang="en-US" altLang="zh-CN" sz="2400" b="1" dirty="0">
                <a:solidFill>
                  <a:srgbClr val="C00000"/>
                </a:solidFill>
              </a:rPr>
              <a:t>Boost the economy</a:t>
            </a:r>
            <a:endParaRPr lang="zh-CN" altLang="en-US" sz="2400" b="1" dirty="0">
              <a:solidFill>
                <a:srgbClr val="C00000"/>
              </a:solidFill>
            </a:endParaRPr>
          </a:p>
        </p:txBody>
      </p:sp>
      <p:sp>
        <p:nvSpPr>
          <p:cNvPr id="20" name="Rectangle 17"/>
          <p:cNvSpPr>
            <a:spLocks noChangeArrowheads="1"/>
          </p:cNvSpPr>
          <p:nvPr/>
        </p:nvSpPr>
        <p:spPr bwMode="auto">
          <a:xfrm>
            <a:off x="1160462" y="3210123"/>
            <a:ext cx="1512887"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b="1" dirty="0">
                <a:solidFill>
                  <a:srgbClr val="E4402F"/>
                </a:solidFill>
              </a:rPr>
              <a:t>02</a:t>
            </a:r>
          </a:p>
          <a:p>
            <a:r>
              <a:rPr lang="en-US" altLang="zh-CN" sz="2400" b="1" dirty="0">
                <a:solidFill>
                  <a:srgbClr val="C00000"/>
                </a:solidFill>
              </a:rPr>
              <a:t>Secondary income</a:t>
            </a:r>
            <a:endParaRPr lang="zh-CN" altLang="en-US" sz="2400" b="1" dirty="0">
              <a:solidFill>
                <a:srgbClr val="C00000"/>
              </a:solidFill>
            </a:endParaRPr>
          </a:p>
        </p:txBody>
      </p:sp>
      <p:sp>
        <p:nvSpPr>
          <p:cNvPr id="21" name="Rectangle 18"/>
          <p:cNvSpPr>
            <a:spLocks noChangeArrowheads="1"/>
          </p:cNvSpPr>
          <p:nvPr/>
        </p:nvSpPr>
        <p:spPr bwMode="auto">
          <a:xfrm>
            <a:off x="1160463" y="1468993"/>
            <a:ext cx="151288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b="1" dirty="0">
                <a:solidFill>
                  <a:srgbClr val="E4402F"/>
                </a:solidFill>
              </a:rPr>
              <a:t>01</a:t>
            </a:r>
          </a:p>
          <a:p>
            <a:pPr lvl="0"/>
            <a:r>
              <a:rPr lang="en-US" altLang="zh-CN" sz="2800" b="1" dirty="0">
                <a:solidFill>
                  <a:srgbClr val="C00000"/>
                </a:solidFill>
              </a:rPr>
              <a:t>Flexibility</a:t>
            </a:r>
            <a:endParaRPr lang="zh-CN" altLang="en-US" sz="1600" dirty="0">
              <a:solidFill>
                <a:prstClr val="white">
                  <a:lumMod val="50000"/>
                </a:prstClr>
              </a:solidFill>
            </a:endParaRPr>
          </a:p>
        </p:txBody>
      </p:sp>
      <p:sp>
        <p:nvSpPr>
          <p:cNvPr id="22" name="Freeform 19"/>
          <p:cNvSpPr>
            <a:spLocks noEditPoints="1"/>
          </p:cNvSpPr>
          <p:nvPr/>
        </p:nvSpPr>
        <p:spPr bwMode="auto">
          <a:xfrm>
            <a:off x="4437063" y="1812081"/>
            <a:ext cx="279400" cy="285750"/>
          </a:xfrm>
          <a:custGeom>
            <a:avLst/>
            <a:gdLst>
              <a:gd name="T0" fmla="*/ 130 w 136"/>
              <a:gd name="T1" fmla="*/ 33 h 140"/>
              <a:gd name="T2" fmla="*/ 100 w 136"/>
              <a:gd name="T3" fmla="*/ 33 h 140"/>
              <a:gd name="T4" fmla="*/ 100 w 136"/>
              <a:gd name="T5" fmla="*/ 6 h 140"/>
              <a:gd name="T6" fmla="*/ 94 w 136"/>
              <a:gd name="T7" fmla="*/ 0 h 140"/>
              <a:gd name="T8" fmla="*/ 6 w 136"/>
              <a:gd name="T9" fmla="*/ 0 h 140"/>
              <a:gd name="T10" fmla="*/ 0 w 136"/>
              <a:gd name="T11" fmla="*/ 6 h 140"/>
              <a:gd name="T12" fmla="*/ 0 w 136"/>
              <a:gd name="T13" fmla="*/ 35 h 140"/>
              <a:gd name="T14" fmla="*/ 0 w 136"/>
              <a:gd name="T15" fmla="*/ 104 h 140"/>
              <a:gd name="T16" fmla="*/ 0 w 136"/>
              <a:gd name="T17" fmla="*/ 134 h 140"/>
              <a:gd name="T18" fmla="*/ 6 w 136"/>
              <a:gd name="T19" fmla="*/ 140 h 140"/>
              <a:gd name="T20" fmla="*/ 94 w 136"/>
              <a:gd name="T21" fmla="*/ 140 h 140"/>
              <a:gd name="T22" fmla="*/ 130 w 136"/>
              <a:gd name="T23" fmla="*/ 140 h 140"/>
              <a:gd name="T24" fmla="*/ 136 w 136"/>
              <a:gd name="T25" fmla="*/ 134 h 140"/>
              <a:gd name="T26" fmla="*/ 136 w 136"/>
              <a:gd name="T27" fmla="*/ 39 h 140"/>
              <a:gd name="T28" fmla="*/ 130 w 136"/>
              <a:gd name="T29" fmla="*/ 33 h 140"/>
              <a:gd name="T30" fmla="*/ 88 w 136"/>
              <a:gd name="T31" fmla="*/ 128 h 140"/>
              <a:gd name="T32" fmla="*/ 72 w 136"/>
              <a:gd name="T33" fmla="*/ 128 h 140"/>
              <a:gd name="T34" fmla="*/ 72 w 136"/>
              <a:gd name="T35" fmla="*/ 110 h 140"/>
              <a:gd name="T36" fmla="*/ 88 w 136"/>
              <a:gd name="T37" fmla="*/ 110 h 140"/>
              <a:gd name="T38" fmla="*/ 88 w 136"/>
              <a:gd name="T39" fmla="*/ 128 h 140"/>
              <a:gd name="T40" fmla="*/ 60 w 136"/>
              <a:gd name="T41" fmla="*/ 110 h 140"/>
              <a:gd name="T42" fmla="*/ 60 w 136"/>
              <a:gd name="T43" fmla="*/ 128 h 140"/>
              <a:gd name="T44" fmla="*/ 39 w 136"/>
              <a:gd name="T45" fmla="*/ 128 h 140"/>
              <a:gd name="T46" fmla="*/ 39 w 136"/>
              <a:gd name="T47" fmla="*/ 110 h 140"/>
              <a:gd name="T48" fmla="*/ 60 w 136"/>
              <a:gd name="T49" fmla="*/ 110 h 140"/>
              <a:gd name="T50" fmla="*/ 12 w 136"/>
              <a:gd name="T51" fmla="*/ 98 h 140"/>
              <a:gd name="T52" fmla="*/ 12 w 136"/>
              <a:gd name="T53" fmla="*/ 41 h 140"/>
              <a:gd name="T54" fmla="*/ 88 w 136"/>
              <a:gd name="T55" fmla="*/ 41 h 140"/>
              <a:gd name="T56" fmla="*/ 88 w 136"/>
              <a:gd name="T57" fmla="*/ 98 h 140"/>
              <a:gd name="T58" fmla="*/ 12 w 136"/>
              <a:gd name="T59" fmla="*/ 98 h 140"/>
              <a:gd name="T60" fmla="*/ 39 w 136"/>
              <a:gd name="T61" fmla="*/ 29 h 140"/>
              <a:gd name="T62" fmla="*/ 39 w 136"/>
              <a:gd name="T63" fmla="*/ 12 h 140"/>
              <a:gd name="T64" fmla="*/ 60 w 136"/>
              <a:gd name="T65" fmla="*/ 12 h 140"/>
              <a:gd name="T66" fmla="*/ 60 w 136"/>
              <a:gd name="T67" fmla="*/ 29 h 140"/>
              <a:gd name="T68" fmla="*/ 39 w 136"/>
              <a:gd name="T69" fmla="*/ 29 h 140"/>
              <a:gd name="T70" fmla="*/ 88 w 136"/>
              <a:gd name="T71" fmla="*/ 29 h 140"/>
              <a:gd name="T72" fmla="*/ 72 w 136"/>
              <a:gd name="T73" fmla="*/ 29 h 140"/>
              <a:gd name="T74" fmla="*/ 72 w 136"/>
              <a:gd name="T75" fmla="*/ 12 h 140"/>
              <a:gd name="T76" fmla="*/ 88 w 136"/>
              <a:gd name="T77" fmla="*/ 12 h 140"/>
              <a:gd name="T78" fmla="*/ 88 w 136"/>
              <a:gd name="T79" fmla="*/ 29 h 140"/>
              <a:gd name="T80" fmla="*/ 12 w 136"/>
              <a:gd name="T81" fmla="*/ 12 h 140"/>
              <a:gd name="T82" fmla="*/ 27 w 136"/>
              <a:gd name="T83" fmla="*/ 12 h 140"/>
              <a:gd name="T84" fmla="*/ 27 w 136"/>
              <a:gd name="T85" fmla="*/ 29 h 140"/>
              <a:gd name="T86" fmla="*/ 12 w 136"/>
              <a:gd name="T87" fmla="*/ 29 h 140"/>
              <a:gd name="T88" fmla="*/ 12 w 136"/>
              <a:gd name="T89" fmla="*/ 12 h 140"/>
              <a:gd name="T90" fmla="*/ 12 w 136"/>
              <a:gd name="T91" fmla="*/ 110 h 140"/>
              <a:gd name="T92" fmla="*/ 27 w 136"/>
              <a:gd name="T93" fmla="*/ 110 h 140"/>
              <a:gd name="T94" fmla="*/ 27 w 136"/>
              <a:gd name="T95" fmla="*/ 128 h 140"/>
              <a:gd name="T96" fmla="*/ 12 w 136"/>
              <a:gd name="T97" fmla="*/ 128 h 140"/>
              <a:gd name="T98" fmla="*/ 12 w 136"/>
              <a:gd name="T99" fmla="*/ 110 h 140"/>
              <a:gd name="T100" fmla="*/ 124 w 136"/>
              <a:gd name="T101" fmla="*/ 128 h 140"/>
              <a:gd name="T102" fmla="*/ 100 w 136"/>
              <a:gd name="T103" fmla="*/ 128 h 140"/>
              <a:gd name="T104" fmla="*/ 100 w 136"/>
              <a:gd name="T105" fmla="*/ 104 h 140"/>
              <a:gd name="T106" fmla="*/ 100 w 136"/>
              <a:gd name="T107" fmla="*/ 45 h 140"/>
              <a:gd name="T108" fmla="*/ 124 w 136"/>
              <a:gd name="T109" fmla="*/ 45 h 140"/>
              <a:gd name="T110" fmla="*/ 124 w 136"/>
              <a:gd name="T111" fmla="*/ 128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6" h="140">
                <a:moveTo>
                  <a:pt x="130" y="33"/>
                </a:moveTo>
                <a:cubicBezTo>
                  <a:pt x="100" y="33"/>
                  <a:pt x="100" y="33"/>
                  <a:pt x="100" y="33"/>
                </a:cubicBezTo>
                <a:cubicBezTo>
                  <a:pt x="100" y="6"/>
                  <a:pt x="100" y="6"/>
                  <a:pt x="100" y="6"/>
                </a:cubicBezTo>
                <a:cubicBezTo>
                  <a:pt x="100" y="2"/>
                  <a:pt x="97" y="0"/>
                  <a:pt x="94" y="0"/>
                </a:cubicBezTo>
                <a:cubicBezTo>
                  <a:pt x="6" y="0"/>
                  <a:pt x="6" y="0"/>
                  <a:pt x="6" y="0"/>
                </a:cubicBezTo>
                <a:cubicBezTo>
                  <a:pt x="2" y="0"/>
                  <a:pt x="0" y="2"/>
                  <a:pt x="0" y="6"/>
                </a:cubicBezTo>
                <a:cubicBezTo>
                  <a:pt x="0" y="35"/>
                  <a:pt x="0" y="35"/>
                  <a:pt x="0" y="35"/>
                </a:cubicBezTo>
                <a:cubicBezTo>
                  <a:pt x="0" y="104"/>
                  <a:pt x="0" y="104"/>
                  <a:pt x="0" y="104"/>
                </a:cubicBezTo>
                <a:cubicBezTo>
                  <a:pt x="0" y="134"/>
                  <a:pt x="0" y="134"/>
                  <a:pt x="0" y="134"/>
                </a:cubicBezTo>
                <a:cubicBezTo>
                  <a:pt x="0" y="137"/>
                  <a:pt x="2" y="140"/>
                  <a:pt x="6" y="140"/>
                </a:cubicBezTo>
                <a:cubicBezTo>
                  <a:pt x="94" y="140"/>
                  <a:pt x="94" y="140"/>
                  <a:pt x="94" y="140"/>
                </a:cubicBezTo>
                <a:cubicBezTo>
                  <a:pt x="130" y="140"/>
                  <a:pt x="130" y="140"/>
                  <a:pt x="130" y="140"/>
                </a:cubicBezTo>
                <a:cubicBezTo>
                  <a:pt x="134" y="140"/>
                  <a:pt x="136" y="137"/>
                  <a:pt x="136" y="134"/>
                </a:cubicBezTo>
                <a:cubicBezTo>
                  <a:pt x="136" y="39"/>
                  <a:pt x="136" y="39"/>
                  <a:pt x="136" y="39"/>
                </a:cubicBezTo>
                <a:cubicBezTo>
                  <a:pt x="136" y="36"/>
                  <a:pt x="134" y="33"/>
                  <a:pt x="130" y="33"/>
                </a:cubicBezTo>
                <a:close/>
                <a:moveTo>
                  <a:pt x="88" y="128"/>
                </a:moveTo>
                <a:cubicBezTo>
                  <a:pt x="72" y="128"/>
                  <a:pt x="72" y="128"/>
                  <a:pt x="72" y="128"/>
                </a:cubicBezTo>
                <a:cubicBezTo>
                  <a:pt x="72" y="110"/>
                  <a:pt x="72" y="110"/>
                  <a:pt x="72" y="110"/>
                </a:cubicBezTo>
                <a:cubicBezTo>
                  <a:pt x="88" y="110"/>
                  <a:pt x="88" y="110"/>
                  <a:pt x="88" y="110"/>
                </a:cubicBezTo>
                <a:lnTo>
                  <a:pt x="88" y="128"/>
                </a:lnTo>
                <a:close/>
                <a:moveTo>
                  <a:pt x="60" y="110"/>
                </a:moveTo>
                <a:cubicBezTo>
                  <a:pt x="60" y="128"/>
                  <a:pt x="60" y="128"/>
                  <a:pt x="60" y="128"/>
                </a:cubicBezTo>
                <a:cubicBezTo>
                  <a:pt x="39" y="128"/>
                  <a:pt x="39" y="128"/>
                  <a:pt x="39" y="128"/>
                </a:cubicBezTo>
                <a:cubicBezTo>
                  <a:pt x="39" y="110"/>
                  <a:pt x="39" y="110"/>
                  <a:pt x="39" y="110"/>
                </a:cubicBezTo>
                <a:lnTo>
                  <a:pt x="60" y="110"/>
                </a:lnTo>
                <a:close/>
                <a:moveTo>
                  <a:pt x="12" y="98"/>
                </a:moveTo>
                <a:cubicBezTo>
                  <a:pt x="12" y="41"/>
                  <a:pt x="12" y="41"/>
                  <a:pt x="12" y="41"/>
                </a:cubicBezTo>
                <a:cubicBezTo>
                  <a:pt x="88" y="41"/>
                  <a:pt x="88" y="41"/>
                  <a:pt x="88" y="41"/>
                </a:cubicBezTo>
                <a:cubicBezTo>
                  <a:pt x="88" y="98"/>
                  <a:pt x="88" y="98"/>
                  <a:pt x="88" y="98"/>
                </a:cubicBezTo>
                <a:lnTo>
                  <a:pt x="12" y="98"/>
                </a:lnTo>
                <a:close/>
                <a:moveTo>
                  <a:pt x="39" y="29"/>
                </a:moveTo>
                <a:cubicBezTo>
                  <a:pt x="39" y="12"/>
                  <a:pt x="39" y="12"/>
                  <a:pt x="39" y="12"/>
                </a:cubicBezTo>
                <a:cubicBezTo>
                  <a:pt x="60" y="12"/>
                  <a:pt x="60" y="12"/>
                  <a:pt x="60" y="12"/>
                </a:cubicBezTo>
                <a:cubicBezTo>
                  <a:pt x="60" y="29"/>
                  <a:pt x="60" y="29"/>
                  <a:pt x="60" y="29"/>
                </a:cubicBezTo>
                <a:lnTo>
                  <a:pt x="39" y="29"/>
                </a:lnTo>
                <a:close/>
                <a:moveTo>
                  <a:pt x="88" y="29"/>
                </a:moveTo>
                <a:cubicBezTo>
                  <a:pt x="72" y="29"/>
                  <a:pt x="72" y="29"/>
                  <a:pt x="72" y="29"/>
                </a:cubicBezTo>
                <a:cubicBezTo>
                  <a:pt x="72" y="12"/>
                  <a:pt x="72" y="12"/>
                  <a:pt x="72" y="12"/>
                </a:cubicBezTo>
                <a:cubicBezTo>
                  <a:pt x="88" y="12"/>
                  <a:pt x="88" y="12"/>
                  <a:pt x="88" y="12"/>
                </a:cubicBezTo>
                <a:lnTo>
                  <a:pt x="88" y="29"/>
                </a:lnTo>
                <a:close/>
                <a:moveTo>
                  <a:pt x="12" y="12"/>
                </a:moveTo>
                <a:cubicBezTo>
                  <a:pt x="27" y="12"/>
                  <a:pt x="27" y="12"/>
                  <a:pt x="27" y="12"/>
                </a:cubicBezTo>
                <a:cubicBezTo>
                  <a:pt x="27" y="29"/>
                  <a:pt x="27" y="29"/>
                  <a:pt x="27" y="29"/>
                </a:cubicBezTo>
                <a:cubicBezTo>
                  <a:pt x="12" y="29"/>
                  <a:pt x="12" y="29"/>
                  <a:pt x="12" y="29"/>
                </a:cubicBezTo>
                <a:lnTo>
                  <a:pt x="12" y="12"/>
                </a:lnTo>
                <a:close/>
                <a:moveTo>
                  <a:pt x="12" y="110"/>
                </a:moveTo>
                <a:cubicBezTo>
                  <a:pt x="27" y="110"/>
                  <a:pt x="27" y="110"/>
                  <a:pt x="27" y="110"/>
                </a:cubicBezTo>
                <a:cubicBezTo>
                  <a:pt x="27" y="128"/>
                  <a:pt x="27" y="128"/>
                  <a:pt x="27" y="128"/>
                </a:cubicBezTo>
                <a:cubicBezTo>
                  <a:pt x="12" y="128"/>
                  <a:pt x="12" y="128"/>
                  <a:pt x="12" y="128"/>
                </a:cubicBezTo>
                <a:lnTo>
                  <a:pt x="12" y="110"/>
                </a:lnTo>
                <a:close/>
                <a:moveTo>
                  <a:pt x="124" y="128"/>
                </a:moveTo>
                <a:cubicBezTo>
                  <a:pt x="100" y="128"/>
                  <a:pt x="100" y="128"/>
                  <a:pt x="100" y="128"/>
                </a:cubicBezTo>
                <a:cubicBezTo>
                  <a:pt x="100" y="104"/>
                  <a:pt x="100" y="104"/>
                  <a:pt x="100" y="104"/>
                </a:cubicBezTo>
                <a:cubicBezTo>
                  <a:pt x="100" y="45"/>
                  <a:pt x="100" y="45"/>
                  <a:pt x="100" y="45"/>
                </a:cubicBezTo>
                <a:cubicBezTo>
                  <a:pt x="124" y="45"/>
                  <a:pt x="124" y="45"/>
                  <a:pt x="124" y="45"/>
                </a:cubicBezTo>
                <a:lnTo>
                  <a:pt x="124" y="1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nvGrpSpPr>
          <p:cNvPr id="23" name="Group 20"/>
          <p:cNvGrpSpPr>
            <a:grpSpLocks/>
          </p:cNvGrpSpPr>
          <p:nvPr/>
        </p:nvGrpSpPr>
        <p:grpSpPr bwMode="auto">
          <a:xfrm>
            <a:off x="3424238" y="2758231"/>
            <a:ext cx="352425" cy="358775"/>
            <a:chOff x="0" y="0"/>
            <a:chExt cx="276" cy="281"/>
          </a:xfrm>
        </p:grpSpPr>
        <p:sp>
          <p:nvSpPr>
            <p:cNvPr id="24" name="Freeform 21"/>
            <p:cNvSpPr>
              <a:spLocks/>
            </p:cNvSpPr>
            <p:nvPr/>
          </p:nvSpPr>
          <p:spPr bwMode="auto">
            <a:xfrm>
              <a:off x="0" y="0"/>
              <a:ext cx="276" cy="203"/>
            </a:xfrm>
            <a:custGeom>
              <a:avLst/>
              <a:gdLst>
                <a:gd name="T0" fmla="*/ 106 w 138"/>
                <a:gd name="T1" fmla="*/ 37 h 101"/>
                <a:gd name="T2" fmla="*/ 100 w 138"/>
                <a:gd name="T3" fmla="*/ 38 h 101"/>
                <a:gd name="T4" fmla="*/ 100 w 138"/>
                <a:gd name="T5" fmla="*/ 35 h 101"/>
                <a:gd name="T6" fmla="*/ 66 w 138"/>
                <a:gd name="T7" fmla="*/ 0 h 101"/>
                <a:gd name="T8" fmla="*/ 32 w 138"/>
                <a:gd name="T9" fmla="*/ 29 h 101"/>
                <a:gd name="T10" fmla="*/ 22 w 138"/>
                <a:gd name="T11" fmla="*/ 30 h 101"/>
                <a:gd name="T12" fmla="*/ 22 w 138"/>
                <a:gd name="T13" fmla="*/ 30 h 101"/>
                <a:gd name="T14" fmla="*/ 8 w 138"/>
                <a:gd name="T15" fmla="*/ 51 h 101"/>
                <a:gd name="T16" fmla="*/ 10 w 138"/>
                <a:gd name="T17" fmla="*/ 60 h 101"/>
                <a:gd name="T18" fmla="*/ 0 w 138"/>
                <a:gd name="T19" fmla="*/ 79 h 101"/>
                <a:gd name="T20" fmla="*/ 22 w 138"/>
                <a:gd name="T21" fmla="*/ 101 h 101"/>
                <a:gd name="T22" fmla="*/ 45 w 138"/>
                <a:gd name="T23" fmla="*/ 101 h 101"/>
                <a:gd name="T24" fmla="*/ 51 w 138"/>
                <a:gd name="T25" fmla="*/ 95 h 101"/>
                <a:gd name="T26" fmla="*/ 45 w 138"/>
                <a:gd name="T27" fmla="*/ 89 h 101"/>
                <a:gd name="T28" fmla="*/ 22 w 138"/>
                <a:gd name="T29" fmla="*/ 89 h 101"/>
                <a:gd name="T30" fmla="*/ 12 w 138"/>
                <a:gd name="T31" fmla="*/ 79 h 101"/>
                <a:gd name="T32" fmla="*/ 20 w 138"/>
                <a:gd name="T33" fmla="*/ 69 h 101"/>
                <a:gd name="T34" fmla="*/ 25 w 138"/>
                <a:gd name="T35" fmla="*/ 65 h 101"/>
                <a:gd name="T36" fmla="*/ 23 w 138"/>
                <a:gd name="T37" fmla="*/ 58 h 101"/>
                <a:gd name="T38" fmla="*/ 20 w 138"/>
                <a:gd name="T39" fmla="*/ 51 h 101"/>
                <a:gd name="T40" fmla="*/ 26 w 138"/>
                <a:gd name="T41" fmla="*/ 41 h 101"/>
                <a:gd name="T42" fmla="*/ 26 w 138"/>
                <a:gd name="T43" fmla="*/ 41 h 101"/>
                <a:gd name="T44" fmla="*/ 35 w 138"/>
                <a:gd name="T45" fmla="*/ 42 h 101"/>
                <a:gd name="T46" fmla="*/ 41 w 138"/>
                <a:gd name="T47" fmla="*/ 42 h 101"/>
                <a:gd name="T48" fmla="*/ 43 w 138"/>
                <a:gd name="T49" fmla="*/ 36 h 101"/>
                <a:gd name="T50" fmla="*/ 43 w 138"/>
                <a:gd name="T51" fmla="*/ 35 h 101"/>
                <a:gd name="T52" fmla="*/ 43 w 138"/>
                <a:gd name="T53" fmla="*/ 35 h 101"/>
                <a:gd name="T54" fmla="*/ 66 w 138"/>
                <a:gd name="T55" fmla="*/ 12 h 101"/>
                <a:gd name="T56" fmla="*/ 88 w 138"/>
                <a:gd name="T57" fmla="*/ 35 h 101"/>
                <a:gd name="T58" fmla="*/ 84 w 138"/>
                <a:gd name="T59" fmla="*/ 46 h 101"/>
                <a:gd name="T60" fmla="*/ 86 w 138"/>
                <a:gd name="T61" fmla="*/ 54 h 101"/>
                <a:gd name="T62" fmla="*/ 93 w 138"/>
                <a:gd name="T63" fmla="*/ 54 h 101"/>
                <a:gd name="T64" fmla="*/ 106 w 138"/>
                <a:gd name="T65" fmla="*/ 49 h 101"/>
                <a:gd name="T66" fmla="*/ 126 w 138"/>
                <a:gd name="T67" fmla="*/ 69 h 101"/>
                <a:gd name="T68" fmla="*/ 106 w 138"/>
                <a:gd name="T69" fmla="*/ 89 h 101"/>
                <a:gd name="T70" fmla="*/ 93 w 138"/>
                <a:gd name="T71" fmla="*/ 89 h 101"/>
                <a:gd name="T72" fmla="*/ 87 w 138"/>
                <a:gd name="T73" fmla="*/ 95 h 101"/>
                <a:gd name="T74" fmla="*/ 93 w 138"/>
                <a:gd name="T75" fmla="*/ 101 h 101"/>
                <a:gd name="T76" fmla="*/ 106 w 138"/>
                <a:gd name="T77" fmla="*/ 101 h 101"/>
                <a:gd name="T78" fmla="*/ 138 w 138"/>
                <a:gd name="T79" fmla="*/ 69 h 101"/>
                <a:gd name="T80" fmla="*/ 106 w 138"/>
                <a:gd name="T81" fmla="*/ 37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38" h="101">
                  <a:moveTo>
                    <a:pt x="106" y="37"/>
                  </a:moveTo>
                  <a:cubicBezTo>
                    <a:pt x="104" y="37"/>
                    <a:pt x="102" y="37"/>
                    <a:pt x="100" y="38"/>
                  </a:cubicBezTo>
                  <a:cubicBezTo>
                    <a:pt x="100" y="37"/>
                    <a:pt x="100" y="36"/>
                    <a:pt x="100" y="35"/>
                  </a:cubicBezTo>
                  <a:cubicBezTo>
                    <a:pt x="100" y="16"/>
                    <a:pt x="84" y="0"/>
                    <a:pt x="66" y="0"/>
                  </a:cubicBezTo>
                  <a:cubicBezTo>
                    <a:pt x="49" y="0"/>
                    <a:pt x="35" y="13"/>
                    <a:pt x="32" y="29"/>
                  </a:cubicBezTo>
                  <a:cubicBezTo>
                    <a:pt x="28" y="28"/>
                    <a:pt x="25" y="29"/>
                    <a:pt x="22" y="30"/>
                  </a:cubicBezTo>
                  <a:cubicBezTo>
                    <a:pt x="22" y="30"/>
                    <a:pt x="22" y="30"/>
                    <a:pt x="22" y="30"/>
                  </a:cubicBezTo>
                  <a:cubicBezTo>
                    <a:pt x="13" y="33"/>
                    <a:pt x="8" y="42"/>
                    <a:pt x="8" y="51"/>
                  </a:cubicBezTo>
                  <a:cubicBezTo>
                    <a:pt x="8" y="54"/>
                    <a:pt x="8" y="57"/>
                    <a:pt x="10" y="60"/>
                  </a:cubicBezTo>
                  <a:cubicBezTo>
                    <a:pt x="4" y="64"/>
                    <a:pt x="0" y="71"/>
                    <a:pt x="0" y="79"/>
                  </a:cubicBezTo>
                  <a:cubicBezTo>
                    <a:pt x="0" y="91"/>
                    <a:pt x="10" y="101"/>
                    <a:pt x="22" y="101"/>
                  </a:cubicBezTo>
                  <a:cubicBezTo>
                    <a:pt x="45" y="101"/>
                    <a:pt x="45" y="101"/>
                    <a:pt x="45" y="101"/>
                  </a:cubicBezTo>
                  <a:cubicBezTo>
                    <a:pt x="48" y="101"/>
                    <a:pt x="51" y="98"/>
                    <a:pt x="51" y="95"/>
                  </a:cubicBezTo>
                  <a:cubicBezTo>
                    <a:pt x="51" y="92"/>
                    <a:pt x="48" y="89"/>
                    <a:pt x="45" y="89"/>
                  </a:cubicBezTo>
                  <a:cubicBezTo>
                    <a:pt x="22" y="89"/>
                    <a:pt x="22" y="89"/>
                    <a:pt x="22" y="89"/>
                  </a:cubicBezTo>
                  <a:cubicBezTo>
                    <a:pt x="16" y="89"/>
                    <a:pt x="12" y="84"/>
                    <a:pt x="12" y="79"/>
                  </a:cubicBezTo>
                  <a:cubicBezTo>
                    <a:pt x="12" y="74"/>
                    <a:pt x="16" y="70"/>
                    <a:pt x="20" y="69"/>
                  </a:cubicBezTo>
                  <a:cubicBezTo>
                    <a:pt x="23" y="69"/>
                    <a:pt x="25" y="67"/>
                    <a:pt x="25" y="65"/>
                  </a:cubicBezTo>
                  <a:cubicBezTo>
                    <a:pt x="26" y="62"/>
                    <a:pt x="25" y="60"/>
                    <a:pt x="23" y="58"/>
                  </a:cubicBezTo>
                  <a:cubicBezTo>
                    <a:pt x="21" y="57"/>
                    <a:pt x="20" y="54"/>
                    <a:pt x="20" y="51"/>
                  </a:cubicBezTo>
                  <a:cubicBezTo>
                    <a:pt x="20" y="47"/>
                    <a:pt x="22" y="43"/>
                    <a:pt x="26" y="41"/>
                  </a:cubicBezTo>
                  <a:cubicBezTo>
                    <a:pt x="26" y="41"/>
                    <a:pt x="26" y="41"/>
                    <a:pt x="26" y="41"/>
                  </a:cubicBezTo>
                  <a:cubicBezTo>
                    <a:pt x="29" y="40"/>
                    <a:pt x="32" y="40"/>
                    <a:pt x="35" y="42"/>
                  </a:cubicBezTo>
                  <a:cubicBezTo>
                    <a:pt x="36" y="43"/>
                    <a:pt x="39" y="43"/>
                    <a:pt x="41" y="42"/>
                  </a:cubicBezTo>
                  <a:cubicBezTo>
                    <a:pt x="43" y="41"/>
                    <a:pt x="44" y="39"/>
                    <a:pt x="43" y="36"/>
                  </a:cubicBezTo>
                  <a:cubicBezTo>
                    <a:pt x="43" y="36"/>
                    <a:pt x="43" y="36"/>
                    <a:pt x="43" y="35"/>
                  </a:cubicBezTo>
                  <a:cubicBezTo>
                    <a:pt x="43" y="35"/>
                    <a:pt x="43" y="35"/>
                    <a:pt x="43" y="35"/>
                  </a:cubicBezTo>
                  <a:cubicBezTo>
                    <a:pt x="43" y="22"/>
                    <a:pt x="53" y="12"/>
                    <a:pt x="66" y="12"/>
                  </a:cubicBezTo>
                  <a:cubicBezTo>
                    <a:pt x="78" y="12"/>
                    <a:pt x="88" y="22"/>
                    <a:pt x="88" y="35"/>
                  </a:cubicBezTo>
                  <a:cubicBezTo>
                    <a:pt x="88" y="39"/>
                    <a:pt x="87" y="43"/>
                    <a:pt x="84" y="46"/>
                  </a:cubicBezTo>
                  <a:cubicBezTo>
                    <a:pt x="83" y="49"/>
                    <a:pt x="83" y="52"/>
                    <a:pt x="86" y="54"/>
                  </a:cubicBezTo>
                  <a:cubicBezTo>
                    <a:pt x="88" y="56"/>
                    <a:pt x="91" y="56"/>
                    <a:pt x="93" y="54"/>
                  </a:cubicBezTo>
                  <a:cubicBezTo>
                    <a:pt x="96" y="52"/>
                    <a:pt x="100" y="49"/>
                    <a:pt x="106" y="49"/>
                  </a:cubicBezTo>
                  <a:cubicBezTo>
                    <a:pt x="117" y="49"/>
                    <a:pt x="126" y="58"/>
                    <a:pt x="126" y="69"/>
                  </a:cubicBezTo>
                  <a:cubicBezTo>
                    <a:pt x="126" y="80"/>
                    <a:pt x="117" y="89"/>
                    <a:pt x="106" y="89"/>
                  </a:cubicBezTo>
                  <a:cubicBezTo>
                    <a:pt x="93" y="89"/>
                    <a:pt x="93" y="89"/>
                    <a:pt x="93" y="89"/>
                  </a:cubicBezTo>
                  <a:cubicBezTo>
                    <a:pt x="90" y="89"/>
                    <a:pt x="87" y="92"/>
                    <a:pt x="87" y="95"/>
                  </a:cubicBezTo>
                  <a:cubicBezTo>
                    <a:pt x="87" y="98"/>
                    <a:pt x="90" y="101"/>
                    <a:pt x="93" y="101"/>
                  </a:cubicBezTo>
                  <a:cubicBezTo>
                    <a:pt x="106" y="101"/>
                    <a:pt x="106" y="101"/>
                    <a:pt x="106" y="101"/>
                  </a:cubicBezTo>
                  <a:cubicBezTo>
                    <a:pt x="124" y="101"/>
                    <a:pt x="138" y="87"/>
                    <a:pt x="138" y="69"/>
                  </a:cubicBezTo>
                  <a:cubicBezTo>
                    <a:pt x="138" y="51"/>
                    <a:pt x="124" y="37"/>
                    <a:pt x="106" y="37"/>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5" name="Freeform 22"/>
            <p:cNvSpPr>
              <a:spLocks/>
            </p:cNvSpPr>
            <p:nvPr/>
          </p:nvSpPr>
          <p:spPr bwMode="auto">
            <a:xfrm>
              <a:off x="84" y="115"/>
              <a:ext cx="108" cy="166"/>
            </a:xfrm>
            <a:custGeom>
              <a:avLst/>
              <a:gdLst>
                <a:gd name="T0" fmla="*/ 43 w 54"/>
                <a:gd name="T1" fmla="*/ 53 h 83"/>
                <a:gd name="T2" fmla="*/ 33 w 54"/>
                <a:gd name="T3" fmla="*/ 63 h 83"/>
                <a:gd name="T4" fmla="*/ 33 w 54"/>
                <a:gd name="T5" fmla="*/ 6 h 83"/>
                <a:gd name="T6" fmla="*/ 27 w 54"/>
                <a:gd name="T7" fmla="*/ 0 h 83"/>
                <a:gd name="T8" fmla="*/ 21 w 54"/>
                <a:gd name="T9" fmla="*/ 6 h 83"/>
                <a:gd name="T10" fmla="*/ 21 w 54"/>
                <a:gd name="T11" fmla="*/ 63 h 83"/>
                <a:gd name="T12" fmla="*/ 11 w 54"/>
                <a:gd name="T13" fmla="*/ 53 h 83"/>
                <a:gd name="T14" fmla="*/ 2 w 54"/>
                <a:gd name="T15" fmla="*/ 53 h 83"/>
                <a:gd name="T16" fmla="*/ 2 w 54"/>
                <a:gd name="T17" fmla="*/ 61 h 83"/>
                <a:gd name="T18" fmla="*/ 23 w 54"/>
                <a:gd name="T19" fmla="*/ 82 h 83"/>
                <a:gd name="T20" fmla="*/ 27 w 54"/>
                <a:gd name="T21" fmla="*/ 83 h 83"/>
                <a:gd name="T22" fmla="*/ 31 w 54"/>
                <a:gd name="T23" fmla="*/ 82 h 83"/>
                <a:gd name="T24" fmla="*/ 52 w 54"/>
                <a:gd name="T25" fmla="*/ 61 h 83"/>
                <a:gd name="T26" fmla="*/ 52 w 54"/>
                <a:gd name="T27" fmla="*/ 53 h 83"/>
                <a:gd name="T28" fmla="*/ 43 w 54"/>
                <a:gd name="T29" fmla="*/ 5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4" h="83">
                  <a:moveTo>
                    <a:pt x="43" y="53"/>
                  </a:moveTo>
                  <a:cubicBezTo>
                    <a:pt x="33" y="63"/>
                    <a:pt x="33" y="63"/>
                    <a:pt x="33" y="63"/>
                  </a:cubicBezTo>
                  <a:cubicBezTo>
                    <a:pt x="33" y="6"/>
                    <a:pt x="33" y="6"/>
                    <a:pt x="33" y="6"/>
                  </a:cubicBezTo>
                  <a:cubicBezTo>
                    <a:pt x="33" y="2"/>
                    <a:pt x="30" y="0"/>
                    <a:pt x="27" y="0"/>
                  </a:cubicBezTo>
                  <a:cubicBezTo>
                    <a:pt x="24" y="0"/>
                    <a:pt x="21" y="2"/>
                    <a:pt x="21" y="6"/>
                  </a:cubicBezTo>
                  <a:cubicBezTo>
                    <a:pt x="21" y="63"/>
                    <a:pt x="21" y="63"/>
                    <a:pt x="21" y="63"/>
                  </a:cubicBezTo>
                  <a:cubicBezTo>
                    <a:pt x="11" y="53"/>
                    <a:pt x="11" y="53"/>
                    <a:pt x="11" y="53"/>
                  </a:cubicBezTo>
                  <a:cubicBezTo>
                    <a:pt x="8" y="50"/>
                    <a:pt x="5" y="50"/>
                    <a:pt x="2" y="53"/>
                  </a:cubicBezTo>
                  <a:cubicBezTo>
                    <a:pt x="0" y="55"/>
                    <a:pt x="0" y="59"/>
                    <a:pt x="2" y="61"/>
                  </a:cubicBezTo>
                  <a:cubicBezTo>
                    <a:pt x="23" y="82"/>
                    <a:pt x="23" y="82"/>
                    <a:pt x="23" y="82"/>
                  </a:cubicBezTo>
                  <a:cubicBezTo>
                    <a:pt x="24" y="83"/>
                    <a:pt x="25" y="83"/>
                    <a:pt x="27" y="83"/>
                  </a:cubicBezTo>
                  <a:cubicBezTo>
                    <a:pt x="28" y="83"/>
                    <a:pt x="30" y="83"/>
                    <a:pt x="31" y="82"/>
                  </a:cubicBezTo>
                  <a:cubicBezTo>
                    <a:pt x="52" y="61"/>
                    <a:pt x="52" y="61"/>
                    <a:pt x="52" y="61"/>
                  </a:cubicBezTo>
                  <a:cubicBezTo>
                    <a:pt x="54" y="59"/>
                    <a:pt x="54" y="55"/>
                    <a:pt x="52" y="53"/>
                  </a:cubicBezTo>
                  <a:cubicBezTo>
                    <a:pt x="49" y="50"/>
                    <a:pt x="45" y="50"/>
                    <a:pt x="43" y="5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sp>
        <p:nvSpPr>
          <p:cNvPr id="26" name="Freeform 23"/>
          <p:cNvSpPr>
            <a:spLocks noEditPoints="1"/>
          </p:cNvSpPr>
          <p:nvPr/>
        </p:nvSpPr>
        <p:spPr bwMode="auto">
          <a:xfrm>
            <a:off x="4416425" y="3756769"/>
            <a:ext cx="311150" cy="330200"/>
          </a:xfrm>
          <a:custGeom>
            <a:avLst/>
            <a:gdLst>
              <a:gd name="T0" fmla="*/ 111 w 132"/>
              <a:gd name="T1" fmla="*/ 56 h 140"/>
              <a:gd name="T2" fmla="*/ 103 w 132"/>
              <a:gd name="T3" fmla="*/ 56 h 140"/>
              <a:gd name="T4" fmla="*/ 103 w 132"/>
              <a:gd name="T5" fmla="*/ 37 h 140"/>
              <a:gd name="T6" fmla="*/ 66 w 132"/>
              <a:gd name="T7" fmla="*/ 0 h 140"/>
              <a:gd name="T8" fmla="*/ 29 w 132"/>
              <a:gd name="T9" fmla="*/ 37 h 140"/>
              <a:gd name="T10" fmla="*/ 29 w 132"/>
              <a:gd name="T11" fmla="*/ 55 h 140"/>
              <a:gd name="T12" fmla="*/ 21 w 132"/>
              <a:gd name="T13" fmla="*/ 55 h 140"/>
              <a:gd name="T14" fmla="*/ 0 w 132"/>
              <a:gd name="T15" fmla="*/ 76 h 140"/>
              <a:gd name="T16" fmla="*/ 21 w 132"/>
              <a:gd name="T17" fmla="*/ 97 h 140"/>
              <a:gd name="T18" fmla="*/ 41 w 132"/>
              <a:gd name="T19" fmla="*/ 97 h 140"/>
              <a:gd name="T20" fmla="*/ 41 w 132"/>
              <a:gd name="T21" fmla="*/ 57 h 140"/>
              <a:gd name="T22" fmla="*/ 41 w 132"/>
              <a:gd name="T23" fmla="*/ 55 h 140"/>
              <a:gd name="T24" fmla="*/ 41 w 132"/>
              <a:gd name="T25" fmla="*/ 37 h 140"/>
              <a:gd name="T26" fmla="*/ 66 w 132"/>
              <a:gd name="T27" fmla="*/ 12 h 140"/>
              <a:gd name="T28" fmla="*/ 91 w 132"/>
              <a:gd name="T29" fmla="*/ 37 h 140"/>
              <a:gd name="T30" fmla="*/ 91 w 132"/>
              <a:gd name="T31" fmla="*/ 56 h 140"/>
              <a:gd name="T32" fmla="*/ 91 w 132"/>
              <a:gd name="T33" fmla="*/ 59 h 140"/>
              <a:gd name="T34" fmla="*/ 91 w 132"/>
              <a:gd name="T35" fmla="*/ 92 h 140"/>
              <a:gd name="T36" fmla="*/ 91 w 132"/>
              <a:gd name="T37" fmla="*/ 98 h 140"/>
              <a:gd name="T38" fmla="*/ 91 w 132"/>
              <a:gd name="T39" fmla="*/ 109 h 140"/>
              <a:gd name="T40" fmla="*/ 81 w 132"/>
              <a:gd name="T41" fmla="*/ 119 h 140"/>
              <a:gd name="T42" fmla="*/ 79 w 132"/>
              <a:gd name="T43" fmla="*/ 119 h 140"/>
              <a:gd name="T44" fmla="*/ 66 w 132"/>
              <a:gd name="T45" fmla="*/ 110 h 140"/>
              <a:gd name="T46" fmla="*/ 51 w 132"/>
              <a:gd name="T47" fmla="*/ 125 h 140"/>
              <a:gd name="T48" fmla="*/ 66 w 132"/>
              <a:gd name="T49" fmla="*/ 140 h 140"/>
              <a:gd name="T50" fmla="*/ 79 w 132"/>
              <a:gd name="T51" fmla="*/ 131 h 140"/>
              <a:gd name="T52" fmla="*/ 81 w 132"/>
              <a:gd name="T53" fmla="*/ 131 h 140"/>
              <a:gd name="T54" fmla="*/ 103 w 132"/>
              <a:gd name="T55" fmla="*/ 109 h 140"/>
              <a:gd name="T56" fmla="*/ 103 w 132"/>
              <a:gd name="T57" fmla="*/ 98 h 140"/>
              <a:gd name="T58" fmla="*/ 111 w 132"/>
              <a:gd name="T59" fmla="*/ 98 h 140"/>
              <a:gd name="T60" fmla="*/ 132 w 132"/>
              <a:gd name="T61" fmla="*/ 77 h 140"/>
              <a:gd name="T62" fmla="*/ 111 w 132"/>
              <a:gd name="T63" fmla="*/ 56 h 140"/>
              <a:gd name="T64" fmla="*/ 29 w 132"/>
              <a:gd name="T65" fmla="*/ 85 h 140"/>
              <a:gd name="T66" fmla="*/ 21 w 132"/>
              <a:gd name="T67" fmla="*/ 85 h 140"/>
              <a:gd name="T68" fmla="*/ 12 w 132"/>
              <a:gd name="T69" fmla="*/ 76 h 140"/>
              <a:gd name="T70" fmla="*/ 21 w 132"/>
              <a:gd name="T71" fmla="*/ 67 h 140"/>
              <a:gd name="T72" fmla="*/ 29 w 132"/>
              <a:gd name="T73" fmla="*/ 67 h 140"/>
              <a:gd name="T74" fmla="*/ 29 w 132"/>
              <a:gd name="T75" fmla="*/ 85 h 140"/>
              <a:gd name="T76" fmla="*/ 111 w 132"/>
              <a:gd name="T77" fmla="*/ 86 h 140"/>
              <a:gd name="T78" fmla="*/ 103 w 132"/>
              <a:gd name="T79" fmla="*/ 86 h 140"/>
              <a:gd name="T80" fmla="*/ 103 w 132"/>
              <a:gd name="T81" fmla="*/ 68 h 140"/>
              <a:gd name="T82" fmla="*/ 111 w 132"/>
              <a:gd name="T83" fmla="*/ 68 h 140"/>
              <a:gd name="T84" fmla="*/ 120 w 132"/>
              <a:gd name="T85" fmla="*/ 77 h 140"/>
              <a:gd name="T86" fmla="*/ 111 w 132"/>
              <a:gd name="T87" fmla="*/ 86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2" h="140">
                <a:moveTo>
                  <a:pt x="111" y="56"/>
                </a:moveTo>
                <a:cubicBezTo>
                  <a:pt x="103" y="56"/>
                  <a:pt x="103" y="56"/>
                  <a:pt x="103" y="56"/>
                </a:cubicBezTo>
                <a:cubicBezTo>
                  <a:pt x="103" y="37"/>
                  <a:pt x="103" y="37"/>
                  <a:pt x="103" y="37"/>
                </a:cubicBezTo>
                <a:cubicBezTo>
                  <a:pt x="103" y="16"/>
                  <a:pt x="86" y="0"/>
                  <a:pt x="66" y="0"/>
                </a:cubicBezTo>
                <a:cubicBezTo>
                  <a:pt x="46" y="0"/>
                  <a:pt x="29" y="16"/>
                  <a:pt x="29" y="37"/>
                </a:cubicBezTo>
                <a:cubicBezTo>
                  <a:pt x="29" y="55"/>
                  <a:pt x="29" y="55"/>
                  <a:pt x="29" y="55"/>
                </a:cubicBezTo>
                <a:cubicBezTo>
                  <a:pt x="21" y="55"/>
                  <a:pt x="21" y="55"/>
                  <a:pt x="21" y="55"/>
                </a:cubicBezTo>
                <a:cubicBezTo>
                  <a:pt x="9" y="55"/>
                  <a:pt x="0" y="65"/>
                  <a:pt x="0" y="76"/>
                </a:cubicBezTo>
                <a:cubicBezTo>
                  <a:pt x="0" y="88"/>
                  <a:pt x="9" y="97"/>
                  <a:pt x="21" y="97"/>
                </a:cubicBezTo>
                <a:cubicBezTo>
                  <a:pt x="41" y="97"/>
                  <a:pt x="41" y="97"/>
                  <a:pt x="41" y="97"/>
                </a:cubicBezTo>
                <a:cubicBezTo>
                  <a:pt x="41" y="57"/>
                  <a:pt x="41" y="57"/>
                  <a:pt x="41" y="57"/>
                </a:cubicBezTo>
                <a:cubicBezTo>
                  <a:pt x="41" y="55"/>
                  <a:pt x="41" y="55"/>
                  <a:pt x="41" y="55"/>
                </a:cubicBezTo>
                <a:cubicBezTo>
                  <a:pt x="41" y="37"/>
                  <a:pt x="41" y="37"/>
                  <a:pt x="41" y="37"/>
                </a:cubicBezTo>
                <a:cubicBezTo>
                  <a:pt x="41" y="23"/>
                  <a:pt x="52" y="12"/>
                  <a:pt x="66" y="12"/>
                </a:cubicBezTo>
                <a:cubicBezTo>
                  <a:pt x="80" y="12"/>
                  <a:pt x="91" y="23"/>
                  <a:pt x="91" y="37"/>
                </a:cubicBezTo>
                <a:cubicBezTo>
                  <a:pt x="91" y="56"/>
                  <a:pt x="91" y="56"/>
                  <a:pt x="91" y="56"/>
                </a:cubicBezTo>
                <a:cubicBezTo>
                  <a:pt x="91" y="59"/>
                  <a:pt x="91" y="59"/>
                  <a:pt x="91" y="59"/>
                </a:cubicBezTo>
                <a:cubicBezTo>
                  <a:pt x="91" y="92"/>
                  <a:pt x="91" y="92"/>
                  <a:pt x="91" y="92"/>
                </a:cubicBezTo>
                <a:cubicBezTo>
                  <a:pt x="91" y="98"/>
                  <a:pt x="91" y="98"/>
                  <a:pt x="91" y="98"/>
                </a:cubicBezTo>
                <a:cubicBezTo>
                  <a:pt x="91" y="109"/>
                  <a:pt x="91" y="109"/>
                  <a:pt x="91" y="109"/>
                </a:cubicBezTo>
                <a:cubicBezTo>
                  <a:pt x="91" y="114"/>
                  <a:pt x="86" y="119"/>
                  <a:pt x="81" y="119"/>
                </a:cubicBezTo>
                <a:cubicBezTo>
                  <a:pt x="79" y="119"/>
                  <a:pt x="79" y="119"/>
                  <a:pt x="79" y="119"/>
                </a:cubicBezTo>
                <a:cubicBezTo>
                  <a:pt x="77" y="114"/>
                  <a:pt x="72" y="110"/>
                  <a:pt x="66" y="110"/>
                </a:cubicBezTo>
                <a:cubicBezTo>
                  <a:pt x="58" y="110"/>
                  <a:pt x="51" y="117"/>
                  <a:pt x="51" y="125"/>
                </a:cubicBezTo>
                <a:cubicBezTo>
                  <a:pt x="51" y="133"/>
                  <a:pt x="58" y="140"/>
                  <a:pt x="66" y="140"/>
                </a:cubicBezTo>
                <a:cubicBezTo>
                  <a:pt x="72" y="140"/>
                  <a:pt x="77" y="136"/>
                  <a:pt x="79" y="131"/>
                </a:cubicBezTo>
                <a:cubicBezTo>
                  <a:pt x="81" y="131"/>
                  <a:pt x="81" y="131"/>
                  <a:pt x="81" y="131"/>
                </a:cubicBezTo>
                <a:cubicBezTo>
                  <a:pt x="93" y="131"/>
                  <a:pt x="103" y="121"/>
                  <a:pt x="103" y="109"/>
                </a:cubicBezTo>
                <a:cubicBezTo>
                  <a:pt x="103" y="98"/>
                  <a:pt x="103" y="98"/>
                  <a:pt x="103" y="98"/>
                </a:cubicBezTo>
                <a:cubicBezTo>
                  <a:pt x="111" y="98"/>
                  <a:pt x="111" y="98"/>
                  <a:pt x="111" y="98"/>
                </a:cubicBezTo>
                <a:cubicBezTo>
                  <a:pt x="123" y="98"/>
                  <a:pt x="132" y="89"/>
                  <a:pt x="132" y="77"/>
                </a:cubicBezTo>
                <a:cubicBezTo>
                  <a:pt x="132" y="66"/>
                  <a:pt x="123" y="56"/>
                  <a:pt x="111" y="56"/>
                </a:cubicBezTo>
                <a:close/>
                <a:moveTo>
                  <a:pt x="29" y="85"/>
                </a:moveTo>
                <a:cubicBezTo>
                  <a:pt x="21" y="85"/>
                  <a:pt x="21" y="85"/>
                  <a:pt x="21" y="85"/>
                </a:cubicBezTo>
                <a:cubicBezTo>
                  <a:pt x="16" y="85"/>
                  <a:pt x="12" y="81"/>
                  <a:pt x="12" y="76"/>
                </a:cubicBezTo>
                <a:cubicBezTo>
                  <a:pt x="12" y="71"/>
                  <a:pt x="16" y="67"/>
                  <a:pt x="21" y="67"/>
                </a:cubicBezTo>
                <a:cubicBezTo>
                  <a:pt x="29" y="67"/>
                  <a:pt x="29" y="67"/>
                  <a:pt x="29" y="67"/>
                </a:cubicBezTo>
                <a:lnTo>
                  <a:pt x="29" y="85"/>
                </a:lnTo>
                <a:close/>
                <a:moveTo>
                  <a:pt x="111" y="86"/>
                </a:moveTo>
                <a:cubicBezTo>
                  <a:pt x="103" y="86"/>
                  <a:pt x="103" y="86"/>
                  <a:pt x="103" y="86"/>
                </a:cubicBezTo>
                <a:cubicBezTo>
                  <a:pt x="103" y="68"/>
                  <a:pt x="103" y="68"/>
                  <a:pt x="103" y="68"/>
                </a:cubicBezTo>
                <a:cubicBezTo>
                  <a:pt x="111" y="68"/>
                  <a:pt x="111" y="68"/>
                  <a:pt x="111" y="68"/>
                </a:cubicBezTo>
                <a:cubicBezTo>
                  <a:pt x="116" y="68"/>
                  <a:pt x="120" y="72"/>
                  <a:pt x="120" y="77"/>
                </a:cubicBezTo>
                <a:cubicBezTo>
                  <a:pt x="120" y="82"/>
                  <a:pt x="116" y="86"/>
                  <a:pt x="111" y="86"/>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nvGrpSpPr>
          <p:cNvPr id="27" name="Group 24"/>
          <p:cNvGrpSpPr>
            <a:grpSpLocks/>
          </p:cNvGrpSpPr>
          <p:nvPr/>
        </p:nvGrpSpPr>
        <p:grpSpPr bwMode="auto">
          <a:xfrm>
            <a:off x="5399088" y="2783631"/>
            <a:ext cx="307975" cy="263525"/>
            <a:chOff x="0" y="0"/>
            <a:chExt cx="280" cy="240"/>
          </a:xfrm>
        </p:grpSpPr>
        <p:sp>
          <p:nvSpPr>
            <p:cNvPr id="28" name="Freeform 25"/>
            <p:cNvSpPr>
              <a:spLocks noEditPoints="1"/>
            </p:cNvSpPr>
            <p:nvPr/>
          </p:nvSpPr>
          <p:spPr bwMode="auto">
            <a:xfrm>
              <a:off x="0" y="0"/>
              <a:ext cx="280" cy="240"/>
            </a:xfrm>
            <a:custGeom>
              <a:avLst/>
              <a:gdLst>
                <a:gd name="T0" fmla="*/ 122 w 140"/>
                <a:gd name="T1" fmla="*/ 20 h 120"/>
                <a:gd name="T2" fmla="*/ 100 w 140"/>
                <a:gd name="T3" fmla="*/ 20 h 120"/>
                <a:gd name="T4" fmla="*/ 100 w 140"/>
                <a:gd name="T5" fmla="*/ 18 h 120"/>
                <a:gd name="T6" fmla="*/ 100 w 140"/>
                <a:gd name="T7" fmla="*/ 15 h 120"/>
                <a:gd name="T8" fmla="*/ 85 w 140"/>
                <a:gd name="T9" fmla="*/ 0 h 120"/>
                <a:gd name="T10" fmla="*/ 70 w 140"/>
                <a:gd name="T11" fmla="*/ 0 h 120"/>
                <a:gd name="T12" fmla="*/ 56 w 140"/>
                <a:gd name="T13" fmla="*/ 15 h 120"/>
                <a:gd name="T14" fmla="*/ 56 w 140"/>
                <a:gd name="T15" fmla="*/ 20 h 120"/>
                <a:gd name="T16" fmla="*/ 18 w 140"/>
                <a:gd name="T17" fmla="*/ 20 h 120"/>
                <a:gd name="T18" fmla="*/ 0 w 140"/>
                <a:gd name="T19" fmla="*/ 38 h 120"/>
                <a:gd name="T20" fmla="*/ 0 w 140"/>
                <a:gd name="T21" fmla="*/ 101 h 120"/>
                <a:gd name="T22" fmla="*/ 18 w 140"/>
                <a:gd name="T23" fmla="*/ 120 h 120"/>
                <a:gd name="T24" fmla="*/ 122 w 140"/>
                <a:gd name="T25" fmla="*/ 120 h 120"/>
                <a:gd name="T26" fmla="*/ 140 w 140"/>
                <a:gd name="T27" fmla="*/ 101 h 120"/>
                <a:gd name="T28" fmla="*/ 140 w 140"/>
                <a:gd name="T29" fmla="*/ 38 h 120"/>
                <a:gd name="T30" fmla="*/ 122 w 140"/>
                <a:gd name="T31" fmla="*/ 20 h 120"/>
                <a:gd name="T32" fmla="*/ 12 w 140"/>
                <a:gd name="T33" fmla="*/ 101 h 120"/>
                <a:gd name="T34" fmla="*/ 12 w 140"/>
                <a:gd name="T35" fmla="*/ 38 h 120"/>
                <a:gd name="T36" fmla="*/ 18 w 140"/>
                <a:gd name="T37" fmla="*/ 32 h 120"/>
                <a:gd name="T38" fmla="*/ 33 w 140"/>
                <a:gd name="T39" fmla="*/ 32 h 120"/>
                <a:gd name="T40" fmla="*/ 33 w 140"/>
                <a:gd name="T41" fmla="*/ 108 h 120"/>
                <a:gd name="T42" fmla="*/ 18 w 140"/>
                <a:gd name="T43" fmla="*/ 108 h 120"/>
                <a:gd name="T44" fmla="*/ 12 w 140"/>
                <a:gd name="T45" fmla="*/ 101 h 120"/>
                <a:gd name="T46" fmla="*/ 128 w 140"/>
                <a:gd name="T47" fmla="*/ 101 h 120"/>
                <a:gd name="T48" fmla="*/ 122 w 140"/>
                <a:gd name="T49" fmla="*/ 108 h 120"/>
                <a:gd name="T50" fmla="*/ 45 w 140"/>
                <a:gd name="T51" fmla="*/ 108 h 120"/>
                <a:gd name="T52" fmla="*/ 45 w 140"/>
                <a:gd name="T53" fmla="*/ 32 h 120"/>
                <a:gd name="T54" fmla="*/ 56 w 140"/>
                <a:gd name="T55" fmla="*/ 32 h 120"/>
                <a:gd name="T56" fmla="*/ 99 w 140"/>
                <a:gd name="T57" fmla="*/ 32 h 120"/>
                <a:gd name="T58" fmla="*/ 122 w 140"/>
                <a:gd name="T59" fmla="*/ 32 h 120"/>
                <a:gd name="T60" fmla="*/ 128 w 140"/>
                <a:gd name="T61" fmla="*/ 38 h 120"/>
                <a:gd name="T62" fmla="*/ 128 w 140"/>
                <a:gd name="T63" fmla="*/ 101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40" h="120">
                  <a:moveTo>
                    <a:pt x="122" y="20"/>
                  </a:moveTo>
                  <a:cubicBezTo>
                    <a:pt x="100" y="20"/>
                    <a:pt x="100" y="20"/>
                    <a:pt x="100" y="20"/>
                  </a:cubicBezTo>
                  <a:cubicBezTo>
                    <a:pt x="100" y="18"/>
                    <a:pt x="100" y="18"/>
                    <a:pt x="100" y="18"/>
                  </a:cubicBezTo>
                  <a:cubicBezTo>
                    <a:pt x="100" y="15"/>
                    <a:pt x="100" y="15"/>
                    <a:pt x="100" y="15"/>
                  </a:cubicBezTo>
                  <a:cubicBezTo>
                    <a:pt x="100" y="6"/>
                    <a:pt x="93" y="0"/>
                    <a:pt x="85" y="0"/>
                  </a:cubicBezTo>
                  <a:cubicBezTo>
                    <a:pt x="70" y="0"/>
                    <a:pt x="70" y="0"/>
                    <a:pt x="70" y="0"/>
                  </a:cubicBezTo>
                  <a:cubicBezTo>
                    <a:pt x="62" y="0"/>
                    <a:pt x="56" y="6"/>
                    <a:pt x="56" y="15"/>
                  </a:cubicBezTo>
                  <a:cubicBezTo>
                    <a:pt x="56" y="20"/>
                    <a:pt x="56" y="20"/>
                    <a:pt x="56" y="20"/>
                  </a:cubicBezTo>
                  <a:cubicBezTo>
                    <a:pt x="18" y="20"/>
                    <a:pt x="18" y="20"/>
                    <a:pt x="18" y="20"/>
                  </a:cubicBezTo>
                  <a:cubicBezTo>
                    <a:pt x="8" y="20"/>
                    <a:pt x="0" y="28"/>
                    <a:pt x="0" y="38"/>
                  </a:cubicBezTo>
                  <a:cubicBezTo>
                    <a:pt x="0" y="101"/>
                    <a:pt x="0" y="101"/>
                    <a:pt x="0" y="101"/>
                  </a:cubicBezTo>
                  <a:cubicBezTo>
                    <a:pt x="0" y="112"/>
                    <a:pt x="8" y="120"/>
                    <a:pt x="18" y="120"/>
                  </a:cubicBezTo>
                  <a:cubicBezTo>
                    <a:pt x="122" y="120"/>
                    <a:pt x="122" y="120"/>
                    <a:pt x="122" y="120"/>
                  </a:cubicBezTo>
                  <a:cubicBezTo>
                    <a:pt x="132" y="120"/>
                    <a:pt x="140" y="111"/>
                    <a:pt x="140" y="101"/>
                  </a:cubicBezTo>
                  <a:cubicBezTo>
                    <a:pt x="140" y="38"/>
                    <a:pt x="140" y="38"/>
                    <a:pt x="140" y="38"/>
                  </a:cubicBezTo>
                  <a:cubicBezTo>
                    <a:pt x="140" y="28"/>
                    <a:pt x="132" y="20"/>
                    <a:pt x="122" y="20"/>
                  </a:cubicBezTo>
                  <a:close/>
                  <a:moveTo>
                    <a:pt x="12" y="101"/>
                  </a:moveTo>
                  <a:cubicBezTo>
                    <a:pt x="12" y="38"/>
                    <a:pt x="12" y="38"/>
                    <a:pt x="12" y="38"/>
                  </a:cubicBezTo>
                  <a:cubicBezTo>
                    <a:pt x="12" y="34"/>
                    <a:pt x="15" y="32"/>
                    <a:pt x="18" y="32"/>
                  </a:cubicBezTo>
                  <a:cubicBezTo>
                    <a:pt x="33" y="32"/>
                    <a:pt x="33" y="32"/>
                    <a:pt x="33" y="32"/>
                  </a:cubicBezTo>
                  <a:cubicBezTo>
                    <a:pt x="33" y="108"/>
                    <a:pt x="33" y="108"/>
                    <a:pt x="33" y="108"/>
                  </a:cubicBezTo>
                  <a:cubicBezTo>
                    <a:pt x="18" y="108"/>
                    <a:pt x="18" y="108"/>
                    <a:pt x="18" y="108"/>
                  </a:cubicBezTo>
                  <a:cubicBezTo>
                    <a:pt x="14" y="108"/>
                    <a:pt x="12" y="105"/>
                    <a:pt x="12" y="101"/>
                  </a:cubicBezTo>
                  <a:close/>
                  <a:moveTo>
                    <a:pt x="128" y="101"/>
                  </a:moveTo>
                  <a:cubicBezTo>
                    <a:pt x="128" y="105"/>
                    <a:pt x="125" y="108"/>
                    <a:pt x="122" y="108"/>
                  </a:cubicBezTo>
                  <a:cubicBezTo>
                    <a:pt x="45" y="108"/>
                    <a:pt x="45" y="108"/>
                    <a:pt x="45" y="108"/>
                  </a:cubicBezTo>
                  <a:cubicBezTo>
                    <a:pt x="45" y="32"/>
                    <a:pt x="45" y="32"/>
                    <a:pt x="45" y="32"/>
                  </a:cubicBezTo>
                  <a:cubicBezTo>
                    <a:pt x="56" y="32"/>
                    <a:pt x="56" y="32"/>
                    <a:pt x="56" y="32"/>
                  </a:cubicBezTo>
                  <a:cubicBezTo>
                    <a:pt x="99" y="32"/>
                    <a:pt x="99" y="32"/>
                    <a:pt x="99" y="32"/>
                  </a:cubicBezTo>
                  <a:cubicBezTo>
                    <a:pt x="122" y="32"/>
                    <a:pt x="122" y="32"/>
                    <a:pt x="122" y="32"/>
                  </a:cubicBezTo>
                  <a:cubicBezTo>
                    <a:pt x="125" y="32"/>
                    <a:pt x="128" y="34"/>
                    <a:pt x="128" y="38"/>
                  </a:cubicBezTo>
                  <a:lnTo>
                    <a:pt x="128" y="10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9" name="Freeform 26"/>
            <p:cNvSpPr>
              <a:spLocks noEditPoints="1"/>
            </p:cNvSpPr>
            <p:nvPr/>
          </p:nvSpPr>
          <p:spPr bwMode="auto">
            <a:xfrm>
              <a:off x="112" y="100"/>
              <a:ext cx="88" cy="88"/>
            </a:xfrm>
            <a:custGeom>
              <a:avLst/>
              <a:gdLst>
                <a:gd name="T0" fmla="*/ 22 w 44"/>
                <a:gd name="T1" fmla="*/ 0 h 44"/>
                <a:gd name="T2" fmla="*/ 0 w 44"/>
                <a:gd name="T3" fmla="*/ 22 h 44"/>
                <a:gd name="T4" fmla="*/ 22 w 44"/>
                <a:gd name="T5" fmla="*/ 44 h 44"/>
                <a:gd name="T6" fmla="*/ 44 w 44"/>
                <a:gd name="T7" fmla="*/ 22 h 44"/>
                <a:gd name="T8" fmla="*/ 22 w 44"/>
                <a:gd name="T9" fmla="*/ 0 h 44"/>
                <a:gd name="T10" fmla="*/ 22 w 44"/>
                <a:gd name="T11" fmla="*/ 32 h 44"/>
                <a:gd name="T12" fmla="*/ 12 w 44"/>
                <a:gd name="T13" fmla="*/ 22 h 44"/>
                <a:gd name="T14" fmla="*/ 22 w 44"/>
                <a:gd name="T15" fmla="*/ 12 h 44"/>
                <a:gd name="T16" fmla="*/ 32 w 44"/>
                <a:gd name="T17" fmla="*/ 22 h 44"/>
                <a:gd name="T18" fmla="*/ 22 w 44"/>
                <a:gd name="T19" fmla="*/ 3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 h="44">
                  <a:moveTo>
                    <a:pt x="22" y="0"/>
                  </a:moveTo>
                  <a:cubicBezTo>
                    <a:pt x="10" y="0"/>
                    <a:pt x="0" y="10"/>
                    <a:pt x="0" y="22"/>
                  </a:cubicBezTo>
                  <a:cubicBezTo>
                    <a:pt x="0" y="34"/>
                    <a:pt x="10" y="44"/>
                    <a:pt x="22" y="44"/>
                  </a:cubicBezTo>
                  <a:cubicBezTo>
                    <a:pt x="34" y="44"/>
                    <a:pt x="44" y="34"/>
                    <a:pt x="44" y="22"/>
                  </a:cubicBezTo>
                  <a:cubicBezTo>
                    <a:pt x="44" y="10"/>
                    <a:pt x="34" y="0"/>
                    <a:pt x="22" y="0"/>
                  </a:cubicBezTo>
                  <a:close/>
                  <a:moveTo>
                    <a:pt x="22" y="32"/>
                  </a:moveTo>
                  <a:cubicBezTo>
                    <a:pt x="16" y="32"/>
                    <a:pt x="12" y="27"/>
                    <a:pt x="12" y="22"/>
                  </a:cubicBezTo>
                  <a:cubicBezTo>
                    <a:pt x="12" y="16"/>
                    <a:pt x="16" y="12"/>
                    <a:pt x="22" y="12"/>
                  </a:cubicBezTo>
                  <a:cubicBezTo>
                    <a:pt x="27" y="12"/>
                    <a:pt x="32" y="16"/>
                    <a:pt x="32" y="22"/>
                  </a:cubicBezTo>
                  <a:cubicBezTo>
                    <a:pt x="32" y="27"/>
                    <a:pt x="27" y="32"/>
                    <a:pt x="22" y="32"/>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sp>
        <p:nvSpPr>
          <p:cNvPr id="30" name="Freeform 27"/>
          <p:cNvSpPr>
            <a:spLocks noEditPoints="1"/>
          </p:cNvSpPr>
          <p:nvPr/>
        </p:nvSpPr>
        <p:spPr bwMode="auto">
          <a:xfrm>
            <a:off x="4456113" y="2823319"/>
            <a:ext cx="231775" cy="215900"/>
          </a:xfrm>
          <a:custGeom>
            <a:avLst/>
            <a:gdLst>
              <a:gd name="T0" fmla="*/ 138 w 142"/>
              <a:gd name="T1" fmla="*/ 47 h 133"/>
              <a:gd name="T2" fmla="*/ 114 w 142"/>
              <a:gd name="T3" fmla="*/ 30 h 133"/>
              <a:gd name="T4" fmla="*/ 114 w 142"/>
              <a:gd name="T5" fmla="*/ 12 h 133"/>
              <a:gd name="T6" fmla="*/ 108 w 142"/>
              <a:gd name="T7" fmla="*/ 6 h 133"/>
              <a:gd name="T8" fmla="*/ 104 w 142"/>
              <a:gd name="T9" fmla="*/ 6 h 133"/>
              <a:gd name="T10" fmla="*/ 98 w 142"/>
              <a:gd name="T11" fmla="*/ 12 h 133"/>
              <a:gd name="T12" fmla="*/ 98 w 142"/>
              <a:gd name="T13" fmla="*/ 18 h 133"/>
              <a:gd name="T14" fmla="*/ 74 w 142"/>
              <a:gd name="T15" fmla="*/ 2 h 133"/>
              <a:gd name="T16" fmla="*/ 68 w 142"/>
              <a:gd name="T17" fmla="*/ 2 h 133"/>
              <a:gd name="T18" fmla="*/ 4 w 142"/>
              <a:gd name="T19" fmla="*/ 47 h 133"/>
              <a:gd name="T20" fmla="*/ 2 w 142"/>
              <a:gd name="T21" fmla="*/ 56 h 133"/>
              <a:gd name="T22" fmla="*/ 10 w 142"/>
              <a:gd name="T23" fmla="*/ 57 h 133"/>
              <a:gd name="T24" fmla="*/ 17 w 142"/>
              <a:gd name="T25" fmla="*/ 52 h 133"/>
              <a:gd name="T26" fmla="*/ 17 w 142"/>
              <a:gd name="T27" fmla="*/ 123 h 133"/>
              <a:gd name="T28" fmla="*/ 27 w 142"/>
              <a:gd name="T29" fmla="*/ 133 h 133"/>
              <a:gd name="T30" fmla="*/ 115 w 142"/>
              <a:gd name="T31" fmla="*/ 133 h 133"/>
              <a:gd name="T32" fmla="*/ 125 w 142"/>
              <a:gd name="T33" fmla="*/ 123 h 133"/>
              <a:gd name="T34" fmla="*/ 125 w 142"/>
              <a:gd name="T35" fmla="*/ 52 h 133"/>
              <a:gd name="T36" fmla="*/ 132 w 142"/>
              <a:gd name="T37" fmla="*/ 57 h 133"/>
              <a:gd name="T38" fmla="*/ 135 w 142"/>
              <a:gd name="T39" fmla="*/ 58 h 133"/>
              <a:gd name="T40" fmla="*/ 140 w 142"/>
              <a:gd name="T41" fmla="*/ 56 h 133"/>
              <a:gd name="T42" fmla="*/ 138 w 142"/>
              <a:gd name="T43" fmla="*/ 47 h 133"/>
              <a:gd name="T44" fmla="*/ 83 w 142"/>
              <a:gd name="T45" fmla="*/ 121 h 133"/>
              <a:gd name="T46" fmla="*/ 59 w 142"/>
              <a:gd name="T47" fmla="*/ 121 h 133"/>
              <a:gd name="T48" fmla="*/ 59 w 142"/>
              <a:gd name="T49" fmla="*/ 84 h 133"/>
              <a:gd name="T50" fmla="*/ 83 w 142"/>
              <a:gd name="T51" fmla="*/ 84 h 133"/>
              <a:gd name="T52" fmla="*/ 83 w 142"/>
              <a:gd name="T53" fmla="*/ 121 h 133"/>
              <a:gd name="T54" fmla="*/ 113 w 142"/>
              <a:gd name="T55" fmla="*/ 121 h 133"/>
              <a:gd name="T56" fmla="*/ 95 w 142"/>
              <a:gd name="T57" fmla="*/ 121 h 133"/>
              <a:gd name="T58" fmla="*/ 95 w 142"/>
              <a:gd name="T59" fmla="*/ 82 h 133"/>
              <a:gd name="T60" fmla="*/ 85 w 142"/>
              <a:gd name="T61" fmla="*/ 72 h 133"/>
              <a:gd name="T62" fmla="*/ 57 w 142"/>
              <a:gd name="T63" fmla="*/ 72 h 133"/>
              <a:gd name="T64" fmla="*/ 47 w 142"/>
              <a:gd name="T65" fmla="*/ 82 h 133"/>
              <a:gd name="T66" fmla="*/ 47 w 142"/>
              <a:gd name="T67" fmla="*/ 121 h 133"/>
              <a:gd name="T68" fmla="*/ 29 w 142"/>
              <a:gd name="T69" fmla="*/ 121 h 133"/>
              <a:gd name="T70" fmla="*/ 29 w 142"/>
              <a:gd name="T71" fmla="*/ 44 h 133"/>
              <a:gd name="T72" fmla="*/ 71 w 142"/>
              <a:gd name="T73" fmla="*/ 14 h 133"/>
              <a:gd name="T74" fmla="*/ 113 w 142"/>
              <a:gd name="T75" fmla="*/ 44 h 133"/>
              <a:gd name="T76" fmla="*/ 113 w 142"/>
              <a:gd name="T77" fmla="*/ 121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42" h="133">
                <a:moveTo>
                  <a:pt x="138" y="47"/>
                </a:moveTo>
                <a:cubicBezTo>
                  <a:pt x="114" y="30"/>
                  <a:pt x="114" y="30"/>
                  <a:pt x="114" y="30"/>
                </a:cubicBezTo>
                <a:cubicBezTo>
                  <a:pt x="114" y="12"/>
                  <a:pt x="114" y="12"/>
                  <a:pt x="114" y="12"/>
                </a:cubicBezTo>
                <a:cubicBezTo>
                  <a:pt x="114" y="9"/>
                  <a:pt x="111" y="6"/>
                  <a:pt x="108" y="6"/>
                </a:cubicBezTo>
                <a:cubicBezTo>
                  <a:pt x="104" y="6"/>
                  <a:pt x="104" y="6"/>
                  <a:pt x="104" y="6"/>
                </a:cubicBezTo>
                <a:cubicBezTo>
                  <a:pt x="100" y="6"/>
                  <a:pt x="98" y="9"/>
                  <a:pt x="98" y="12"/>
                </a:cubicBezTo>
                <a:cubicBezTo>
                  <a:pt x="98" y="18"/>
                  <a:pt x="98" y="18"/>
                  <a:pt x="98" y="18"/>
                </a:cubicBezTo>
                <a:cubicBezTo>
                  <a:pt x="74" y="2"/>
                  <a:pt x="74" y="2"/>
                  <a:pt x="74" y="2"/>
                </a:cubicBezTo>
                <a:cubicBezTo>
                  <a:pt x="72" y="0"/>
                  <a:pt x="70" y="0"/>
                  <a:pt x="68" y="2"/>
                </a:cubicBezTo>
                <a:cubicBezTo>
                  <a:pt x="4" y="47"/>
                  <a:pt x="4" y="47"/>
                  <a:pt x="4" y="47"/>
                </a:cubicBezTo>
                <a:cubicBezTo>
                  <a:pt x="1" y="49"/>
                  <a:pt x="0" y="53"/>
                  <a:pt x="2" y="56"/>
                </a:cubicBezTo>
                <a:cubicBezTo>
                  <a:pt x="4" y="58"/>
                  <a:pt x="8" y="59"/>
                  <a:pt x="10" y="57"/>
                </a:cubicBezTo>
                <a:cubicBezTo>
                  <a:pt x="17" y="52"/>
                  <a:pt x="17" y="52"/>
                  <a:pt x="17" y="52"/>
                </a:cubicBezTo>
                <a:cubicBezTo>
                  <a:pt x="17" y="123"/>
                  <a:pt x="17" y="123"/>
                  <a:pt x="17" y="123"/>
                </a:cubicBezTo>
                <a:cubicBezTo>
                  <a:pt x="17" y="129"/>
                  <a:pt x="21" y="133"/>
                  <a:pt x="27" y="133"/>
                </a:cubicBezTo>
                <a:cubicBezTo>
                  <a:pt x="115" y="133"/>
                  <a:pt x="115" y="133"/>
                  <a:pt x="115" y="133"/>
                </a:cubicBezTo>
                <a:cubicBezTo>
                  <a:pt x="121" y="133"/>
                  <a:pt x="125" y="129"/>
                  <a:pt x="125" y="123"/>
                </a:cubicBezTo>
                <a:cubicBezTo>
                  <a:pt x="125" y="52"/>
                  <a:pt x="125" y="52"/>
                  <a:pt x="125" y="52"/>
                </a:cubicBezTo>
                <a:cubicBezTo>
                  <a:pt x="132" y="57"/>
                  <a:pt x="132" y="57"/>
                  <a:pt x="132" y="57"/>
                </a:cubicBezTo>
                <a:cubicBezTo>
                  <a:pt x="133" y="58"/>
                  <a:pt x="134" y="58"/>
                  <a:pt x="135" y="58"/>
                </a:cubicBezTo>
                <a:cubicBezTo>
                  <a:pt x="137" y="58"/>
                  <a:pt x="139" y="57"/>
                  <a:pt x="140" y="56"/>
                </a:cubicBezTo>
                <a:cubicBezTo>
                  <a:pt x="142" y="53"/>
                  <a:pt x="141" y="49"/>
                  <a:pt x="138" y="47"/>
                </a:cubicBezTo>
                <a:close/>
                <a:moveTo>
                  <a:pt x="83" y="121"/>
                </a:moveTo>
                <a:cubicBezTo>
                  <a:pt x="59" y="121"/>
                  <a:pt x="59" y="121"/>
                  <a:pt x="59" y="121"/>
                </a:cubicBezTo>
                <a:cubicBezTo>
                  <a:pt x="59" y="84"/>
                  <a:pt x="59" y="84"/>
                  <a:pt x="59" y="84"/>
                </a:cubicBezTo>
                <a:cubicBezTo>
                  <a:pt x="83" y="84"/>
                  <a:pt x="83" y="84"/>
                  <a:pt x="83" y="84"/>
                </a:cubicBezTo>
                <a:lnTo>
                  <a:pt x="83" y="121"/>
                </a:lnTo>
                <a:close/>
                <a:moveTo>
                  <a:pt x="113" y="121"/>
                </a:moveTo>
                <a:cubicBezTo>
                  <a:pt x="95" y="121"/>
                  <a:pt x="95" y="121"/>
                  <a:pt x="95" y="121"/>
                </a:cubicBezTo>
                <a:cubicBezTo>
                  <a:pt x="95" y="82"/>
                  <a:pt x="95" y="82"/>
                  <a:pt x="95" y="82"/>
                </a:cubicBezTo>
                <a:cubicBezTo>
                  <a:pt x="95" y="76"/>
                  <a:pt x="90" y="72"/>
                  <a:pt x="85" y="72"/>
                </a:cubicBezTo>
                <a:cubicBezTo>
                  <a:pt x="57" y="72"/>
                  <a:pt x="57" y="72"/>
                  <a:pt x="57" y="72"/>
                </a:cubicBezTo>
                <a:cubicBezTo>
                  <a:pt x="52" y="72"/>
                  <a:pt x="47" y="76"/>
                  <a:pt x="47" y="82"/>
                </a:cubicBezTo>
                <a:cubicBezTo>
                  <a:pt x="47" y="121"/>
                  <a:pt x="47" y="121"/>
                  <a:pt x="47" y="121"/>
                </a:cubicBezTo>
                <a:cubicBezTo>
                  <a:pt x="29" y="121"/>
                  <a:pt x="29" y="121"/>
                  <a:pt x="29" y="121"/>
                </a:cubicBezTo>
                <a:cubicBezTo>
                  <a:pt x="29" y="44"/>
                  <a:pt x="29" y="44"/>
                  <a:pt x="29" y="44"/>
                </a:cubicBezTo>
                <a:cubicBezTo>
                  <a:pt x="71" y="14"/>
                  <a:pt x="71" y="14"/>
                  <a:pt x="71" y="14"/>
                </a:cubicBezTo>
                <a:cubicBezTo>
                  <a:pt x="113" y="44"/>
                  <a:pt x="113" y="44"/>
                  <a:pt x="113" y="44"/>
                </a:cubicBezTo>
                <a:lnTo>
                  <a:pt x="113" y="121"/>
                </a:lnTo>
                <a:close/>
              </a:path>
            </a:pathLst>
          </a:custGeom>
          <a:solidFill>
            <a:srgbClr val="A2897B"/>
          </a:solidFill>
          <a:ln>
            <a:noFill/>
          </a:ln>
        </p:spPr>
        <p:txBody>
          <a:bodyPr/>
          <a:lstStyle/>
          <a:p>
            <a:endParaRPr lang="zh-CN" altLang="en-US">
              <a:solidFill>
                <a:schemeClr val="bg1">
                  <a:lumMod val="50000"/>
                </a:schemeClr>
              </a:solidFill>
            </a:endParaRPr>
          </a:p>
        </p:txBody>
      </p:sp>
    </p:spTree>
    <p:extLst>
      <p:ext uri="{BB962C8B-B14F-4D97-AF65-F5344CB8AC3E}">
        <p14:creationId xmlns:p14="http://schemas.microsoft.com/office/powerpoint/2010/main" val="3118926706"/>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300" fill="hold"/>
                                            <p:tgtEl>
                                              <p:spTgt spid="6"/>
                                            </p:tgtEl>
                                            <p:attrNameLst>
                                              <p:attrName>ppt_w</p:attrName>
                                            </p:attrNameLst>
                                          </p:cBhvr>
                                          <p:tavLst>
                                            <p:tav tm="0">
                                              <p:val>
                                                <p:fltVal val="0"/>
                                              </p:val>
                                            </p:tav>
                                            <p:tav tm="100000">
                                              <p:val>
                                                <p:strVal val="#ppt_w"/>
                                              </p:val>
                                            </p:tav>
                                          </p:tavLst>
                                        </p:anim>
                                        <p:anim calcmode="lin" valueType="num">
                                          <p:cBhvr>
                                            <p:cTn id="8" dur="300" fill="hold"/>
                                            <p:tgtEl>
                                              <p:spTgt spid="6"/>
                                            </p:tgtEl>
                                            <p:attrNameLst>
                                              <p:attrName>ppt_h</p:attrName>
                                            </p:attrNameLst>
                                          </p:cBhvr>
                                          <p:tavLst>
                                            <p:tav tm="0">
                                              <p:val>
                                                <p:fltVal val="0"/>
                                              </p:val>
                                            </p:tav>
                                            <p:tav tm="100000">
                                              <p:val>
                                                <p:strVal val="#ppt_h"/>
                                              </p:val>
                                            </p:tav>
                                          </p:tavLst>
                                        </p:anim>
                                        <p:animEffect transition="in" filter="fade">
                                          <p:cBhvr>
                                            <p:cTn id="9" dur="300"/>
                                            <p:tgtEl>
                                              <p:spTgt spid="6"/>
                                            </p:tgtEl>
                                          </p:cBhvr>
                                        </p:animEffect>
                                      </p:childTnLst>
                                    </p:cTn>
                                  </p:par>
                                  <p:par>
                                    <p:cTn id="10" presetID="6" presetClass="emph" presetSubtype="0" autoRev="1" fill="hold" grpId="1" nodeType="withEffect">
                                      <p:stCondLst>
                                        <p:cond delay="300"/>
                                      </p:stCondLst>
                                      <p:childTnLst>
                                        <p:animScale>
                                          <p:cBhvr>
                                            <p:cTn id="11" dur="150" fill="hold"/>
                                            <p:tgtEl>
                                              <p:spTgt spid="6"/>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30"/>
                                            </p:tgtEl>
                                            <p:attrNameLst>
                                              <p:attrName>style.visibility</p:attrName>
                                            </p:attrNameLst>
                                          </p:cBhvr>
                                          <p:to>
                                            <p:strVal val="visible"/>
                                          </p:to>
                                        </p:set>
                                        <p:anim calcmode="lin" valueType="num">
                                          <p:cBhvr>
                                            <p:cTn id="14" dur="300" fill="hold"/>
                                            <p:tgtEl>
                                              <p:spTgt spid="30"/>
                                            </p:tgtEl>
                                            <p:attrNameLst>
                                              <p:attrName>ppt_w</p:attrName>
                                            </p:attrNameLst>
                                          </p:cBhvr>
                                          <p:tavLst>
                                            <p:tav tm="0">
                                              <p:val>
                                                <p:fltVal val="0"/>
                                              </p:val>
                                            </p:tav>
                                            <p:tav tm="100000">
                                              <p:val>
                                                <p:strVal val="#ppt_w"/>
                                              </p:val>
                                            </p:tav>
                                          </p:tavLst>
                                        </p:anim>
                                        <p:anim calcmode="lin" valueType="num">
                                          <p:cBhvr>
                                            <p:cTn id="15" dur="300" fill="hold"/>
                                            <p:tgtEl>
                                              <p:spTgt spid="30"/>
                                            </p:tgtEl>
                                            <p:attrNameLst>
                                              <p:attrName>ppt_h</p:attrName>
                                            </p:attrNameLst>
                                          </p:cBhvr>
                                          <p:tavLst>
                                            <p:tav tm="0">
                                              <p:val>
                                                <p:fltVal val="0"/>
                                              </p:val>
                                            </p:tav>
                                            <p:tav tm="100000">
                                              <p:val>
                                                <p:strVal val="#ppt_h"/>
                                              </p:val>
                                            </p:tav>
                                          </p:tavLst>
                                        </p:anim>
                                        <p:animEffect transition="in" filter="fade">
                                          <p:cBhvr>
                                            <p:cTn id="16" dur="300"/>
                                            <p:tgtEl>
                                              <p:spTgt spid="30"/>
                                            </p:tgtEl>
                                          </p:cBhvr>
                                        </p:animEffect>
                                      </p:childTnLst>
                                    </p:cTn>
                                  </p:par>
                                  <p:par>
                                    <p:cTn id="17" presetID="6" presetClass="emph" presetSubtype="0" autoRev="1" fill="hold" grpId="1" nodeType="withEffect">
                                      <p:stCondLst>
                                        <p:cond delay="400"/>
                                      </p:stCondLst>
                                      <p:childTnLst>
                                        <p:animScale>
                                          <p:cBhvr>
                                            <p:cTn id="18" dur="150" fill="hold"/>
                                            <p:tgtEl>
                                              <p:spTgt spid="30"/>
                                            </p:tgtEl>
                                          </p:cBhvr>
                                          <p:by x="110000" y="110000"/>
                                        </p:animScale>
                                      </p:childTnLst>
                                    </p:cTn>
                                  </p:par>
                                  <p:par>
                                    <p:cTn id="19" presetID="2" presetClass="entr" presetSubtype="4" fill="hold" grpId="0" nodeType="withEffect" p14:presetBounceEnd="60000">
                                      <p:stCondLst>
                                        <p:cond delay="400"/>
                                      </p:stCondLst>
                                      <p:childTnLst>
                                        <p:set>
                                          <p:cBhvr>
                                            <p:cTn id="20" dur="1" fill="hold">
                                              <p:stCondLst>
                                                <p:cond delay="0"/>
                                              </p:stCondLst>
                                            </p:cTn>
                                            <p:tgtEl>
                                              <p:spTgt spid="17"/>
                                            </p:tgtEl>
                                            <p:attrNameLst>
                                              <p:attrName>style.visibility</p:attrName>
                                            </p:attrNameLst>
                                          </p:cBhvr>
                                          <p:to>
                                            <p:strVal val="visible"/>
                                          </p:to>
                                        </p:set>
                                        <p:anim calcmode="lin" valueType="num" p14:bounceEnd="60000">
                                          <p:cBhvr additive="base">
                                            <p:cTn id="21" dur="750" fill="hold"/>
                                            <p:tgtEl>
                                              <p:spTgt spid="17"/>
                                            </p:tgtEl>
                                            <p:attrNameLst>
                                              <p:attrName>ppt_x</p:attrName>
                                            </p:attrNameLst>
                                          </p:cBhvr>
                                          <p:tavLst>
                                            <p:tav tm="0">
                                              <p:val>
                                                <p:strVal val="#ppt_x"/>
                                              </p:val>
                                            </p:tav>
                                            <p:tav tm="100000">
                                              <p:val>
                                                <p:strVal val="#ppt_x"/>
                                              </p:val>
                                            </p:tav>
                                          </p:tavLst>
                                        </p:anim>
                                        <p:anim calcmode="lin" valueType="num" p14:bounceEnd="60000">
                                          <p:cBhvr additive="base">
                                            <p:cTn id="22" dur="750" fill="hold"/>
                                            <p:tgtEl>
                                              <p:spTgt spid="17"/>
                                            </p:tgtEl>
                                            <p:attrNameLst>
                                              <p:attrName>ppt_y</p:attrName>
                                            </p:attrNameLst>
                                          </p:cBhvr>
                                          <p:tavLst>
                                            <p:tav tm="0">
                                              <p:val>
                                                <p:strVal val="1+#ppt_h/2"/>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5"/>
                                            </p:tgtEl>
                                            <p:attrNameLst>
                                              <p:attrName>style.visibility</p:attrName>
                                            </p:attrNameLst>
                                          </p:cBhvr>
                                          <p:to>
                                            <p:strVal val="visible"/>
                                          </p:to>
                                        </p:set>
                                        <p:anim calcmode="lin" valueType="num">
                                          <p:cBhvr>
                                            <p:cTn id="25" dur="300" fill="hold"/>
                                            <p:tgtEl>
                                              <p:spTgt spid="5"/>
                                            </p:tgtEl>
                                            <p:attrNameLst>
                                              <p:attrName>ppt_w</p:attrName>
                                            </p:attrNameLst>
                                          </p:cBhvr>
                                          <p:tavLst>
                                            <p:tav tm="0">
                                              <p:val>
                                                <p:fltVal val="0"/>
                                              </p:val>
                                            </p:tav>
                                            <p:tav tm="100000">
                                              <p:val>
                                                <p:strVal val="#ppt_w"/>
                                              </p:val>
                                            </p:tav>
                                          </p:tavLst>
                                        </p:anim>
                                        <p:anim calcmode="lin" valueType="num">
                                          <p:cBhvr>
                                            <p:cTn id="26" dur="300" fill="hold"/>
                                            <p:tgtEl>
                                              <p:spTgt spid="5"/>
                                            </p:tgtEl>
                                            <p:attrNameLst>
                                              <p:attrName>ppt_h</p:attrName>
                                            </p:attrNameLst>
                                          </p:cBhvr>
                                          <p:tavLst>
                                            <p:tav tm="0">
                                              <p:val>
                                                <p:fltVal val="0"/>
                                              </p:val>
                                            </p:tav>
                                            <p:tav tm="100000">
                                              <p:val>
                                                <p:strVal val="#ppt_h"/>
                                              </p:val>
                                            </p:tav>
                                          </p:tavLst>
                                        </p:anim>
                                        <p:animEffect transition="in" filter="fade">
                                          <p:cBhvr>
                                            <p:cTn id="27" dur="300"/>
                                            <p:tgtEl>
                                              <p:spTgt spid="5"/>
                                            </p:tgtEl>
                                          </p:cBhvr>
                                        </p:animEffect>
                                      </p:childTnLst>
                                    </p:cTn>
                                  </p:par>
                                  <p:par>
                                    <p:cTn id="28" presetID="6" presetClass="emph" presetSubtype="0" autoRev="1" fill="hold" grpId="1" nodeType="withEffect">
                                      <p:stCondLst>
                                        <p:cond delay="700"/>
                                      </p:stCondLst>
                                      <p:childTnLst>
                                        <p:animScale>
                                          <p:cBhvr>
                                            <p:cTn id="29" dur="150" fill="hold"/>
                                            <p:tgtEl>
                                              <p:spTgt spid="5"/>
                                            </p:tgtEl>
                                          </p:cBhvr>
                                          <p:by x="110000" y="110000"/>
                                        </p:animScale>
                                      </p:childTnLst>
                                    </p:cTn>
                                  </p:par>
                                  <p:par>
                                    <p:cTn id="30" presetID="53" presetClass="entr" presetSubtype="16" fill="hold" grpId="0" nodeType="withEffect">
                                      <p:stCondLst>
                                        <p:cond delay="400"/>
                                      </p:stCondLst>
                                      <p:childTnLst>
                                        <p:set>
                                          <p:cBhvr>
                                            <p:cTn id="31" dur="1" fill="hold">
                                              <p:stCondLst>
                                                <p:cond delay="0"/>
                                              </p:stCondLst>
                                            </p:cTn>
                                            <p:tgtEl>
                                              <p:spTgt spid="22"/>
                                            </p:tgtEl>
                                            <p:attrNameLst>
                                              <p:attrName>style.visibility</p:attrName>
                                            </p:attrNameLst>
                                          </p:cBhvr>
                                          <p:to>
                                            <p:strVal val="visible"/>
                                          </p:to>
                                        </p:set>
                                        <p:anim calcmode="lin" valueType="num">
                                          <p:cBhvr>
                                            <p:cTn id="32" dur="300" fill="hold"/>
                                            <p:tgtEl>
                                              <p:spTgt spid="22"/>
                                            </p:tgtEl>
                                            <p:attrNameLst>
                                              <p:attrName>ppt_w</p:attrName>
                                            </p:attrNameLst>
                                          </p:cBhvr>
                                          <p:tavLst>
                                            <p:tav tm="0">
                                              <p:val>
                                                <p:fltVal val="0"/>
                                              </p:val>
                                            </p:tav>
                                            <p:tav tm="100000">
                                              <p:val>
                                                <p:strVal val="#ppt_w"/>
                                              </p:val>
                                            </p:tav>
                                          </p:tavLst>
                                        </p:anim>
                                        <p:anim calcmode="lin" valueType="num">
                                          <p:cBhvr>
                                            <p:cTn id="33" dur="300" fill="hold"/>
                                            <p:tgtEl>
                                              <p:spTgt spid="22"/>
                                            </p:tgtEl>
                                            <p:attrNameLst>
                                              <p:attrName>ppt_h</p:attrName>
                                            </p:attrNameLst>
                                          </p:cBhvr>
                                          <p:tavLst>
                                            <p:tav tm="0">
                                              <p:val>
                                                <p:fltVal val="0"/>
                                              </p:val>
                                            </p:tav>
                                            <p:tav tm="100000">
                                              <p:val>
                                                <p:strVal val="#ppt_h"/>
                                              </p:val>
                                            </p:tav>
                                          </p:tavLst>
                                        </p:anim>
                                        <p:animEffect transition="in" filter="fade">
                                          <p:cBhvr>
                                            <p:cTn id="34" dur="300"/>
                                            <p:tgtEl>
                                              <p:spTgt spid="22"/>
                                            </p:tgtEl>
                                          </p:cBhvr>
                                        </p:animEffect>
                                      </p:childTnLst>
                                    </p:cTn>
                                  </p:par>
                                  <p:par>
                                    <p:cTn id="35" presetID="6" presetClass="emph" presetSubtype="0" autoRev="1" fill="hold" grpId="1" nodeType="withEffect">
                                      <p:stCondLst>
                                        <p:cond delay="700"/>
                                      </p:stCondLst>
                                      <p:childTnLst>
                                        <p:animScale>
                                          <p:cBhvr>
                                            <p:cTn id="36" dur="150" fill="hold"/>
                                            <p:tgtEl>
                                              <p:spTgt spid="22"/>
                                            </p:tgtEl>
                                          </p:cBhvr>
                                          <p:by x="110000" y="110000"/>
                                        </p:animScale>
                                      </p:childTnLst>
                                    </p:cTn>
                                  </p:par>
                                  <p:par>
                                    <p:cTn id="37" presetID="2" presetClass="entr" presetSubtype="1" fill="hold" grpId="0" nodeType="withEffect" p14:presetBounceEnd="60000">
                                      <p:stCondLst>
                                        <p:cond delay="400"/>
                                      </p:stCondLst>
                                      <p:childTnLst>
                                        <p:set>
                                          <p:cBhvr>
                                            <p:cTn id="38" dur="1" fill="hold">
                                              <p:stCondLst>
                                                <p:cond delay="0"/>
                                              </p:stCondLst>
                                            </p:cTn>
                                            <p:tgtEl>
                                              <p:spTgt spid="16"/>
                                            </p:tgtEl>
                                            <p:attrNameLst>
                                              <p:attrName>style.visibility</p:attrName>
                                            </p:attrNameLst>
                                          </p:cBhvr>
                                          <p:to>
                                            <p:strVal val="visible"/>
                                          </p:to>
                                        </p:set>
                                        <p:anim calcmode="lin" valueType="num" p14:bounceEnd="60000">
                                          <p:cBhvr additive="base">
                                            <p:cTn id="39" dur="750" fill="hold"/>
                                            <p:tgtEl>
                                              <p:spTgt spid="16"/>
                                            </p:tgtEl>
                                            <p:attrNameLst>
                                              <p:attrName>ppt_x</p:attrName>
                                            </p:attrNameLst>
                                          </p:cBhvr>
                                          <p:tavLst>
                                            <p:tav tm="0">
                                              <p:val>
                                                <p:strVal val="#ppt_x"/>
                                              </p:val>
                                            </p:tav>
                                            <p:tav tm="100000">
                                              <p:val>
                                                <p:strVal val="#ppt_x"/>
                                              </p:val>
                                            </p:tav>
                                          </p:tavLst>
                                        </p:anim>
                                        <p:anim calcmode="lin" valueType="num" p14:bounceEnd="60000">
                                          <p:cBhvr additive="base">
                                            <p:cTn id="40" dur="750" fill="hold"/>
                                            <p:tgtEl>
                                              <p:spTgt spid="16"/>
                                            </p:tgtEl>
                                            <p:attrNameLst>
                                              <p:attrName>ppt_y</p:attrName>
                                            </p:attrNameLst>
                                          </p:cBhvr>
                                          <p:tavLst>
                                            <p:tav tm="0">
                                              <p:val>
                                                <p:strVal val="0-#ppt_h/2"/>
                                              </p:val>
                                            </p:tav>
                                            <p:tav tm="100000">
                                              <p:val>
                                                <p:strVal val="#ppt_y"/>
                                              </p:val>
                                            </p:tav>
                                          </p:tavLst>
                                        </p:anim>
                                      </p:childTnLst>
                                    </p:cTn>
                                  </p:par>
                                  <p:par>
                                    <p:cTn id="41" presetID="53" presetClass="entr" presetSubtype="16" fill="hold" grpId="0" nodeType="withEffect">
                                      <p:stCondLst>
                                        <p:cond delay="400"/>
                                      </p:stCondLst>
                                      <p:childTnLst>
                                        <p:set>
                                          <p:cBhvr>
                                            <p:cTn id="42" dur="1" fill="hold">
                                              <p:stCondLst>
                                                <p:cond delay="0"/>
                                              </p:stCondLst>
                                            </p:cTn>
                                            <p:tgtEl>
                                              <p:spTgt spid="8"/>
                                            </p:tgtEl>
                                            <p:attrNameLst>
                                              <p:attrName>style.visibility</p:attrName>
                                            </p:attrNameLst>
                                          </p:cBhvr>
                                          <p:to>
                                            <p:strVal val="visible"/>
                                          </p:to>
                                        </p:set>
                                        <p:anim calcmode="lin" valueType="num">
                                          <p:cBhvr>
                                            <p:cTn id="43" dur="300" fill="hold"/>
                                            <p:tgtEl>
                                              <p:spTgt spid="8"/>
                                            </p:tgtEl>
                                            <p:attrNameLst>
                                              <p:attrName>ppt_w</p:attrName>
                                            </p:attrNameLst>
                                          </p:cBhvr>
                                          <p:tavLst>
                                            <p:tav tm="0">
                                              <p:val>
                                                <p:fltVal val="0"/>
                                              </p:val>
                                            </p:tav>
                                            <p:tav tm="100000">
                                              <p:val>
                                                <p:strVal val="#ppt_w"/>
                                              </p:val>
                                            </p:tav>
                                          </p:tavLst>
                                        </p:anim>
                                        <p:anim calcmode="lin" valueType="num">
                                          <p:cBhvr>
                                            <p:cTn id="44" dur="300" fill="hold"/>
                                            <p:tgtEl>
                                              <p:spTgt spid="8"/>
                                            </p:tgtEl>
                                            <p:attrNameLst>
                                              <p:attrName>ppt_h</p:attrName>
                                            </p:attrNameLst>
                                          </p:cBhvr>
                                          <p:tavLst>
                                            <p:tav tm="0">
                                              <p:val>
                                                <p:fltVal val="0"/>
                                              </p:val>
                                            </p:tav>
                                            <p:tav tm="100000">
                                              <p:val>
                                                <p:strVal val="#ppt_h"/>
                                              </p:val>
                                            </p:tav>
                                          </p:tavLst>
                                        </p:anim>
                                        <p:animEffect transition="in" filter="fade">
                                          <p:cBhvr>
                                            <p:cTn id="45" dur="300"/>
                                            <p:tgtEl>
                                              <p:spTgt spid="8"/>
                                            </p:tgtEl>
                                          </p:cBhvr>
                                        </p:animEffect>
                                      </p:childTnLst>
                                    </p:cTn>
                                  </p:par>
                                  <p:par>
                                    <p:cTn id="46" presetID="6" presetClass="emph" presetSubtype="0" autoRev="1" fill="hold" grpId="1" nodeType="withEffect">
                                      <p:stCondLst>
                                        <p:cond delay="700"/>
                                      </p:stCondLst>
                                      <p:childTnLst>
                                        <p:animScale>
                                          <p:cBhvr>
                                            <p:cTn id="47" dur="150" fill="hold"/>
                                            <p:tgtEl>
                                              <p:spTgt spid="8"/>
                                            </p:tgtEl>
                                          </p:cBhvr>
                                          <p:by x="110000" y="110000"/>
                                        </p:animScale>
                                      </p:childTnLst>
                                    </p:cTn>
                                  </p:par>
                                  <p:par>
                                    <p:cTn id="48" presetID="53" presetClass="entr" presetSubtype="16" fill="hold" nodeType="withEffect">
                                      <p:stCondLst>
                                        <p:cond delay="400"/>
                                      </p:stCondLst>
                                      <p:childTnLst>
                                        <p:set>
                                          <p:cBhvr>
                                            <p:cTn id="49" dur="1" fill="hold">
                                              <p:stCondLst>
                                                <p:cond delay="0"/>
                                              </p:stCondLst>
                                            </p:cTn>
                                            <p:tgtEl>
                                              <p:spTgt spid="23"/>
                                            </p:tgtEl>
                                            <p:attrNameLst>
                                              <p:attrName>style.visibility</p:attrName>
                                            </p:attrNameLst>
                                          </p:cBhvr>
                                          <p:to>
                                            <p:strVal val="visible"/>
                                          </p:to>
                                        </p:set>
                                        <p:anim calcmode="lin" valueType="num">
                                          <p:cBhvr>
                                            <p:cTn id="50" dur="300" fill="hold"/>
                                            <p:tgtEl>
                                              <p:spTgt spid="23"/>
                                            </p:tgtEl>
                                            <p:attrNameLst>
                                              <p:attrName>ppt_w</p:attrName>
                                            </p:attrNameLst>
                                          </p:cBhvr>
                                          <p:tavLst>
                                            <p:tav tm="0">
                                              <p:val>
                                                <p:fltVal val="0"/>
                                              </p:val>
                                            </p:tav>
                                            <p:tav tm="100000">
                                              <p:val>
                                                <p:strVal val="#ppt_w"/>
                                              </p:val>
                                            </p:tav>
                                          </p:tavLst>
                                        </p:anim>
                                        <p:anim calcmode="lin" valueType="num">
                                          <p:cBhvr>
                                            <p:cTn id="51" dur="300" fill="hold"/>
                                            <p:tgtEl>
                                              <p:spTgt spid="23"/>
                                            </p:tgtEl>
                                            <p:attrNameLst>
                                              <p:attrName>ppt_h</p:attrName>
                                            </p:attrNameLst>
                                          </p:cBhvr>
                                          <p:tavLst>
                                            <p:tav tm="0">
                                              <p:val>
                                                <p:fltVal val="0"/>
                                              </p:val>
                                            </p:tav>
                                            <p:tav tm="100000">
                                              <p:val>
                                                <p:strVal val="#ppt_h"/>
                                              </p:val>
                                            </p:tav>
                                          </p:tavLst>
                                        </p:anim>
                                        <p:animEffect transition="in" filter="fade">
                                          <p:cBhvr>
                                            <p:cTn id="52" dur="300"/>
                                            <p:tgtEl>
                                              <p:spTgt spid="23"/>
                                            </p:tgtEl>
                                          </p:cBhvr>
                                        </p:animEffect>
                                      </p:childTnLst>
                                    </p:cTn>
                                  </p:par>
                                  <p:par>
                                    <p:cTn id="53" presetID="6" presetClass="emph" presetSubtype="0" autoRev="1" fill="hold" nodeType="withEffect">
                                      <p:stCondLst>
                                        <p:cond delay="700"/>
                                      </p:stCondLst>
                                      <p:childTnLst>
                                        <p:animScale>
                                          <p:cBhvr>
                                            <p:cTn id="54" dur="150" fill="hold"/>
                                            <p:tgtEl>
                                              <p:spTgt spid="23"/>
                                            </p:tgtEl>
                                          </p:cBhvr>
                                          <p:by x="110000" y="110000"/>
                                        </p:animScale>
                                      </p:childTnLst>
                                    </p:cTn>
                                  </p:par>
                                  <p:par>
                                    <p:cTn id="55" presetID="2" presetClass="entr" presetSubtype="8" fill="hold" grpId="0" nodeType="withEffect" p14:presetBounceEnd="60000">
                                      <p:stCondLst>
                                        <p:cond delay="400"/>
                                      </p:stCondLst>
                                      <p:childTnLst>
                                        <p:set>
                                          <p:cBhvr>
                                            <p:cTn id="56" dur="1" fill="hold">
                                              <p:stCondLst>
                                                <p:cond delay="0"/>
                                              </p:stCondLst>
                                            </p:cTn>
                                            <p:tgtEl>
                                              <p:spTgt spid="14"/>
                                            </p:tgtEl>
                                            <p:attrNameLst>
                                              <p:attrName>style.visibility</p:attrName>
                                            </p:attrNameLst>
                                          </p:cBhvr>
                                          <p:to>
                                            <p:strVal val="visible"/>
                                          </p:to>
                                        </p:set>
                                        <p:anim calcmode="lin" valueType="num" p14:bounceEnd="60000">
                                          <p:cBhvr additive="base">
                                            <p:cTn id="57" dur="750" fill="hold"/>
                                            <p:tgtEl>
                                              <p:spTgt spid="14"/>
                                            </p:tgtEl>
                                            <p:attrNameLst>
                                              <p:attrName>ppt_x</p:attrName>
                                            </p:attrNameLst>
                                          </p:cBhvr>
                                          <p:tavLst>
                                            <p:tav tm="0">
                                              <p:val>
                                                <p:strVal val="0-#ppt_w/2"/>
                                              </p:val>
                                            </p:tav>
                                            <p:tav tm="100000">
                                              <p:val>
                                                <p:strVal val="#ppt_x"/>
                                              </p:val>
                                            </p:tav>
                                          </p:tavLst>
                                        </p:anim>
                                        <p:anim calcmode="lin" valueType="num" p14:bounceEnd="60000">
                                          <p:cBhvr additive="base">
                                            <p:cTn id="58" dur="750" fill="hold"/>
                                            <p:tgtEl>
                                              <p:spTgt spid="14"/>
                                            </p:tgtEl>
                                            <p:attrNameLst>
                                              <p:attrName>ppt_y</p:attrName>
                                            </p:attrNameLst>
                                          </p:cBhvr>
                                          <p:tavLst>
                                            <p:tav tm="0">
                                              <p:val>
                                                <p:strVal val="#ppt_y"/>
                                              </p:val>
                                            </p:tav>
                                            <p:tav tm="100000">
                                              <p:val>
                                                <p:strVal val="#ppt_y"/>
                                              </p:val>
                                            </p:tav>
                                          </p:tavLst>
                                        </p:anim>
                                      </p:childTnLst>
                                    </p:cTn>
                                  </p:par>
                                  <p:par>
                                    <p:cTn id="59" presetID="53" presetClass="entr" presetSubtype="16" fill="hold" grpId="0" nodeType="withEffect">
                                      <p:stCondLst>
                                        <p:cond delay="400"/>
                                      </p:stCondLst>
                                      <p:childTnLst>
                                        <p:set>
                                          <p:cBhvr>
                                            <p:cTn id="60" dur="1" fill="hold">
                                              <p:stCondLst>
                                                <p:cond delay="0"/>
                                              </p:stCondLst>
                                            </p:cTn>
                                            <p:tgtEl>
                                              <p:spTgt spid="7"/>
                                            </p:tgtEl>
                                            <p:attrNameLst>
                                              <p:attrName>style.visibility</p:attrName>
                                            </p:attrNameLst>
                                          </p:cBhvr>
                                          <p:to>
                                            <p:strVal val="visible"/>
                                          </p:to>
                                        </p:set>
                                        <p:anim calcmode="lin" valueType="num">
                                          <p:cBhvr>
                                            <p:cTn id="61" dur="300" fill="hold"/>
                                            <p:tgtEl>
                                              <p:spTgt spid="7"/>
                                            </p:tgtEl>
                                            <p:attrNameLst>
                                              <p:attrName>ppt_w</p:attrName>
                                            </p:attrNameLst>
                                          </p:cBhvr>
                                          <p:tavLst>
                                            <p:tav tm="0">
                                              <p:val>
                                                <p:fltVal val="0"/>
                                              </p:val>
                                            </p:tav>
                                            <p:tav tm="100000">
                                              <p:val>
                                                <p:strVal val="#ppt_w"/>
                                              </p:val>
                                            </p:tav>
                                          </p:tavLst>
                                        </p:anim>
                                        <p:anim calcmode="lin" valueType="num">
                                          <p:cBhvr>
                                            <p:cTn id="62" dur="300" fill="hold"/>
                                            <p:tgtEl>
                                              <p:spTgt spid="7"/>
                                            </p:tgtEl>
                                            <p:attrNameLst>
                                              <p:attrName>ppt_h</p:attrName>
                                            </p:attrNameLst>
                                          </p:cBhvr>
                                          <p:tavLst>
                                            <p:tav tm="0">
                                              <p:val>
                                                <p:fltVal val="0"/>
                                              </p:val>
                                            </p:tav>
                                            <p:tav tm="100000">
                                              <p:val>
                                                <p:strVal val="#ppt_h"/>
                                              </p:val>
                                            </p:tav>
                                          </p:tavLst>
                                        </p:anim>
                                        <p:animEffect transition="in" filter="fade">
                                          <p:cBhvr>
                                            <p:cTn id="63" dur="300"/>
                                            <p:tgtEl>
                                              <p:spTgt spid="7"/>
                                            </p:tgtEl>
                                          </p:cBhvr>
                                        </p:animEffect>
                                      </p:childTnLst>
                                    </p:cTn>
                                  </p:par>
                                  <p:par>
                                    <p:cTn id="64" presetID="6" presetClass="emph" presetSubtype="0" autoRev="1" fill="hold" grpId="1" nodeType="withEffect">
                                      <p:stCondLst>
                                        <p:cond delay="700"/>
                                      </p:stCondLst>
                                      <p:childTnLst>
                                        <p:animScale>
                                          <p:cBhvr>
                                            <p:cTn id="65" dur="150" fill="hold"/>
                                            <p:tgtEl>
                                              <p:spTgt spid="7"/>
                                            </p:tgtEl>
                                          </p:cBhvr>
                                          <p:by x="110000" y="110000"/>
                                        </p:animScale>
                                      </p:childTnLst>
                                    </p:cTn>
                                  </p:par>
                                  <p:par>
                                    <p:cTn id="66" presetID="53" presetClass="entr" presetSubtype="16" fill="hold" nodeType="withEffect">
                                      <p:stCondLst>
                                        <p:cond delay="400"/>
                                      </p:stCondLst>
                                      <p:childTnLst>
                                        <p:set>
                                          <p:cBhvr>
                                            <p:cTn id="67" dur="1" fill="hold">
                                              <p:stCondLst>
                                                <p:cond delay="0"/>
                                              </p:stCondLst>
                                            </p:cTn>
                                            <p:tgtEl>
                                              <p:spTgt spid="27"/>
                                            </p:tgtEl>
                                            <p:attrNameLst>
                                              <p:attrName>style.visibility</p:attrName>
                                            </p:attrNameLst>
                                          </p:cBhvr>
                                          <p:to>
                                            <p:strVal val="visible"/>
                                          </p:to>
                                        </p:set>
                                        <p:anim calcmode="lin" valueType="num">
                                          <p:cBhvr>
                                            <p:cTn id="68" dur="300" fill="hold"/>
                                            <p:tgtEl>
                                              <p:spTgt spid="27"/>
                                            </p:tgtEl>
                                            <p:attrNameLst>
                                              <p:attrName>ppt_w</p:attrName>
                                            </p:attrNameLst>
                                          </p:cBhvr>
                                          <p:tavLst>
                                            <p:tav tm="0">
                                              <p:val>
                                                <p:fltVal val="0"/>
                                              </p:val>
                                            </p:tav>
                                            <p:tav tm="100000">
                                              <p:val>
                                                <p:strVal val="#ppt_w"/>
                                              </p:val>
                                            </p:tav>
                                          </p:tavLst>
                                        </p:anim>
                                        <p:anim calcmode="lin" valueType="num">
                                          <p:cBhvr>
                                            <p:cTn id="69" dur="300" fill="hold"/>
                                            <p:tgtEl>
                                              <p:spTgt spid="27"/>
                                            </p:tgtEl>
                                            <p:attrNameLst>
                                              <p:attrName>ppt_h</p:attrName>
                                            </p:attrNameLst>
                                          </p:cBhvr>
                                          <p:tavLst>
                                            <p:tav tm="0">
                                              <p:val>
                                                <p:fltVal val="0"/>
                                              </p:val>
                                            </p:tav>
                                            <p:tav tm="100000">
                                              <p:val>
                                                <p:strVal val="#ppt_h"/>
                                              </p:val>
                                            </p:tav>
                                          </p:tavLst>
                                        </p:anim>
                                        <p:animEffect transition="in" filter="fade">
                                          <p:cBhvr>
                                            <p:cTn id="70" dur="300"/>
                                            <p:tgtEl>
                                              <p:spTgt spid="27"/>
                                            </p:tgtEl>
                                          </p:cBhvr>
                                        </p:animEffect>
                                      </p:childTnLst>
                                    </p:cTn>
                                  </p:par>
                                  <p:par>
                                    <p:cTn id="71" presetID="6" presetClass="emph" presetSubtype="0" autoRev="1" fill="hold" nodeType="withEffect">
                                      <p:stCondLst>
                                        <p:cond delay="700"/>
                                      </p:stCondLst>
                                      <p:childTnLst>
                                        <p:animScale>
                                          <p:cBhvr>
                                            <p:cTn id="72" dur="150" fill="hold"/>
                                            <p:tgtEl>
                                              <p:spTgt spid="27"/>
                                            </p:tgtEl>
                                          </p:cBhvr>
                                          <p:by x="110000" y="110000"/>
                                        </p:animScale>
                                      </p:childTnLst>
                                    </p:cTn>
                                  </p:par>
                                  <p:par>
                                    <p:cTn id="73" presetID="2" presetClass="entr" presetSubtype="2" fill="hold" grpId="0" nodeType="withEffect" p14:presetBounceEnd="60000">
                                      <p:stCondLst>
                                        <p:cond delay="400"/>
                                      </p:stCondLst>
                                      <p:childTnLst>
                                        <p:set>
                                          <p:cBhvr>
                                            <p:cTn id="74" dur="1" fill="hold">
                                              <p:stCondLst>
                                                <p:cond delay="0"/>
                                              </p:stCondLst>
                                            </p:cTn>
                                            <p:tgtEl>
                                              <p:spTgt spid="15"/>
                                            </p:tgtEl>
                                            <p:attrNameLst>
                                              <p:attrName>style.visibility</p:attrName>
                                            </p:attrNameLst>
                                          </p:cBhvr>
                                          <p:to>
                                            <p:strVal val="visible"/>
                                          </p:to>
                                        </p:set>
                                        <p:anim calcmode="lin" valueType="num" p14:bounceEnd="60000">
                                          <p:cBhvr additive="base">
                                            <p:cTn id="75" dur="750" fill="hold"/>
                                            <p:tgtEl>
                                              <p:spTgt spid="15"/>
                                            </p:tgtEl>
                                            <p:attrNameLst>
                                              <p:attrName>ppt_x</p:attrName>
                                            </p:attrNameLst>
                                          </p:cBhvr>
                                          <p:tavLst>
                                            <p:tav tm="0">
                                              <p:val>
                                                <p:strVal val="1+#ppt_w/2"/>
                                              </p:val>
                                            </p:tav>
                                            <p:tav tm="100000">
                                              <p:val>
                                                <p:strVal val="#ppt_x"/>
                                              </p:val>
                                            </p:tav>
                                          </p:tavLst>
                                        </p:anim>
                                        <p:anim calcmode="lin" valueType="num" p14:bounceEnd="60000">
                                          <p:cBhvr additive="base">
                                            <p:cTn id="76" dur="750" fill="hold"/>
                                            <p:tgtEl>
                                              <p:spTgt spid="15"/>
                                            </p:tgtEl>
                                            <p:attrNameLst>
                                              <p:attrName>ppt_y</p:attrName>
                                            </p:attrNameLst>
                                          </p:cBhvr>
                                          <p:tavLst>
                                            <p:tav tm="0">
                                              <p:val>
                                                <p:strVal val="#ppt_y"/>
                                              </p:val>
                                            </p:tav>
                                            <p:tav tm="100000">
                                              <p:val>
                                                <p:strVal val="#ppt_y"/>
                                              </p:val>
                                            </p:tav>
                                          </p:tavLst>
                                        </p:anim>
                                      </p:childTnLst>
                                    </p:cTn>
                                  </p:par>
                                  <p:par>
                                    <p:cTn id="77" presetID="53" presetClass="entr" presetSubtype="16" fill="hold" grpId="0" nodeType="withEffect">
                                      <p:stCondLst>
                                        <p:cond delay="400"/>
                                      </p:stCondLst>
                                      <p:childTnLst>
                                        <p:set>
                                          <p:cBhvr>
                                            <p:cTn id="78" dur="1" fill="hold">
                                              <p:stCondLst>
                                                <p:cond delay="0"/>
                                              </p:stCondLst>
                                            </p:cTn>
                                            <p:tgtEl>
                                              <p:spTgt spid="9"/>
                                            </p:tgtEl>
                                            <p:attrNameLst>
                                              <p:attrName>style.visibility</p:attrName>
                                            </p:attrNameLst>
                                          </p:cBhvr>
                                          <p:to>
                                            <p:strVal val="visible"/>
                                          </p:to>
                                        </p:set>
                                        <p:anim calcmode="lin" valueType="num">
                                          <p:cBhvr>
                                            <p:cTn id="79" dur="300" fill="hold"/>
                                            <p:tgtEl>
                                              <p:spTgt spid="9"/>
                                            </p:tgtEl>
                                            <p:attrNameLst>
                                              <p:attrName>ppt_w</p:attrName>
                                            </p:attrNameLst>
                                          </p:cBhvr>
                                          <p:tavLst>
                                            <p:tav tm="0">
                                              <p:val>
                                                <p:fltVal val="0"/>
                                              </p:val>
                                            </p:tav>
                                            <p:tav tm="100000">
                                              <p:val>
                                                <p:strVal val="#ppt_w"/>
                                              </p:val>
                                            </p:tav>
                                          </p:tavLst>
                                        </p:anim>
                                        <p:anim calcmode="lin" valueType="num">
                                          <p:cBhvr>
                                            <p:cTn id="80" dur="300" fill="hold"/>
                                            <p:tgtEl>
                                              <p:spTgt spid="9"/>
                                            </p:tgtEl>
                                            <p:attrNameLst>
                                              <p:attrName>ppt_h</p:attrName>
                                            </p:attrNameLst>
                                          </p:cBhvr>
                                          <p:tavLst>
                                            <p:tav tm="0">
                                              <p:val>
                                                <p:fltVal val="0"/>
                                              </p:val>
                                            </p:tav>
                                            <p:tav tm="100000">
                                              <p:val>
                                                <p:strVal val="#ppt_h"/>
                                              </p:val>
                                            </p:tav>
                                          </p:tavLst>
                                        </p:anim>
                                        <p:animEffect transition="in" filter="fade">
                                          <p:cBhvr>
                                            <p:cTn id="81" dur="300"/>
                                            <p:tgtEl>
                                              <p:spTgt spid="9"/>
                                            </p:tgtEl>
                                          </p:cBhvr>
                                        </p:animEffect>
                                      </p:childTnLst>
                                    </p:cTn>
                                  </p:par>
                                  <p:par>
                                    <p:cTn id="82" presetID="6" presetClass="emph" presetSubtype="0" autoRev="1" fill="hold" grpId="1" nodeType="withEffect">
                                      <p:stCondLst>
                                        <p:cond delay="700"/>
                                      </p:stCondLst>
                                      <p:childTnLst>
                                        <p:animScale>
                                          <p:cBhvr>
                                            <p:cTn id="83" dur="150" fill="hold"/>
                                            <p:tgtEl>
                                              <p:spTgt spid="9"/>
                                            </p:tgtEl>
                                          </p:cBhvr>
                                          <p:by x="110000" y="110000"/>
                                        </p:animScale>
                                      </p:childTnLst>
                                    </p:cTn>
                                  </p:par>
                                  <p:par>
                                    <p:cTn id="84" presetID="53" presetClass="entr" presetSubtype="16" fill="hold" grpId="0" nodeType="withEffect">
                                      <p:stCondLst>
                                        <p:cond delay="400"/>
                                      </p:stCondLst>
                                      <p:childTnLst>
                                        <p:set>
                                          <p:cBhvr>
                                            <p:cTn id="85" dur="1" fill="hold">
                                              <p:stCondLst>
                                                <p:cond delay="0"/>
                                              </p:stCondLst>
                                            </p:cTn>
                                            <p:tgtEl>
                                              <p:spTgt spid="26"/>
                                            </p:tgtEl>
                                            <p:attrNameLst>
                                              <p:attrName>style.visibility</p:attrName>
                                            </p:attrNameLst>
                                          </p:cBhvr>
                                          <p:to>
                                            <p:strVal val="visible"/>
                                          </p:to>
                                        </p:set>
                                        <p:anim calcmode="lin" valueType="num">
                                          <p:cBhvr>
                                            <p:cTn id="86" dur="300" fill="hold"/>
                                            <p:tgtEl>
                                              <p:spTgt spid="26"/>
                                            </p:tgtEl>
                                            <p:attrNameLst>
                                              <p:attrName>ppt_w</p:attrName>
                                            </p:attrNameLst>
                                          </p:cBhvr>
                                          <p:tavLst>
                                            <p:tav tm="0">
                                              <p:val>
                                                <p:fltVal val="0"/>
                                              </p:val>
                                            </p:tav>
                                            <p:tav tm="100000">
                                              <p:val>
                                                <p:strVal val="#ppt_w"/>
                                              </p:val>
                                            </p:tav>
                                          </p:tavLst>
                                        </p:anim>
                                        <p:anim calcmode="lin" valueType="num">
                                          <p:cBhvr>
                                            <p:cTn id="87" dur="300" fill="hold"/>
                                            <p:tgtEl>
                                              <p:spTgt spid="26"/>
                                            </p:tgtEl>
                                            <p:attrNameLst>
                                              <p:attrName>ppt_h</p:attrName>
                                            </p:attrNameLst>
                                          </p:cBhvr>
                                          <p:tavLst>
                                            <p:tav tm="0">
                                              <p:val>
                                                <p:fltVal val="0"/>
                                              </p:val>
                                            </p:tav>
                                            <p:tav tm="100000">
                                              <p:val>
                                                <p:strVal val="#ppt_h"/>
                                              </p:val>
                                            </p:tav>
                                          </p:tavLst>
                                        </p:anim>
                                        <p:animEffect transition="in" filter="fade">
                                          <p:cBhvr>
                                            <p:cTn id="88" dur="300"/>
                                            <p:tgtEl>
                                              <p:spTgt spid="26"/>
                                            </p:tgtEl>
                                          </p:cBhvr>
                                        </p:animEffect>
                                      </p:childTnLst>
                                    </p:cTn>
                                  </p:par>
                                  <p:par>
                                    <p:cTn id="89" presetID="6" presetClass="emph" presetSubtype="0" autoRev="1" fill="hold" grpId="1" nodeType="withEffect">
                                      <p:stCondLst>
                                        <p:cond delay="700"/>
                                      </p:stCondLst>
                                      <p:childTnLst>
                                        <p:animScale>
                                          <p:cBhvr>
                                            <p:cTn id="90" dur="150" fill="hold"/>
                                            <p:tgtEl>
                                              <p:spTgt spid="26"/>
                                            </p:tgtEl>
                                          </p:cBhvr>
                                          <p:by x="110000" y="110000"/>
                                        </p:animScale>
                                      </p:childTnLst>
                                    </p:cTn>
                                  </p:par>
                                  <p:par>
                                    <p:cTn id="91" presetID="22" presetClass="entr" presetSubtype="2" fill="hold" grpId="0" nodeType="withEffect">
                                      <p:stCondLst>
                                        <p:cond delay="700"/>
                                      </p:stCondLst>
                                      <p:childTnLst>
                                        <p:set>
                                          <p:cBhvr>
                                            <p:cTn id="92" dur="1" fill="hold">
                                              <p:stCondLst>
                                                <p:cond delay="0"/>
                                              </p:stCondLst>
                                            </p:cTn>
                                            <p:tgtEl>
                                              <p:spTgt spid="10"/>
                                            </p:tgtEl>
                                            <p:attrNameLst>
                                              <p:attrName>style.visibility</p:attrName>
                                            </p:attrNameLst>
                                          </p:cBhvr>
                                          <p:to>
                                            <p:strVal val="visible"/>
                                          </p:to>
                                        </p:set>
                                        <p:animEffect transition="in" filter="wipe(right)">
                                          <p:cBhvr>
                                            <p:cTn id="93" dur="500"/>
                                            <p:tgtEl>
                                              <p:spTgt spid="10"/>
                                            </p:tgtEl>
                                          </p:cBhvr>
                                        </p:animEffect>
                                      </p:childTnLst>
                                    </p:cTn>
                                  </p:par>
                                  <p:par>
                                    <p:cTn id="94" presetID="2" presetClass="entr" presetSubtype="8" fill="hold" grpId="0" nodeType="withEffect" p14:presetBounceEnd="60000">
                                      <p:stCondLst>
                                        <p:cond delay="1200"/>
                                      </p:stCondLst>
                                      <p:childTnLst>
                                        <p:set>
                                          <p:cBhvr>
                                            <p:cTn id="95" dur="1" fill="hold">
                                              <p:stCondLst>
                                                <p:cond delay="0"/>
                                              </p:stCondLst>
                                            </p:cTn>
                                            <p:tgtEl>
                                              <p:spTgt spid="21"/>
                                            </p:tgtEl>
                                            <p:attrNameLst>
                                              <p:attrName>style.visibility</p:attrName>
                                            </p:attrNameLst>
                                          </p:cBhvr>
                                          <p:to>
                                            <p:strVal val="visible"/>
                                          </p:to>
                                        </p:set>
                                        <p:anim calcmode="lin" valueType="num" p14:bounceEnd="60000">
                                          <p:cBhvr additive="base">
                                            <p:cTn id="96" dur="2000" fill="hold"/>
                                            <p:tgtEl>
                                              <p:spTgt spid="21"/>
                                            </p:tgtEl>
                                            <p:attrNameLst>
                                              <p:attrName>ppt_x</p:attrName>
                                            </p:attrNameLst>
                                          </p:cBhvr>
                                          <p:tavLst>
                                            <p:tav tm="0">
                                              <p:val>
                                                <p:strVal val="0-#ppt_w/2"/>
                                              </p:val>
                                            </p:tav>
                                            <p:tav tm="100000">
                                              <p:val>
                                                <p:strVal val="#ppt_x"/>
                                              </p:val>
                                            </p:tav>
                                          </p:tavLst>
                                        </p:anim>
                                        <p:anim calcmode="lin" valueType="num" p14:bounceEnd="60000">
                                          <p:cBhvr additive="base">
                                            <p:cTn id="97" dur="2000" fill="hold"/>
                                            <p:tgtEl>
                                              <p:spTgt spid="21"/>
                                            </p:tgtEl>
                                            <p:attrNameLst>
                                              <p:attrName>ppt_y</p:attrName>
                                            </p:attrNameLst>
                                          </p:cBhvr>
                                          <p:tavLst>
                                            <p:tav tm="0">
                                              <p:val>
                                                <p:strVal val="#ppt_y"/>
                                              </p:val>
                                            </p:tav>
                                            <p:tav tm="100000">
                                              <p:val>
                                                <p:strVal val="#ppt_y"/>
                                              </p:val>
                                            </p:tav>
                                          </p:tavLst>
                                        </p:anim>
                                      </p:childTnLst>
                                    </p:cTn>
                                  </p:par>
                                </p:childTnLst>
                              </p:cTn>
                            </p:par>
                            <p:par>
                              <p:cTn id="98" fill="hold">
                                <p:stCondLst>
                                  <p:cond delay="3200"/>
                                </p:stCondLst>
                                <p:childTnLst>
                                  <p:par>
                                    <p:cTn id="99" presetID="22" presetClass="entr" presetSubtype="2" fill="hold" grpId="0" nodeType="afterEffect">
                                      <p:stCondLst>
                                        <p:cond delay="0"/>
                                      </p:stCondLst>
                                      <p:childTnLst>
                                        <p:set>
                                          <p:cBhvr>
                                            <p:cTn id="100" dur="1" fill="hold">
                                              <p:stCondLst>
                                                <p:cond delay="0"/>
                                              </p:stCondLst>
                                            </p:cTn>
                                            <p:tgtEl>
                                              <p:spTgt spid="13"/>
                                            </p:tgtEl>
                                            <p:attrNameLst>
                                              <p:attrName>style.visibility</p:attrName>
                                            </p:attrNameLst>
                                          </p:cBhvr>
                                          <p:to>
                                            <p:strVal val="visible"/>
                                          </p:to>
                                        </p:set>
                                        <p:animEffect transition="in" filter="wipe(right)">
                                          <p:cBhvr>
                                            <p:cTn id="101" dur="500"/>
                                            <p:tgtEl>
                                              <p:spTgt spid="13"/>
                                            </p:tgtEl>
                                          </p:cBhvr>
                                        </p:animEffect>
                                      </p:childTnLst>
                                    </p:cTn>
                                  </p:par>
                                </p:childTnLst>
                              </p:cTn>
                            </p:par>
                          </p:childTnLst>
                        </p:cTn>
                      </p:par>
                      <p:par>
                        <p:cTn id="102" fill="hold">
                          <p:stCondLst>
                            <p:cond delay="indefinite"/>
                          </p:stCondLst>
                          <p:childTnLst>
                            <p:par>
                              <p:cTn id="103" fill="hold">
                                <p:stCondLst>
                                  <p:cond delay="0"/>
                                </p:stCondLst>
                                <p:childTnLst>
                                  <p:par>
                                    <p:cTn id="104" presetID="2" presetClass="entr" presetSubtype="8" fill="hold" grpId="0" nodeType="clickEffect" p14:presetBounceEnd="60000">
                                      <p:stCondLst>
                                        <p:cond delay="0"/>
                                      </p:stCondLst>
                                      <p:childTnLst>
                                        <p:set>
                                          <p:cBhvr>
                                            <p:cTn id="105" dur="1" fill="hold">
                                              <p:stCondLst>
                                                <p:cond delay="0"/>
                                              </p:stCondLst>
                                            </p:cTn>
                                            <p:tgtEl>
                                              <p:spTgt spid="20"/>
                                            </p:tgtEl>
                                            <p:attrNameLst>
                                              <p:attrName>style.visibility</p:attrName>
                                            </p:attrNameLst>
                                          </p:cBhvr>
                                          <p:to>
                                            <p:strVal val="visible"/>
                                          </p:to>
                                        </p:set>
                                        <p:anim calcmode="lin" valueType="num" p14:bounceEnd="60000">
                                          <p:cBhvr additive="base">
                                            <p:cTn id="106" dur="2000" fill="hold"/>
                                            <p:tgtEl>
                                              <p:spTgt spid="20"/>
                                            </p:tgtEl>
                                            <p:attrNameLst>
                                              <p:attrName>ppt_x</p:attrName>
                                            </p:attrNameLst>
                                          </p:cBhvr>
                                          <p:tavLst>
                                            <p:tav tm="0">
                                              <p:val>
                                                <p:strVal val="0-#ppt_w/2"/>
                                              </p:val>
                                            </p:tav>
                                            <p:tav tm="100000">
                                              <p:val>
                                                <p:strVal val="#ppt_x"/>
                                              </p:val>
                                            </p:tav>
                                          </p:tavLst>
                                        </p:anim>
                                        <p:anim calcmode="lin" valueType="num" p14:bounceEnd="60000">
                                          <p:cBhvr additive="base">
                                            <p:cTn id="107" dur="2000" fill="hold"/>
                                            <p:tgtEl>
                                              <p:spTgt spid="20"/>
                                            </p:tgtEl>
                                            <p:attrNameLst>
                                              <p:attrName>ppt_y</p:attrName>
                                            </p:attrNameLst>
                                          </p:cBhvr>
                                          <p:tavLst>
                                            <p:tav tm="0">
                                              <p:val>
                                                <p:strVal val="#ppt_y"/>
                                              </p:val>
                                            </p:tav>
                                            <p:tav tm="100000">
                                              <p:val>
                                                <p:strVal val="#ppt_y"/>
                                              </p:val>
                                            </p:tav>
                                          </p:tavLst>
                                        </p:anim>
                                      </p:childTnLst>
                                    </p:cTn>
                                  </p:par>
                                  <p:par>
                                    <p:cTn id="108" presetID="22" presetClass="entr" presetSubtype="8" fill="hold" grpId="0" nodeType="withEffect">
                                      <p:stCondLst>
                                        <p:cond delay="900"/>
                                      </p:stCondLst>
                                      <p:childTnLst>
                                        <p:set>
                                          <p:cBhvr>
                                            <p:cTn id="109" dur="1" fill="hold">
                                              <p:stCondLst>
                                                <p:cond delay="0"/>
                                              </p:stCondLst>
                                            </p:cTn>
                                            <p:tgtEl>
                                              <p:spTgt spid="11"/>
                                            </p:tgtEl>
                                            <p:attrNameLst>
                                              <p:attrName>style.visibility</p:attrName>
                                            </p:attrNameLst>
                                          </p:cBhvr>
                                          <p:to>
                                            <p:strVal val="visible"/>
                                          </p:to>
                                        </p:set>
                                        <p:animEffect transition="in" filter="wipe(left)">
                                          <p:cBhvr>
                                            <p:cTn id="110" dur="500"/>
                                            <p:tgtEl>
                                              <p:spTgt spid="11"/>
                                            </p:tgtEl>
                                          </p:cBhvr>
                                        </p:animEffect>
                                      </p:childTnLst>
                                    </p:cTn>
                                  </p:par>
                                </p:childTnLst>
                              </p:cTn>
                            </p:par>
                          </p:childTnLst>
                        </p:cTn>
                      </p:par>
                      <p:par>
                        <p:cTn id="111" fill="hold">
                          <p:stCondLst>
                            <p:cond delay="indefinite"/>
                          </p:stCondLst>
                          <p:childTnLst>
                            <p:par>
                              <p:cTn id="112" fill="hold">
                                <p:stCondLst>
                                  <p:cond delay="0"/>
                                </p:stCondLst>
                                <p:childTnLst>
                                  <p:par>
                                    <p:cTn id="113" presetID="2" presetClass="entr" presetSubtype="2" fill="hold" grpId="0" nodeType="clickEffect" p14:presetBounceEnd="60000">
                                      <p:stCondLst>
                                        <p:cond delay="0"/>
                                      </p:stCondLst>
                                      <p:childTnLst>
                                        <p:set>
                                          <p:cBhvr>
                                            <p:cTn id="114" dur="1" fill="hold">
                                              <p:stCondLst>
                                                <p:cond delay="0"/>
                                              </p:stCondLst>
                                            </p:cTn>
                                            <p:tgtEl>
                                              <p:spTgt spid="18"/>
                                            </p:tgtEl>
                                            <p:attrNameLst>
                                              <p:attrName>style.visibility</p:attrName>
                                            </p:attrNameLst>
                                          </p:cBhvr>
                                          <p:to>
                                            <p:strVal val="visible"/>
                                          </p:to>
                                        </p:set>
                                        <p:anim calcmode="lin" valueType="num" p14:bounceEnd="60000">
                                          <p:cBhvr additive="base">
                                            <p:cTn id="115" dur="2000" fill="hold"/>
                                            <p:tgtEl>
                                              <p:spTgt spid="18"/>
                                            </p:tgtEl>
                                            <p:attrNameLst>
                                              <p:attrName>ppt_x</p:attrName>
                                            </p:attrNameLst>
                                          </p:cBhvr>
                                          <p:tavLst>
                                            <p:tav tm="0">
                                              <p:val>
                                                <p:strVal val="1+#ppt_w/2"/>
                                              </p:val>
                                            </p:tav>
                                            <p:tav tm="100000">
                                              <p:val>
                                                <p:strVal val="#ppt_x"/>
                                              </p:val>
                                            </p:tav>
                                          </p:tavLst>
                                        </p:anim>
                                        <p:anim calcmode="lin" valueType="num" p14:bounceEnd="60000">
                                          <p:cBhvr additive="base">
                                            <p:cTn id="116" dur="2000" fill="hold"/>
                                            <p:tgtEl>
                                              <p:spTgt spid="18"/>
                                            </p:tgtEl>
                                            <p:attrNameLst>
                                              <p:attrName>ppt_y</p:attrName>
                                            </p:attrNameLst>
                                          </p:cBhvr>
                                          <p:tavLst>
                                            <p:tav tm="0">
                                              <p:val>
                                                <p:strVal val="#ppt_y"/>
                                              </p:val>
                                            </p:tav>
                                            <p:tav tm="100000">
                                              <p:val>
                                                <p:strVal val="#ppt_y"/>
                                              </p:val>
                                            </p:tav>
                                          </p:tavLst>
                                        </p:anim>
                                      </p:childTnLst>
                                    </p:cTn>
                                  </p:par>
                                  <p:par>
                                    <p:cTn id="117" presetID="22" presetClass="entr" presetSubtype="8" fill="hold" grpId="0" nodeType="withEffect">
                                      <p:stCondLst>
                                        <p:cond delay="1000"/>
                                      </p:stCondLst>
                                      <p:childTnLst>
                                        <p:set>
                                          <p:cBhvr>
                                            <p:cTn id="118" dur="1" fill="hold">
                                              <p:stCondLst>
                                                <p:cond delay="0"/>
                                              </p:stCondLst>
                                            </p:cTn>
                                            <p:tgtEl>
                                              <p:spTgt spid="12"/>
                                            </p:tgtEl>
                                            <p:attrNameLst>
                                              <p:attrName>style.visibility</p:attrName>
                                            </p:attrNameLst>
                                          </p:cBhvr>
                                          <p:to>
                                            <p:strVal val="visible"/>
                                          </p:to>
                                        </p:set>
                                        <p:animEffect transition="in" filter="wipe(left)">
                                          <p:cBhvr>
                                            <p:cTn id="119" dur="500"/>
                                            <p:tgtEl>
                                              <p:spTgt spid="12"/>
                                            </p:tgtEl>
                                          </p:cBhvr>
                                        </p:animEffect>
                                      </p:childTnLst>
                                    </p:cTn>
                                  </p:par>
                                </p:childTnLst>
                              </p:cTn>
                            </p:par>
                          </p:childTnLst>
                        </p:cTn>
                      </p:par>
                      <p:par>
                        <p:cTn id="120" fill="hold">
                          <p:stCondLst>
                            <p:cond delay="indefinite"/>
                          </p:stCondLst>
                          <p:childTnLst>
                            <p:par>
                              <p:cTn id="121" fill="hold">
                                <p:stCondLst>
                                  <p:cond delay="0"/>
                                </p:stCondLst>
                                <p:childTnLst>
                                  <p:par>
                                    <p:cTn id="122" presetID="2" presetClass="entr" presetSubtype="2" fill="hold" grpId="0" nodeType="clickEffect" p14:presetBounceEnd="60000">
                                      <p:stCondLst>
                                        <p:cond delay="0"/>
                                      </p:stCondLst>
                                      <p:childTnLst>
                                        <p:set>
                                          <p:cBhvr>
                                            <p:cTn id="123" dur="1" fill="hold">
                                              <p:stCondLst>
                                                <p:cond delay="0"/>
                                              </p:stCondLst>
                                            </p:cTn>
                                            <p:tgtEl>
                                              <p:spTgt spid="19"/>
                                            </p:tgtEl>
                                            <p:attrNameLst>
                                              <p:attrName>style.visibility</p:attrName>
                                            </p:attrNameLst>
                                          </p:cBhvr>
                                          <p:to>
                                            <p:strVal val="visible"/>
                                          </p:to>
                                        </p:set>
                                        <p:anim calcmode="lin" valueType="num" p14:bounceEnd="60000">
                                          <p:cBhvr additive="base">
                                            <p:cTn id="124" dur="2000" fill="hold"/>
                                            <p:tgtEl>
                                              <p:spTgt spid="19"/>
                                            </p:tgtEl>
                                            <p:attrNameLst>
                                              <p:attrName>ppt_x</p:attrName>
                                            </p:attrNameLst>
                                          </p:cBhvr>
                                          <p:tavLst>
                                            <p:tav tm="0">
                                              <p:val>
                                                <p:strVal val="1+#ppt_w/2"/>
                                              </p:val>
                                            </p:tav>
                                            <p:tav tm="100000">
                                              <p:val>
                                                <p:strVal val="#ppt_x"/>
                                              </p:val>
                                            </p:tav>
                                          </p:tavLst>
                                        </p:anim>
                                        <p:anim calcmode="lin" valueType="num" p14:bounceEnd="60000">
                                          <p:cBhvr additive="base">
                                            <p:cTn id="125" dur="20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0" grpId="0" animBg="1"/>
          <p:bldP spid="11" grpId="0" animBg="1"/>
          <p:bldP spid="12" grpId="0" animBg="1"/>
          <p:bldP spid="13" grpId="0" animBg="1"/>
          <p:bldP spid="14" grpId="0" animBg="1"/>
          <p:bldP spid="15" grpId="0" animBg="1"/>
          <p:bldP spid="16" grpId="0" animBg="1"/>
          <p:bldP spid="17" grpId="0" animBg="1"/>
          <p:bldP spid="18" grpId="0"/>
          <p:bldP spid="19" grpId="0"/>
          <p:bldP spid="20" grpId="0"/>
          <p:bldP spid="21" grpId="0"/>
          <p:bldP spid="22" grpId="0" animBg="1"/>
          <p:bldP spid="22" grpId="1" animBg="1"/>
          <p:bldP spid="26" grpId="0" animBg="1"/>
          <p:bldP spid="26" grpId="1" animBg="1"/>
          <p:bldP spid="30" grpId="0" animBg="1"/>
          <p:bldP spid="30" grpId="1"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300" fill="hold"/>
                                            <p:tgtEl>
                                              <p:spTgt spid="6"/>
                                            </p:tgtEl>
                                            <p:attrNameLst>
                                              <p:attrName>ppt_w</p:attrName>
                                            </p:attrNameLst>
                                          </p:cBhvr>
                                          <p:tavLst>
                                            <p:tav tm="0">
                                              <p:val>
                                                <p:fltVal val="0"/>
                                              </p:val>
                                            </p:tav>
                                            <p:tav tm="100000">
                                              <p:val>
                                                <p:strVal val="#ppt_w"/>
                                              </p:val>
                                            </p:tav>
                                          </p:tavLst>
                                        </p:anim>
                                        <p:anim calcmode="lin" valueType="num">
                                          <p:cBhvr>
                                            <p:cTn id="8" dur="300" fill="hold"/>
                                            <p:tgtEl>
                                              <p:spTgt spid="6"/>
                                            </p:tgtEl>
                                            <p:attrNameLst>
                                              <p:attrName>ppt_h</p:attrName>
                                            </p:attrNameLst>
                                          </p:cBhvr>
                                          <p:tavLst>
                                            <p:tav tm="0">
                                              <p:val>
                                                <p:fltVal val="0"/>
                                              </p:val>
                                            </p:tav>
                                            <p:tav tm="100000">
                                              <p:val>
                                                <p:strVal val="#ppt_h"/>
                                              </p:val>
                                            </p:tav>
                                          </p:tavLst>
                                        </p:anim>
                                        <p:animEffect transition="in" filter="fade">
                                          <p:cBhvr>
                                            <p:cTn id="9" dur="300"/>
                                            <p:tgtEl>
                                              <p:spTgt spid="6"/>
                                            </p:tgtEl>
                                          </p:cBhvr>
                                        </p:animEffect>
                                      </p:childTnLst>
                                    </p:cTn>
                                  </p:par>
                                  <p:par>
                                    <p:cTn id="10" presetID="6" presetClass="emph" presetSubtype="0" autoRev="1" fill="hold" grpId="1" nodeType="withEffect">
                                      <p:stCondLst>
                                        <p:cond delay="300"/>
                                      </p:stCondLst>
                                      <p:childTnLst>
                                        <p:animScale>
                                          <p:cBhvr>
                                            <p:cTn id="11" dur="150" fill="hold"/>
                                            <p:tgtEl>
                                              <p:spTgt spid="6"/>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30"/>
                                            </p:tgtEl>
                                            <p:attrNameLst>
                                              <p:attrName>style.visibility</p:attrName>
                                            </p:attrNameLst>
                                          </p:cBhvr>
                                          <p:to>
                                            <p:strVal val="visible"/>
                                          </p:to>
                                        </p:set>
                                        <p:anim calcmode="lin" valueType="num">
                                          <p:cBhvr>
                                            <p:cTn id="14" dur="300" fill="hold"/>
                                            <p:tgtEl>
                                              <p:spTgt spid="30"/>
                                            </p:tgtEl>
                                            <p:attrNameLst>
                                              <p:attrName>ppt_w</p:attrName>
                                            </p:attrNameLst>
                                          </p:cBhvr>
                                          <p:tavLst>
                                            <p:tav tm="0">
                                              <p:val>
                                                <p:fltVal val="0"/>
                                              </p:val>
                                            </p:tav>
                                            <p:tav tm="100000">
                                              <p:val>
                                                <p:strVal val="#ppt_w"/>
                                              </p:val>
                                            </p:tav>
                                          </p:tavLst>
                                        </p:anim>
                                        <p:anim calcmode="lin" valueType="num">
                                          <p:cBhvr>
                                            <p:cTn id="15" dur="300" fill="hold"/>
                                            <p:tgtEl>
                                              <p:spTgt spid="30"/>
                                            </p:tgtEl>
                                            <p:attrNameLst>
                                              <p:attrName>ppt_h</p:attrName>
                                            </p:attrNameLst>
                                          </p:cBhvr>
                                          <p:tavLst>
                                            <p:tav tm="0">
                                              <p:val>
                                                <p:fltVal val="0"/>
                                              </p:val>
                                            </p:tav>
                                            <p:tav tm="100000">
                                              <p:val>
                                                <p:strVal val="#ppt_h"/>
                                              </p:val>
                                            </p:tav>
                                          </p:tavLst>
                                        </p:anim>
                                        <p:animEffect transition="in" filter="fade">
                                          <p:cBhvr>
                                            <p:cTn id="16" dur="300"/>
                                            <p:tgtEl>
                                              <p:spTgt spid="30"/>
                                            </p:tgtEl>
                                          </p:cBhvr>
                                        </p:animEffect>
                                      </p:childTnLst>
                                    </p:cTn>
                                  </p:par>
                                  <p:par>
                                    <p:cTn id="17" presetID="6" presetClass="emph" presetSubtype="0" autoRev="1" fill="hold" grpId="1" nodeType="withEffect">
                                      <p:stCondLst>
                                        <p:cond delay="400"/>
                                      </p:stCondLst>
                                      <p:childTnLst>
                                        <p:animScale>
                                          <p:cBhvr>
                                            <p:cTn id="18" dur="150" fill="hold"/>
                                            <p:tgtEl>
                                              <p:spTgt spid="30"/>
                                            </p:tgtEl>
                                          </p:cBhvr>
                                          <p:by x="110000" y="110000"/>
                                        </p:animScale>
                                      </p:childTnLst>
                                    </p:cTn>
                                  </p:par>
                                  <p:par>
                                    <p:cTn id="19" presetID="2" presetClass="entr" presetSubtype="4" fill="hold" grpId="0" nodeType="withEffect">
                                      <p:stCondLst>
                                        <p:cond delay="400"/>
                                      </p:stCondLst>
                                      <p:childTnLst>
                                        <p:set>
                                          <p:cBhvr>
                                            <p:cTn id="20" dur="1" fill="hold">
                                              <p:stCondLst>
                                                <p:cond delay="0"/>
                                              </p:stCondLst>
                                            </p:cTn>
                                            <p:tgtEl>
                                              <p:spTgt spid="17"/>
                                            </p:tgtEl>
                                            <p:attrNameLst>
                                              <p:attrName>style.visibility</p:attrName>
                                            </p:attrNameLst>
                                          </p:cBhvr>
                                          <p:to>
                                            <p:strVal val="visible"/>
                                          </p:to>
                                        </p:set>
                                        <p:anim calcmode="lin" valueType="num">
                                          <p:cBhvr additive="base">
                                            <p:cTn id="21" dur="750" fill="hold"/>
                                            <p:tgtEl>
                                              <p:spTgt spid="17"/>
                                            </p:tgtEl>
                                            <p:attrNameLst>
                                              <p:attrName>ppt_x</p:attrName>
                                            </p:attrNameLst>
                                          </p:cBhvr>
                                          <p:tavLst>
                                            <p:tav tm="0">
                                              <p:val>
                                                <p:strVal val="#ppt_x"/>
                                              </p:val>
                                            </p:tav>
                                            <p:tav tm="100000">
                                              <p:val>
                                                <p:strVal val="#ppt_x"/>
                                              </p:val>
                                            </p:tav>
                                          </p:tavLst>
                                        </p:anim>
                                        <p:anim calcmode="lin" valueType="num">
                                          <p:cBhvr additive="base">
                                            <p:cTn id="22" dur="750" fill="hold"/>
                                            <p:tgtEl>
                                              <p:spTgt spid="17"/>
                                            </p:tgtEl>
                                            <p:attrNameLst>
                                              <p:attrName>ppt_y</p:attrName>
                                            </p:attrNameLst>
                                          </p:cBhvr>
                                          <p:tavLst>
                                            <p:tav tm="0">
                                              <p:val>
                                                <p:strVal val="1+#ppt_h/2"/>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5"/>
                                            </p:tgtEl>
                                            <p:attrNameLst>
                                              <p:attrName>style.visibility</p:attrName>
                                            </p:attrNameLst>
                                          </p:cBhvr>
                                          <p:to>
                                            <p:strVal val="visible"/>
                                          </p:to>
                                        </p:set>
                                        <p:anim calcmode="lin" valueType="num">
                                          <p:cBhvr>
                                            <p:cTn id="25" dur="300" fill="hold"/>
                                            <p:tgtEl>
                                              <p:spTgt spid="5"/>
                                            </p:tgtEl>
                                            <p:attrNameLst>
                                              <p:attrName>ppt_w</p:attrName>
                                            </p:attrNameLst>
                                          </p:cBhvr>
                                          <p:tavLst>
                                            <p:tav tm="0">
                                              <p:val>
                                                <p:fltVal val="0"/>
                                              </p:val>
                                            </p:tav>
                                            <p:tav tm="100000">
                                              <p:val>
                                                <p:strVal val="#ppt_w"/>
                                              </p:val>
                                            </p:tav>
                                          </p:tavLst>
                                        </p:anim>
                                        <p:anim calcmode="lin" valueType="num">
                                          <p:cBhvr>
                                            <p:cTn id="26" dur="300" fill="hold"/>
                                            <p:tgtEl>
                                              <p:spTgt spid="5"/>
                                            </p:tgtEl>
                                            <p:attrNameLst>
                                              <p:attrName>ppt_h</p:attrName>
                                            </p:attrNameLst>
                                          </p:cBhvr>
                                          <p:tavLst>
                                            <p:tav tm="0">
                                              <p:val>
                                                <p:fltVal val="0"/>
                                              </p:val>
                                            </p:tav>
                                            <p:tav tm="100000">
                                              <p:val>
                                                <p:strVal val="#ppt_h"/>
                                              </p:val>
                                            </p:tav>
                                          </p:tavLst>
                                        </p:anim>
                                        <p:animEffect transition="in" filter="fade">
                                          <p:cBhvr>
                                            <p:cTn id="27" dur="300"/>
                                            <p:tgtEl>
                                              <p:spTgt spid="5"/>
                                            </p:tgtEl>
                                          </p:cBhvr>
                                        </p:animEffect>
                                      </p:childTnLst>
                                    </p:cTn>
                                  </p:par>
                                  <p:par>
                                    <p:cTn id="28" presetID="6" presetClass="emph" presetSubtype="0" autoRev="1" fill="hold" grpId="1" nodeType="withEffect">
                                      <p:stCondLst>
                                        <p:cond delay="700"/>
                                      </p:stCondLst>
                                      <p:childTnLst>
                                        <p:animScale>
                                          <p:cBhvr>
                                            <p:cTn id="29" dur="150" fill="hold"/>
                                            <p:tgtEl>
                                              <p:spTgt spid="5"/>
                                            </p:tgtEl>
                                          </p:cBhvr>
                                          <p:by x="110000" y="110000"/>
                                        </p:animScale>
                                      </p:childTnLst>
                                    </p:cTn>
                                  </p:par>
                                  <p:par>
                                    <p:cTn id="30" presetID="53" presetClass="entr" presetSubtype="16" fill="hold" grpId="0" nodeType="withEffect">
                                      <p:stCondLst>
                                        <p:cond delay="400"/>
                                      </p:stCondLst>
                                      <p:childTnLst>
                                        <p:set>
                                          <p:cBhvr>
                                            <p:cTn id="31" dur="1" fill="hold">
                                              <p:stCondLst>
                                                <p:cond delay="0"/>
                                              </p:stCondLst>
                                            </p:cTn>
                                            <p:tgtEl>
                                              <p:spTgt spid="22"/>
                                            </p:tgtEl>
                                            <p:attrNameLst>
                                              <p:attrName>style.visibility</p:attrName>
                                            </p:attrNameLst>
                                          </p:cBhvr>
                                          <p:to>
                                            <p:strVal val="visible"/>
                                          </p:to>
                                        </p:set>
                                        <p:anim calcmode="lin" valueType="num">
                                          <p:cBhvr>
                                            <p:cTn id="32" dur="300" fill="hold"/>
                                            <p:tgtEl>
                                              <p:spTgt spid="22"/>
                                            </p:tgtEl>
                                            <p:attrNameLst>
                                              <p:attrName>ppt_w</p:attrName>
                                            </p:attrNameLst>
                                          </p:cBhvr>
                                          <p:tavLst>
                                            <p:tav tm="0">
                                              <p:val>
                                                <p:fltVal val="0"/>
                                              </p:val>
                                            </p:tav>
                                            <p:tav tm="100000">
                                              <p:val>
                                                <p:strVal val="#ppt_w"/>
                                              </p:val>
                                            </p:tav>
                                          </p:tavLst>
                                        </p:anim>
                                        <p:anim calcmode="lin" valueType="num">
                                          <p:cBhvr>
                                            <p:cTn id="33" dur="300" fill="hold"/>
                                            <p:tgtEl>
                                              <p:spTgt spid="22"/>
                                            </p:tgtEl>
                                            <p:attrNameLst>
                                              <p:attrName>ppt_h</p:attrName>
                                            </p:attrNameLst>
                                          </p:cBhvr>
                                          <p:tavLst>
                                            <p:tav tm="0">
                                              <p:val>
                                                <p:fltVal val="0"/>
                                              </p:val>
                                            </p:tav>
                                            <p:tav tm="100000">
                                              <p:val>
                                                <p:strVal val="#ppt_h"/>
                                              </p:val>
                                            </p:tav>
                                          </p:tavLst>
                                        </p:anim>
                                        <p:animEffect transition="in" filter="fade">
                                          <p:cBhvr>
                                            <p:cTn id="34" dur="300"/>
                                            <p:tgtEl>
                                              <p:spTgt spid="22"/>
                                            </p:tgtEl>
                                          </p:cBhvr>
                                        </p:animEffect>
                                      </p:childTnLst>
                                    </p:cTn>
                                  </p:par>
                                  <p:par>
                                    <p:cTn id="35" presetID="6" presetClass="emph" presetSubtype="0" autoRev="1" fill="hold" grpId="1" nodeType="withEffect">
                                      <p:stCondLst>
                                        <p:cond delay="700"/>
                                      </p:stCondLst>
                                      <p:childTnLst>
                                        <p:animScale>
                                          <p:cBhvr>
                                            <p:cTn id="36" dur="150" fill="hold"/>
                                            <p:tgtEl>
                                              <p:spTgt spid="22"/>
                                            </p:tgtEl>
                                          </p:cBhvr>
                                          <p:by x="110000" y="110000"/>
                                        </p:animScale>
                                      </p:childTnLst>
                                    </p:cTn>
                                  </p:par>
                                  <p:par>
                                    <p:cTn id="37" presetID="2" presetClass="entr" presetSubtype="1" fill="hold" grpId="0" nodeType="withEffect">
                                      <p:stCondLst>
                                        <p:cond delay="400"/>
                                      </p:stCondLst>
                                      <p:childTnLst>
                                        <p:set>
                                          <p:cBhvr>
                                            <p:cTn id="38" dur="1" fill="hold">
                                              <p:stCondLst>
                                                <p:cond delay="0"/>
                                              </p:stCondLst>
                                            </p:cTn>
                                            <p:tgtEl>
                                              <p:spTgt spid="16"/>
                                            </p:tgtEl>
                                            <p:attrNameLst>
                                              <p:attrName>style.visibility</p:attrName>
                                            </p:attrNameLst>
                                          </p:cBhvr>
                                          <p:to>
                                            <p:strVal val="visible"/>
                                          </p:to>
                                        </p:set>
                                        <p:anim calcmode="lin" valueType="num">
                                          <p:cBhvr additive="base">
                                            <p:cTn id="39" dur="750" fill="hold"/>
                                            <p:tgtEl>
                                              <p:spTgt spid="16"/>
                                            </p:tgtEl>
                                            <p:attrNameLst>
                                              <p:attrName>ppt_x</p:attrName>
                                            </p:attrNameLst>
                                          </p:cBhvr>
                                          <p:tavLst>
                                            <p:tav tm="0">
                                              <p:val>
                                                <p:strVal val="#ppt_x"/>
                                              </p:val>
                                            </p:tav>
                                            <p:tav tm="100000">
                                              <p:val>
                                                <p:strVal val="#ppt_x"/>
                                              </p:val>
                                            </p:tav>
                                          </p:tavLst>
                                        </p:anim>
                                        <p:anim calcmode="lin" valueType="num">
                                          <p:cBhvr additive="base">
                                            <p:cTn id="40" dur="750" fill="hold"/>
                                            <p:tgtEl>
                                              <p:spTgt spid="16"/>
                                            </p:tgtEl>
                                            <p:attrNameLst>
                                              <p:attrName>ppt_y</p:attrName>
                                            </p:attrNameLst>
                                          </p:cBhvr>
                                          <p:tavLst>
                                            <p:tav tm="0">
                                              <p:val>
                                                <p:strVal val="0-#ppt_h/2"/>
                                              </p:val>
                                            </p:tav>
                                            <p:tav tm="100000">
                                              <p:val>
                                                <p:strVal val="#ppt_y"/>
                                              </p:val>
                                            </p:tav>
                                          </p:tavLst>
                                        </p:anim>
                                      </p:childTnLst>
                                    </p:cTn>
                                  </p:par>
                                  <p:par>
                                    <p:cTn id="41" presetID="53" presetClass="entr" presetSubtype="16" fill="hold" grpId="0" nodeType="withEffect">
                                      <p:stCondLst>
                                        <p:cond delay="400"/>
                                      </p:stCondLst>
                                      <p:childTnLst>
                                        <p:set>
                                          <p:cBhvr>
                                            <p:cTn id="42" dur="1" fill="hold">
                                              <p:stCondLst>
                                                <p:cond delay="0"/>
                                              </p:stCondLst>
                                            </p:cTn>
                                            <p:tgtEl>
                                              <p:spTgt spid="8"/>
                                            </p:tgtEl>
                                            <p:attrNameLst>
                                              <p:attrName>style.visibility</p:attrName>
                                            </p:attrNameLst>
                                          </p:cBhvr>
                                          <p:to>
                                            <p:strVal val="visible"/>
                                          </p:to>
                                        </p:set>
                                        <p:anim calcmode="lin" valueType="num">
                                          <p:cBhvr>
                                            <p:cTn id="43" dur="300" fill="hold"/>
                                            <p:tgtEl>
                                              <p:spTgt spid="8"/>
                                            </p:tgtEl>
                                            <p:attrNameLst>
                                              <p:attrName>ppt_w</p:attrName>
                                            </p:attrNameLst>
                                          </p:cBhvr>
                                          <p:tavLst>
                                            <p:tav tm="0">
                                              <p:val>
                                                <p:fltVal val="0"/>
                                              </p:val>
                                            </p:tav>
                                            <p:tav tm="100000">
                                              <p:val>
                                                <p:strVal val="#ppt_w"/>
                                              </p:val>
                                            </p:tav>
                                          </p:tavLst>
                                        </p:anim>
                                        <p:anim calcmode="lin" valueType="num">
                                          <p:cBhvr>
                                            <p:cTn id="44" dur="300" fill="hold"/>
                                            <p:tgtEl>
                                              <p:spTgt spid="8"/>
                                            </p:tgtEl>
                                            <p:attrNameLst>
                                              <p:attrName>ppt_h</p:attrName>
                                            </p:attrNameLst>
                                          </p:cBhvr>
                                          <p:tavLst>
                                            <p:tav tm="0">
                                              <p:val>
                                                <p:fltVal val="0"/>
                                              </p:val>
                                            </p:tav>
                                            <p:tav tm="100000">
                                              <p:val>
                                                <p:strVal val="#ppt_h"/>
                                              </p:val>
                                            </p:tav>
                                          </p:tavLst>
                                        </p:anim>
                                        <p:animEffect transition="in" filter="fade">
                                          <p:cBhvr>
                                            <p:cTn id="45" dur="300"/>
                                            <p:tgtEl>
                                              <p:spTgt spid="8"/>
                                            </p:tgtEl>
                                          </p:cBhvr>
                                        </p:animEffect>
                                      </p:childTnLst>
                                    </p:cTn>
                                  </p:par>
                                  <p:par>
                                    <p:cTn id="46" presetID="6" presetClass="emph" presetSubtype="0" autoRev="1" fill="hold" grpId="1" nodeType="withEffect">
                                      <p:stCondLst>
                                        <p:cond delay="700"/>
                                      </p:stCondLst>
                                      <p:childTnLst>
                                        <p:animScale>
                                          <p:cBhvr>
                                            <p:cTn id="47" dur="150" fill="hold"/>
                                            <p:tgtEl>
                                              <p:spTgt spid="8"/>
                                            </p:tgtEl>
                                          </p:cBhvr>
                                          <p:by x="110000" y="110000"/>
                                        </p:animScale>
                                      </p:childTnLst>
                                    </p:cTn>
                                  </p:par>
                                  <p:par>
                                    <p:cTn id="48" presetID="53" presetClass="entr" presetSubtype="16" fill="hold" nodeType="withEffect">
                                      <p:stCondLst>
                                        <p:cond delay="400"/>
                                      </p:stCondLst>
                                      <p:childTnLst>
                                        <p:set>
                                          <p:cBhvr>
                                            <p:cTn id="49" dur="1" fill="hold">
                                              <p:stCondLst>
                                                <p:cond delay="0"/>
                                              </p:stCondLst>
                                            </p:cTn>
                                            <p:tgtEl>
                                              <p:spTgt spid="23"/>
                                            </p:tgtEl>
                                            <p:attrNameLst>
                                              <p:attrName>style.visibility</p:attrName>
                                            </p:attrNameLst>
                                          </p:cBhvr>
                                          <p:to>
                                            <p:strVal val="visible"/>
                                          </p:to>
                                        </p:set>
                                        <p:anim calcmode="lin" valueType="num">
                                          <p:cBhvr>
                                            <p:cTn id="50" dur="300" fill="hold"/>
                                            <p:tgtEl>
                                              <p:spTgt spid="23"/>
                                            </p:tgtEl>
                                            <p:attrNameLst>
                                              <p:attrName>ppt_w</p:attrName>
                                            </p:attrNameLst>
                                          </p:cBhvr>
                                          <p:tavLst>
                                            <p:tav tm="0">
                                              <p:val>
                                                <p:fltVal val="0"/>
                                              </p:val>
                                            </p:tav>
                                            <p:tav tm="100000">
                                              <p:val>
                                                <p:strVal val="#ppt_w"/>
                                              </p:val>
                                            </p:tav>
                                          </p:tavLst>
                                        </p:anim>
                                        <p:anim calcmode="lin" valueType="num">
                                          <p:cBhvr>
                                            <p:cTn id="51" dur="300" fill="hold"/>
                                            <p:tgtEl>
                                              <p:spTgt spid="23"/>
                                            </p:tgtEl>
                                            <p:attrNameLst>
                                              <p:attrName>ppt_h</p:attrName>
                                            </p:attrNameLst>
                                          </p:cBhvr>
                                          <p:tavLst>
                                            <p:tav tm="0">
                                              <p:val>
                                                <p:fltVal val="0"/>
                                              </p:val>
                                            </p:tav>
                                            <p:tav tm="100000">
                                              <p:val>
                                                <p:strVal val="#ppt_h"/>
                                              </p:val>
                                            </p:tav>
                                          </p:tavLst>
                                        </p:anim>
                                        <p:animEffect transition="in" filter="fade">
                                          <p:cBhvr>
                                            <p:cTn id="52" dur="300"/>
                                            <p:tgtEl>
                                              <p:spTgt spid="23"/>
                                            </p:tgtEl>
                                          </p:cBhvr>
                                        </p:animEffect>
                                      </p:childTnLst>
                                    </p:cTn>
                                  </p:par>
                                  <p:par>
                                    <p:cTn id="53" presetID="6" presetClass="emph" presetSubtype="0" autoRev="1" fill="hold" nodeType="withEffect">
                                      <p:stCondLst>
                                        <p:cond delay="700"/>
                                      </p:stCondLst>
                                      <p:childTnLst>
                                        <p:animScale>
                                          <p:cBhvr>
                                            <p:cTn id="54" dur="150" fill="hold"/>
                                            <p:tgtEl>
                                              <p:spTgt spid="23"/>
                                            </p:tgtEl>
                                          </p:cBhvr>
                                          <p:by x="110000" y="110000"/>
                                        </p:animScale>
                                      </p:childTnLst>
                                    </p:cTn>
                                  </p:par>
                                  <p:par>
                                    <p:cTn id="55" presetID="2" presetClass="entr" presetSubtype="8" fill="hold" grpId="0" nodeType="withEffect">
                                      <p:stCondLst>
                                        <p:cond delay="400"/>
                                      </p:stCondLst>
                                      <p:childTnLst>
                                        <p:set>
                                          <p:cBhvr>
                                            <p:cTn id="56" dur="1" fill="hold">
                                              <p:stCondLst>
                                                <p:cond delay="0"/>
                                              </p:stCondLst>
                                            </p:cTn>
                                            <p:tgtEl>
                                              <p:spTgt spid="14"/>
                                            </p:tgtEl>
                                            <p:attrNameLst>
                                              <p:attrName>style.visibility</p:attrName>
                                            </p:attrNameLst>
                                          </p:cBhvr>
                                          <p:to>
                                            <p:strVal val="visible"/>
                                          </p:to>
                                        </p:set>
                                        <p:anim calcmode="lin" valueType="num">
                                          <p:cBhvr additive="base">
                                            <p:cTn id="57" dur="750" fill="hold"/>
                                            <p:tgtEl>
                                              <p:spTgt spid="14"/>
                                            </p:tgtEl>
                                            <p:attrNameLst>
                                              <p:attrName>ppt_x</p:attrName>
                                            </p:attrNameLst>
                                          </p:cBhvr>
                                          <p:tavLst>
                                            <p:tav tm="0">
                                              <p:val>
                                                <p:strVal val="0-#ppt_w/2"/>
                                              </p:val>
                                            </p:tav>
                                            <p:tav tm="100000">
                                              <p:val>
                                                <p:strVal val="#ppt_x"/>
                                              </p:val>
                                            </p:tav>
                                          </p:tavLst>
                                        </p:anim>
                                        <p:anim calcmode="lin" valueType="num">
                                          <p:cBhvr additive="base">
                                            <p:cTn id="58" dur="750" fill="hold"/>
                                            <p:tgtEl>
                                              <p:spTgt spid="14"/>
                                            </p:tgtEl>
                                            <p:attrNameLst>
                                              <p:attrName>ppt_y</p:attrName>
                                            </p:attrNameLst>
                                          </p:cBhvr>
                                          <p:tavLst>
                                            <p:tav tm="0">
                                              <p:val>
                                                <p:strVal val="#ppt_y"/>
                                              </p:val>
                                            </p:tav>
                                            <p:tav tm="100000">
                                              <p:val>
                                                <p:strVal val="#ppt_y"/>
                                              </p:val>
                                            </p:tav>
                                          </p:tavLst>
                                        </p:anim>
                                      </p:childTnLst>
                                    </p:cTn>
                                  </p:par>
                                  <p:par>
                                    <p:cTn id="59" presetID="53" presetClass="entr" presetSubtype="16" fill="hold" grpId="0" nodeType="withEffect">
                                      <p:stCondLst>
                                        <p:cond delay="400"/>
                                      </p:stCondLst>
                                      <p:childTnLst>
                                        <p:set>
                                          <p:cBhvr>
                                            <p:cTn id="60" dur="1" fill="hold">
                                              <p:stCondLst>
                                                <p:cond delay="0"/>
                                              </p:stCondLst>
                                            </p:cTn>
                                            <p:tgtEl>
                                              <p:spTgt spid="7"/>
                                            </p:tgtEl>
                                            <p:attrNameLst>
                                              <p:attrName>style.visibility</p:attrName>
                                            </p:attrNameLst>
                                          </p:cBhvr>
                                          <p:to>
                                            <p:strVal val="visible"/>
                                          </p:to>
                                        </p:set>
                                        <p:anim calcmode="lin" valueType="num">
                                          <p:cBhvr>
                                            <p:cTn id="61" dur="300" fill="hold"/>
                                            <p:tgtEl>
                                              <p:spTgt spid="7"/>
                                            </p:tgtEl>
                                            <p:attrNameLst>
                                              <p:attrName>ppt_w</p:attrName>
                                            </p:attrNameLst>
                                          </p:cBhvr>
                                          <p:tavLst>
                                            <p:tav tm="0">
                                              <p:val>
                                                <p:fltVal val="0"/>
                                              </p:val>
                                            </p:tav>
                                            <p:tav tm="100000">
                                              <p:val>
                                                <p:strVal val="#ppt_w"/>
                                              </p:val>
                                            </p:tav>
                                          </p:tavLst>
                                        </p:anim>
                                        <p:anim calcmode="lin" valueType="num">
                                          <p:cBhvr>
                                            <p:cTn id="62" dur="300" fill="hold"/>
                                            <p:tgtEl>
                                              <p:spTgt spid="7"/>
                                            </p:tgtEl>
                                            <p:attrNameLst>
                                              <p:attrName>ppt_h</p:attrName>
                                            </p:attrNameLst>
                                          </p:cBhvr>
                                          <p:tavLst>
                                            <p:tav tm="0">
                                              <p:val>
                                                <p:fltVal val="0"/>
                                              </p:val>
                                            </p:tav>
                                            <p:tav tm="100000">
                                              <p:val>
                                                <p:strVal val="#ppt_h"/>
                                              </p:val>
                                            </p:tav>
                                          </p:tavLst>
                                        </p:anim>
                                        <p:animEffect transition="in" filter="fade">
                                          <p:cBhvr>
                                            <p:cTn id="63" dur="300"/>
                                            <p:tgtEl>
                                              <p:spTgt spid="7"/>
                                            </p:tgtEl>
                                          </p:cBhvr>
                                        </p:animEffect>
                                      </p:childTnLst>
                                    </p:cTn>
                                  </p:par>
                                  <p:par>
                                    <p:cTn id="64" presetID="6" presetClass="emph" presetSubtype="0" autoRev="1" fill="hold" grpId="1" nodeType="withEffect">
                                      <p:stCondLst>
                                        <p:cond delay="700"/>
                                      </p:stCondLst>
                                      <p:childTnLst>
                                        <p:animScale>
                                          <p:cBhvr>
                                            <p:cTn id="65" dur="150" fill="hold"/>
                                            <p:tgtEl>
                                              <p:spTgt spid="7"/>
                                            </p:tgtEl>
                                          </p:cBhvr>
                                          <p:by x="110000" y="110000"/>
                                        </p:animScale>
                                      </p:childTnLst>
                                    </p:cTn>
                                  </p:par>
                                  <p:par>
                                    <p:cTn id="66" presetID="53" presetClass="entr" presetSubtype="16" fill="hold" nodeType="withEffect">
                                      <p:stCondLst>
                                        <p:cond delay="400"/>
                                      </p:stCondLst>
                                      <p:childTnLst>
                                        <p:set>
                                          <p:cBhvr>
                                            <p:cTn id="67" dur="1" fill="hold">
                                              <p:stCondLst>
                                                <p:cond delay="0"/>
                                              </p:stCondLst>
                                            </p:cTn>
                                            <p:tgtEl>
                                              <p:spTgt spid="27"/>
                                            </p:tgtEl>
                                            <p:attrNameLst>
                                              <p:attrName>style.visibility</p:attrName>
                                            </p:attrNameLst>
                                          </p:cBhvr>
                                          <p:to>
                                            <p:strVal val="visible"/>
                                          </p:to>
                                        </p:set>
                                        <p:anim calcmode="lin" valueType="num">
                                          <p:cBhvr>
                                            <p:cTn id="68" dur="300" fill="hold"/>
                                            <p:tgtEl>
                                              <p:spTgt spid="27"/>
                                            </p:tgtEl>
                                            <p:attrNameLst>
                                              <p:attrName>ppt_w</p:attrName>
                                            </p:attrNameLst>
                                          </p:cBhvr>
                                          <p:tavLst>
                                            <p:tav tm="0">
                                              <p:val>
                                                <p:fltVal val="0"/>
                                              </p:val>
                                            </p:tav>
                                            <p:tav tm="100000">
                                              <p:val>
                                                <p:strVal val="#ppt_w"/>
                                              </p:val>
                                            </p:tav>
                                          </p:tavLst>
                                        </p:anim>
                                        <p:anim calcmode="lin" valueType="num">
                                          <p:cBhvr>
                                            <p:cTn id="69" dur="300" fill="hold"/>
                                            <p:tgtEl>
                                              <p:spTgt spid="27"/>
                                            </p:tgtEl>
                                            <p:attrNameLst>
                                              <p:attrName>ppt_h</p:attrName>
                                            </p:attrNameLst>
                                          </p:cBhvr>
                                          <p:tavLst>
                                            <p:tav tm="0">
                                              <p:val>
                                                <p:fltVal val="0"/>
                                              </p:val>
                                            </p:tav>
                                            <p:tav tm="100000">
                                              <p:val>
                                                <p:strVal val="#ppt_h"/>
                                              </p:val>
                                            </p:tav>
                                          </p:tavLst>
                                        </p:anim>
                                        <p:animEffect transition="in" filter="fade">
                                          <p:cBhvr>
                                            <p:cTn id="70" dur="300"/>
                                            <p:tgtEl>
                                              <p:spTgt spid="27"/>
                                            </p:tgtEl>
                                          </p:cBhvr>
                                        </p:animEffect>
                                      </p:childTnLst>
                                    </p:cTn>
                                  </p:par>
                                  <p:par>
                                    <p:cTn id="71" presetID="6" presetClass="emph" presetSubtype="0" autoRev="1" fill="hold" nodeType="withEffect">
                                      <p:stCondLst>
                                        <p:cond delay="700"/>
                                      </p:stCondLst>
                                      <p:childTnLst>
                                        <p:animScale>
                                          <p:cBhvr>
                                            <p:cTn id="72" dur="150" fill="hold"/>
                                            <p:tgtEl>
                                              <p:spTgt spid="27"/>
                                            </p:tgtEl>
                                          </p:cBhvr>
                                          <p:by x="110000" y="110000"/>
                                        </p:animScale>
                                      </p:childTnLst>
                                    </p:cTn>
                                  </p:par>
                                  <p:par>
                                    <p:cTn id="73" presetID="2" presetClass="entr" presetSubtype="2" fill="hold" grpId="0" nodeType="withEffect">
                                      <p:stCondLst>
                                        <p:cond delay="400"/>
                                      </p:stCondLst>
                                      <p:childTnLst>
                                        <p:set>
                                          <p:cBhvr>
                                            <p:cTn id="74" dur="1" fill="hold">
                                              <p:stCondLst>
                                                <p:cond delay="0"/>
                                              </p:stCondLst>
                                            </p:cTn>
                                            <p:tgtEl>
                                              <p:spTgt spid="15"/>
                                            </p:tgtEl>
                                            <p:attrNameLst>
                                              <p:attrName>style.visibility</p:attrName>
                                            </p:attrNameLst>
                                          </p:cBhvr>
                                          <p:to>
                                            <p:strVal val="visible"/>
                                          </p:to>
                                        </p:set>
                                        <p:anim calcmode="lin" valueType="num">
                                          <p:cBhvr additive="base">
                                            <p:cTn id="75" dur="750" fill="hold"/>
                                            <p:tgtEl>
                                              <p:spTgt spid="15"/>
                                            </p:tgtEl>
                                            <p:attrNameLst>
                                              <p:attrName>ppt_x</p:attrName>
                                            </p:attrNameLst>
                                          </p:cBhvr>
                                          <p:tavLst>
                                            <p:tav tm="0">
                                              <p:val>
                                                <p:strVal val="1+#ppt_w/2"/>
                                              </p:val>
                                            </p:tav>
                                            <p:tav tm="100000">
                                              <p:val>
                                                <p:strVal val="#ppt_x"/>
                                              </p:val>
                                            </p:tav>
                                          </p:tavLst>
                                        </p:anim>
                                        <p:anim calcmode="lin" valueType="num">
                                          <p:cBhvr additive="base">
                                            <p:cTn id="76" dur="750" fill="hold"/>
                                            <p:tgtEl>
                                              <p:spTgt spid="15"/>
                                            </p:tgtEl>
                                            <p:attrNameLst>
                                              <p:attrName>ppt_y</p:attrName>
                                            </p:attrNameLst>
                                          </p:cBhvr>
                                          <p:tavLst>
                                            <p:tav tm="0">
                                              <p:val>
                                                <p:strVal val="#ppt_y"/>
                                              </p:val>
                                            </p:tav>
                                            <p:tav tm="100000">
                                              <p:val>
                                                <p:strVal val="#ppt_y"/>
                                              </p:val>
                                            </p:tav>
                                          </p:tavLst>
                                        </p:anim>
                                      </p:childTnLst>
                                    </p:cTn>
                                  </p:par>
                                  <p:par>
                                    <p:cTn id="77" presetID="53" presetClass="entr" presetSubtype="16" fill="hold" grpId="0" nodeType="withEffect">
                                      <p:stCondLst>
                                        <p:cond delay="400"/>
                                      </p:stCondLst>
                                      <p:childTnLst>
                                        <p:set>
                                          <p:cBhvr>
                                            <p:cTn id="78" dur="1" fill="hold">
                                              <p:stCondLst>
                                                <p:cond delay="0"/>
                                              </p:stCondLst>
                                            </p:cTn>
                                            <p:tgtEl>
                                              <p:spTgt spid="9"/>
                                            </p:tgtEl>
                                            <p:attrNameLst>
                                              <p:attrName>style.visibility</p:attrName>
                                            </p:attrNameLst>
                                          </p:cBhvr>
                                          <p:to>
                                            <p:strVal val="visible"/>
                                          </p:to>
                                        </p:set>
                                        <p:anim calcmode="lin" valueType="num">
                                          <p:cBhvr>
                                            <p:cTn id="79" dur="300" fill="hold"/>
                                            <p:tgtEl>
                                              <p:spTgt spid="9"/>
                                            </p:tgtEl>
                                            <p:attrNameLst>
                                              <p:attrName>ppt_w</p:attrName>
                                            </p:attrNameLst>
                                          </p:cBhvr>
                                          <p:tavLst>
                                            <p:tav tm="0">
                                              <p:val>
                                                <p:fltVal val="0"/>
                                              </p:val>
                                            </p:tav>
                                            <p:tav tm="100000">
                                              <p:val>
                                                <p:strVal val="#ppt_w"/>
                                              </p:val>
                                            </p:tav>
                                          </p:tavLst>
                                        </p:anim>
                                        <p:anim calcmode="lin" valueType="num">
                                          <p:cBhvr>
                                            <p:cTn id="80" dur="300" fill="hold"/>
                                            <p:tgtEl>
                                              <p:spTgt spid="9"/>
                                            </p:tgtEl>
                                            <p:attrNameLst>
                                              <p:attrName>ppt_h</p:attrName>
                                            </p:attrNameLst>
                                          </p:cBhvr>
                                          <p:tavLst>
                                            <p:tav tm="0">
                                              <p:val>
                                                <p:fltVal val="0"/>
                                              </p:val>
                                            </p:tav>
                                            <p:tav tm="100000">
                                              <p:val>
                                                <p:strVal val="#ppt_h"/>
                                              </p:val>
                                            </p:tav>
                                          </p:tavLst>
                                        </p:anim>
                                        <p:animEffect transition="in" filter="fade">
                                          <p:cBhvr>
                                            <p:cTn id="81" dur="300"/>
                                            <p:tgtEl>
                                              <p:spTgt spid="9"/>
                                            </p:tgtEl>
                                          </p:cBhvr>
                                        </p:animEffect>
                                      </p:childTnLst>
                                    </p:cTn>
                                  </p:par>
                                  <p:par>
                                    <p:cTn id="82" presetID="6" presetClass="emph" presetSubtype="0" autoRev="1" fill="hold" grpId="1" nodeType="withEffect">
                                      <p:stCondLst>
                                        <p:cond delay="700"/>
                                      </p:stCondLst>
                                      <p:childTnLst>
                                        <p:animScale>
                                          <p:cBhvr>
                                            <p:cTn id="83" dur="150" fill="hold"/>
                                            <p:tgtEl>
                                              <p:spTgt spid="9"/>
                                            </p:tgtEl>
                                          </p:cBhvr>
                                          <p:by x="110000" y="110000"/>
                                        </p:animScale>
                                      </p:childTnLst>
                                    </p:cTn>
                                  </p:par>
                                  <p:par>
                                    <p:cTn id="84" presetID="53" presetClass="entr" presetSubtype="16" fill="hold" grpId="0" nodeType="withEffect">
                                      <p:stCondLst>
                                        <p:cond delay="400"/>
                                      </p:stCondLst>
                                      <p:childTnLst>
                                        <p:set>
                                          <p:cBhvr>
                                            <p:cTn id="85" dur="1" fill="hold">
                                              <p:stCondLst>
                                                <p:cond delay="0"/>
                                              </p:stCondLst>
                                            </p:cTn>
                                            <p:tgtEl>
                                              <p:spTgt spid="26"/>
                                            </p:tgtEl>
                                            <p:attrNameLst>
                                              <p:attrName>style.visibility</p:attrName>
                                            </p:attrNameLst>
                                          </p:cBhvr>
                                          <p:to>
                                            <p:strVal val="visible"/>
                                          </p:to>
                                        </p:set>
                                        <p:anim calcmode="lin" valueType="num">
                                          <p:cBhvr>
                                            <p:cTn id="86" dur="300" fill="hold"/>
                                            <p:tgtEl>
                                              <p:spTgt spid="26"/>
                                            </p:tgtEl>
                                            <p:attrNameLst>
                                              <p:attrName>ppt_w</p:attrName>
                                            </p:attrNameLst>
                                          </p:cBhvr>
                                          <p:tavLst>
                                            <p:tav tm="0">
                                              <p:val>
                                                <p:fltVal val="0"/>
                                              </p:val>
                                            </p:tav>
                                            <p:tav tm="100000">
                                              <p:val>
                                                <p:strVal val="#ppt_w"/>
                                              </p:val>
                                            </p:tav>
                                          </p:tavLst>
                                        </p:anim>
                                        <p:anim calcmode="lin" valueType="num">
                                          <p:cBhvr>
                                            <p:cTn id="87" dur="300" fill="hold"/>
                                            <p:tgtEl>
                                              <p:spTgt spid="26"/>
                                            </p:tgtEl>
                                            <p:attrNameLst>
                                              <p:attrName>ppt_h</p:attrName>
                                            </p:attrNameLst>
                                          </p:cBhvr>
                                          <p:tavLst>
                                            <p:tav tm="0">
                                              <p:val>
                                                <p:fltVal val="0"/>
                                              </p:val>
                                            </p:tav>
                                            <p:tav tm="100000">
                                              <p:val>
                                                <p:strVal val="#ppt_h"/>
                                              </p:val>
                                            </p:tav>
                                          </p:tavLst>
                                        </p:anim>
                                        <p:animEffect transition="in" filter="fade">
                                          <p:cBhvr>
                                            <p:cTn id="88" dur="300"/>
                                            <p:tgtEl>
                                              <p:spTgt spid="26"/>
                                            </p:tgtEl>
                                          </p:cBhvr>
                                        </p:animEffect>
                                      </p:childTnLst>
                                    </p:cTn>
                                  </p:par>
                                  <p:par>
                                    <p:cTn id="89" presetID="6" presetClass="emph" presetSubtype="0" autoRev="1" fill="hold" grpId="1" nodeType="withEffect">
                                      <p:stCondLst>
                                        <p:cond delay="700"/>
                                      </p:stCondLst>
                                      <p:childTnLst>
                                        <p:animScale>
                                          <p:cBhvr>
                                            <p:cTn id="90" dur="150" fill="hold"/>
                                            <p:tgtEl>
                                              <p:spTgt spid="26"/>
                                            </p:tgtEl>
                                          </p:cBhvr>
                                          <p:by x="110000" y="110000"/>
                                        </p:animScale>
                                      </p:childTnLst>
                                    </p:cTn>
                                  </p:par>
                                  <p:par>
                                    <p:cTn id="91" presetID="22" presetClass="entr" presetSubtype="2" fill="hold" grpId="0" nodeType="withEffect">
                                      <p:stCondLst>
                                        <p:cond delay="700"/>
                                      </p:stCondLst>
                                      <p:childTnLst>
                                        <p:set>
                                          <p:cBhvr>
                                            <p:cTn id="92" dur="1" fill="hold">
                                              <p:stCondLst>
                                                <p:cond delay="0"/>
                                              </p:stCondLst>
                                            </p:cTn>
                                            <p:tgtEl>
                                              <p:spTgt spid="10"/>
                                            </p:tgtEl>
                                            <p:attrNameLst>
                                              <p:attrName>style.visibility</p:attrName>
                                            </p:attrNameLst>
                                          </p:cBhvr>
                                          <p:to>
                                            <p:strVal val="visible"/>
                                          </p:to>
                                        </p:set>
                                        <p:animEffect transition="in" filter="wipe(right)">
                                          <p:cBhvr>
                                            <p:cTn id="93" dur="500"/>
                                            <p:tgtEl>
                                              <p:spTgt spid="10"/>
                                            </p:tgtEl>
                                          </p:cBhvr>
                                        </p:animEffect>
                                      </p:childTnLst>
                                    </p:cTn>
                                  </p:par>
                                  <p:par>
                                    <p:cTn id="94" presetID="2" presetClass="entr" presetSubtype="8" fill="hold" grpId="0" nodeType="withEffect">
                                      <p:stCondLst>
                                        <p:cond delay="1200"/>
                                      </p:stCondLst>
                                      <p:childTnLst>
                                        <p:set>
                                          <p:cBhvr>
                                            <p:cTn id="95" dur="1" fill="hold">
                                              <p:stCondLst>
                                                <p:cond delay="0"/>
                                              </p:stCondLst>
                                            </p:cTn>
                                            <p:tgtEl>
                                              <p:spTgt spid="21"/>
                                            </p:tgtEl>
                                            <p:attrNameLst>
                                              <p:attrName>style.visibility</p:attrName>
                                            </p:attrNameLst>
                                          </p:cBhvr>
                                          <p:to>
                                            <p:strVal val="visible"/>
                                          </p:to>
                                        </p:set>
                                        <p:anim calcmode="lin" valueType="num">
                                          <p:cBhvr additive="base">
                                            <p:cTn id="96" dur="2000" fill="hold"/>
                                            <p:tgtEl>
                                              <p:spTgt spid="21"/>
                                            </p:tgtEl>
                                            <p:attrNameLst>
                                              <p:attrName>ppt_x</p:attrName>
                                            </p:attrNameLst>
                                          </p:cBhvr>
                                          <p:tavLst>
                                            <p:tav tm="0">
                                              <p:val>
                                                <p:strVal val="0-#ppt_w/2"/>
                                              </p:val>
                                            </p:tav>
                                            <p:tav tm="100000">
                                              <p:val>
                                                <p:strVal val="#ppt_x"/>
                                              </p:val>
                                            </p:tav>
                                          </p:tavLst>
                                        </p:anim>
                                        <p:anim calcmode="lin" valueType="num">
                                          <p:cBhvr additive="base">
                                            <p:cTn id="97" dur="2000" fill="hold"/>
                                            <p:tgtEl>
                                              <p:spTgt spid="21"/>
                                            </p:tgtEl>
                                            <p:attrNameLst>
                                              <p:attrName>ppt_y</p:attrName>
                                            </p:attrNameLst>
                                          </p:cBhvr>
                                          <p:tavLst>
                                            <p:tav tm="0">
                                              <p:val>
                                                <p:strVal val="#ppt_y"/>
                                              </p:val>
                                            </p:tav>
                                            <p:tav tm="100000">
                                              <p:val>
                                                <p:strVal val="#ppt_y"/>
                                              </p:val>
                                            </p:tav>
                                          </p:tavLst>
                                        </p:anim>
                                      </p:childTnLst>
                                    </p:cTn>
                                  </p:par>
                                </p:childTnLst>
                              </p:cTn>
                            </p:par>
                            <p:par>
                              <p:cTn id="98" fill="hold">
                                <p:stCondLst>
                                  <p:cond delay="3200"/>
                                </p:stCondLst>
                                <p:childTnLst>
                                  <p:par>
                                    <p:cTn id="99" presetID="22" presetClass="entr" presetSubtype="2" fill="hold" grpId="0" nodeType="afterEffect">
                                      <p:stCondLst>
                                        <p:cond delay="0"/>
                                      </p:stCondLst>
                                      <p:childTnLst>
                                        <p:set>
                                          <p:cBhvr>
                                            <p:cTn id="100" dur="1" fill="hold">
                                              <p:stCondLst>
                                                <p:cond delay="0"/>
                                              </p:stCondLst>
                                            </p:cTn>
                                            <p:tgtEl>
                                              <p:spTgt spid="13"/>
                                            </p:tgtEl>
                                            <p:attrNameLst>
                                              <p:attrName>style.visibility</p:attrName>
                                            </p:attrNameLst>
                                          </p:cBhvr>
                                          <p:to>
                                            <p:strVal val="visible"/>
                                          </p:to>
                                        </p:set>
                                        <p:animEffect transition="in" filter="wipe(right)">
                                          <p:cBhvr>
                                            <p:cTn id="101" dur="500"/>
                                            <p:tgtEl>
                                              <p:spTgt spid="13"/>
                                            </p:tgtEl>
                                          </p:cBhvr>
                                        </p:animEffect>
                                      </p:childTnLst>
                                    </p:cTn>
                                  </p:par>
                                </p:childTnLst>
                              </p:cTn>
                            </p:par>
                          </p:childTnLst>
                        </p:cTn>
                      </p:par>
                      <p:par>
                        <p:cTn id="102" fill="hold">
                          <p:stCondLst>
                            <p:cond delay="indefinite"/>
                          </p:stCondLst>
                          <p:childTnLst>
                            <p:par>
                              <p:cTn id="103" fill="hold">
                                <p:stCondLst>
                                  <p:cond delay="0"/>
                                </p:stCondLst>
                                <p:childTnLst>
                                  <p:par>
                                    <p:cTn id="104" presetID="2" presetClass="entr" presetSubtype="8" fill="hold" grpId="0" nodeType="clickEffect">
                                      <p:stCondLst>
                                        <p:cond delay="0"/>
                                      </p:stCondLst>
                                      <p:childTnLst>
                                        <p:set>
                                          <p:cBhvr>
                                            <p:cTn id="105" dur="1" fill="hold">
                                              <p:stCondLst>
                                                <p:cond delay="0"/>
                                              </p:stCondLst>
                                            </p:cTn>
                                            <p:tgtEl>
                                              <p:spTgt spid="20"/>
                                            </p:tgtEl>
                                            <p:attrNameLst>
                                              <p:attrName>style.visibility</p:attrName>
                                            </p:attrNameLst>
                                          </p:cBhvr>
                                          <p:to>
                                            <p:strVal val="visible"/>
                                          </p:to>
                                        </p:set>
                                        <p:anim calcmode="lin" valueType="num">
                                          <p:cBhvr additive="base">
                                            <p:cTn id="106" dur="2000" fill="hold"/>
                                            <p:tgtEl>
                                              <p:spTgt spid="20"/>
                                            </p:tgtEl>
                                            <p:attrNameLst>
                                              <p:attrName>ppt_x</p:attrName>
                                            </p:attrNameLst>
                                          </p:cBhvr>
                                          <p:tavLst>
                                            <p:tav tm="0">
                                              <p:val>
                                                <p:strVal val="0-#ppt_w/2"/>
                                              </p:val>
                                            </p:tav>
                                            <p:tav tm="100000">
                                              <p:val>
                                                <p:strVal val="#ppt_x"/>
                                              </p:val>
                                            </p:tav>
                                          </p:tavLst>
                                        </p:anim>
                                        <p:anim calcmode="lin" valueType="num">
                                          <p:cBhvr additive="base">
                                            <p:cTn id="107" dur="2000" fill="hold"/>
                                            <p:tgtEl>
                                              <p:spTgt spid="20"/>
                                            </p:tgtEl>
                                            <p:attrNameLst>
                                              <p:attrName>ppt_y</p:attrName>
                                            </p:attrNameLst>
                                          </p:cBhvr>
                                          <p:tavLst>
                                            <p:tav tm="0">
                                              <p:val>
                                                <p:strVal val="#ppt_y"/>
                                              </p:val>
                                            </p:tav>
                                            <p:tav tm="100000">
                                              <p:val>
                                                <p:strVal val="#ppt_y"/>
                                              </p:val>
                                            </p:tav>
                                          </p:tavLst>
                                        </p:anim>
                                      </p:childTnLst>
                                    </p:cTn>
                                  </p:par>
                                  <p:par>
                                    <p:cTn id="108" presetID="22" presetClass="entr" presetSubtype="8" fill="hold" grpId="0" nodeType="withEffect">
                                      <p:stCondLst>
                                        <p:cond delay="900"/>
                                      </p:stCondLst>
                                      <p:childTnLst>
                                        <p:set>
                                          <p:cBhvr>
                                            <p:cTn id="109" dur="1" fill="hold">
                                              <p:stCondLst>
                                                <p:cond delay="0"/>
                                              </p:stCondLst>
                                            </p:cTn>
                                            <p:tgtEl>
                                              <p:spTgt spid="11"/>
                                            </p:tgtEl>
                                            <p:attrNameLst>
                                              <p:attrName>style.visibility</p:attrName>
                                            </p:attrNameLst>
                                          </p:cBhvr>
                                          <p:to>
                                            <p:strVal val="visible"/>
                                          </p:to>
                                        </p:set>
                                        <p:animEffect transition="in" filter="wipe(left)">
                                          <p:cBhvr>
                                            <p:cTn id="110" dur="500"/>
                                            <p:tgtEl>
                                              <p:spTgt spid="11"/>
                                            </p:tgtEl>
                                          </p:cBhvr>
                                        </p:animEffect>
                                      </p:childTnLst>
                                    </p:cTn>
                                  </p:par>
                                </p:childTnLst>
                              </p:cTn>
                            </p:par>
                          </p:childTnLst>
                        </p:cTn>
                      </p:par>
                      <p:par>
                        <p:cTn id="111" fill="hold">
                          <p:stCondLst>
                            <p:cond delay="indefinite"/>
                          </p:stCondLst>
                          <p:childTnLst>
                            <p:par>
                              <p:cTn id="112" fill="hold">
                                <p:stCondLst>
                                  <p:cond delay="0"/>
                                </p:stCondLst>
                                <p:childTnLst>
                                  <p:par>
                                    <p:cTn id="113" presetID="2" presetClass="entr" presetSubtype="2" fill="hold" grpId="0" nodeType="clickEffect">
                                      <p:stCondLst>
                                        <p:cond delay="0"/>
                                      </p:stCondLst>
                                      <p:childTnLst>
                                        <p:set>
                                          <p:cBhvr>
                                            <p:cTn id="114" dur="1" fill="hold">
                                              <p:stCondLst>
                                                <p:cond delay="0"/>
                                              </p:stCondLst>
                                            </p:cTn>
                                            <p:tgtEl>
                                              <p:spTgt spid="18"/>
                                            </p:tgtEl>
                                            <p:attrNameLst>
                                              <p:attrName>style.visibility</p:attrName>
                                            </p:attrNameLst>
                                          </p:cBhvr>
                                          <p:to>
                                            <p:strVal val="visible"/>
                                          </p:to>
                                        </p:set>
                                        <p:anim calcmode="lin" valueType="num">
                                          <p:cBhvr additive="base">
                                            <p:cTn id="115" dur="2000" fill="hold"/>
                                            <p:tgtEl>
                                              <p:spTgt spid="18"/>
                                            </p:tgtEl>
                                            <p:attrNameLst>
                                              <p:attrName>ppt_x</p:attrName>
                                            </p:attrNameLst>
                                          </p:cBhvr>
                                          <p:tavLst>
                                            <p:tav tm="0">
                                              <p:val>
                                                <p:strVal val="1+#ppt_w/2"/>
                                              </p:val>
                                            </p:tav>
                                            <p:tav tm="100000">
                                              <p:val>
                                                <p:strVal val="#ppt_x"/>
                                              </p:val>
                                            </p:tav>
                                          </p:tavLst>
                                        </p:anim>
                                        <p:anim calcmode="lin" valueType="num">
                                          <p:cBhvr additive="base">
                                            <p:cTn id="116" dur="2000" fill="hold"/>
                                            <p:tgtEl>
                                              <p:spTgt spid="18"/>
                                            </p:tgtEl>
                                            <p:attrNameLst>
                                              <p:attrName>ppt_y</p:attrName>
                                            </p:attrNameLst>
                                          </p:cBhvr>
                                          <p:tavLst>
                                            <p:tav tm="0">
                                              <p:val>
                                                <p:strVal val="#ppt_y"/>
                                              </p:val>
                                            </p:tav>
                                            <p:tav tm="100000">
                                              <p:val>
                                                <p:strVal val="#ppt_y"/>
                                              </p:val>
                                            </p:tav>
                                          </p:tavLst>
                                        </p:anim>
                                      </p:childTnLst>
                                    </p:cTn>
                                  </p:par>
                                  <p:par>
                                    <p:cTn id="117" presetID="22" presetClass="entr" presetSubtype="8" fill="hold" grpId="0" nodeType="withEffect">
                                      <p:stCondLst>
                                        <p:cond delay="1000"/>
                                      </p:stCondLst>
                                      <p:childTnLst>
                                        <p:set>
                                          <p:cBhvr>
                                            <p:cTn id="118" dur="1" fill="hold">
                                              <p:stCondLst>
                                                <p:cond delay="0"/>
                                              </p:stCondLst>
                                            </p:cTn>
                                            <p:tgtEl>
                                              <p:spTgt spid="12"/>
                                            </p:tgtEl>
                                            <p:attrNameLst>
                                              <p:attrName>style.visibility</p:attrName>
                                            </p:attrNameLst>
                                          </p:cBhvr>
                                          <p:to>
                                            <p:strVal val="visible"/>
                                          </p:to>
                                        </p:set>
                                        <p:animEffect transition="in" filter="wipe(left)">
                                          <p:cBhvr>
                                            <p:cTn id="119" dur="500"/>
                                            <p:tgtEl>
                                              <p:spTgt spid="12"/>
                                            </p:tgtEl>
                                          </p:cBhvr>
                                        </p:animEffect>
                                      </p:childTnLst>
                                    </p:cTn>
                                  </p:par>
                                </p:childTnLst>
                              </p:cTn>
                            </p:par>
                          </p:childTnLst>
                        </p:cTn>
                      </p:par>
                      <p:par>
                        <p:cTn id="120" fill="hold">
                          <p:stCondLst>
                            <p:cond delay="indefinite"/>
                          </p:stCondLst>
                          <p:childTnLst>
                            <p:par>
                              <p:cTn id="121" fill="hold">
                                <p:stCondLst>
                                  <p:cond delay="0"/>
                                </p:stCondLst>
                                <p:childTnLst>
                                  <p:par>
                                    <p:cTn id="122" presetID="2" presetClass="entr" presetSubtype="2" fill="hold" grpId="0" nodeType="clickEffect">
                                      <p:stCondLst>
                                        <p:cond delay="0"/>
                                      </p:stCondLst>
                                      <p:childTnLst>
                                        <p:set>
                                          <p:cBhvr>
                                            <p:cTn id="123" dur="1" fill="hold">
                                              <p:stCondLst>
                                                <p:cond delay="0"/>
                                              </p:stCondLst>
                                            </p:cTn>
                                            <p:tgtEl>
                                              <p:spTgt spid="19"/>
                                            </p:tgtEl>
                                            <p:attrNameLst>
                                              <p:attrName>style.visibility</p:attrName>
                                            </p:attrNameLst>
                                          </p:cBhvr>
                                          <p:to>
                                            <p:strVal val="visible"/>
                                          </p:to>
                                        </p:set>
                                        <p:anim calcmode="lin" valueType="num">
                                          <p:cBhvr additive="base">
                                            <p:cTn id="124" dur="2000" fill="hold"/>
                                            <p:tgtEl>
                                              <p:spTgt spid="19"/>
                                            </p:tgtEl>
                                            <p:attrNameLst>
                                              <p:attrName>ppt_x</p:attrName>
                                            </p:attrNameLst>
                                          </p:cBhvr>
                                          <p:tavLst>
                                            <p:tav tm="0">
                                              <p:val>
                                                <p:strVal val="1+#ppt_w/2"/>
                                              </p:val>
                                            </p:tav>
                                            <p:tav tm="100000">
                                              <p:val>
                                                <p:strVal val="#ppt_x"/>
                                              </p:val>
                                            </p:tav>
                                          </p:tavLst>
                                        </p:anim>
                                        <p:anim calcmode="lin" valueType="num">
                                          <p:cBhvr additive="base">
                                            <p:cTn id="125" dur="20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0" grpId="0" animBg="1"/>
          <p:bldP spid="11" grpId="0" animBg="1"/>
          <p:bldP spid="12" grpId="0" animBg="1"/>
          <p:bldP spid="13" grpId="0" animBg="1"/>
          <p:bldP spid="14" grpId="0" animBg="1"/>
          <p:bldP spid="15" grpId="0" animBg="1"/>
          <p:bldP spid="16" grpId="0" animBg="1"/>
          <p:bldP spid="17" grpId="0" animBg="1"/>
          <p:bldP spid="18" grpId="0"/>
          <p:bldP spid="19" grpId="0"/>
          <p:bldP spid="20" grpId="0"/>
          <p:bldP spid="21" grpId="0"/>
          <p:bldP spid="22" grpId="0" animBg="1"/>
          <p:bldP spid="22" grpId="1" animBg="1"/>
          <p:bldP spid="26" grpId="0" animBg="1"/>
          <p:bldP spid="26" grpId="1" animBg="1"/>
          <p:bldP spid="30" grpId="0" animBg="1"/>
          <p:bldP spid="30" grpId="1" animBg="1"/>
        </p:bldLst>
      </p:timing>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463" name="Group 7"/>
          <p:cNvGrpSpPr>
            <a:grpSpLocks/>
          </p:cNvGrpSpPr>
          <p:nvPr/>
        </p:nvGrpSpPr>
        <p:grpSpPr bwMode="auto">
          <a:xfrm>
            <a:off x="5999163" y="3971925"/>
            <a:ext cx="207962" cy="1169988"/>
            <a:chOff x="0" y="0"/>
            <a:chExt cx="131" cy="737"/>
          </a:xfrm>
        </p:grpSpPr>
        <p:sp>
          <p:nvSpPr>
            <p:cNvPr id="19464" name="Line 8"/>
            <p:cNvSpPr>
              <a:spLocks noChangeShapeType="1"/>
            </p:cNvSpPr>
            <p:nvPr/>
          </p:nvSpPr>
          <p:spPr bwMode="auto">
            <a:xfrm flipV="1">
              <a:off x="66" y="132"/>
              <a:ext cx="0" cy="605"/>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9465" name="Oval 9"/>
            <p:cNvSpPr>
              <a:spLocks noChangeArrowheads="1"/>
            </p:cNvSpPr>
            <p:nvPr/>
          </p:nvSpPr>
          <p:spPr bwMode="auto">
            <a:xfrm>
              <a:off x="22" y="21"/>
              <a:ext cx="89" cy="89"/>
            </a:xfrm>
            <a:prstGeom prst="ellipse">
              <a:avLst/>
            </a:pr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9466" name="Oval 10"/>
            <p:cNvSpPr>
              <a:spLocks noChangeArrowheads="1"/>
            </p:cNvSpPr>
            <p:nvPr/>
          </p:nvSpPr>
          <p:spPr bwMode="auto">
            <a:xfrm>
              <a:off x="0" y="0"/>
              <a:ext cx="131" cy="132"/>
            </a:xfrm>
            <a:prstGeom prst="ellipse">
              <a:avLst/>
            </a:prstGeom>
            <a:noFill/>
            <a:ln w="6350" cmpd="sng">
              <a:solidFill>
                <a:srgbClr val="CBAB89"/>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p>
          </p:txBody>
        </p:sp>
      </p:grpSp>
      <p:grpSp>
        <p:nvGrpSpPr>
          <p:cNvPr id="19468" name="Group 12"/>
          <p:cNvGrpSpPr>
            <a:grpSpLocks/>
          </p:cNvGrpSpPr>
          <p:nvPr/>
        </p:nvGrpSpPr>
        <p:grpSpPr bwMode="auto">
          <a:xfrm>
            <a:off x="1357313" y="3971925"/>
            <a:ext cx="211137" cy="1169988"/>
            <a:chOff x="0" y="0"/>
            <a:chExt cx="133" cy="737"/>
          </a:xfrm>
        </p:grpSpPr>
        <p:sp>
          <p:nvSpPr>
            <p:cNvPr id="19469" name="Line 13"/>
            <p:cNvSpPr>
              <a:spLocks noChangeShapeType="1"/>
            </p:cNvSpPr>
            <p:nvPr/>
          </p:nvSpPr>
          <p:spPr bwMode="auto">
            <a:xfrm flipV="1">
              <a:off x="68" y="132"/>
              <a:ext cx="0" cy="605"/>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9470" name="Oval 14"/>
            <p:cNvSpPr>
              <a:spLocks noChangeArrowheads="1"/>
            </p:cNvSpPr>
            <p:nvPr/>
          </p:nvSpPr>
          <p:spPr bwMode="auto">
            <a:xfrm>
              <a:off x="22" y="21"/>
              <a:ext cx="89" cy="89"/>
            </a:xfrm>
            <a:prstGeom prst="ellipse">
              <a:avLst/>
            </a:pr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9471" name="Oval 15"/>
            <p:cNvSpPr>
              <a:spLocks noChangeArrowheads="1"/>
            </p:cNvSpPr>
            <p:nvPr/>
          </p:nvSpPr>
          <p:spPr bwMode="auto">
            <a:xfrm>
              <a:off x="0" y="0"/>
              <a:ext cx="133" cy="132"/>
            </a:xfrm>
            <a:prstGeom prst="ellipse">
              <a:avLst/>
            </a:prstGeom>
            <a:noFill/>
            <a:ln w="6350" cmpd="sng">
              <a:solidFill>
                <a:srgbClr val="CBAB89"/>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p>
          </p:txBody>
        </p:sp>
      </p:grpSp>
      <p:sp>
        <p:nvSpPr>
          <p:cNvPr id="19472" name="Freeform 16"/>
          <p:cNvSpPr>
            <a:spLocks/>
          </p:cNvSpPr>
          <p:nvPr/>
        </p:nvSpPr>
        <p:spPr bwMode="auto">
          <a:xfrm>
            <a:off x="858838" y="3328988"/>
            <a:ext cx="1211262" cy="587375"/>
          </a:xfrm>
          <a:custGeom>
            <a:avLst/>
            <a:gdLst>
              <a:gd name="T0" fmla="*/ 465 w 488"/>
              <a:gd name="T1" fmla="*/ 0 h 237"/>
              <a:gd name="T2" fmla="*/ 22 w 488"/>
              <a:gd name="T3" fmla="*/ 0 h 237"/>
              <a:gd name="T4" fmla="*/ 0 w 488"/>
              <a:gd name="T5" fmla="*/ 22 h 237"/>
              <a:gd name="T6" fmla="*/ 0 w 488"/>
              <a:gd name="T7" fmla="*/ 184 h 237"/>
              <a:gd name="T8" fmla="*/ 22 w 488"/>
              <a:gd name="T9" fmla="*/ 207 h 237"/>
              <a:gd name="T10" fmla="*/ 226 w 488"/>
              <a:gd name="T11" fmla="*/ 207 h 237"/>
              <a:gd name="T12" fmla="*/ 234 w 488"/>
              <a:gd name="T13" fmla="*/ 220 h 237"/>
              <a:gd name="T14" fmla="*/ 244 w 488"/>
              <a:gd name="T15" fmla="*/ 237 h 237"/>
              <a:gd name="T16" fmla="*/ 253 w 488"/>
              <a:gd name="T17" fmla="*/ 220 h 237"/>
              <a:gd name="T18" fmla="*/ 261 w 488"/>
              <a:gd name="T19" fmla="*/ 207 h 237"/>
              <a:gd name="T20" fmla="*/ 465 w 488"/>
              <a:gd name="T21" fmla="*/ 207 h 237"/>
              <a:gd name="T22" fmla="*/ 488 w 488"/>
              <a:gd name="T23" fmla="*/ 184 h 237"/>
              <a:gd name="T24" fmla="*/ 488 w 488"/>
              <a:gd name="T25" fmla="*/ 22 h 237"/>
              <a:gd name="T26" fmla="*/ 465 w 488"/>
              <a:gd name="T27" fmla="*/ 0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8" h="237">
                <a:moveTo>
                  <a:pt x="465" y="0"/>
                </a:moveTo>
                <a:cubicBezTo>
                  <a:pt x="22" y="0"/>
                  <a:pt x="22" y="0"/>
                  <a:pt x="22" y="0"/>
                </a:cubicBezTo>
                <a:cubicBezTo>
                  <a:pt x="10" y="0"/>
                  <a:pt x="0" y="10"/>
                  <a:pt x="0" y="22"/>
                </a:cubicBezTo>
                <a:cubicBezTo>
                  <a:pt x="0" y="184"/>
                  <a:pt x="0" y="184"/>
                  <a:pt x="0" y="184"/>
                </a:cubicBezTo>
                <a:cubicBezTo>
                  <a:pt x="0" y="197"/>
                  <a:pt x="10" y="207"/>
                  <a:pt x="22" y="207"/>
                </a:cubicBezTo>
                <a:cubicBezTo>
                  <a:pt x="226" y="207"/>
                  <a:pt x="226" y="207"/>
                  <a:pt x="226" y="207"/>
                </a:cubicBezTo>
                <a:cubicBezTo>
                  <a:pt x="234" y="220"/>
                  <a:pt x="234" y="220"/>
                  <a:pt x="234" y="220"/>
                </a:cubicBezTo>
                <a:cubicBezTo>
                  <a:pt x="244" y="237"/>
                  <a:pt x="244" y="237"/>
                  <a:pt x="244" y="237"/>
                </a:cubicBezTo>
                <a:cubicBezTo>
                  <a:pt x="253" y="220"/>
                  <a:pt x="253" y="220"/>
                  <a:pt x="253" y="220"/>
                </a:cubicBezTo>
                <a:cubicBezTo>
                  <a:pt x="261" y="207"/>
                  <a:pt x="261" y="207"/>
                  <a:pt x="261" y="207"/>
                </a:cubicBezTo>
                <a:cubicBezTo>
                  <a:pt x="465" y="207"/>
                  <a:pt x="465" y="207"/>
                  <a:pt x="465" y="207"/>
                </a:cubicBezTo>
                <a:cubicBezTo>
                  <a:pt x="477" y="207"/>
                  <a:pt x="488" y="197"/>
                  <a:pt x="488" y="184"/>
                </a:cubicBezTo>
                <a:cubicBezTo>
                  <a:pt x="488" y="22"/>
                  <a:pt x="488" y="22"/>
                  <a:pt x="488" y="22"/>
                </a:cubicBezTo>
                <a:cubicBezTo>
                  <a:pt x="488" y="10"/>
                  <a:pt x="477" y="0"/>
                  <a:pt x="465" y="0"/>
                </a:cubicBezTo>
                <a:close/>
              </a:path>
            </a:pathLst>
          </a:custGeom>
          <a:solidFill>
            <a:srgbClr val="FFFDEF"/>
          </a:solidFill>
          <a:ln w="9525" cmpd="sng">
            <a:solidFill>
              <a:srgbClr val="CBAB89"/>
            </a:solidFill>
            <a:round/>
            <a:headEnd/>
            <a:tailEnd/>
          </a:ln>
        </p:spPr>
        <p:txBody>
          <a:bodyPr/>
          <a:lstStyle/>
          <a:p>
            <a:endParaRPr lang="zh-CN" altLang="en-US" sz="2400"/>
          </a:p>
        </p:txBody>
      </p:sp>
      <p:grpSp>
        <p:nvGrpSpPr>
          <p:cNvPr id="19473" name="Group 17"/>
          <p:cNvGrpSpPr>
            <a:grpSpLocks/>
          </p:cNvGrpSpPr>
          <p:nvPr/>
        </p:nvGrpSpPr>
        <p:grpSpPr bwMode="auto">
          <a:xfrm>
            <a:off x="7577138" y="2935288"/>
            <a:ext cx="207962" cy="2206625"/>
            <a:chOff x="0" y="0"/>
            <a:chExt cx="131" cy="1390"/>
          </a:xfrm>
        </p:grpSpPr>
        <p:sp>
          <p:nvSpPr>
            <p:cNvPr id="19474" name="Line 18"/>
            <p:cNvSpPr>
              <a:spLocks noChangeShapeType="1"/>
            </p:cNvSpPr>
            <p:nvPr/>
          </p:nvSpPr>
          <p:spPr bwMode="auto">
            <a:xfrm flipV="1">
              <a:off x="66" y="133"/>
              <a:ext cx="0" cy="1257"/>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9475" name="Oval 19"/>
            <p:cNvSpPr>
              <a:spLocks noChangeArrowheads="1"/>
            </p:cNvSpPr>
            <p:nvPr/>
          </p:nvSpPr>
          <p:spPr bwMode="auto">
            <a:xfrm>
              <a:off x="22" y="22"/>
              <a:ext cx="89" cy="89"/>
            </a:xfrm>
            <a:prstGeom prst="ellipse">
              <a:avLst/>
            </a:pr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9476" name="Oval 20"/>
            <p:cNvSpPr>
              <a:spLocks noChangeArrowheads="1"/>
            </p:cNvSpPr>
            <p:nvPr/>
          </p:nvSpPr>
          <p:spPr bwMode="auto">
            <a:xfrm>
              <a:off x="0" y="0"/>
              <a:ext cx="131" cy="133"/>
            </a:xfrm>
            <a:prstGeom prst="ellipse">
              <a:avLst/>
            </a:prstGeom>
            <a:noFill/>
            <a:ln w="6350" cmpd="sng">
              <a:solidFill>
                <a:srgbClr val="CBAB89"/>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p>
          </p:txBody>
        </p:sp>
      </p:grpSp>
      <p:sp>
        <p:nvSpPr>
          <p:cNvPr id="19477" name="Freeform 21"/>
          <p:cNvSpPr>
            <a:spLocks/>
          </p:cNvSpPr>
          <p:nvPr/>
        </p:nvSpPr>
        <p:spPr bwMode="auto">
          <a:xfrm>
            <a:off x="6877050" y="2100263"/>
            <a:ext cx="1576388" cy="781050"/>
          </a:xfrm>
          <a:custGeom>
            <a:avLst/>
            <a:gdLst>
              <a:gd name="T0" fmla="*/ 612 w 635"/>
              <a:gd name="T1" fmla="*/ 0 h 315"/>
              <a:gd name="T2" fmla="*/ 23 w 635"/>
              <a:gd name="T3" fmla="*/ 0 h 315"/>
              <a:gd name="T4" fmla="*/ 0 w 635"/>
              <a:gd name="T5" fmla="*/ 23 h 315"/>
              <a:gd name="T6" fmla="*/ 0 w 635"/>
              <a:gd name="T7" fmla="*/ 262 h 315"/>
              <a:gd name="T8" fmla="*/ 23 w 635"/>
              <a:gd name="T9" fmla="*/ 285 h 315"/>
              <a:gd name="T10" fmla="*/ 308 w 635"/>
              <a:gd name="T11" fmla="*/ 285 h 315"/>
              <a:gd name="T12" fmla="*/ 316 w 635"/>
              <a:gd name="T13" fmla="*/ 298 h 315"/>
              <a:gd name="T14" fmla="*/ 325 w 635"/>
              <a:gd name="T15" fmla="*/ 315 h 315"/>
              <a:gd name="T16" fmla="*/ 335 w 635"/>
              <a:gd name="T17" fmla="*/ 298 h 315"/>
              <a:gd name="T18" fmla="*/ 343 w 635"/>
              <a:gd name="T19" fmla="*/ 285 h 315"/>
              <a:gd name="T20" fmla="*/ 612 w 635"/>
              <a:gd name="T21" fmla="*/ 285 h 315"/>
              <a:gd name="T22" fmla="*/ 635 w 635"/>
              <a:gd name="T23" fmla="*/ 262 h 315"/>
              <a:gd name="T24" fmla="*/ 635 w 635"/>
              <a:gd name="T25" fmla="*/ 23 h 315"/>
              <a:gd name="T26" fmla="*/ 612 w 635"/>
              <a:gd name="T27" fmla="*/ 0 h 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35" h="315">
                <a:moveTo>
                  <a:pt x="612" y="0"/>
                </a:moveTo>
                <a:cubicBezTo>
                  <a:pt x="23" y="0"/>
                  <a:pt x="23" y="0"/>
                  <a:pt x="23" y="0"/>
                </a:cubicBezTo>
                <a:cubicBezTo>
                  <a:pt x="10" y="0"/>
                  <a:pt x="0" y="10"/>
                  <a:pt x="0" y="23"/>
                </a:cubicBezTo>
                <a:cubicBezTo>
                  <a:pt x="0" y="262"/>
                  <a:pt x="0" y="262"/>
                  <a:pt x="0" y="262"/>
                </a:cubicBezTo>
                <a:cubicBezTo>
                  <a:pt x="0" y="275"/>
                  <a:pt x="10" y="285"/>
                  <a:pt x="23" y="285"/>
                </a:cubicBezTo>
                <a:cubicBezTo>
                  <a:pt x="308" y="285"/>
                  <a:pt x="308" y="285"/>
                  <a:pt x="308" y="285"/>
                </a:cubicBezTo>
                <a:cubicBezTo>
                  <a:pt x="316" y="298"/>
                  <a:pt x="316" y="298"/>
                  <a:pt x="316" y="298"/>
                </a:cubicBezTo>
                <a:cubicBezTo>
                  <a:pt x="325" y="315"/>
                  <a:pt x="325" y="315"/>
                  <a:pt x="325" y="315"/>
                </a:cubicBezTo>
                <a:cubicBezTo>
                  <a:pt x="335" y="298"/>
                  <a:pt x="335" y="298"/>
                  <a:pt x="335" y="298"/>
                </a:cubicBezTo>
                <a:cubicBezTo>
                  <a:pt x="343" y="285"/>
                  <a:pt x="343" y="285"/>
                  <a:pt x="343" y="285"/>
                </a:cubicBezTo>
                <a:cubicBezTo>
                  <a:pt x="612" y="285"/>
                  <a:pt x="612" y="285"/>
                  <a:pt x="612" y="285"/>
                </a:cubicBezTo>
                <a:cubicBezTo>
                  <a:pt x="624" y="285"/>
                  <a:pt x="635" y="275"/>
                  <a:pt x="635" y="262"/>
                </a:cubicBezTo>
                <a:cubicBezTo>
                  <a:pt x="635" y="23"/>
                  <a:pt x="635" y="23"/>
                  <a:pt x="635" y="23"/>
                </a:cubicBezTo>
                <a:cubicBezTo>
                  <a:pt x="635" y="10"/>
                  <a:pt x="624" y="0"/>
                  <a:pt x="612" y="0"/>
                </a:cubicBezTo>
                <a:close/>
              </a:path>
            </a:pathLst>
          </a:custGeom>
          <a:solidFill>
            <a:srgbClr val="FFFDEF"/>
          </a:solidFill>
          <a:ln w="9525" cmpd="sng">
            <a:solidFill>
              <a:srgbClr val="CBAB89"/>
            </a:solidFill>
            <a:round/>
            <a:headEnd/>
            <a:tailEnd/>
          </a:ln>
        </p:spPr>
        <p:txBody>
          <a:bodyPr/>
          <a:lstStyle/>
          <a:p>
            <a:endParaRPr lang="zh-CN" altLang="en-US"/>
          </a:p>
        </p:txBody>
      </p:sp>
      <p:sp>
        <p:nvSpPr>
          <p:cNvPr id="19478" name="Rectangle 22"/>
          <p:cNvSpPr>
            <a:spLocks noChangeArrowheads="1"/>
          </p:cNvSpPr>
          <p:nvPr/>
        </p:nvSpPr>
        <p:spPr bwMode="auto">
          <a:xfrm>
            <a:off x="7031038" y="2216150"/>
            <a:ext cx="1295400" cy="589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50000"/>
              </a:lnSpc>
            </a:pPr>
            <a:r>
              <a:rPr lang="en-US" altLang="zh-CN" sz="2400" b="1" dirty="0">
                <a:solidFill>
                  <a:srgbClr val="A2897B"/>
                </a:solidFill>
              </a:rPr>
              <a:t>No!</a:t>
            </a:r>
            <a:endParaRPr lang="zh-CN" altLang="en-US" sz="2400" b="1" dirty="0">
              <a:solidFill>
                <a:srgbClr val="A2897B"/>
              </a:solidFill>
            </a:endParaRPr>
          </a:p>
        </p:txBody>
      </p:sp>
      <p:sp>
        <p:nvSpPr>
          <p:cNvPr id="19479" name="Rectangle 23"/>
          <p:cNvSpPr>
            <a:spLocks noChangeArrowheads="1"/>
          </p:cNvSpPr>
          <p:nvPr/>
        </p:nvSpPr>
        <p:spPr bwMode="auto">
          <a:xfrm>
            <a:off x="827088" y="3219028"/>
            <a:ext cx="1295400" cy="589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50000"/>
              </a:lnSpc>
            </a:pPr>
            <a:r>
              <a:rPr lang="en-US" altLang="zh-CN" sz="2400" b="1" dirty="0">
                <a:solidFill>
                  <a:srgbClr val="A2897B"/>
                </a:solidFill>
              </a:rPr>
              <a:t>Yes!</a:t>
            </a:r>
            <a:endParaRPr lang="zh-CN" altLang="en-US" sz="2400" b="1" dirty="0">
              <a:solidFill>
                <a:srgbClr val="A2897B"/>
              </a:solidFill>
            </a:endParaRPr>
          </a:p>
        </p:txBody>
      </p:sp>
      <p:sp>
        <p:nvSpPr>
          <p:cNvPr id="19480" name="Rectangle 24"/>
          <p:cNvSpPr>
            <a:spLocks noChangeArrowheads="1"/>
          </p:cNvSpPr>
          <p:nvPr/>
        </p:nvSpPr>
        <p:spPr bwMode="auto">
          <a:xfrm>
            <a:off x="5465763" y="3330575"/>
            <a:ext cx="129540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50000"/>
              </a:lnSpc>
            </a:pPr>
            <a:r>
              <a:rPr lang="en-US" altLang="zh-CN" sz="800">
                <a:solidFill>
                  <a:schemeClr val="bg1"/>
                </a:solidFill>
              </a:rPr>
              <a:t>We have many PowerPoint </a:t>
            </a:r>
            <a:r>
              <a:rPr lang="zh-CN" altLang="en-US" sz="800">
                <a:solidFill>
                  <a:schemeClr val="bg1"/>
                </a:solidFill>
              </a:rPr>
              <a:t>templates</a:t>
            </a:r>
          </a:p>
        </p:txBody>
      </p:sp>
      <p:sp>
        <p:nvSpPr>
          <p:cNvPr id="2" name="文本占位符 1"/>
          <p:cNvSpPr>
            <a:spLocks noGrp="1"/>
          </p:cNvSpPr>
          <p:nvPr>
            <p:ph type="body" sz="quarter" idx="13"/>
          </p:nvPr>
        </p:nvSpPr>
        <p:spPr>
          <a:xfrm>
            <a:off x="709918" y="361176"/>
            <a:ext cx="7886700" cy="841628"/>
          </a:xfrm>
        </p:spPr>
        <p:txBody>
          <a:bodyPr>
            <a:noAutofit/>
          </a:bodyPr>
          <a:lstStyle/>
          <a:p>
            <a:r>
              <a:rPr lang="en-US" altLang="zh-CN" sz="3200" dirty="0"/>
              <a:t>Gig  Economy</a:t>
            </a:r>
          </a:p>
        </p:txBody>
      </p:sp>
      <p:sp>
        <p:nvSpPr>
          <p:cNvPr id="19467" name="Freeform 11"/>
          <p:cNvSpPr>
            <a:spLocks/>
          </p:cNvSpPr>
          <p:nvPr/>
        </p:nvSpPr>
        <p:spPr bwMode="auto">
          <a:xfrm>
            <a:off x="5004048" y="3040858"/>
            <a:ext cx="2026989" cy="875506"/>
          </a:xfrm>
          <a:custGeom>
            <a:avLst/>
            <a:gdLst>
              <a:gd name="T0" fmla="*/ 465 w 488"/>
              <a:gd name="T1" fmla="*/ 0 h 237"/>
              <a:gd name="T2" fmla="*/ 23 w 488"/>
              <a:gd name="T3" fmla="*/ 0 h 237"/>
              <a:gd name="T4" fmla="*/ 0 w 488"/>
              <a:gd name="T5" fmla="*/ 22 h 237"/>
              <a:gd name="T6" fmla="*/ 0 w 488"/>
              <a:gd name="T7" fmla="*/ 184 h 237"/>
              <a:gd name="T8" fmla="*/ 23 w 488"/>
              <a:gd name="T9" fmla="*/ 207 h 237"/>
              <a:gd name="T10" fmla="*/ 227 w 488"/>
              <a:gd name="T11" fmla="*/ 207 h 237"/>
              <a:gd name="T12" fmla="*/ 235 w 488"/>
              <a:gd name="T13" fmla="*/ 220 h 237"/>
              <a:gd name="T14" fmla="*/ 244 w 488"/>
              <a:gd name="T15" fmla="*/ 237 h 237"/>
              <a:gd name="T16" fmla="*/ 254 w 488"/>
              <a:gd name="T17" fmla="*/ 220 h 237"/>
              <a:gd name="T18" fmla="*/ 262 w 488"/>
              <a:gd name="T19" fmla="*/ 207 h 237"/>
              <a:gd name="T20" fmla="*/ 465 w 488"/>
              <a:gd name="T21" fmla="*/ 207 h 237"/>
              <a:gd name="T22" fmla="*/ 488 w 488"/>
              <a:gd name="T23" fmla="*/ 184 h 237"/>
              <a:gd name="T24" fmla="*/ 488 w 488"/>
              <a:gd name="T25" fmla="*/ 22 h 237"/>
              <a:gd name="T26" fmla="*/ 465 w 488"/>
              <a:gd name="T27" fmla="*/ 0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8" h="237">
                <a:moveTo>
                  <a:pt x="465" y="0"/>
                </a:moveTo>
                <a:cubicBezTo>
                  <a:pt x="23" y="0"/>
                  <a:pt x="23" y="0"/>
                  <a:pt x="23" y="0"/>
                </a:cubicBezTo>
                <a:cubicBezTo>
                  <a:pt x="10" y="0"/>
                  <a:pt x="0" y="10"/>
                  <a:pt x="0" y="22"/>
                </a:cubicBezTo>
                <a:cubicBezTo>
                  <a:pt x="0" y="184"/>
                  <a:pt x="0" y="184"/>
                  <a:pt x="0" y="184"/>
                </a:cubicBezTo>
                <a:cubicBezTo>
                  <a:pt x="0" y="197"/>
                  <a:pt x="10" y="207"/>
                  <a:pt x="23" y="207"/>
                </a:cubicBezTo>
                <a:cubicBezTo>
                  <a:pt x="227" y="207"/>
                  <a:pt x="227" y="207"/>
                  <a:pt x="227" y="207"/>
                </a:cubicBezTo>
                <a:cubicBezTo>
                  <a:pt x="235" y="220"/>
                  <a:pt x="235" y="220"/>
                  <a:pt x="235" y="220"/>
                </a:cubicBezTo>
                <a:cubicBezTo>
                  <a:pt x="244" y="237"/>
                  <a:pt x="244" y="237"/>
                  <a:pt x="244" y="237"/>
                </a:cubicBezTo>
                <a:cubicBezTo>
                  <a:pt x="254" y="220"/>
                  <a:pt x="254" y="220"/>
                  <a:pt x="254" y="220"/>
                </a:cubicBezTo>
                <a:cubicBezTo>
                  <a:pt x="262" y="207"/>
                  <a:pt x="262" y="207"/>
                  <a:pt x="262" y="207"/>
                </a:cubicBezTo>
                <a:cubicBezTo>
                  <a:pt x="465" y="207"/>
                  <a:pt x="465" y="207"/>
                  <a:pt x="465" y="207"/>
                </a:cubicBezTo>
                <a:cubicBezTo>
                  <a:pt x="478" y="207"/>
                  <a:pt x="488" y="197"/>
                  <a:pt x="488" y="184"/>
                </a:cubicBezTo>
                <a:cubicBezTo>
                  <a:pt x="488" y="22"/>
                  <a:pt x="488" y="22"/>
                  <a:pt x="488" y="22"/>
                </a:cubicBezTo>
                <a:cubicBezTo>
                  <a:pt x="488" y="10"/>
                  <a:pt x="478" y="0"/>
                  <a:pt x="465" y="0"/>
                </a:cubicBezTo>
                <a:close/>
              </a:path>
            </a:pathLst>
          </a:custGeom>
          <a:solidFill>
            <a:srgbClr val="E4402F"/>
          </a:solidFill>
          <a:ln w="9525" cmpd="sng">
            <a:solidFill>
              <a:srgbClr val="CBAB89"/>
            </a:solidFill>
            <a:round/>
            <a:headEnd/>
            <a:tailEnd/>
          </a:ln>
        </p:spPr>
        <p:txBody>
          <a:bodyPr/>
          <a:lstStyle/>
          <a:p>
            <a:pPr algn="ctr"/>
            <a:r>
              <a:rPr lang="en-US" altLang="zh-CN" sz="2400" dirty="0">
                <a:solidFill>
                  <a:schemeClr val="bg1"/>
                </a:solidFill>
              </a:rPr>
              <a:t>Is it really so good?</a:t>
            </a:r>
          </a:p>
          <a:p>
            <a:endParaRPr lang="zh-CN" altLang="en-US" sz="2400" dirty="0"/>
          </a:p>
        </p:txBody>
      </p:sp>
    </p:spTree>
    <p:extLst>
      <p:ext uri="{BB962C8B-B14F-4D97-AF65-F5344CB8AC3E}">
        <p14:creationId xmlns:p14="http://schemas.microsoft.com/office/powerpoint/2010/main" val="2505642816"/>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14:presetBounceEnd="60000">
                                      <p:stCondLst>
                                        <p:cond delay="0"/>
                                      </p:stCondLst>
                                      <p:childTnLst>
                                        <p:set>
                                          <p:cBhvr>
                                            <p:cTn id="6" dur="1" fill="hold">
                                              <p:stCondLst>
                                                <p:cond delay="0"/>
                                              </p:stCondLst>
                                            </p:cTn>
                                            <p:tgtEl>
                                              <p:spTgt spid="19467"/>
                                            </p:tgtEl>
                                            <p:attrNameLst>
                                              <p:attrName>style.visibility</p:attrName>
                                            </p:attrNameLst>
                                          </p:cBhvr>
                                          <p:to>
                                            <p:strVal val="visible"/>
                                          </p:to>
                                        </p:set>
                                        <p:anim calcmode="lin" valueType="num" p14:bounceEnd="60000">
                                          <p:cBhvr additive="base">
                                            <p:cTn id="7" dur="750" fill="hold"/>
                                            <p:tgtEl>
                                              <p:spTgt spid="19467"/>
                                            </p:tgtEl>
                                            <p:attrNameLst>
                                              <p:attrName>ppt_x</p:attrName>
                                            </p:attrNameLst>
                                          </p:cBhvr>
                                          <p:tavLst>
                                            <p:tav tm="0">
                                              <p:val>
                                                <p:strVal val="#ppt_x"/>
                                              </p:val>
                                            </p:tav>
                                            <p:tav tm="100000">
                                              <p:val>
                                                <p:strVal val="#ppt_x"/>
                                              </p:val>
                                            </p:tav>
                                          </p:tavLst>
                                        </p:anim>
                                        <p:anim calcmode="lin" valueType="num" p14:bounceEnd="60000">
                                          <p:cBhvr additive="base">
                                            <p:cTn id="8" dur="750" fill="hold"/>
                                            <p:tgtEl>
                                              <p:spTgt spid="1946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14:presetBounceEnd="60000">
                                      <p:stCondLst>
                                        <p:cond delay="0"/>
                                      </p:stCondLst>
                                      <p:childTnLst>
                                        <p:set>
                                          <p:cBhvr>
                                            <p:cTn id="10" dur="1" fill="hold">
                                              <p:stCondLst>
                                                <p:cond delay="0"/>
                                              </p:stCondLst>
                                            </p:cTn>
                                            <p:tgtEl>
                                              <p:spTgt spid="19480"/>
                                            </p:tgtEl>
                                            <p:attrNameLst>
                                              <p:attrName>style.visibility</p:attrName>
                                            </p:attrNameLst>
                                          </p:cBhvr>
                                          <p:to>
                                            <p:strVal val="visible"/>
                                          </p:to>
                                        </p:set>
                                        <p:anim calcmode="lin" valueType="num" p14:bounceEnd="60000">
                                          <p:cBhvr additive="base">
                                            <p:cTn id="11" dur="750" fill="hold"/>
                                            <p:tgtEl>
                                              <p:spTgt spid="19480"/>
                                            </p:tgtEl>
                                            <p:attrNameLst>
                                              <p:attrName>ppt_x</p:attrName>
                                            </p:attrNameLst>
                                          </p:cBhvr>
                                          <p:tavLst>
                                            <p:tav tm="0">
                                              <p:val>
                                                <p:strVal val="#ppt_x"/>
                                              </p:val>
                                            </p:tav>
                                            <p:tav tm="100000">
                                              <p:val>
                                                <p:strVal val="#ppt_x"/>
                                              </p:val>
                                            </p:tav>
                                          </p:tavLst>
                                        </p:anim>
                                        <p:anim calcmode="lin" valueType="num" p14:bounceEnd="60000">
                                          <p:cBhvr additive="base">
                                            <p:cTn id="12" dur="750" fill="hold"/>
                                            <p:tgtEl>
                                              <p:spTgt spid="1948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14:presetBounceEnd="60000">
                                      <p:stCondLst>
                                        <p:cond delay="0"/>
                                      </p:stCondLst>
                                      <p:childTnLst>
                                        <p:set>
                                          <p:cBhvr>
                                            <p:cTn id="14" dur="1" fill="hold">
                                              <p:stCondLst>
                                                <p:cond delay="0"/>
                                              </p:stCondLst>
                                            </p:cTn>
                                            <p:tgtEl>
                                              <p:spTgt spid="19463"/>
                                            </p:tgtEl>
                                            <p:attrNameLst>
                                              <p:attrName>style.visibility</p:attrName>
                                            </p:attrNameLst>
                                          </p:cBhvr>
                                          <p:to>
                                            <p:strVal val="visible"/>
                                          </p:to>
                                        </p:set>
                                        <p:anim calcmode="lin" valueType="num" p14:bounceEnd="60000">
                                          <p:cBhvr additive="base">
                                            <p:cTn id="15" dur="750" fill="hold"/>
                                            <p:tgtEl>
                                              <p:spTgt spid="19463"/>
                                            </p:tgtEl>
                                            <p:attrNameLst>
                                              <p:attrName>ppt_x</p:attrName>
                                            </p:attrNameLst>
                                          </p:cBhvr>
                                          <p:tavLst>
                                            <p:tav tm="0">
                                              <p:val>
                                                <p:strVal val="#ppt_x"/>
                                              </p:val>
                                            </p:tav>
                                            <p:tav tm="100000">
                                              <p:val>
                                                <p:strVal val="#ppt_x"/>
                                              </p:val>
                                            </p:tav>
                                          </p:tavLst>
                                        </p:anim>
                                        <p:anim calcmode="lin" valueType="num" p14:bounceEnd="60000">
                                          <p:cBhvr additive="base">
                                            <p:cTn id="16" dur="750" fill="hold"/>
                                            <p:tgtEl>
                                              <p:spTgt spid="19463"/>
                                            </p:tgtEl>
                                            <p:attrNameLst>
                                              <p:attrName>ppt_y</p:attrName>
                                            </p:attrNameLst>
                                          </p:cBhvr>
                                          <p:tavLst>
                                            <p:tav tm="0">
                                              <p:val>
                                                <p:strVal val="1+#ppt_h/2"/>
                                              </p:val>
                                            </p:tav>
                                            <p:tav tm="100000">
                                              <p:val>
                                                <p:strVal val="#ppt_y"/>
                                              </p:val>
                                            </p:tav>
                                          </p:tavLst>
                                        </p:anim>
                                      </p:childTnLst>
                                    </p:cTn>
                                  </p:par>
                                </p:childTnLst>
                              </p:cTn>
                            </p:par>
                            <p:par>
                              <p:cTn id="17" fill="hold">
                                <p:stCondLst>
                                  <p:cond delay="750"/>
                                </p:stCondLst>
                                <p:childTnLst>
                                  <p:par>
                                    <p:cTn id="18" presetID="2" presetClass="entr" presetSubtype="4" fill="hold" grpId="0" nodeType="afterEffect" p14:presetBounceEnd="60000">
                                      <p:stCondLst>
                                        <p:cond delay="0"/>
                                      </p:stCondLst>
                                      <p:childTnLst>
                                        <p:set>
                                          <p:cBhvr>
                                            <p:cTn id="19" dur="1" fill="hold">
                                              <p:stCondLst>
                                                <p:cond delay="0"/>
                                              </p:stCondLst>
                                            </p:cTn>
                                            <p:tgtEl>
                                              <p:spTgt spid="19472"/>
                                            </p:tgtEl>
                                            <p:attrNameLst>
                                              <p:attrName>style.visibility</p:attrName>
                                            </p:attrNameLst>
                                          </p:cBhvr>
                                          <p:to>
                                            <p:strVal val="visible"/>
                                          </p:to>
                                        </p:set>
                                        <p:anim calcmode="lin" valueType="num" p14:bounceEnd="60000">
                                          <p:cBhvr additive="base">
                                            <p:cTn id="20" dur="750" fill="hold"/>
                                            <p:tgtEl>
                                              <p:spTgt spid="19472"/>
                                            </p:tgtEl>
                                            <p:attrNameLst>
                                              <p:attrName>ppt_x</p:attrName>
                                            </p:attrNameLst>
                                          </p:cBhvr>
                                          <p:tavLst>
                                            <p:tav tm="0">
                                              <p:val>
                                                <p:strVal val="#ppt_x"/>
                                              </p:val>
                                            </p:tav>
                                            <p:tav tm="100000">
                                              <p:val>
                                                <p:strVal val="#ppt_x"/>
                                              </p:val>
                                            </p:tav>
                                          </p:tavLst>
                                        </p:anim>
                                        <p:anim calcmode="lin" valueType="num" p14:bounceEnd="60000">
                                          <p:cBhvr additive="base">
                                            <p:cTn id="21" dur="750" fill="hold"/>
                                            <p:tgtEl>
                                              <p:spTgt spid="19472"/>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14:presetBounceEnd="60000">
                                      <p:stCondLst>
                                        <p:cond delay="300"/>
                                      </p:stCondLst>
                                      <p:childTnLst>
                                        <p:set>
                                          <p:cBhvr>
                                            <p:cTn id="23" dur="1" fill="hold">
                                              <p:stCondLst>
                                                <p:cond delay="0"/>
                                              </p:stCondLst>
                                            </p:cTn>
                                            <p:tgtEl>
                                              <p:spTgt spid="19479"/>
                                            </p:tgtEl>
                                            <p:attrNameLst>
                                              <p:attrName>style.visibility</p:attrName>
                                            </p:attrNameLst>
                                          </p:cBhvr>
                                          <p:to>
                                            <p:strVal val="visible"/>
                                          </p:to>
                                        </p:set>
                                        <p:anim calcmode="lin" valueType="num" p14:bounceEnd="60000">
                                          <p:cBhvr additive="base">
                                            <p:cTn id="24" dur="750" fill="hold"/>
                                            <p:tgtEl>
                                              <p:spTgt spid="19479"/>
                                            </p:tgtEl>
                                            <p:attrNameLst>
                                              <p:attrName>ppt_x</p:attrName>
                                            </p:attrNameLst>
                                          </p:cBhvr>
                                          <p:tavLst>
                                            <p:tav tm="0">
                                              <p:val>
                                                <p:strVal val="#ppt_x"/>
                                              </p:val>
                                            </p:tav>
                                            <p:tav tm="100000">
                                              <p:val>
                                                <p:strVal val="#ppt_x"/>
                                              </p:val>
                                            </p:tav>
                                          </p:tavLst>
                                        </p:anim>
                                        <p:anim calcmode="lin" valueType="num" p14:bounceEnd="60000">
                                          <p:cBhvr additive="base">
                                            <p:cTn id="25" dur="750" fill="hold"/>
                                            <p:tgtEl>
                                              <p:spTgt spid="19479"/>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14:presetBounceEnd="60000">
                                      <p:stCondLst>
                                        <p:cond delay="400"/>
                                      </p:stCondLst>
                                      <p:childTnLst>
                                        <p:set>
                                          <p:cBhvr>
                                            <p:cTn id="27" dur="1" fill="hold">
                                              <p:stCondLst>
                                                <p:cond delay="0"/>
                                              </p:stCondLst>
                                            </p:cTn>
                                            <p:tgtEl>
                                              <p:spTgt spid="19468"/>
                                            </p:tgtEl>
                                            <p:attrNameLst>
                                              <p:attrName>style.visibility</p:attrName>
                                            </p:attrNameLst>
                                          </p:cBhvr>
                                          <p:to>
                                            <p:strVal val="visible"/>
                                          </p:to>
                                        </p:set>
                                        <p:anim calcmode="lin" valueType="num" p14:bounceEnd="60000">
                                          <p:cBhvr additive="base">
                                            <p:cTn id="28" dur="750" fill="hold"/>
                                            <p:tgtEl>
                                              <p:spTgt spid="19468"/>
                                            </p:tgtEl>
                                            <p:attrNameLst>
                                              <p:attrName>ppt_x</p:attrName>
                                            </p:attrNameLst>
                                          </p:cBhvr>
                                          <p:tavLst>
                                            <p:tav tm="0">
                                              <p:val>
                                                <p:strVal val="#ppt_x"/>
                                              </p:val>
                                            </p:tav>
                                            <p:tav tm="100000">
                                              <p:val>
                                                <p:strVal val="#ppt_x"/>
                                              </p:val>
                                            </p:tav>
                                          </p:tavLst>
                                        </p:anim>
                                        <p:anim calcmode="lin" valueType="num" p14:bounceEnd="60000">
                                          <p:cBhvr additive="base">
                                            <p:cTn id="29" dur="750" fill="hold"/>
                                            <p:tgtEl>
                                              <p:spTgt spid="19468"/>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14:presetBounceEnd="60000">
                                      <p:stCondLst>
                                        <p:cond delay="1000"/>
                                      </p:stCondLst>
                                      <p:childTnLst>
                                        <p:set>
                                          <p:cBhvr>
                                            <p:cTn id="31" dur="1" fill="hold">
                                              <p:stCondLst>
                                                <p:cond delay="0"/>
                                              </p:stCondLst>
                                            </p:cTn>
                                            <p:tgtEl>
                                              <p:spTgt spid="19477"/>
                                            </p:tgtEl>
                                            <p:attrNameLst>
                                              <p:attrName>style.visibility</p:attrName>
                                            </p:attrNameLst>
                                          </p:cBhvr>
                                          <p:to>
                                            <p:strVal val="visible"/>
                                          </p:to>
                                        </p:set>
                                        <p:anim calcmode="lin" valueType="num" p14:bounceEnd="60000">
                                          <p:cBhvr additive="base">
                                            <p:cTn id="32" dur="750" fill="hold"/>
                                            <p:tgtEl>
                                              <p:spTgt spid="19477"/>
                                            </p:tgtEl>
                                            <p:attrNameLst>
                                              <p:attrName>ppt_x</p:attrName>
                                            </p:attrNameLst>
                                          </p:cBhvr>
                                          <p:tavLst>
                                            <p:tav tm="0">
                                              <p:val>
                                                <p:strVal val="#ppt_x"/>
                                              </p:val>
                                            </p:tav>
                                            <p:tav tm="100000">
                                              <p:val>
                                                <p:strVal val="#ppt_x"/>
                                              </p:val>
                                            </p:tav>
                                          </p:tavLst>
                                        </p:anim>
                                        <p:anim calcmode="lin" valueType="num" p14:bounceEnd="60000">
                                          <p:cBhvr additive="base">
                                            <p:cTn id="33" dur="750" fill="hold"/>
                                            <p:tgtEl>
                                              <p:spTgt spid="19477"/>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14:presetBounceEnd="60000">
                                      <p:stCondLst>
                                        <p:cond delay="1100"/>
                                      </p:stCondLst>
                                      <p:childTnLst>
                                        <p:set>
                                          <p:cBhvr>
                                            <p:cTn id="35" dur="1" fill="hold">
                                              <p:stCondLst>
                                                <p:cond delay="0"/>
                                              </p:stCondLst>
                                            </p:cTn>
                                            <p:tgtEl>
                                              <p:spTgt spid="19478"/>
                                            </p:tgtEl>
                                            <p:attrNameLst>
                                              <p:attrName>style.visibility</p:attrName>
                                            </p:attrNameLst>
                                          </p:cBhvr>
                                          <p:to>
                                            <p:strVal val="visible"/>
                                          </p:to>
                                        </p:set>
                                        <p:anim calcmode="lin" valueType="num" p14:bounceEnd="60000">
                                          <p:cBhvr additive="base">
                                            <p:cTn id="36" dur="750" fill="hold"/>
                                            <p:tgtEl>
                                              <p:spTgt spid="19478"/>
                                            </p:tgtEl>
                                            <p:attrNameLst>
                                              <p:attrName>ppt_x</p:attrName>
                                            </p:attrNameLst>
                                          </p:cBhvr>
                                          <p:tavLst>
                                            <p:tav tm="0">
                                              <p:val>
                                                <p:strVal val="#ppt_x"/>
                                              </p:val>
                                            </p:tav>
                                            <p:tav tm="100000">
                                              <p:val>
                                                <p:strVal val="#ppt_x"/>
                                              </p:val>
                                            </p:tav>
                                          </p:tavLst>
                                        </p:anim>
                                        <p:anim calcmode="lin" valueType="num" p14:bounceEnd="60000">
                                          <p:cBhvr additive="base">
                                            <p:cTn id="37" dur="750" fill="hold"/>
                                            <p:tgtEl>
                                              <p:spTgt spid="19478"/>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14:presetBounceEnd="60000">
                                      <p:stCondLst>
                                        <p:cond delay="1200"/>
                                      </p:stCondLst>
                                      <p:childTnLst>
                                        <p:set>
                                          <p:cBhvr>
                                            <p:cTn id="39" dur="1" fill="hold">
                                              <p:stCondLst>
                                                <p:cond delay="0"/>
                                              </p:stCondLst>
                                            </p:cTn>
                                            <p:tgtEl>
                                              <p:spTgt spid="19473"/>
                                            </p:tgtEl>
                                            <p:attrNameLst>
                                              <p:attrName>style.visibility</p:attrName>
                                            </p:attrNameLst>
                                          </p:cBhvr>
                                          <p:to>
                                            <p:strVal val="visible"/>
                                          </p:to>
                                        </p:set>
                                        <p:anim calcmode="lin" valueType="num" p14:bounceEnd="60000">
                                          <p:cBhvr additive="base">
                                            <p:cTn id="40" dur="750" fill="hold"/>
                                            <p:tgtEl>
                                              <p:spTgt spid="19473"/>
                                            </p:tgtEl>
                                            <p:attrNameLst>
                                              <p:attrName>ppt_x</p:attrName>
                                            </p:attrNameLst>
                                          </p:cBhvr>
                                          <p:tavLst>
                                            <p:tav tm="0">
                                              <p:val>
                                                <p:strVal val="#ppt_x"/>
                                              </p:val>
                                            </p:tav>
                                            <p:tav tm="100000">
                                              <p:val>
                                                <p:strVal val="#ppt_x"/>
                                              </p:val>
                                            </p:tav>
                                          </p:tavLst>
                                        </p:anim>
                                        <p:anim calcmode="lin" valueType="num" p14:bounceEnd="60000">
                                          <p:cBhvr additive="base">
                                            <p:cTn id="41" dur="750" fill="hold"/>
                                            <p:tgtEl>
                                              <p:spTgt spid="194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72" grpId="0" animBg="1"/>
          <p:bldP spid="19477" grpId="0" animBg="1"/>
          <p:bldP spid="19478" grpId="0"/>
          <p:bldP spid="19479" grpId="0"/>
          <p:bldP spid="19480" grpId="0"/>
          <p:bldP spid="19467"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9467"/>
                                            </p:tgtEl>
                                            <p:attrNameLst>
                                              <p:attrName>style.visibility</p:attrName>
                                            </p:attrNameLst>
                                          </p:cBhvr>
                                          <p:to>
                                            <p:strVal val="visible"/>
                                          </p:to>
                                        </p:set>
                                        <p:anim calcmode="lin" valueType="num">
                                          <p:cBhvr additive="base">
                                            <p:cTn id="7" dur="750" fill="hold"/>
                                            <p:tgtEl>
                                              <p:spTgt spid="19467"/>
                                            </p:tgtEl>
                                            <p:attrNameLst>
                                              <p:attrName>ppt_x</p:attrName>
                                            </p:attrNameLst>
                                          </p:cBhvr>
                                          <p:tavLst>
                                            <p:tav tm="0">
                                              <p:val>
                                                <p:strVal val="#ppt_x"/>
                                              </p:val>
                                            </p:tav>
                                            <p:tav tm="100000">
                                              <p:val>
                                                <p:strVal val="#ppt_x"/>
                                              </p:val>
                                            </p:tav>
                                          </p:tavLst>
                                        </p:anim>
                                        <p:anim calcmode="lin" valueType="num">
                                          <p:cBhvr additive="base">
                                            <p:cTn id="8" dur="750" fill="hold"/>
                                            <p:tgtEl>
                                              <p:spTgt spid="1946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9480"/>
                                            </p:tgtEl>
                                            <p:attrNameLst>
                                              <p:attrName>style.visibility</p:attrName>
                                            </p:attrNameLst>
                                          </p:cBhvr>
                                          <p:to>
                                            <p:strVal val="visible"/>
                                          </p:to>
                                        </p:set>
                                        <p:anim calcmode="lin" valueType="num">
                                          <p:cBhvr additive="base">
                                            <p:cTn id="11" dur="750" fill="hold"/>
                                            <p:tgtEl>
                                              <p:spTgt spid="19480"/>
                                            </p:tgtEl>
                                            <p:attrNameLst>
                                              <p:attrName>ppt_x</p:attrName>
                                            </p:attrNameLst>
                                          </p:cBhvr>
                                          <p:tavLst>
                                            <p:tav tm="0">
                                              <p:val>
                                                <p:strVal val="#ppt_x"/>
                                              </p:val>
                                            </p:tav>
                                            <p:tav tm="100000">
                                              <p:val>
                                                <p:strVal val="#ppt_x"/>
                                              </p:val>
                                            </p:tav>
                                          </p:tavLst>
                                        </p:anim>
                                        <p:anim calcmode="lin" valueType="num">
                                          <p:cBhvr additive="base">
                                            <p:cTn id="12" dur="750" fill="hold"/>
                                            <p:tgtEl>
                                              <p:spTgt spid="1948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9463"/>
                                            </p:tgtEl>
                                            <p:attrNameLst>
                                              <p:attrName>style.visibility</p:attrName>
                                            </p:attrNameLst>
                                          </p:cBhvr>
                                          <p:to>
                                            <p:strVal val="visible"/>
                                          </p:to>
                                        </p:set>
                                        <p:anim calcmode="lin" valueType="num">
                                          <p:cBhvr additive="base">
                                            <p:cTn id="15" dur="750" fill="hold"/>
                                            <p:tgtEl>
                                              <p:spTgt spid="19463"/>
                                            </p:tgtEl>
                                            <p:attrNameLst>
                                              <p:attrName>ppt_x</p:attrName>
                                            </p:attrNameLst>
                                          </p:cBhvr>
                                          <p:tavLst>
                                            <p:tav tm="0">
                                              <p:val>
                                                <p:strVal val="#ppt_x"/>
                                              </p:val>
                                            </p:tav>
                                            <p:tav tm="100000">
                                              <p:val>
                                                <p:strVal val="#ppt_x"/>
                                              </p:val>
                                            </p:tav>
                                          </p:tavLst>
                                        </p:anim>
                                        <p:anim calcmode="lin" valueType="num">
                                          <p:cBhvr additive="base">
                                            <p:cTn id="16" dur="750" fill="hold"/>
                                            <p:tgtEl>
                                              <p:spTgt spid="19463"/>
                                            </p:tgtEl>
                                            <p:attrNameLst>
                                              <p:attrName>ppt_y</p:attrName>
                                            </p:attrNameLst>
                                          </p:cBhvr>
                                          <p:tavLst>
                                            <p:tav tm="0">
                                              <p:val>
                                                <p:strVal val="1+#ppt_h/2"/>
                                              </p:val>
                                            </p:tav>
                                            <p:tav tm="100000">
                                              <p:val>
                                                <p:strVal val="#ppt_y"/>
                                              </p:val>
                                            </p:tav>
                                          </p:tavLst>
                                        </p:anim>
                                      </p:childTnLst>
                                    </p:cTn>
                                  </p:par>
                                </p:childTnLst>
                              </p:cTn>
                            </p:par>
                            <p:par>
                              <p:cTn id="17" fill="hold">
                                <p:stCondLst>
                                  <p:cond delay="750"/>
                                </p:stCondLst>
                                <p:childTnLst>
                                  <p:par>
                                    <p:cTn id="18" presetID="2" presetClass="entr" presetSubtype="4" fill="hold" grpId="0" nodeType="afterEffect">
                                      <p:stCondLst>
                                        <p:cond delay="0"/>
                                      </p:stCondLst>
                                      <p:childTnLst>
                                        <p:set>
                                          <p:cBhvr>
                                            <p:cTn id="19" dur="1" fill="hold">
                                              <p:stCondLst>
                                                <p:cond delay="0"/>
                                              </p:stCondLst>
                                            </p:cTn>
                                            <p:tgtEl>
                                              <p:spTgt spid="19472"/>
                                            </p:tgtEl>
                                            <p:attrNameLst>
                                              <p:attrName>style.visibility</p:attrName>
                                            </p:attrNameLst>
                                          </p:cBhvr>
                                          <p:to>
                                            <p:strVal val="visible"/>
                                          </p:to>
                                        </p:set>
                                        <p:anim calcmode="lin" valueType="num">
                                          <p:cBhvr additive="base">
                                            <p:cTn id="20" dur="750" fill="hold"/>
                                            <p:tgtEl>
                                              <p:spTgt spid="19472"/>
                                            </p:tgtEl>
                                            <p:attrNameLst>
                                              <p:attrName>ppt_x</p:attrName>
                                            </p:attrNameLst>
                                          </p:cBhvr>
                                          <p:tavLst>
                                            <p:tav tm="0">
                                              <p:val>
                                                <p:strVal val="#ppt_x"/>
                                              </p:val>
                                            </p:tav>
                                            <p:tav tm="100000">
                                              <p:val>
                                                <p:strVal val="#ppt_x"/>
                                              </p:val>
                                            </p:tav>
                                          </p:tavLst>
                                        </p:anim>
                                        <p:anim calcmode="lin" valueType="num">
                                          <p:cBhvr additive="base">
                                            <p:cTn id="21" dur="750" fill="hold"/>
                                            <p:tgtEl>
                                              <p:spTgt spid="19472"/>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300"/>
                                      </p:stCondLst>
                                      <p:childTnLst>
                                        <p:set>
                                          <p:cBhvr>
                                            <p:cTn id="23" dur="1" fill="hold">
                                              <p:stCondLst>
                                                <p:cond delay="0"/>
                                              </p:stCondLst>
                                            </p:cTn>
                                            <p:tgtEl>
                                              <p:spTgt spid="19479"/>
                                            </p:tgtEl>
                                            <p:attrNameLst>
                                              <p:attrName>style.visibility</p:attrName>
                                            </p:attrNameLst>
                                          </p:cBhvr>
                                          <p:to>
                                            <p:strVal val="visible"/>
                                          </p:to>
                                        </p:set>
                                        <p:anim calcmode="lin" valueType="num">
                                          <p:cBhvr additive="base">
                                            <p:cTn id="24" dur="750" fill="hold"/>
                                            <p:tgtEl>
                                              <p:spTgt spid="19479"/>
                                            </p:tgtEl>
                                            <p:attrNameLst>
                                              <p:attrName>ppt_x</p:attrName>
                                            </p:attrNameLst>
                                          </p:cBhvr>
                                          <p:tavLst>
                                            <p:tav tm="0">
                                              <p:val>
                                                <p:strVal val="#ppt_x"/>
                                              </p:val>
                                            </p:tav>
                                            <p:tav tm="100000">
                                              <p:val>
                                                <p:strVal val="#ppt_x"/>
                                              </p:val>
                                            </p:tav>
                                          </p:tavLst>
                                        </p:anim>
                                        <p:anim calcmode="lin" valueType="num">
                                          <p:cBhvr additive="base">
                                            <p:cTn id="25" dur="750" fill="hold"/>
                                            <p:tgtEl>
                                              <p:spTgt spid="19479"/>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400"/>
                                      </p:stCondLst>
                                      <p:childTnLst>
                                        <p:set>
                                          <p:cBhvr>
                                            <p:cTn id="27" dur="1" fill="hold">
                                              <p:stCondLst>
                                                <p:cond delay="0"/>
                                              </p:stCondLst>
                                            </p:cTn>
                                            <p:tgtEl>
                                              <p:spTgt spid="19468"/>
                                            </p:tgtEl>
                                            <p:attrNameLst>
                                              <p:attrName>style.visibility</p:attrName>
                                            </p:attrNameLst>
                                          </p:cBhvr>
                                          <p:to>
                                            <p:strVal val="visible"/>
                                          </p:to>
                                        </p:set>
                                        <p:anim calcmode="lin" valueType="num">
                                          <p:cBhvr additive="base">
                                            <p:cTn id="28" dur="750" fill="hold"/>
                                            <p:tgtEl>
                                              <p:spTgt spid="19468"/>
                                            </p:tgtEl>
                                            <p:attrNameLst>
                                              <p:attrName>ppt_x</p:attrName>
                                            </p:attrNameLst>
                                          </p:cBhvr>
                                          <p:tavLst>
                                            <p:tav tm="0">
                                              <p:val>
                                                <p:strVal val="#ppt_x"/>
                                              </p:val>
                                            </p:tav>
                                            <p:tav tm="100000">
                                              <p:val>
                                                <p:strVal val="#ppt_x"/>
                                              </p:val>
                                            </p:tav>
                                          </p:tavLst>
                                        </p:anim>
                                        <p:anim calcmode="lin" valueType="num">
                                          <p:cBhvr additive="base">
                                            <p:cTn id="29" dur="750" fill="hold"/>
                                            <p:tgtEl>
                                              <p:spTgt spid="19468"/>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1000"/>
                                      </p:stCondLst>
                                      <p:childTnLst>
                                        <p:set>
                                          <p:cBhvr>
                                            <p:cTn id="31" dur="1" fill="hold">
                                              <p:stCondLst>
                                                <p:cond delay="0"/>
                                              </p:stCondLst>
                                            </p:cTn>
                                            <p:tgtEl>
                                              <p:spTgt spid="19477"/>
                                            </p:tgtEl>
                                            <p:attrNameLst>
                                              <p:attrName>style.visibility</p:attrName>
                                            </p:attrNameLst>
                                          </p:cBhvr>
                                          <p:to>
                                            <p:strVal val="visible"/>
                                          </p:to>
                                        </p:set>
                                        <p:anim calcmode="lin" valueType="num">
                                          <p:cBhvr additive="base">
                                            <p:cTn id="32" dur="750" fill="hold"/>
                                            <p:tgtEl>
                                              <p:spTgt spid="19477"/>
                                            </p:tgtEl>
                                            <p:attrNameLst>
                                              <p:attrName>ppt_x</p:attrName>
                                            </p:attrNameLst>
                                          </p:cBhvr>
                                          <p:tavLst>
                                            <p:tav tm="0">
                                              <p:val>
                                                <p:strVal val="#ppt_x"/>
                                              </p:val>
                                            </p:tav>
                                            <p:tav tm="100000">
                                              <p:val>
                                                <p:strVal val="#ppt_x"/>
                                              </p:val>
                                            </p:tav>
                                          </p:tavLst>
                                        </p:anim>
                                        <p:anim calcmode="lin" valueType="num">
                                          <p:cBhvr additive="base">
                                            <p:cTn id="33" dur="750" fill="hold"/>
                                            <p:tgtEl>
                                              <p:spTgt spid="19477"/>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1100"/>
                                      </p:stCondLst>
                                      <p:childTnLst>
                                        <p:set>
                                          <p:cBhvr>
                                            <p:cTn id="35" dur="1" fill="hold">
                                              <p:stCondLst>
                                                <p:cond delay="0"/>
                                              </p:stCondLst>
                                            </p:cTn>
                                            <p:tgtEl>
                                              <p:spTgt spid="19478"/>
                                            </p:tgtEl>
                                            <p:attrNameLst>
                                              <p:attrName>style.visibility</p:attrName>
                                            </p:attrNameLst>
                                          </p:cBhvr>
                                          <p:to>
                                            <p:strVal val="visible"/>
                                          </p:to>
                                        </p:set>
                                        <p:anim calcmode="lin" valueType="num">
                                          <p:cBhvr additive="base">
                                            <p:cTn id="36" dur="750" fill="hold"/>
                                            <p:tgtEl>
                                              <p:spTgt spid="19478"/>
                                            </p:tgtEl>
                                            <p:attrNameLst>
                                              <p:attrName>ppt_x</p:attrName>
                                            </p:attrNameLst>
                                          </p:cBhvr>
                                          <p:tavLst>
                                            <p:tav tm="0">
                                              <p:val>
                                                <p:strVal val="#ppt_x"/>
                                              </p:val>
                                            </p:tav>
                                            <p:tav tm="100000">
                                              <p:val>
                                                <p:strVal val="#ppt_x"/>
                                              </p:val>
                                            </p:tav>
                                          </p:tavLst>
                                        </p:anim>
                                        <p:anim calcmode="lin" valueType="num">
                                          <p:cBhvr additive="base">
                                            <p:cTn id="37" dur="750" fill="hold"/>
                                            <p:tgtEl>
                                              <p:spTgt spid="19478"/>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1200"/>
                                      </p:stCondLst>
                                      <p:childTnLst>
                                        <p:set>
                                          <p:cBhvr>
                                            <p:cTn id="39" dur="1" fill="hold">
                                              <p:stCondLst>
                                                <p:cond delay="0"/>
                                              </p:stCondLst>
                                            </p:cTn>
                                            <p:tgtEl>
                                              <p:spTgt spid="19473"/>
                                            </p:tgtEl>
                                            <p:attrNameLst>
                                              <p:attrName>style.visibility</p:attrName>
                                            </p:attrNameLst>
                                          </p:cBhvr>
                                          <p:to>
                                            <p:strVal val="visible"/>
                                          </p:to>
                                        </p:set>
                                        <p:anim calcmode="lin" valueType="num">
                                          <p:cBhvr additive="base">
                                            <p:cTn id="40" dur="750" fill="hold"/>
                                            <p:tgtEl>
                                              <p:spTgt spid="19473"/>
                                            </p:tgtEl>
                                            <p:attrNameLst>
                                              <p:attrName>ppt_x</p:attrName>
                                            </p:attrNameLst>
                                          </p:cBhvr>
                                          <p:tavLst>
                                            <p:tav tm="0">
                                              <p:val>
                                                <p:strVal val="#ppt_x"/>
                                              </p:val>
                                            </p:tav>
                                            <p:tav tm="100000">
                                              <p:val>
                                                <p:strVal val="#ppt_x"/>
                                              </p:val>
                                            </p:tav>
                                          </p:tavLst>
                                        </p:anim>
                                        <p:anim calcmode="lin" valueType="num">
                                          <p:cBhvr additive="base">
                                            <p:cTn id="41" dur="750" fill="hold"/>
                                            <p:tgtEl>
                                              <p:spTgt spid="194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72" grpId="0" animBg="1"/>
          <p:bldP spid="19477" grpId="0" animBg="1"/>
          <p:bldP spid="19478" grpId="0"/>
          <p:bldP spid="19479" grpId="0"/>
          <p:bldP spid="19480" grpId="0"/>
          <p:bldP spid="19467" grpId="0" animBg="1"/>
        </p:bld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3436290" y="985811"/>
            <a:ext cx="2271420" cy="2687980"/>
            <a:chOff x="3480654" y="1058788"/>
            <a:chExt cx="2271420" cy="2687980"/>
          </a:xfrm>
        </p:grpSpPr>
        <p:sp>
          <p:nvSpPr>
            <p:cNvPr id="2" name="椭圆 1"/>
            <p:cNvSpPr/>
            <p:nvPr/>
          </p:nvSpPr>
          <p:spPr>
            <a:xfrm>
              <a:off x="3707904" y="1058788"/>
              <a:ext cx="1816920" cy="1816920"/>
            </a:xfrm>
            <a:prstGeom prst="ellipse">
              <a:avLst/>
            </a:prstGeom>
            <a:solidFill>
              <a:srgbClr val="E440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800" dirty="0">
                  <a:latin typeface="华文细黑" panose="02010600040101010101" pitchFamily="2" charset="-122"/>
                  <a:ea typeface="华文细黑" panose="02010600040101010101" pitchFamily="2" charset="-122"/>
                </a:rPr>
                <a:t>02</a:t>
              </a:r>
              <a:endParaRPr lang="zh-CN" altLang="en-US" sz="4800" dirty="0">
                <a:latin typeface="华文细黑" panose="02010600040101010101" pitchFamily="2" charset="-122"/>
                <a:ea typeface="华文细黑" panose="02010600040101010101" pitchFamily="2" charset="-122"/>
              </a:endParaRPr>
            </a:p>
          </p:txBody>
        </p:sp>
        <p:sp>
          <p:nvSpPr>
            <p:cNvPr id="3" name="TextBox 49"/>
            <p:cNvSpPr txBox="1"/>
            <p:nvPr/>
          </p:nvSpPr>
          <p:spPr>
            <a:xfrm>
              <a:off x="3480654" y="3074917"/>
              <a:ext cx="2271420" cy="671851"/>
            </a:xfrm>
            <a:prstGeom prst="rect">
              <a:avLst/>
            </a:prstGeom>
            <a:noFill/>
          </p:spPr>
          <p:txBody>
            <a:bodyPr wrap="square" rtlCol="0">
              <a:spAutoFit/>
            </a:bodyPr>
            <a:lstStyle/>
            <a:p>
              <a:pPr algn="ctr">
                <a:lnSpc>
                  <a:spcPct val="150000"/>
                </a:lnSpc>
              </a:pPr>
              <a:r>
                <a:rPr lang="en-US" altLang="zh-CN" sz="2800" b="1" dirty="0"/>
                <a:t>Scenario</a:t>
              </a:r>
              <a:r>
                <a:rPr lang="en-US" altLang="zh-CN" sz="2800" dirty="0"/>
                <a:t> </a:t>
              </a:r>
              <a:r>
                <a:rPr lang="en-US" altLang="zh-CN" sz="2800" b="1" dirty="0"/>
                <a:t>Two</a:t>
              </a:r>
            </a:p>
          </p:txBody>
        </p:sp>
      </p:grpSp>
    </p:spTree>
    <p:extLst>
      <p:ext uri="{BB962C8B-B14F-4D97-AF65-F5344CB8AC3E}">
        <p14:creationId xmlns:p14="http://schemas.microsoft.com/office/powerpoint/2010/main" val="1691923744"/>
      </p:ext>
    </p:extLst>
  </p:cSld>
  <p:clrMapOvr>
    <a:masterClrMapping/>
  </p:clrMapOvr>
  <mc:AlternateContent xmlns:mc="http://schemas.openxmlformats.org/markup-compatibility/2006" xmlns:p14="http://schemas.microsoft.com/office/powerpoint/2010/main">
    <mc:Choice Requires="p14">
      <p:transition spd="slow" p14:dur="2000" advTm="5000"/>
    </mc:Choice>
    <mc:Fallback xmlns="">
      <p:transition spd="slow" advTm="5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sz="3200" b="1" dirty="0">
                <a:solidFill>
                  <a:srgbClr val="A2897B"/>
                </a:solidFill>
                <a:latin typeface="华文细黑" panose="02010600040101010101" pitchFamily="2" charset="-122"/>
                <a:ea typeface="华文细黑" panose="02010600040101010101" pitchFamily="2" charset="-122"/>
                <a:cs typeface="+mn-cs"/>
              </a:rPr>
              <a:t>Year of 2019</a:t>
            </a:r>
            <a:endParaRPr lang="zh-CN" altLang="en-US" sz="3200" b="1" dirty="0">
              <a:solidFill>
                <a:srgbClr val="A2897B"/>
              </a:solidFill>
              <a:latin typeface="华文细黑" panose="02010600040101010101" pitchFamily="2" charset="-122"/>
              <a:ea typeface="华文细黑" panose="02010600040101010101" pitchFamily="2" charset="-122"/>
              <a:cs typeface="+mn-cs"/>
            </a:endParaRPr>
          </a:p>
        </p:txBody>
      </p:sp>
      <p:pic>
        <p:nvPicPr>
          <p:cNvPr id="2050" name="Picture 2" descr="âtalk with friendâçå¾çæç´¢ç»æ"/>
          <p:cNvPicPr>
            <a:picLocks noChangeAspect="1" noChangeArrowheads="1"/>
          </p:cNvPicPr>
          <p:nvPr/>
        </p:nvPicPr>
        <p:blipFill rotWithShape="1">
          <a:blip r:embed="rId2">
            <a:extLst>
              <a:ext uri="{28A0092B-C50C-407E-A947-70E740481C1C}">
                <a14:useLocalDpi xmlns:a14="http://schemas.microsoft.com/office/drawing/2010/main" val="0"/>
              </a:ext>
            </a:extLst>
          </a:blip>
          <a:srcRect b="4799"/>
          <a:stretch/>
        </p:blipFill>
        <p:spPr bwMode="auto">
          <a:xfrm>
            <a:off x="2106519" y="1132337"/>
            <a:ext cx="5544616" cy="395889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文本占位符 2"/>
          <p:cNvSpPr txBox="1">
            <a:spLocks/>
          </p:cNvSpPr>
          <p:nvPr/>
        </p:nvSpPr>
        <p:spPr>
          <a:xfrm>
            <a:off x="179512" y="2066900"/>
            <a:ext cx="1899243" cy="1696289"/>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r">
              <a:buNone/>
            </a:pPr>
            <a:r>
              <a:rPr lang="en-US" altLang="zh-CN" sz="2400" b="1" dirty="0">
                <a:solidFill>
                  <a:schemeClr val="tx1">
                    <a:lumMod val="50000"/>
                    <a:lumOff val="50000"/>
                  </a:schemeClr>
                </a:solidFill>
              </a:rPr>
              <a:t>Two  friends  having conversation again</a:t>
            </a:r>
            <a:endParaRPr lang="zh-CN" altLang="en-US" sz="2400" b="1" dirty="0">
              <a:solidFill>
                <a:schemeClr val="tx1">
                  <a:lumMod val="50000"/>
                  <a:lumOff val="50000"/>
                </a:schemeClr>
              </a:solidFill>
            </a:endParaRPr>
          </a:p>
        </p:txBody>
      </p:sp>
    </p:spTree>
    <p:extLst>
      <p:ext uri="{BB962C8B-B14F-4D97-AF65-F5344CB8AC3E}">
        <p14:creationId xmlns:p14="http://schemas.microsoft.com/office/powerpoint/2010/main" val="2855247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6228184" y="1418828"/>
            <a:ext cx="5015318" cy="510547"/>
          </a:xfrm>
        </p:spPr>
        <p:txBody>
          <a:bodyPr>
            <a:normAutofit/>
          </a:bodyPr>
          <a:lstStyle/>
          <a:p>
            <a:pPr marL="0" indent="0">
              <a:buNone/>
            </a:pPr>
            <a:r>
              <a:rPr lang="en-US" altLang="zh-CN" sz="1400" dirty="0">
                <a:latin typeface="Arial Unicode MS" pitchFamily="34" charset="-122"/>
                <a:ea typeface="Arial Unicode MS" pitchFamily="34" charset="-122"/>
                <a:cs typeface="Arial Unicode MS" pitchFamily="34" charset="-122"/>
              </a:rPr>
              <a:t>(Source</a:t>
            </a:r>
            <a:r>
              <a:rPr lang="zh-CN" altLang="en-US" sz="1400" dirty="0">
                <a:latin typeface="Arial Unicode MS" pitchFamily="34" charset="-122"/>
                <a:ea typeface="Arial Unicode MS" pitchFamily="34" charset="-122"/>
                <a:cs typeface="Arial Unicode MS" pitchFamily="34" charset="-122"/>
              </a:rPr>
              <a:t>：</a:t>
            </a:r>
            <a:r>
              <a:rPr lang="en-US" altLang="zh-CN" sz="1400" dirty="0">
                <a:latin typeface="Arial Unicode MS" pitchFamily="34" charset="-122"/>
                <a:ea typeface="Arial Unicode MS" pitchFamily="34" charset="-122"/>
                <a:cs typeface="Arial Unicode MS" pitchFamily="34" charset="-122"/>
              </a:rPr>
              <a:t>Graham Rapier, 2019)</a:t>
            </a:r>
            <a:endParaRPr lang="zh-CN" altLang="en-US" sz="1400" dirty="0">
              <a:latin typeface="Arial Unicode MS" pitchFamily="34" charset="-122"/>
              <a:ea typeface="Arial Unicode MS" pitchFamily="34" charset="-122"/>
              <a:cs typeface="Arial Unicode MS" pitchFamily="34" charset="-122"/>
            </a:endParaRPr>
          </a:p>
        </p:txBody>
      </p:sp>
      <p:pic>
        <p:nvPicPr>
          <p:cNvPr id="2050" name="Picture 2" descr="âhow to fix the gig economyâçå¾çæç´¢ç»æ"/>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63643"/>
            <a:ext cx="6048582" cy="3060882"/>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2" descr="âUber driver protestâçå¾çæç´¢ç»æ"/>
          <p:cNvSpPr>
            <a:spLocks noChangeAspect="1" noChangeArrowheads="1"/>
          </p:cNvSpPr>
          <p:nvPr/>
        </p:nvSpPr>
        <p:spPr bwMode="auto">
          <a:xfrm>
            <a:off x="155575" y="-108313"/>
            <a:ext cx="304800" cy="22853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6" name="AutoShape 4" descr="âUber driver protestâçå¾çæç´¢ç»æ"/>
          <p:cNvSpPr>
            <a:spLocks noChangeAspect="1" noChangeArrowheads="1"/>
          </p:cNvSpPr>
          <p:nvPr/>
        </p:nvSpPr>
        <p:spPr bwMode="auto">
          <a:xfrm>
            <a:off x="307975" y="5951"/>
            <a:ext cx="304800" cy="22853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7" name="AutoShape 6" descr="âUber driver protestâçå¾çæç´¢ç»æ"/>
          <p:cNvSpPr>
            <a:spLocks noChangeAspect="1" noChangeArrowheads="1"/>
          </p:cNvSpPr>
          <p:nvPr/>
        </p:nvSpPr>
        <p:spPr bwMode="auto">
          <a:xfrm>
            <a:off x="460375" y="120216"/>
            <a:ext cx="304800" cy="22853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5530" y="2106170"/>
            <a:ext cx="8100392" cy="30367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标题 7"/>
          <p:cNvSpPr>
            <a:spLocks noGrp="1"/>
          </p:cNvSpPr>
          <p:nvPr>
            <p:ph type="title"/>
          </p:nvPr>
        </p:nvSpPr>
        <p:spPr>
          <a:xfrm>
            <a:off x="457200" y="205915"/>
            <a:ext cx="8686800" cy="856986"/>
          </a:xfrm>
        </p:spPr>
        <p:txBody>
          <a:bodyPr>
            <a:normAutofit fontScale="90000"/>
          </a:bodyPr>
          <a:lstStyle/>
          <a:p>
            <a:r>
              <a:rPr lang="en-US" altLang="zh-CN" b="1" dirty="0"/>
              <a:t/>
            </a:r>
            <a:br>
              <a:rPr lang="en-US" altLang="zh-CN" b="1" dirty="0"/>
            </a:br>
            <a:endParaRPr lang="zh-CN" altLang="en-US" dirty="0"/>
          </a:p>
        </p:txBody>
      </p:sp>
      <p:sp>
        <p:nvSpPr>
          <p:cNvPr id="9" name="文本占位符 1"/>
          <p:cNvSpPr txBox="1">
            <a:spLocks/>
          </p:cNvSpPr>
          <p:nvPr/>
        </p:nvSpPr>
        <p:spPr>
          <a:xfrm>
            <a:off x="612775" y="50676"/>
            <a:ext cx="7886700" cy="431800"/>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altLang="zh-CN" sz="2800" dirty="0" err="1"/>
              <a:t>Uber</a:t>
            </a:r>
            <a:r>
              <a:rPr lang="en-US" altLang="zh-CN" sz="2800" dirty="0"/>
              <a:t> drivers </a:t>
            </a:r>
            <a:r>
              <a:rPr lang="en-US" altLang="zh-CN" sz="2800" dirty="0">
                <a:solidFill>
                  <a:srgbClr val="C00000"/>
                </a:solidFill>
              </a:rPr>
              <a:t>strike</a:t>
            </a:r>
            <a:r>
              <a:rPr lang="en-US" altLang="zh-CN" sz="2800" dirty="0"/>
              <a:t> over pay and conditions</a:t>
            </a:r>
            <a:endParaRPr lang="zh-CN" altLang="en-US" sz="2800" dirty="0"/>
          </a:p>
        </p:txBody>
      </p:sp>
    </p:spTree>
    <p:extLst>
      <p:ext uri="{BB962C8B-B14F-4D97-AF65-F5344CB8AC3E}">
        <p14:creationId xmlns:p14="http://schemas.microsoft.com/office/powerpoint/2010/main" val="571611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3000" fill="hold"/>
                                        <p:tgtEl>
                                          <p:spTgt spid="2050"/>
                                        </p:tgtEl>
                                        <p:attrNameLst>
                                          <p:attrName>ppt_x</p:attrName>
                                        </p:attrNameLst>
                                      </p:cBhvr>
                                      <p:tavLst>
                                        <p:tav tm="0">
                                          <p:val>
                                            <p:strVal val="#ppt_x"/>
                                          </p:val>
                                        </p:tav>
                                        <p:tav tm="100000">
                                          <p:val>
                                            <p:strVal val="#ppt_x"/>
                                          </p:val>
                                        </p:tav>
                                      </p:tavLst>
                                    </p:anim>
                                    <p:anim calcmode="lin" valueType="num">
                                      <p:cBhvr additive="base">
                                        <p:cTn id="8" dur="3000" fill="hold"/>
                                        <p:tgtEl>
                                          <p:spTgt spid="2050"/>
                                        </p:tgtEl>
                                        <p:attrNameLst>
                                          <p:attrName>ppt_y</p:attrName>
                                        </p:attrNameLst>
                                      </p:cBhvr>
                                      <p:tavLst>
                                        <p:tav tm="0">
                                          <p:val>
                                            <p:strVal val="1+#ppt_h/2"/>
                                          </p:val>
                                        </p:tav>
                                        <p:tav tm="100000">
                                          <p:val>
                                            <p:strVal val="#ppt_y"/>
                                          </p:val>
                                        </p:tav>
                                      </p:tavLst>
                                    </p:anim>
                                  </p:childTnLst>
                                </p:cTn>
                              </p:par>
                            </p:childTnLst>
                          </p:cTn>
                        </p:par>
                        <p:par>
                          <p:cTn id="9" fill="hold">
                            <p:stCondLst>
                              <p:cond delay="3000"/>
                            </p:stCondLst>
                            <p:childTnLst>
                              <p:par>
                                <p:cTn id="10" presetID="22" presetClass="exit" presetSubtype="4" fill="hold" nodeType="afterEffect">
                                  <p:stCondLst>
                                    <p:cond delay="0"/>
                                  </p:stCondLst>
                                  <p:childTnLst>
                                    <p:animEffect transition="out" filter="wipe(down)">
                                      <p:cBhvr>
                                        <p:cTn id="11" dur="2000"/>
                                        <p:tgtEl>
                                          <p:spTgt spid="2050"/>
                                        </p:tgtEl>
                                      </p:cBhvr>
                                    </p:animEffect>
                                    <p:set>
                                      <p:cBhvr>
                                        <p:cTn id="12" dur="1" fill="hold">
                                          <p:stCondLst>
                                            <p:cond delay="1999"/>
                                          </p:stCondLst>
                                        </p:cTn>
                                        <p:tgtEl>
                                          <p:spTgt spid="205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031"/>
                                        </p:tgtEl>
                                        <p:attrNameLst>
                                          <p:attrName>style.visibility</p:attrName>
                                        </p:attrNameLst>
                                      </p:cBhvr>
                                      <p:to>
                                        <p:strVal val="visible"/>
                                      </p:to>
                                    </p:set>
                                    <p:anim calcmode="lin" valueType="num">
                                      <p:cBhvr additive="base">
                                        <p:cTn id="17" dur="3000" fill="hold"/>
                                        <p:tgtEl>
                                          <p:spTgt spid="1031"/>
                                        </p:tgtEl>
                                        <p:attrNameLst>
                                          <p:attrName>ppt_x</p:attrName>
                                        </p:attrNameLst>
                                      </p:cBhvr>
                                      <p:tavLst>
                                        <p:tav tm="0">
                                          <p:val>
                                            <p:strVal val="#ppt_x"/>
                                          </p:val>
                                        </p:tav>
                                        <p:tav tm="100000">
                                          <p:val>
                                            <p:strVal val="#ppt_x"/>
                                          </p:val>
                                        </p:tav>
                                      </p:tavLst>
                                    </p:anim>
                                    <p:anim calcmode="lin" valueType="num">
                                      <p:cBhvr additive="base">
                                        <p:cTn id="18" dur="3000" fill="hold"/>
                                        <p:tgtEl>
                                          <p:spTgt spid="10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1" name="Freeform 7"/>
          <p:cNvSpPr>
            <a:spLocks/>
          </p:cNvSpPr>
          <p:nvPr/>
        </p:nvSpPr>
        <p:spPr bwMode="auto">
          <a:xfrm>
            <a:off x="4287838" y="2859088"/>
            <a:ext cx="1492250" cy="1422400"/>
          </a:xfrm>
          <a:custGeom>
            <a:avLst/>
            <a:gdLst>
              <a:gd name="T0" fmla="*/ 19 w 1060"/>
              <a:gd name="T1" fmla="*/ 370 h 1010"/>
              <a:gd name="T2" fmla="*/ 602 w 1060"/>
              <a:gd name="T3" fmla="*/ 57 h 1010"/>
              <a:gd name="T4" fmla="*/ 1012 w 1060"/>
              <a:gd name="T5" fmla="*/ 577 h 1010"/>
              <a:gd name="T6" fmla="*/ 824 w 1060"/>
              <a:gd name="T7" fmla="*/ 830 h 1010"/>
              <a:gd name="T8" fmla="*/ 967 w 1060"/>
              <a:gd name="T9" fmla="*/ 949 h 1010"/>
              <a:gd name="T10" fmla="*/ 63 w 1060"/>
              <a:gd name="T11" fmla="*/ 635 h 1010"/>
              <a:gd name="T12" fmla="*/ 63 w 1060"/>
              <a:gd name="T13" fmla="*/ 635 h 1010"/>
              <a:gd name="T14" fmla="*/ 19 w 1060"/>
              <a:gd name="T15" fmla="*/ 370 h 10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60" h="1010">
                <a:moveTo>
                  <a:pt x="19" y="370"/>
                </a:moveTo>
                <a:cubicBezTo>
                  <a:pt x="67" y="140"/>
                  <a:pt x="328" y="0"/>
                  <a:pt x="602" y="57"/>
                </a:cubicBezTo>
                <a:cubicBezTo>
                  <a:pt x="876" y="114"/>
                  <a:pt x="1060" y="347"/>
                  <a:pt x="1012" y="577"/>
                </a:cubicBezTo>
                <a:cubicBezTo>
                  <a:pt x="990" y="685"/>
                  <a:pt x="920" y="773"/>
                  <a:pt x="824" y="830"/>
                </a:cubicBezTo>
                <a:cubicBezTo>
                  <a:pt x="836" y="923"/>
                  <a:pt x="967" y="949"/>
                  <a:pt x="967" y="949"/>
                </a:cubicBezTo>
                <a:cubicBezTo>
                  <a:pt x="227" y="1010"/>
                  <a:pt x="63" y="635"/>
                  <a:pt x="63" y="635"/>
                </a:cubicBezTo>
                <a:cubicBezTo>
                  <a:pt x="63" y="635"/>
                  <a:pt x="63" y="635"/>
                  <a:pt x="63" y="635"/>
                </a:cubicBezTo>
                <a:cubicBezTo>
                  <a:pt x="17" y="553"/>
                  <a:pt x="0" y="461"/>
                  <a:pt x="19" y="370"/>
                </a:cubicBezTo>
                <a:close/>
              </a:path>
            </a:pathLst>
          </a:custGeom>
          <a:solidFill>
            <a:srgbClr val="E4402F"/>
          </a:solidFill>
          <a:ln>
            <a:solidFill>
              <a:srgbClr val="CBAB89"/>
            </a:solidFill>
          </a:ln>
        </p:spPr>
        <p:txBody>
          <a:bodyPr/>
          <a:lstStyle/>
          <a:p>
            <a:endParaRPr lang="zh-CN" altLang="en-US"/>
          </a:p>
        </p:txBody>
      </p:sp>
      <p:sp>
        <p:nvSpPr>
          <p:cNvPr id="11272" name="Freeform 8"/>
          <p:cNvSpPr>
            <a:spLocks/>
          </p:cNvSpPr>
          <p:nvPr/>
        </p:nvSpPr>
        <p:spPr bwMode="auto">
          <a:xfrm>
            <a:off x="4629150" y="1203325"/>
            <a:ext cx="2263775" cy="2219325"/>
          </a:xfrm>
          <a:custGeom>
            <a:avLst/>
            <a:gdLst>
              <a:gd name="T0" fmla="*/ 911 w 1608"/>
              <a:gd name="T1" fmla="*/ 104 h 1577"/>
              <a:gd name="T2" fmla="*/ 109 w 1608"/>
              <a:gd name="T3" fmla="*/ 549 h 1577"/>
              <a:gd name="T4" fmla="*/ 513 w 1608"/>
              <a:gd name="T5" fmla="*/ 1372 h 1577"/>
              <a:gd name="T6" fmla="*/ 972 w 1608"/>
              <a:gd name="T7" fmla="*/ 1334 h 1577"/>
              <a:gd name="T8" fmla="*/ 1031 w 1608"/>
              <a:gd name="T9" fmla="*/ 1577 h 1577"/>
              <a:gd name="T10" fmla="*/ 1227 w 1608"/>
              <a:gd name="T11" fmla="*/ 337 h 1577"/>
              <a:gd name="T12" fmla="*/ 1227 w 1608"/>
              <a:gd name="T13" fmla="*/ 337 h 1577"/>
              <a:gd name="T14" fmla="*/ 911 w 1608"/>
              <a:gd name="T15" fmla="*/ 104 h 157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08" h="1577">
                <a:moveTo>
                  <a:pt x="911" y="104"/>
                </a:moveTo>
                <a:cubicBezTo>
                  <a:pt x="578" y="0"/>
                  <a:pt x="219" y="199"/>
                  <a:pt x="109" y="549"/>
                </a:cubicBezTo>
                <a:cubicBezTo>
                  <a:pt x="0" y="900"/>
                  <a:pt x="181" y="1268"/>
                  <a:pt x="513" y="1372"/>
                </a:cubicBezTo>
                <a:cubicBezTo>
                  <a:pt x="670" y="1421"/>
                  <a:pt x="832" y="1403"/>
                  <a:pt x="972" y="1334"/>
                </a:cubicBezTo>
                <a:cubicBezTo>
                  <a:pt x="1085" y="1412"/>
                  <a:pt x="1031" y="1577"/>
                  <a:pt x="1031" y="1577"/>
                </a:cubicBezTo>
                <a:cubicBezTo>
                  <a:pt x="1608" y="781"/>
                  <a:pt x="1227" y="337"/>
                  <a:pt x="1227" y="337"/>
                </a:cubicBezTo>
                <a:cubicBezTo>
                  <a:pt x="1227" y="337"/>
                  <a:pt x="1227" y="337"/>
                  <a:pt x="1227" y="337"/>
                </a:cubicBezTo>
                <a:cubicBezTo>
                  <a:pt x="1152" y="229"/>
                  <a:pt x="1043" y="146"/>
                  <a:pt x="911" y="104"/>
                </a:cubicBezTo>
                <a:close/>
              </a:path>
            </a:pathLst>
          </a:custGeom>
          <a:solidFill>
            <a:srgbClr val="FFFDEF"/>
          </a:solidFill>
          <a:ln w="9525" cmpd="sng">
            <a:solidFill>
              <a:srgbClr val="CBAB89"/>
            </a:solidFill>
            <a:round/>
            <a:headEnd/>
            <a:tailEnd/>
          </a:ln>
        </p:spPr>
        <p:txBody>
          <a:bodyPr/>
          <a:lstStyle/>
          <a:p>
            <a:endParaRPr lang="zh-CN" altLang="en-US"/>
          </a:p>
        </p:txBody>
      </p:sp>
      <p:sp>
        <p:nvSpPr>
          <p:cNvPr id="11273" name="Freeform 9"/>
          <p:cNvSpPr>
            <a:spLocks/>
          </p:cNvSpPr>
          <p:nvPr/>
        </p:nvSpPr>
        <p:spPr bwMode="auto">
          <a:xfrm>
            <a:off x="5651500" y="3435350"/>
            <a:ext cx="1531938" cy="1706563"/>
          </a:xfrm>
          <a:custGeom>
            <a:avLst/>
            <a:gdLst>
              <a:gd name="T0" fmla="*/ 479 w 1088"/>
              <a:gd name="T1" fmla="*/ 1119 h 1119"/>
              <a:gd name="T2" fmla="*/ 424 w 1088"/>
              <a:gd name="T3" fmla="*/ 947 h 1119"/>
              <a:gd name="T4" fmla="*/ 228 w 1088"/>
              <a:gd name="T5" fmla="*/ 796 h 1119"/>
              <a:gd name="T6" fmla="*/ 85 w 1088"/>
              <a:gd name="T7" fmla="*/ 683 h 1119"/>
              <a:gd name="T8" fmla="*/ 25 w 1088"/>
              <a:gd name="T9" fmla="*/ 677 h 1119"/>
              <a:gd name="T10" fmla="*/ 25 w 1088"/>
              <a:gd name="T11" fmla="*/ 615 h 1119"/>
              <a:gd name="T12" fmla="*/ 167 w 1088"/>
              <a:gd name="T13" fmla="*/ 590 h 1119"/>
              <a:gd name="T14" fmla="*/ 331 w 1088"/>
              <a:gd name="T15" fmla="*/ 674 h 1119"/>
              <a:gd name="T16" fmla="*/ 419 w 1088"/>
              <a:gd name="T17" fmla="*/ 567 h 1119"/>
              <a:gd name="T18" fmla="*/ 339 w 1088"/>
              <a:gd name="T19" fmla="*/ 308 h 1119"/>
              <a:gd name="T20" fmla="*/ 299 w 1088"/>
              <a:gd name="T21" fmla="*/ 111 h 1119"/>
              <a:gd name="T22" fmla="*/ 345 w 1088"/>
              <a:gd name="T23" fmla="*/ 57 h 1119"/>
              <a:gd name="T24" fmla="*/ 429 w 1088"/>
              <a:gd name="T25" fmla="*/ 219 h 1119"/>
              <a:gd name="T26" fmla="*/ 525 w 1088"/>
              <a:gd name="T27" fmla="*/ 443 h 1119"/>
              <a:gd name="T28" fmla="*/ 541 w 1088"/>
              <a:gd name="T29" fmla="*/ 371 h 1119"/>
              <a:gd name="T30" fmla="*/ 542 w 1088"/>
              <a:gd name="T31" fmla="*/ 78 h 1119"/>
              <a:gd name="T32" fmla="*/ 603 w 1088"/>
              <a:gd name="T33" fmla="*/ 7 h 1119"/>
              <a:gd name="T34" fmla="*/ 638 w 1088"/>
              <a:gd name="T35" fmla="*/ 219 h 1119"/>
              <a:gd name="T36" fmla="*/ 647 w 1088"/>
              <a:gd name="T37" fmla="*/ 407 h 1119"/>
              <a:gd name="T38" fmla="*/ 668 w 1088"/>
              <a:gd name="T39" fmla="*/ 450 h 1119"/>
              <a:gd name="T40" fmla="*/ 745 w 1088"/>
              <a:gd name="T41" fmla="*/ 334 h 1119"/>
              <a:gd name="T42" fmla="*/ 813 w 1088"/>
              <a:gd name="T43" fmla="*/ 125 h 1119"/>
              <a:gd name="T44" fmla="*/ 875 w 1088"/>
              <a:gd name="T45" fmla="*/ 82 h 1119"/>
              <a:gd name="T46" fmla="*/ 857 w 1088"/>
              <a:gd name="T47" fmla="*/ 272 h 1119"/>
              <a:gd name="T48" fmla="*/ 807 w 1088"/>
              <a:gd name="T49" fmla="*/ 436 h 1119"/>
              <a:gd name="T50" fmla="*/ 802 w 1088"/>
              <a:gd name="T51" fmla="*/ 508 h 1119"/>
              <a:gd name="T52" fmla="*/ 881 w 1088"/>
              <a:gd name="T53" fmla="*/ 450 h 1119"/>
              <a:gd name="T54" fmla="*/ 1005 w 1088"/>
              <a:gd name="T55" fmla="*/ 283 h 1119"/>
              <a:gd name="T56" fmla="*/ 1067 w 1088"/>
              <a:gd name="T57" fmla="*/ 253 h 1119"/>
              <a:gd name="T58" fmla="*/ 985 w 1088"/>
              <a:gd name="T59" fmla="*/ 441 h 1119"/>
              <a:gd name="T60" fmla="*/ 889 w 1088"/>
              <a:gd name="T61" fmla="*/ 667 h 1119"/>
              <a:gd name="T62" fmla="*/ 858 w 1088"/>
              <a:gd name="T63" fmla="*/ 889 h 1119"/>
              <a:gd name="T64" fmla="*/ 803 w 1088"/>
              <a:gd name="T65" fmla="*/ 1031 h 1119"/>
              <a:gd name="T66" fmla="*/ 803 w 1088"/>
              <a:gd name="T67" fmla="*/ 1119 h 1119"/>
              <a:gd name="T68" fmla="*/ 479 w 1088"/>
              <a:gd name="T69" fmla="*/ 1119 h 1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88" h="1119">
                <a:moveTo>
                  <a:pt x="479" y="1119"/>
                </a:moveTo>
                <a:cubicBezTo>
                  <a:pt x="479" y="1119"/>
                  <a:pt x="479" y="996"/>
                  <a:pt x="424" y="947"/>
                </a:cubicBezTo>
                <a:cubicBezTo>
                  <a:pt x="369" y="897"/>
                  <a:pt x="263" y="836"/>
                  <a:pt x="228" y="796"/>
                </a:cubicBezTo>
                <a:cubicBezTo>
                  <a:pt x="193" y="756"/>
                  <a:pt x="109" y="689"/>
                  <a:pt x="85" y="683"/>
                </a:cubicBezTo>
                <a:cubicBezTo>
                  <a:pt x="61" y="676"/>
                  <a:pt x="36" y="682"/>
                  <a:pt x="25" y="677"/>
                </a:cubicBezTo>
                <a:cubicBezTo>
                  <a:pt x="14" y="672"/>
                  <a:pt x="0" y="646"/>
                  <a:pt x="25" y="615"/>
                </a:cubicBezTo>
                <a:cubicBezTo>
                  <a:pt x="50" y="583"/>
                  <a:pt x="108" y="565"/>
                  <a:pt x="167" y="590"/>
                </a:cubicBezTo>
                <a:cubicBezTo>
                  <a:pt x="227" y="615"/>
                  <a:pt x="292" y="677"/>
                  <a:pt x="331" y="674"/>
                </a:cubicBezTo>
                <a:cubicBezTo>
                  <a:pt x="370" y="671"/>
                  <a:pt x="421" y="640"/>
                  <a:pt x="419" y="567"/>
                </a:cubicBezTo>
                <a:cubicBezTo>
                  <a:pt x="418" y="494"/>
                  <a:pt x="365" y="389"/>
                  <a:pt x="339" y="308"/>
                </a:cubicBezTo>
                <a:cubicBezTo>
                  <a:pt x="314" y="227"/>
                  <a:pt x="297" y="148"/>
                  <a:pt x="299" y="111"/>
                </a:cubicBezTo>
                <a:cubicBezTo>
                  <a:pt x="301" y="73"/>
                  <a:pt x="323" y="49"/>
                  <a:pt x="345" y="57"/>
                </a:cubicBezTo>
                <a:cubicBezTo>
                  <a:pt x="367" y="65"/>
                  <a:pt x="386" y="89"/>
                  <a:pt x="429" y="219"/>
                </a:cubicBezTo>
                <a:cubicBezTo>
                  <a:pt x="473" y="348"/>
                  <a:pt x="504" y="438"/>
                  <a:pt x="525" y="443"/>
                </a:cubicBezTo>
                <a:cubicBezTo>
                  <a:pt x="547" y="449"/>
                  <a:pt x="543" y="426"/>
                  <a:pt x="541" y="371"/>
                </a:cubicBezTo>
                <a:cubicBezTo>
                  <a:pt x="539" y="315"/>
                  <a:pt x="537" y="122"/>
                  <a:pt x="542" y="78"/>
                </a:cubicBezTo>
                <a:cubicBezTo>
                  <a:pt x="548" y="34"/>
                  <a:pt x="566" y="0"/>
                  <a:pt x="603" y="7"/>
                </a:cubicBezTo>
                <a:cubicBezTo>
                  <a:pt x="641" y="15"/>
                  <a:pt x="641" y="131"/>
                  <a:pt x="638" y="219"/>
                </a:cubicBezTo>
                <a:cubicBezTo>
                  <a:pt x="635" y="307"/>
                  <a:pt x="644" y="381"/>
                  <a:pt x="647" y="407"/>
                </a:cubicBezTo>
                <a:cubicBezTo>
                  <a:pt x="651" y="433"/>
                  <a:pt x="655" y="448"/>
                  <a:pt x="668" y="450"/>
                </a:cubicBezTo>
                <a:cubicBezTo>
                  <a:pt x="681" y="452"/>
                  <a:pt x="713" y="436"/>
                  <a:pt x="745" y="334"/>
                </a:cubicBezTo>
                <a:cubicBezTo>
                  <a:pt x="776" y="232"/>
                  <a:pt x="801" y="154"/>
                  <a:pt x="813" y="125"/>
                </a:cubicBezTo>
                <a:cubicBezTo>
                  <a:pt x="824" y="97"/>
                  <a:pt x="849" y="67"/>
                  <a:pt x="875" y="82"/>
                </a:cubicBezTo>
                <a:cubicBezTo>
                  <a:pt x="900" y="97"/>
                  <a:pt x="894" y="153"/>
                  <a:pt x="857" y="272"/>
                </a:cubicBezTo>
                <a:cubicBezTo>
                  <a:pt x="819" y="391"/>
                  <a:pt x="813" y="414"/>
                  <a:pt x="807" y="436"/>
                </a:cubicBezTo>
                <a:cubicBezTo>
                  <a:pt x="802" y="458"/>
                  <a:pt x="793" y="503"/>
                  <a:pt x="802" y="508"/>
                </a:cubicBezTo>
                <a:cubicBezTo>
                  <a:pt x="811" y="513"/>
                  <a:pt x="846" y="493"/>
                  <a:pt x="881" y="450"/>
                </a:cubicBezTo>
                <a:cubicBezTo>
                  <a:pt x="917" y="407"/>
                  <a:pt x="987" y="306"/>
                  <a:pt x="1005" y="283"/>
                </a:cubicBezTo>
                <a:cubicBezTo>
                  <a:pt x="1023" y="261"/>
                  <a:pt x="1045" y="235"/>
                  <a:pt x="1067" y="253"/>
                </a:cubicBezTo>
                <a:cubicBezTo>
                  <a:pt x="1088" y="272"/>
                  <a:pt x="1032" y="365"/>
                  <a:pt x="985" y="441"/>
                </a:cubicBezTo>
                <a:cubicBezTo>
                  <a:pt x="939" y="516"/>
                  <a:pt x="897" y="601"/>
                  <a:pt x="889" y="667"/>
                </a:cubicBezTo>
                <a:cubicBezTo>
                  <a:pt x="882" y="734"/>
                  <a:pt x="876" y="820"/>
                  <a:pt x="858" y="889"/>
                </a:cubicBezTo>
                <a:cubicBezTo>
                  <a:pt x="840" y="958"/>
                  <a:pt x="820" y="1007"/>
                  <a:pt x="803" y="1031"/>
                </a:cubicBezTo>
                <a:cubicBezTo>
                  <a:pt x="803" y="1119"/>
                  <a:pt x="803" y="1119"/>
                  <a:pt x="803" y="1119"/>
                </a:cubicBezTo>
                <a:lnTo>
                  <a:pt x="479" y="1119"/>
                </a:lnTo>
                <a:close/>
              </a:path>
            </a:pathLst>
          </a:custGeom>
          <a:solidFill>
            <a:srgbClr val="FFFDEF"/>
          </a:solidFill>
          <a:ln w="9525" cmpd="sng">
            <a:solidFill>
              <a:srgbClr val="CBAB89"/>
            </a:solidFill>
            <a:round/>
            <a:headEnd/>
            <a:tailEnd/>
          </a:ln>
        </p:spPr>
        <p:txBody>
          <a:bodyPr/>
          <a:lstStyle/>
          <a:p>
            <a:endParaRPr lang="zh-CN" altLang="en-US"/>
          </a:p>
        </p:txBody>
      </p:sp>
      <p:sp>
        <p:nvSpPr>
          <p:cNvPr id="11274" name="Freeform 10"/>
          <p:cNvSpPr>
            <a:spLocks/>
          </p:cNvSpPr>
          <p:nvPr/>
        </p:nvSpPr>
        <p:spPr bwMode="auto">
          <a:xfrm>
            <a:off x="5886450" y="1320800"/>
            <a:ext cx="1785938" cy="1970088"/>
          </a:xfrm>
          <a:custGeom>
            <a:avLst/>
            <a:gdLst>
              <a:gd name="T0" fmla="*/ 1117 w 1269"/>
              <a:gd name="T1" fmla="*/ 285 h 1399"/>
              <a:gd name="T2" fmla="*/ 317 w 1269"/>
              <a:gd name="T3" fmla="*/ 194 h 1399"/>
              <a:gd name="T4" fmla="*/ 185 w 1269"/>
              <a:gd name="T5" fmla="*/ 988 h 1399"/>
              <a:gd name="T6" fmla="*/ 532 w 1269"/>
              <a:gd name="T7" fmla="*/ 1195 h 1399"/>
              <a:gd name="T8" fmla="*/ 450 w 1269"/>
              <a:gd name="T9" fmla="*/ 1399 h 1399"/>
              <a:gd name="T10" fmla="*/ 1224 w 1269"/>
              <a:gd name="T11" fmla="*/ 613 h 1399"/>
              <a:gd name="T12" fmla="*/ 1224 w 1269"/>
              <a:gd name="T13" fmla="*/ 613 h 1399"/>
              <a:gd name="T14" fmla="*/ 1117 w 1269"/>
              <a:gd name="T15" fmla="*/ 285 h 139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69" h="1399">
                <a:moveTo>
                  <a:pt x="1117" y="285"/>
                </a:moveTo>
                <a:cubicBezTo>
                  <a:pt x="932" y="41"/>
                  <a:pt x="574" y="0"/>
                  <a:pt x="317" y="194"/>
                </a:cubicBezTo>
                <a:cubicBezTo>
                  <a:pt x="59" y="388"/>
                  <a:pt x="0" y="744"/>
                  <a:pt x="185" y="988"/>
                </a:cubicBezTo>
                <a:cubicBezTo>
                  <a:pt x="272" y="1103"/>
                  <a:pt x="397" y="1173"/>
                  <a:pt x="532" y="1195"/>
                </a:cubicBezTo>
                <a:cubicBezTo>
                  <a:pt x="573" y="1309"/>
                  <a:pt x="450" y="1399"/>
                  <a:pt x="450" y="1399"/>
                </a:cubicBezTo>
                <a:cubicBezTo>
                  <a:pt x="1269" y="1125"/>
                  <a:pt x="1224" y="613"/>
                  <a:pt x="1224" y="613"/>
                </a:cubicBezTo>
                <a:cubicBezTo>
                  <a:pt x="1224" y="613"/>
                  <a:pt x="1224" y="613"/>
                  <a:pt x="1224" y="613"/>
                </a:cubicBezTo>
                <a:cubicBezTo>
                  <a:pt x="1225" y="498"/>
                  <a:pt x="1190" y="383"/>
                  <a:pt x="1117" y="285"/>
                </a:cubicBezTo>
                <a:close/>
              </a:path>
            </a:pathLst>
          </a:custGeom>
          <a:solidFill>
            <a:srgbClr val="E4402F"/>
          </a:solidFill>
          <a:ln>
            <a:solidFill>
              <a:srgbClr val="CBAB89"/>
            </a:solidFill>
          </a:ln>
        </p:spPr>
        <p:txBody>
          <a:bodyPr/>
          <a:lstStyle/>
          <a:p>
            <a:endParaRPr lang="zh-CN" altLang="en-US"/>
          </a:p>
        </p:txBody>
      </p:sp>
      <p:sp>
        <p:nvSpPr>
          <p:cNvPr id="11275" name="Freeform 11"/>
          <p:cNvSpPr>
            <a:spLocks/>
          </p:cNvSpPr>
          <p:nvPr/>
        </p:nvSpPr>
        <p:spPr bwMode="auto">
          <a:xfrm>
            <a:off x="6956425" y="2309813"/>
            <a:ext cx="1465263" cy="1412875"/>
          </a:xfrm>
          <a:custGeom>
            <a:avLst/>
            <a:gdLst>
              <a:gd name="T0" fmla="*/ 1041 w 1041"/>
              <a:gd name="T1" fmla="*/ 423 h 1004"/>
              <a:gd name="T2" fmla="*/ 536 w 1041"/>
              <a:gd name="T3" fmla="*/ 0 h 1004"/>
              <a:gd name="T4" fmla="*/ 31 w 1041"/>
              <a:gd name="T5" fmla="*/ 423 h 1004"/>
              <a:gd name="T6" fmla="*/ 163 w 1041"/>
              <a:gd name="T7" fmla="*/ 708 h 1004"/>
              <a:gd name="T8" fmla="*/ 0 w 1041"/>
              <a:gd name="T9" fmla="*/ 795 h 1004"/>
              <a:gd name="T10" fmla="*/ 944 w 1041"/>
              <a:gd name="T11" fmla="*/ 672 h 1004"/>
              <a:gd name="T12" fmla="*/ 944 w 1041"/>
              <a:gd name="T13" fmla="*/ 672 h 1004"/>
              <a:gd name="T14" fmla="*/ 1041 w 1041"/>
              <a:gd name="T15" fmla="*/ 423 h 100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41" h="1004">
                <a:moveTo>
                  <a:pt x="1041" y="423"/>
                </a:moveTo>
                <a:cubicBezTo>
                  <a:pt x="1041" y="190"/>
                  <a:pt x="815" y="0"/>
                  <a:pt x="536" y="0"/>
                </a:cubicBezTo>
                <a:cubicBezTo>
                  <a:pt x="257" y="0"/>
                  <a:pt x="31" y="190"/>
                  <a:pt x="31" y="423"/>
                </a:cubicBezTo>
                <a:cubicBezTo>
                  <a:pt x="31" y="533"/>
                  <a:pt x="81" y="633"/>
                  <a:pt x="163" y="708"/>
                </a:cubicBezTo>
                <a:cubicBezTo>
                  <a:pt x="132" y="796"/>
                  <a:pt x="0" y="795"/>
                  <a:pt x="0" y="795"/>
                </a:cubicBezTo>
                <a:cubicBezTo>
                  <a:pt x="708" y="1004"/>
                  <a:pt x="944" y="672"/>
                  <a:pt x="944" y="672"/>
                </a:cubicBezTo>
                <a:cubicBezTo>
                  <a:pt x="944" y="672"/>
                  <a:pt x="944" y="672"/>
                  <a:pt x="944" y="672"/>
                </a:cubicBezTo>
                <a:cubicBezTo>
                  <a:pt x="1005" y="602"/>
                  <a:pt x="1041" y="516"/>
                  <a:pt x="1041" y="423"/>
                </a:cubicBezTo>
                <a:close/>
              </a:path>
            </a:pathLst>
          </a:custGeom>
          <a:solidFill>
            <a:srgbClr val="FFFDEF"/>
          </a:solidFill>
          <a:ln w="9525" cmpd="sng">
            <a:solidFill>
              <a:srgbClr val="CBAB89"/>
            </a:solidFill>
            <a:round/>
            <a:headEnd/>
            <a:tailEnd/>
          </a:ln>
        </p:spPr>
        <p:txBody>
          <a:bodyPr/>
          <a:lstStyle/>
          <a:p>
            <a:endParaRPr lang="zh-CN" altLang="en-US"/>
          </a:p>
        </p:txBody>
      </p:sp>
      <p:sp>
        <p:nvSpPr>
          <p:cNvPr id="11276" name="Freeform 12"/>
          <p:cNvSpPr>
            <a:spLocks/>
          </p:cNvSpPr>
          <p:nvPr/>
        </p:nvSpPr>
        <p:spPr bwMode="auto">
          <a:xfrm>
            <a:off x="7213600" y="3108325"/>
            <a:ext cx="1371600" cy="1279525"/>
          </a:xfrm>
          <a:custGeom>
            <a:avLst/>
            <a:gdLst>
              <a:gd name="T0" fmla="*/ 919 w 974"/>
              <a:gd name="T1" fmla="*/ 522 h 908"/>
              <a:gd name="T2" fmla="*/ 615 w 974"/>
              <a:gd name="T3" fmla="*/ 65 h 908"/>
              <a:gd name="T4" fmla="*/ 112 w 974"/>
              <a:gd name="T5" fmla="*/ 285 h 908"/>
              <a:gd name="T6" fmla="*/ 150 w 974"/>
              <a:gd name="T7" fmla="*/ 544 h 908"/>
              <a:gd name="T8" fmla="*/ 0 w 974"/>
              <a:gd name="T9" fmla="*/ 575 h 908"/>
              <a:gd name="T10" fmla="*/ 784 w 974"/>
              <a:gd name="T11" fmla="*/ 698 h 908"/>
              <a:gd name="T12" fmla="*/ 783 w 974"/>
              <a:gd name="T13" fmla="*/ 698 h 908"/>
              <a:gd name="T14" fmla="*/ 919 w 974"/>
              <a:gd name="T15" fmla="*/ 522 h 90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74" h="908">
                <a:moveTo>
                  <a:pt x="919" y="522"/>
                </a:moveTo>
                <a:cubicBezTo>
                  <a:pt x="974" y="335"/>
                  <a:pt x="838" y="130"/>
                  <a:pt x="615" y="65"/>
                </a:cubicBezTo>
                <a:cubicBezTo>
                  <a:pt x="392" y="0"/>
                  <a:pt x="167" y="98"/>
                  <a:pt x="112" y="285"/>
                </a:cubicBezTo>
                <a:cubicBezTo>
                  <a:pt x="86" y="373"/>
                  <a:pt x="103" y="464"/>
                  <a:pt x="150" y="544"/>
                </a:cubicBezTo>
                <a:cubicBezTo>
                  <a:pt x="105" y="607"/>
                  <a:pt x="0" y="575"/>
                  <a:pt x="0" y="575"/>
                </a:cubicBezTo>
                <a:cubicBezTo>
                  <a:pt x="517" y="908"/>
                  <a:pt x="784" y="698"/>
                  <a:pt x="784" y="698"/>
                </a:cubicBezTo>
                <a:cubicBezTo>
                  <a:pt x="783" y="698"/>
                  <a:pt x="783" y="698"/>
                  <a:pt x="783" y="698"/>
                </a:cubicBezTo>
                <a:cubicBezTo>
                  <a:pt x="848" y="656"/>
                  <a:pt x="897" y="596"/>
                  <a:pt x="919" y="522"/>
                </a:cubicBezTo>
                <a:close/>
              </a:path>
            </a:pathLst>
          </a:custGeom>
          <a:solidFill>
            <a:srgbClr val="E4402F"/>
          </a:solidFill>
          <a:ln>
            <a:solidFill>
              <a:srgbClr val="CBAB89"/>
            </a:solidFill>
          </a:ln>
        </p:spPr>
        <p:txBody>
          <a:bodyPr/>
          <a:lstStyle/>
          <a:p>
            <a:endParaRPr lang="zh-CN" altLang="en-US"/>
          </a:p>
        </p:txBody>
      </p:sp>
      <p:sp>
        <p:nvSpPr>
          <p:cNvPr id="11277" name="Freeform 13"/>
          <p:cNvSpPr>
            <a:spLocks/>
          </p:cNvSpPr>
          <p:nvPr/>
        </p:nvSpPr>
        <p:spPr bwMode="auto">
          <a:xfrm>
            <a:off x="7527925" y="2492375"/>
            <a:ext cx="322263" cy="295275"/>
          </a:xfrm>
          <a:custGeom>
            <a:avLst/>
            <a:gdLst>
              <a:gd name="T0" fmla="*/ 70 w 229"/>
              <a:gd name="T1" fmla="*/ 99 h 210"/>
              <a:gd name="T2" fmla="*/ 70 w 229"/>
              <a:gd name="T3" fmla="*/ 99 h 210"/>
              <a:gd name="T4" fmla="*/ 26 w 229"/>
              <a:gd name="T5" fmla="*/ 144 h 210"/>
              <a:gd name="T6" fmla="*/ 17 w 229"/>
              <a:gd name="T7" fmla="*/ 164 h 210"/>
              <a:gd name="T8" fmla="*/ 26 w 229"/>
              <a:gd name="T9" fmla="*/ 184 h 210"/>
              <a:gd name="T10" fmla="*/ 26 w 229"/>
              <a:gd name="T11" fmla="*/ 184 h 210"/>
              <a:gd name="T12" fmla="*/ 46 w 229"/>
              <a:gd name="T13" fmla="*/ 192 h 210"/>
              <a:gd name="T14" fmla="*/ 66 w 229"/>
              <a:gd name="T15" fmla="*/ 184 h 210"/>
              <a:gd name="T16" fmla="*/ 116 w 229"/>
              <a:gd name="T17" fmla="*/ 134 h 210"/>
              <a:gd name="T18" fmla="*/ 116 w 229"/>
              <a:gd name="T19" fmla="*/ 133 h 210"/>
              <a:gd name="T20" fmla="*/ 170 w 229"/>
              <a:gd name="T21" fmla="*/ 79 h 210"/>
              <a:gd name="T22" fmla="*/ 174 w 229"/>
              <a:gd name="T23" fmla="*/ 71 h 210"/>
              <a:gd name="T24" fmla="*/ 170 w 229"/>
              <a:gd name="T25" fmla="*/ 62 h 210"/>
              <a:gd name="T26" fmla="*/ 161 w 229"/>
              <a:gd name="T27" fmla="*/ 58 h 210"/>
              <a:gd name="T28" fmla="*/ 153 w 229"/>
              <a:gd name="T29" fmla="*/ 62 h 210"/>
              <a:gd name="T30" fmla="*/ 75 w 229"/>
              <a:gd name="T31" fmla="*/ 139 h 210"/>
              <a:gd name="T32" fmla="*/ 62 w 229"/>
              <a:gd name="T33" fmla="*/ 139 h 210"/>
              <a:gd name="T34" fmla="*/ 62 w 229"/>
              <a:gd name="T35" fmla="*/ 127 h 210"/>
              <a:gd name="T36" fmla="*/ 140 w 229"/>
              <a:gd name="T37" fmla="*/ 49 h 210"/>
              <a:gd name="T38" fmla="*/ 161 w 229"/>
              <a:gd name="T39" fmla="*/ 41 h 210"/>
              <a:gd name="T40" fmla="*/ 183 w 229"/>
              <a:gd name="T41" fmla="*/ 49 h 210"/>
              <a:gd name="T42" fmla="*/ 191 w 229"/>
              <a:gd name="T43" fmla="*/ 71 h 210"/>
              <a:gd name="T44" fmla="*/ 183 w 229"/>
              <a:gd name="T45" fmla="*/ 92 h 210"/>
              <a:gd name="T46" fmla="*/ 129 w 229"/>
              <a:gd name="T47" fmla="*/ 146 h 210"/>
              <a:gd name="T48" fmla="*/ 129 w 229"/>
              <a:gd name="T49" fmla="*/ 146 h 210"/>
              <a:gd name="T50" fmla="*/ 128 w 229"/>
              <a:gd name="T51" fmla="*/ 146 h 210"/>
              <a:gd name="T52" fmla="*/ 78 w 229"/>
              <a:gd name="T53" fmla="*/ 196 h 210"/>
              <a:gd name="T54" fmla="*/ 46 w 229"/>
              <a:gd name="T55" fmla="*/ 210 h 210"/>
              <a:gd name="T56" fmla="*/ 14 w 229"/>
              <a:gd name="T57" fmla="*/ 197 h 210"/>
              <a:gd name="T58" fmla="*/ 13 w 229"/>
              <a:gd name="T59" fmla="*/ 196 h 210"/>
              <a:gd name="T60" fmla="*/ 13 w 229"/>
              <a:gd name="T61" fmla="*/ 196 h 210"/>
              <a:gd name="T62" fmla="*/ 0 w 229"/>
              <a:gd name="T63" fmla="*/ 164 h 210"/>
              <a:gd name="T64" fmla="*/ 13 w 229"/>
              <a:gd name="T65" fmla="*/ 131 h 210"/>
              <a:gd name="T66" fmla="*/ 63 w 229"/>
              <a:gd name="T67" fmla="*/ 81 h 210"/>
              <a:gd name="T68" fmla="*/ 64 w 229"/>
              <a:gd name="T69" fmla="*/ 81 h 210"/>
              <a:gd name="T70" fmla="*/ 127 w 229"/>
              <a:gd name="T71" fmla="*/ 18 h 210"/>
              <a:gd name="T72" fmla="*/ 169 w 229"/>
              <a:gd name="T73" fmla="*/ 0 h 210"/>
              <a:gd name="T74" fmla="*/ 212 w 229"/>
              <a:gd name="T75" fmla="*/ 18 h 210"/>
              <a:gd name="T76" fmla="*/ 229 w 229"/>
              <a:gd name="T77" fmla="*/ 60 h 210"/>
              <a:gd name="T78" fmla="*/ 212 w 229"/>
              <a:gd name="T79" fmla="*/ 102 h 210"/>
              <a:gd name="T80" fmla="*/ 125 w 229"/>
              <a:gd name="T81" fmla="*/ 189 h 210"/>
              <a:gd name="T82" fmla="*/ 112 w 229"/>
              <a:gd name="T83" fmla="*/ 189 h 210"/>
              <a:gd name="T84" fmla="*/ 112 w 229"/>
              <a:gd name="T85" fmla="*/ 177 h 210"/>
              <a:gd name="T86" fmla="*/ 199 w 229"/>
              <a:gd name="T87" fmla="*/ 90 h 210"/>
              <a:gd name="T88" fmla="*/ 212 w 229"/>
              <a:gd name="T89" fmla="*/ 60 h 210"/>
              <a:gd name="T90" fmla="*/ 199 w 229"/>
              <a:gd name="T91" fmla="*/ 30 h 210"/>
              <a:gd name="T92" fmla="*/ 169 w 229"/>
              <a:gd name="T93" fmla="*/ 18 h 210"/>
              <a:gd name="T94" fmla="*/ 139 w 229"/>
              <a:gd name="T95" fmla="*/ 30 h 210"/>
              <a:gd name="T96" fmla="*/ 70 w 229"/>
              <a:gd name="T97" fmla="*/ 99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9" h="210">
                <a:moveTo>
                  <a:pt x="70" y="99"/>
                </a:moveTo>
                <a:cubicBezTo>
                  <a:pt x="70" y="99"/>
                  <a:pt x="70" y="99"/>
                  <a:pt x="70" y="99"/>
                </a:cubicBezTo>
                <a:cubicBezTo>
                  <a:pt x="26" y="144"/>
                  <a:pt x="26" y="144"/>
                  <a:pt x="26" y="144"/>
                </a:cubicBezTo>
                <a:cubicBezTo>
                  <a:pt x="20" y="149"/>
                  <a:pt x="17" y="156"/>
                  <a:pt x="17" y="164"/>
                </a:cubicBezTo>
                <a:cubicBezTo>
                  <a:pt x="17" y="171"/>
                  <a:pt x="20" y="178"/>
                  <a:pt x="26" y="184"/>
                </a:cubicBezTo>
                <a:cubicBezTo>
                  <a:pt x="26" y="184"/>
                  <a:pt x="26" y="184"/>
                  <a:pt x="26" y="184"/>
                </a:cubicBezTo>
                <a:cubicBezTo>
                  <a:pt x="31" y="189"/>
                  <a:pt x="39" y="192"/>
                  <a:pt x="46" y="192"/>
                </a:cubicBezTo>
                <a:cubicBezTo>
                  <a:pt x="53" y="192"/>
                  <a:pt x="60" y="189"/>
                  <a:pt x="66" y="184"/>
                </a:cubicBezTo>
                <a:cubicBezTo>
                  <a:pt x="116" y="134"/>
                  <a:pt x="116" y="134"/>
                  <a:pt x="116" y="134"/>
                </a:cubicBezTo>
                <a:cubicBezTo>
                  <a:pt x="116" y="133"/>
                  <a:pt x="116" y="133"/>
                  <a:pt x="116" y="133"/>
                </a:cubicBezTo>
                <a:cubicBezTo>
                  <a:pt x="170" y="79"/>
                  <a:pt x="170" y="79"/>
                  <a:pt x="170" y="79"/>
                </a:cubicBezTo>
                <a:cubicBezTo>
                  <a:pt x="173" y="77"/>
                  <a:pt x="174" y="74"/>
                  <a:pt x="174" y="71"/>
                </a:cubicBezTo>
                <a:cubicBezTo>
                  <a:pt x="174" y="67"/>
                  <a:pt x="173" y="64"/>
                  <a:pt x="170" y="62"/>
                </a:cubicBezTo>
                <a:cubicBezTo>
                  <a:pt x="168" y="59"/>
                  <a:pt x="165" y="58"/>
                  <a:pt x="161" y="58"/>
                </a:cubicBezTo>
                <a:cubicBezTo>
                  <a:pt x="158" y="58"/>
                  <a:pt x="155" y="59"/>
                  <a:pt x="153" y="62"/>
                </a:cubicBezTo>
                <a:cubicBezTo>
                  <a:pt x="75" y="139"/>
                  <a:pt x="75" y="139"/>
                  <a:pt x="75" y="139"/>
                </a:cubicBezTo>
                <a:cubicBezTo>
                  <a:pt x="71" y="143"/>
                  <a:pt x="66" y="143"/>
                  <a:pt x="62" y="139"/>
                </a:cubicBezTo>
                <a:cubicBezTo>
                  <a:pt x="59" y="136"/>
                  <a:pt x="59" y="130"/>
                  <a:pt x="62" y="127"/>
                </a:cubicBezTo>
                <a:cubicBezTo>
                  <a:pt x="140" y="49"/>
                  <a:pt x="140" y="49"/>
                  <a:pt x="140" y="49"/>
                </a:cubicBezTo>
                <a:cubicBezTo>
                  <a:pt x="146" y="43"/>
                  <a:pt x="154" y="41"/>
                  <a:pt x="161" y="41"/>
                </a:cubicBezTo>
                <a:cubicBezTo>
                  <a:pt x="169" y="41"/>
                  <a:pt x="177" y="43"/>
                  <a:pt x="183" y="49"/>
                </a:cubicBezTo>
                <a:cubicBezTo>
                  <a:pt x="189" y="55"/>
                  <a:pt x="191" y="63"/>
                  <a:pt x="191" y="71"/>
                </a:cubicBezTo>
                <a:cubicBezTo>
                  <a:pt x="191" y="78"/>
                  <a:pt x="189" y="86"/>
                  <a:pt x="183" y="92"/>
                </a:cubicBezTo>
                <a:cubicBezTo>
                  <a:pt x="129" y="146"/>
                  <a:pt x="129" y="146"/>
                  <a:pt x="129" y="146"/>
                </a:cubicBezTo>
                <a:cubicBezTo>
                  <a:pt x="129" y="146"/>
                  <a:pt x="129" y="146"/>
                  <a:pt x="129" y="146"/>
                </a:cubicBezTo>
                <a:cubicBezTo>
                  <a:pt x="128" y="146"/>
                  <a:pt x="128" y="146"/>
                  <a:pt x="128" y="146"/>
                </a:cubicBezTo>
                <a:cubicBezTo>
                  <a:pt x="78" y="196"/>
                  <a:pt x="78" y="196"/>
                  <a:pt x="78" y="196"/>
                </a:cubicBezTo>
                <a:cubicBezTo>
                  <a:pt x="69" y="205"/>
                  <a:pt x="58" y="210"/>
                  <a:pt x="46" y="210"/>
                </a:cubicBezTo>
                <a:cubicBezTo>
                  <a:pt x="34" y="210"/>
                  <a:pt x="23" y="205"/>
                  <a:pt x="14" y="197"/>
                </a:cubicBezTo>
                <a:cubicBezTo>
                  <a:pt x="13" y="196"/>
                  <a:pt x="13" y="196"/>
                  <a:pt x="13" y="196"/>
                </a:cubicBezTo>
                <a:cubicBezTo>
                  <a:pt x="13" y="196"/>
                  <a:pt x="13" y="196"/>
                  <a:pt x="13" y="196"/>
                </a:cubicBezTo>
                <a:cubicBezTo>
                  <a:pt x="4" y="187"/>
                  <a:pt x="0" y="175"/>
                  <a:pt x="0" y="164"/>
                </a:cubicBezTo>
                <a:cubicBezTo>
                  <a:pt x="0" y="152"/>
                  <a:pt x="4" y="140"/>
                  <a:pt x="13" y="131"/>
                </a:cubicBezTo>
                <a:cubicBezTo>
                  <a:pt x="63" y="81"/>
                  <a:pt x="63" y="81"/>
                  <a:pt x="63" y="81"/>
                </a:cubicBezTo>
                <a:cubicBezTo>
                  <a:pt x="64" y="81"/>
                  <a:pt x="64" y="81"/>
                  <a:pt x="64" y="81"/>
                </a:cubicBezTo>
                <a:cubicBezTo>
                  <a:pt x="127" y="18"/>
                  <a:pt x="127" y="18"/>
                  <a:pt x="127" y="18"/>
                </a:cubicBezTo>
                <a:cubicBezTo>
                  <a:pt x="139" y="6"/>
                  <a:pt x="154" y="0"/>
                  <a:pt x="169" y="0"/>
                </a:cubicBezTo>
                <a:cubicBezTo>
                  <a:pt x="185" y="0"/>
                  <a:pt x="200" y="6"/>
                  <a:pt x="212" y="18"/>
                </a:cubicBezTo>
                <a:cubicBezTo>
                  <a:pt x="223" y="29"/>
                  <a:pt x="229" y="45"/>
                  <a:pt x="229" y="60"/>
                </a:cubicBezTo>
                <a:cubicBezTo>
                  <a:pt x="229" y="75"/>
                  <a:pt x="223" y="91"/>
                  <a:pt x="212" y="102"/>
                </a:cubicBezTo>
                <a:cubicBezTo>
                  <a:pt x="125" y="189"/>
                  <a:pt x="125" y="189"/>
                  <a:pt x="125" y="189"/>
                </a:cubicBezTo>
                <a:cubicBezTo>
                  <a:pt x="121" y="193"/>
                  <a:pt x="116" y="193"/>
                  <a:pt x="112" y="189"/>
                </a:cubicBezTo>
                <a:cubicBezTo>
                  <a:pt x="109" y="186"/>
                  <a:pt x="109" y="180"/>
                  <a:pt x="112" y="177"/>
                </a:cubicBezTo>
                <a:cubicBezTo>
                  <a:pt x="199" y="90"/>
                  <a:pt x="199" y="90"/>
                  <a:pt x="199" y="90"/>
                </a:cubicBezTo>
                <a:cubicBezTo>
                  <a:pt x="207" y="82"/>
                  <a:pt x="212" y="71"/>
                  <a:pt x="212" y="60"/>
                </a:cubicBezTo>
                <a:cubicBezTo>
                  <a:pt x="212" y="49"/>
                  <a:pt x="207" y="38"/>
                  <a:pt x="199" y="30"/>
                </a:cubicBezTo>
                <a:cubicBezTo>
                  <a:pt x="191" y="22"/>
                  <a:pt x="180" y="18"/>
                  <a:pt x="169" y="18"/>
                </a:cubicBezTo>
                <a:cubicBezTo>
                  <a:pt x="158" y="18"/>
                  <a:pt x="148" y="22"/>
                  <a:pt x="139" y="30"/>
                </a:cubicBezTo>
                <a:cubicBezTo>
                  <a:pt x="70" y="99"/>
                  <a:pt x="70" y="99"/>
                  <a:pt x="70" y="99"/>
                </a:cubicBezTo>
                <a:close/>
              </a:path>
            </a:pathLst>
          </a:custGeom>
          <a:solidFill>
            <a:srgbClr val="A2897B"/>
          </a:solidFill>
          <a:ln>
            <a:noFill/>
          </a:ln>
        </p:spPr>
        <p:txBody>
          <a:bodyPr/>
          <a:lstStyle/>
          <a:p>
            <a:endParaRPr lang="zh-CN" altLang="en-US"/>
          </a:p>
        </p:txBody>
      </p:sp>
      <p:sp>
        <p:nvSpPr>
          <p:cNvPr id="11278" name="Freeform 14"/>
          <p:cNvSpPr>
            <a:spLocks noEditPoints="1"/>
          </p:cNvSpPr>
          <p:nvPr/>
        </p:nvSpPr>
        <p:spPr bwMode="auto">
          <a:xfrm>
            <a:off x="5219700" y="1836738"/>
            <a:ext cx="306388" cy="306387"/>
          </a:xfrm>
          <a:custGeom>
            <a:avLst/>
            <a:gdLst>
              <a:gd name="T0" fmla="*/ 185 w 217"/>
              <a:gd name="T1" fmla="*/ 77 h 217"/>
              <a:gd name="T2" fmla="*/ 197 w 217"/>
              <a:gd name="T3" fmla="*/ 56 h 217"/>
              <a:gd name="T4" fmla="*/ 174 w 217"/>
              <a:gd name="T5" fmla="*/ 20 h 217"/>
              <a:gd name="T6" fmla="*/ 146 w 217"/>
              <a:gd name="T7" fmla="*/ 35 h 217"/>
              <a:gd name="T8" fmla="*/ 134 w 217"/>
              <a:gd name="T9" fmla="*/ 9 h 217"/>
              <a:gd name="T10" fmla="*/ 83 w 217"/>
              <a:gd name="T11" fmla="*/ 9 h 217"/>
              <a:gd name="T12" fmla="*/ 71 w 217"/>
              <a:gd name="T13" fmla="*/ 35 h 217"/>
              <a:gd name="T14" fmla="*/ 44 w 217"/>
              <a:gd name="T15" fmla="*/ 20 h 217"/>
              <a:gd name="T16" fmla="*/ 20 w 217"/>
              <a:gd name="T17" fmla="*/ 56 h 217"/>
              <a:gd name="T18" fmla="*/ 32 w 217"/>
              <a:gd name="T19" fmla="*/ 77 h 217"/>
              <a:gd name="T20" fmla="*/ 0 w 217"/>
              <a:gd name="T21" fmla="*/ 92 h 217"/>
              <a:gd name="T22" fmla="*/ 30 w 217"/>
              <a:gd name="T23" fmla="*/ 134 h 217"/>
              <a:gd name="T24" fmla="*/ 35 w 217"/>
              <a:gd name="T25" fmla="*/ 146 h 217"/>
              <a:gd name="T26" fmla="*/ 20 w 217"/>
              <a:gd name="T27" fmla="*/ 173 h 217"/>
              <a:gd name="T28" fmla="*/ 56 w 217"/>
              <a:gd name="T29" fmla="*/ 197 h 217"/>
              <a:gd name="T30" fmla="*/ 77 w 217"/>
              <a:gd name="T31" fmla="*/ 185 h 217"/>
              <a:gd name="T32" fmla="*/ 92 w 217"/>
              <a:gd name="T33" fmla="*/ 217 h 217"/>
              <a:gd name="T34" fmla="*/ 134 w 217"/>
              <a:gd name="T35" fmla="*/ 187 h 217"/>
              <a:gd name="T36" fmla="*/ 161 w 217"/>
              <a:gd name="T37" fmla="*/ 197 h 217"/>
              <a:gd name="T38" fmla="*/ 197 w 217"/>
              <a:gd name="T39" fmla="*/ 174 h 217"/>
              <a:gd name="T40" fmla="*/ 182 w 217"/>
              <a:gd name="T41" fmla="*/ 146 h 217"/>
              <a:gd name="T42" fmla="*/ 208 w 217"/>
              <a:gd name="T43" fmla="*/ 134 h 217"/>
              <a:gd name="T44" fmla="*/ 217 w 217"/>
              <a:gd name="T45" fmla="*/ 92 h 217"/>
              <a:gd name="T46" fmla="*/ 200 w 217"/>
              <a:gd name="T47" fmla="*/ 116 h 217"/>
              <a:gd name="T48" fmla="*/ 169 w 217"/>
              <a:gd name="T49" fmla="*/ 133 h 217"/>
              <a:gd name="T50" fmla="*/ 165 w 217"/>
              <a:gd name="T51" fmla="*/ 154 h 217"/>
              <a:gd name="T52" fmla="*/ 154 w 217"/>
              <a:gd name="T53" fmla="*/ 165 h 217"/>
              <a:gd name="T54" fmla="*/ 123 w 217"/>
              <a:gd name="T55" fmla="*/ 172 h 217"/>
              <a:gd name="T56" fmla="*/ 101 w 217"/>
              <a:gd name="T57" fmla="*/ 199 h 217"/>
              <a:gd name="T58" fmla="*/ 84 w 217"/>
              <a:gd name="T59" fmla="*/ 169 h 217"/>
              <a:gd name="T60" fmla="*/ 63 w 217"/>
              <a:gd name="T61" fmla="*/ 165 h 217"/>
              <a:gd name="T62" fmla="*/ 39 w 217"/>
              <a:gd name="T63" fmla="*/ 167 h 217"/>
              <a:gd name="T64" fmla="*/ 48 w 217"/>
              <a:gd name="T65" fmla="*/ 133 h 217"/>
              <a:gd name="T66" fmla="*/ 36 w 217"/>
              <a:gd name="T67" fmla="*/ 116 h 217"/>
              <a:gd name="T68" fmla="*/ 36 w 217"/>
              <a:gd name="T69" fmla="*/ 101 h 217"/>
              <a:gd name="T70" fmla="*/ 48 w 217"/>
              <a:gd name="T71" fmla="*/ 83 h 217"/>
              <a:gd name="T72" fmla="*/ 52 w 217"/>
              <a:gd name="T73" fmla="*/ 63 h 217"/>
              <a:gd name="T74" fmla="*/ 63 w 217"/>
              <a:gd name="T75" fmla="*/ 52 h 217"/>
              <a:gd name="T76" fmla="*/ 94 w 217"/>
              <a:gd name="T77" fmla="*/ 45 h 217"/>
              <a:gd name="T78" fmla="*/ 101 w 217"/>
              <a:gd name="T79" fmla="*/ 18 h 217"/>
              <a:gd name="T80" fmla="*/ 124 w 217"/>
              <a:gd name="T81" fmla="*/ 45 h 217"/>
              <a:gd name="T82" fmla="*/ 154 w 217"/>
              <a:gd name="T83" fmla="*/ 51 h 217"/>
              <a:gd name="T84" fmla="*/ 165 w 217"/>
              <a:gd name="T85" fmla="*/ 63 h 217"/>
              <a:gd name="T86" fmla="*/ 169 w 217"/>
              <a:gd name="T87" fmla="*/ 84 h 217"/>
              <a:gd name="T88" fmla="*/ 181 w 217"/>
              <a:gd name="T89" fmla="*/ 101 h 217"/>
              <a:gd name="T90" fmla="*/ 109 w 217"/>
              <a:gd name="T91" fmla="*/ 71 h 217"/>
              <a:gd name="T92" fmla="*/ 71 w 217"/>
              <a:gd name="T93" fmla="*/ 108 h 217"/>
              <a:gd name="T94" fmla="*/ 135 w 217"/>
              <a:gd name="T95" fmla="*/ 135 h 217"/>
              <a:gd name="T96" fmla="*/ 109 w 217"/>
              <a:gd name="T97" fmla="*/ 71 h 217"/>
              <a:gd name="T98" fmla="*/ 109 w 217"/>
              <a:gd name="T99" fmla="*/ 135 h 217"/>
              <a:gd name="T100" fmla="*/ 90 w 217"/>
              <a:gd name="T101" fmla="*/ 90 h 217"/>
              <a:gd name="T102" fmla="*/ 135 w 217"/>
              <a:gd name="T103" fmla="*/ 108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17" h="217">
                <a:moveTo>
                  <a:pt x="208" y="83"/>
                </a:moveTo>
                <a:cubicBezTo>
                  <a:pt x="187" y="83"/>
                  <a:pt x="187" y="83"/>
                  <a:pt x="187" y="83"/>
                </a:cubicBezTo>
                <a:cubicBezTo>
                  <a:pt x="187" y="81"/>
                  <a:pt x="186" y="79"/>
                  <a:pt x="185" y="77"/>
                </a:cubicBezTo>
                <a:cubicBezTo>
                  <a:pt x="185" y="77"/>
                  <a:pt x="185" y="77"/>
                  <a:pt x="185" y="77"/>
                </a:cubicBezTo>
                <a:cubicBezTo>
                  <a:pt x="184" y="75"/>
                  <a:pt x="183" y="73"/>
                  <a:pt x="182" y="71"/>
                </a:cubicBezTo>
                <a:cubicBezTo>
                  <a:pt x="197" y="56"/>
                  <a:pt x="197" y="56"/>
                  <a:pt x="197" y="56"/>
                </a:cubicBezTo>
                <a:cubicBezTo>
                  <a:pt x="197" y="56"/>
                  <a:pt x="197" y="56"/>
                  <a:pt x="197" y="56"/>
                </a:cubicBezTo>
                <a:cubicBezTo>
                  <a:pt x="201" y="52"/>
                  <a:pt x="201" y="47"/>
                  <a:pt x="197" y="43"/>
                </a:cubicBezTo>
                <a:cubicBezTo>
                  <a:pt x="174" y="20"/>
                  <a:pt x="174" y="20"/>
                  <a:pt x="174" y="20"/>
                </a:cubicBezTo>
                <a:cubicBezTo>
                  <a:pt x="174" y="20"/>
                  <a:pt x="174" y="20"/>
                  <a:pt x="174" y="20"/>
                </a:cubicBezTo>
                <a:cubicBezTo>
                  <a:pt x="170" y="16"/>
                  <a:pt x="165" y="16"/>
                  <a:pt x="161" y="20"/>
                </a:cubicBezTo>
                <a:cubicBezTo>
                  <a:pt x="146" y="35"/>
                  <a:pt x="146" y="35"/>
                  <a:pt x="146" y="35"/>
                </a:cubicBezTo>
                <a:cubicBezTo>
                  <a:pt x="144" y="34"/>
                  <a:pt x="142" y="33"/>
                  <a:pt x="140" y="32"/>
                </a:cubicBezTo>
                <a:cubicBezTo>
                  <a:pt x="138" y="31"/>
                  <a:pt x="136" y="30"/>
                  <a:pt x="134" y="30"/>
                </a:cubicBezTo>
                <a:cubicBezTo>
                  <a:pt x="134" y="9"/>
                  <a:pt x="134" y="9"/>
                  <a:pt x="134" y="9"/>
                </a:cubicBezTo>
                <a:cubicBezTo>
                  <a:pt x="134" y="4"/>
                  <a:pt x="130" y="0"/>
                  <a:pt x="125" y="0"/>
                </a:cubicBezTo>
                <a:cubicBezTo>
                  <a:pt x="92" y="0"/>
                  <a:pt x="92" y="0"/>
                  <a:pt x="92" y="0"/>
                </a:cubicBezTo>
                <a:cubicBezTo>
                  <a:pt x="87" y="0"/>
                  <a:pt x="83" y="4"/>
                  <a:pt x="83" y="9"/>
                </a:cubicBezTo>
                <a:cubicBezTo>
                  <a:pt x="83" y="30"/>
                  <a:pt x="83" y="30"/>
                  <a:pt x="83" y="30"/>
                </a:cubicBezTo>
                <a:cubicBezTo>
                  <a:pt x="81" y="30"/>
                  <a:pt x="79" y="31"/>
                  <a:pt x="77" y="32"/>
                </a:cubicBezTo>
                <a:cubicBezTo>
                  <a:pt x="75" y="33"/>
                  <a:pt x="73" y="34"/>
                  <a:pt x="71" y="35"/>
                </a:cubicBezTo>
                <a:cubicBezTo>
                  <a:pt x="57" y="20"/>
                  <a:pt x="57" y="20"/>
                  <a:pt x="57" y="20"/>
                </a:cubicBezTo>
                <a:cubicBezTo>
                  <a:pt x="56" y="20"/>
                  <a:pt x="56" y="20"/>
                  <a:pt x="56" y="20"/>
                </a:cubicBezTo>
                <a:cubicBezTo>
                  <a:pt x="53" y="16"/>
                  <a:pt x="47" y="16"/>
                  <a:pt x="44" y="20"/>
                </a:cubicBezTo>
                <a:cubicBezTo>
                  <a:pt x="20" y="43"/>
                  <a:pt x="20" y="43"/>
                  <a:pt x="20" y="43"/>
                </a:cubicBezTo>
                <a:cubicBezTo>
                  <a:pt x="20" y="43"/>
                  <a:pt x="20" y="43"/>
                  <a:pt x="20" y="43"/>
                </a:cubicBezTo>
                <a:cubicBezTo>
                  <a:pt x="17" y="47"/>
                  <a:pt x="17" y="52"/>
                  <a:pt x="20" y="56"/>
                </a:cubicBezTo>
                <a:cubicBezTo>
                  <a:pt x="35" y="71"/>
                  <a:pt x="35" y="71"/>
                  <a:pt x="35" y="71"/>
                </a:cubicBezTo>
                <a:cubicBezTo>
                  <a:pt x="34" y="73"/>
                  <a:pt x="33" y="74"/>
                  <a:pt x="32" y="76"/>
                </a:cubicBezTo>
                <a:cubicBezTo>
                  <a:pt x="32" y="77"/>
                  <a:pt x="32" y="77"/>
                  <a:pt x="32" y="77"/>
                </a:cubicBezTo>
                <a:cubicBezTo>
                  <a:pt x="31" y="79"/>
                  <a:pt x="30" y="81"/>
                  <a:pt x="30" y="83"/>
                </a:cubicBezTo>
                <a:cubicBezTo>
                  <a:pt x="9" y="83"/>
                  <a:pt x="9" y="83"/>
                  <a:pt x="9" y="83"/>
                </a:cubicBezTo>
                <a:cubicBezTo>
                  <a:pt x="4" y="83"/>
                  <a:pt x="0" y="87"/>
                  <a:pt x="0" y="92"/>
                </a:cubicBezTo>
                <a:cubicBezTo>
                  <a:pt x="0" y="125"/>
                  <a:pt x="0" y="125"/>
                  <a:pt x="0" y="125"/>
                </a:cubicBezTo>
                <a:cubicBezTo>
                  <a:pt x="0" y="130"/>
                  <a:pt x="4" y="134"/>
                  <a:pt x="9" y="134"/>
                </a:cubicBezTo>
                <a:cubicBezTo>
                  <a:pt x="30" y="134"/>
                  <a:pt x="30" y="134"/>
                  <a:pt x="30" y="134"/>
                </a:cubicBezTo>
                <a:cubicBezTo>
                  <a:pt x="30" y="136"/>
                  <a:pt x="31" y="138"/>
                  <a:pt x="32" y="140"/>
                </a:cubicBezTo>
                <a:cubicBezTo>
                  <a:pt x="32" y="140"/>
                  <a:pt x="32" y="140"/>
                  <a:pt x="32" y="140"/>
                </a:cubicBezTo>
                <a:cubicBezTo>
                  <a:pt x="33" y="142"/>
                  <a:pt x="34" y="144"/>
                  <a:pt x="35" y="146"/>
                </a:cubicBezTo>
                <a:cubicBezTo>
                  <a:pt x="20" y="160"/>
                  <a:pt x="20" y="160"/>
                  <a:pt x="20" y="160"/>
                </a:cubicBezTo>
                <a:cubicBezTo>
                  <a:pt x="20" y="161"/>
                  <a:pt x="20" y="161"/>
                  <a:pt x="20" y="161"/>
                </a:cubicBezTo>
                <a:cubicBezTo>
                  <a:pt x="17" y="164"/>
                  <a:pt x="17" y="170"/>
                  <a:pt x="20" y="173"/>
                </a:cubicBezTo>
                <a:cubicBezTo>
                  <a:pt x="43" y="197"/>
                  <a:pt x="43" y="197"/>
                  <a:pt x="43" y="197"/>
                </a:cubicBezTo>
                <a:cubicBezTo>
                  <a:pt x="44" y="197"/>
                  <a:pt x="44" y="197"/>
                  <a:pt x="44" y="197"/>
                </a:cubicBezTo>
                <a:cubicBezTo>
                  <a:pt x="47" y="200"/>
                  <a:pt x="53" y="200"/>
                  <a:pt x="56" y="197"/>
                </a:cubicBezTo>
                <a:cubicBezTo>
                  <a:pt x="71" y="182"/>
                  <a:pt x="71" y="182"/>
                  <a:pt x="71" y="182"/>
                </a:cubicBezTo>
                <a:cubicBezTo>
                  <a:pt x="73" y="183"/>
                  <a:pt x="75" y="184"/>
                  <a:pt x="76" y="185"/>
                </a:cubicBezTo>
                <a:cubicBezTo>
                  <a:pt x="77" y="185"/>
                  <a:pt x="77" y="185"/>
                  <a:pt x="77" y="185"/>
                </a:cubicBezTo>
                <a:cubicBezTo>
                  <a:pt x="79" y="186"/>
                  <a:pt x="81" y="187"/>
                  <a:pt x="83" y="187"/>
                </a:cubicBezTo>
                <a:cubicBezTo>
                  <a:pt x="83" y="208"/>
                  <a:pt x="83" y="208"/>
                  <a:pt x="83" y="208"/>
                </a:cubicBezTo>
                <a:cubicBezTo>
                  <a:pt x="83" y="213"/>
                  <a:pt x="87" y="217"/>
                  <a:pt x="92" y="217"/>
                </a:cubicBezTo>
                <a:cubicBezTo>
                  <a:pt x="125" y="217"/>
                  <a:pt x="125" y="217"/>
                  <a:pt x="125" y="217"/>
                </a:cubicBezTo>
                <a:cubicBezTo>
                  <a:pt x="130" y="217"/>
                  <a:pt x="134" y="213"/>
                  <a:pt x="134" y="208"/>
                </a:cubicBezTo>
                <a:cubicBezTo>
                  <a:pt x="134" y="187"/>
                  <a:pt x="134" y="187"/>
                  <a:pt x="134" y="187"/>
                </a:cubicBezTo>
                <a:cubicBezTo>
                  <a:pt x="136" y="187"/>
                  <a:pt x="138" y="186"/>
                  <a:pt x="140" y="185"/>
                </a:cubicBezTo>
                <a:cubicBezTo>
                  <a:pt x="142" y="184"/>
                  <a:pt x="144" y="183"/>
                  <a:pt x="146" y="182"/>
                </a:cubicBezTo>
                <a:cubicBezTo>
                  <a:pt x="161" y="197"/>
                  <a:pt x="161" y="197"/>
                  <a:pt x="161" y="197"/>
                </a:cubicBezTo>
                <a:cubicBezTo>
                  <a:pt x="161" y="197"/>
                  <a:pt x="161" y="197"/>
                  <a:pt x="161" y="197"/>
                </a:cubicBezTo>
                <a:cubicBezTo>
                  <a:pt x="165" y="200"/>
                  <a:pt x="170" y="200"/>
                  <a:pt x="174" y="197"/>
                </a:cubicBezTo>
                <a:cubicBezTo>
                  <a:pt x="197" y="174"/>
                  <a:pt x="197" y="174"/>
                  <a:pt x="197" y="174"/>
                </a:cubicBezTo>
                <a:cubicBezTo>
                  <a:pt x="197" y="173"/>
                  <a:pt x="197" y="173"/>
                  <a:pt x="197" y="173"/>
                </a:cubicBezTo>
                <a:cubicBezTo>
                  <a:pt x="201" y="170"/>
                  <a:pt x="201" y="164"/>
                  <a:pt x="197" y="161"/>
                </a:cubicBezTo>
                <a:cubicBezTo>
                  <a:pt x="182" y="146"/>
                  <a:pt x="182" y="146"/>
                  <a:pt x="182" y="146"/>
                </a:cubicBezTo>
                <a:cubicBezTo>
                  <a:pt x="183" y="144"/>
                  <a:pt x="184" y="142"/>
                  <a:pt x="185" y="140"/>
                </a:cubicBezTo>
                <a:cubicBezTo>
                  <a:pt x="186" y="138"/>
                  <a:pt x="187" y="136"/>
                  <a:pt x="187" y="134"/>
                </a:cubicBezTo>
                <a:cubicBezTo>
                  <a:pt x="208" y="134"/>
                  <a:pt x="208" y="134"/>
                  <a:pt x="208" y="134"/>
                </a:cubicBezTo>
                <a:cubicBezTo>
                  <a:pt x="213" y="134"/>
                  <a:pt x="217" y="130"/>
                  <a:pt x="217" y="125"/>
                </a:cubicBezTo>
                <a:cubicBezTo>
                  <a:pt x="217" y="93"/>
                  <a:pt x="217" y="93"/>
                  <a:pt x="217" y="93"/>
                </a:cubicBezTo>
                <a:cubicBezTo>
                  <a:pt x="217" y="92"/>
                  <a:pt x="217" y="92"/>
                  <a:pt x="217" y="92"/>
                </a:cubicBezTo>
                <a:cubicBezTo>
                  <a:pt x="217" y="87"/>
                  <a:pt x="213" y="83"/>
                  <a:pt x="208" y="83"/>
                </a:cubicBezTo>
                <a:close/>
                <a:moveTo>
                  <a:pt x="200" y="116"/>
                </a:moveTo>
                <a:cubicBezTo>
                  <a:pt x="200" y="116"/>
                  <a:pt x="200" y="116"/>
                  <a:pt x="200" y="116"/>
                </a:cubicBezTo>
                <a:cubicBezTo>
                  <a:pt x="181" y="116"/>
                  <a:pt x="181" y="116"/>
                  <a:pt x="181" y="116"/>
                </a:cubicBezTo>
                <a:cubicBezTo>
                  <a:pt x="176" y="116"/>
                  <a:pt x="173" y="120"/>
                  <a:pt x="172" y="124"/>
                </a:cubicBezTo>
                <a:cubicBezTo>
                  <a:pt x="171" y="127"/>
                  <a:pt x="170" y="130"/>
                  <a:pt x="169" y="133"/>
                </a:cubicBezTo>
                <a:cubicBezTo>
                  <a:pt x="168" y="137"/>
                  <a:pt x="166" y="140"/>
                  <a:pt x="164" y="143"/>
                </a:cubicBezTo>
                <a:cubicBezTo>
                  <a:pt x="162" y="147"/>
                  <a:pt x="162" y="151"/>
                  <a:pt x="165" y="154"/>
                </a:cubicBezTo>
                <a:cubicBezTo>
                  <a:pt x="165" y="154"/>
                  <a:pt x="165" y="154"/>
                  <a:pt x="165" y="154"/>
                </a:cubicBezTo>
                <a:cubicBezTo>
                  <a:pt x="178" y="167"/>
                  <a:pt x="178" y="167"/>
                  <a:pt x="178" y="167"/>
                </a:cubicBezTo>
                <a:cubicBezTo>
                  <a:pt x="167" y="178"/>
                  <a:pt x="167" y="178"/>
                  <a:pt x="167" y="178"/>
                </a:cubicBezTo>
                <a:cubicBezTo>
                  <a:pt x="154" y="165"/>
                  <a:pt x="154" y="165"/>
                  <a:pt x="154" y="165"/>
                </a:cubicBezTo>
                <a:cubicBezTo>
                  <a:pt x="151" y="162"/>
                  <a:pt x="146" y="162"/>
                  <a:pt x="143" y="164"/>
                </a:cubicBezTo>
                <a:cubicBezTo>
                  <a:pt x="140" y="166"/>
                  <a:pt x="137" y="167"/>
                  <a:pt x="134" y="169"/>
                </a:cubicBezTo>
                <a:cubicBezTo>
                  <a:pt x="130" y="170"/>
                  <a:pt x="127" y="171"/>
                  <a:pt x="123" y="172"/>
                </a:cubicBezTo>
                <a:cubicBezTo>
                  <a:pt x="119" y="173"/>
                  <a:pt x="116" y="177"/>
                  <a:pt x="116" y="181"/>
                </a:cubicBezTo>
                <a:cubicBezTo>
                  <a:pt x="116" y="199"/>
                  <a:pt x="116" y="199"/>
                  <a:pt x="116" y="199"/>
                </a:cubicBezTo>
                <a:cubicBezTo>
                  <a:pt x="101" y="199"/>
                  <a:pt x="101" y="199"/>
                  <a:pt x="101" y="199"/>
                </a:cubicBezTo>
                <a:cubicBezTo>
                  <a:pt x="101" y="181"/>
                  <a:pt x="101" y="181"/>
                  <a:pt x="101" y="181"/>
                </a:cubicBezTo>
                <a:cubicBezTo>
                  <a:pt x="101" y="176"/>
                  <a:pt x="98" y="173"/>
                  <a:pt x="93" y="172"/>
                </a:cubicBezTo>
                <a:cubicBezTo>
                  <a:pt x="90" y="171"/>
                  <a:pt x="87" y="170"/>
                  <a:pt x="84" y="169"/>
                </a:cubicBezTo>
                <a:cubicBezTo>
                  <a:pt x="83" y="168"/>
                  <a:pt x="83" y="168"/>
                  <a:pt x="83" y="168"/>
                </a:cubicBezTo>
                <a:cubicBezTo>
                  <a:pt x="80" y="167"/>
                  <a:pt x="77" y="166"/>
                  <a:pt x="74" y="164"/>
                </a:cubicBezTo>
                <a:cubicBezTo>
                  <a:pt x="71" y="162"/>
                  <a:pt x="66" y="162"/>
                  <a:pt x="63" y="165"/>
                </a:cubicBezTo>
                <a:cubicBezTo>
                  <a:pt x="63" y="165"/>
                  <a:pt x="63" y="165"/>
                  <a:pt x="63" y="165"/>
                </a:cubicBezTo>
                <a:cubicBezTo>
                  <a:pt x="50" y="178"/>
                  <a:pt x="50" y="178"/>
                  <a:pt x="50" y="178"/>
                </a:cubicBezTo>
                <a:cubicBezTo>
                  <a:pt x="39" y="167"/>
                  <a:pt x="39" y="167"/>
                  <a:pt x="39" y="167"/>
                </a:cubicBezTo>
                <a:cubicBezTo>
                  <a:pt x="52" y="154"/>
                  <a:pt x="52" y="154"/>
                  <a:pt x="52" y="154"/>
                </a:cubicBezTo>
                <a:cubicBezTo>
                  <a:pt x="55" y="151"/>
                  <a:pt x="55" y="146"/>
                  <a:pt x="53" y="143"/>
                </a:cubicBezTo>
                <a:cubicBezTo>
                  <a:pt x="51" y="140"/>
                  <a:pt x="50" y="137"/>
                  <a:pt x="48" y="133"/>
                </a:cubicBezTo>
                <a:cubicBezTo>
                  <a:pt x="48" y="133"/>
                  <a:pt x="48" y="133"/>
                  <a:pt x="48" y="133"/>
                </a:cubicBezTo>
                <a:cubicBezTo>
                  <a:pt x="47" y="130"/>
                  <a:pt x="46" y="127"/>
                  <a:pt x="45" y="123"/>
                </a:cubicBezTo>
                <a:cubicBezTo>
                  <a:pt x="44" y="119"/>
                  <a:pt x="40" y="116"/>
                  <a:pt x="36" y="116"/>
                </a:cubicBezTo>
                <a:cubicBezTo>
                  <a:pt x="18" y="116"/>
                  <a:pt x="18" y="116"/>
                  <a:pt x="18" y="116"/>
                </a:cubicBezTo>
                <a:cubicBezTo>
                  <a:pt x="18" y="101"/>
                  <a:pt x="18" y="101"/>
                  <a:pt x="18" y="101"/>
                </a:cubicBezTo>
                <a:cubicBezTo>
                  <a:pt x="36" y="101"/>
                  <a:pt x="36" y="101"/>
                  <a:pt x="36" y="101"/>
                </a:cubicBezTo>
                <a:cubicBezTo>
                  <a:pt x="41" y="101"/>
                  <a:pt x="44" y="97"/>
                  <a:pt x="45" y="93"/>
                </a:cubicBezTo>
                <a:cubicBezTo>
                  <a:pt x="46" y="90"/>
                  <a:pt x="47" y="87"/>
                  <a:pt x="48" y="84"/>
                </a:cubicBezTo>
                <a:cubicBezTo>
                  <a:pt x="48" y="83"/>
                  <a:pt x="48" y="83"/>
                  <a:pt x="48" y="83"/>
                </a:cubicBezTo>
                <a:cubicBezTo>
                  <a:pt x="50" y="80"/>
                  <a:pt x="51" y="77"/>
                  <a:pt x="53" y="74"/>
                </a:cubicBezTo>
                <a:cubicBezTo>
                  <a:pt x="55" y="70"/>
                  <a:pt x="55" y="66"/>
                  <a:pt x="52" y="63"/>
                </a:cubicBezTo>
                <a:cubicBezTo>
                  <a:pt x="52" y="63"/>
                  <a:pt x="52" y="63"/>
                  <a:pt x="52" y="63"/>
                </a:cubicBezTo>
                <a:cubicBezTo>
                  <a:pt x="39" y="50"/>
                  <a:pt x="39" y="50"/>
                  <a:pt x="39" y="50"/>
                </a:cubicBezTo>
                <a:cubicBezTo>
                  <a:pt x="50" y="39"/>
                  <a:pt x="50" y="39"/>
                  <a:pt x="50" y="39"/>
                </a:cubicBezTo>
                <a:cubicBezTo>
                  <a:pt x="63" y="52"/>
                  <a:pt x="63" y="52"/>
                  <a:pt x="63" y="52"/>
                </a:cubicBezTo>
                <a:cubicBezTo>
                  <a:pt x="66" y="55"/>
                  <a:pt x="71" y="55"/>
                  <a:pt x="74" y="53"/>
                </a:cubicBezTo>
                <a:cubicBezTo>
                  <a:pt x="77" y="51"/>
                  <a:pt x="80" y="49"/>
                  <a:pt x="84" y="48"/>
                </a:cubicBezTo>
                <a:cubicBezTo>
                  <a:pt x="87" y="47"/>
                  <a:pt x="90" y="46"/>
                  <a:pt x="94" y="45"/>
                </a:cubicBezTo>
                <a:cubicBezTo>
                  <a:pt x="98" y="44"/>
                  <a:pt x="101" y="40"/>
                  <a:pt x="101" y="36"/>
                </a:cubicBezTo>
                <a:cubicBezTo>
                  <a:pt x="101" y="36"/>
                  <a:pt x="101" y="36"/>
                  <a:pt x="101" y="36"/>
                </a:cubicBezTo>
                <a:cubicBezTo>
                  <a:pt x="101" y="18"/>
                  <a:pt x="101" y="18"/>
                  <a:pt x="101" y="18"/>
                </a:cubicBezTo>
                <a:cubicBezTo>
                  <a:pt x="116" y="18"/>
                  <a:pt x="116" y="18"/>
                  <a:pt x="116" y="18"/>
                </a:cubicBezTo>
                <a:cubicBezTo>
                  <a:pt x="116" y="36"/>
                  <a:pt x="116" y="36"/>
                  <a:pt x="116" y="36"/>
                </a:cubicBezTo>
                <a:cubicBezTo>
                  <a:pt x="116" y="41"/>
                  <a:pt x="120" y="44"/>
                  <a:pt x="124" y="45"/>
                </a:cubicBezTo>
                <a:cubicBezTo>
                  <a:pt x="127" y="46"/>
                  <a:pt x="130" y="47"/>
                  <a:pt x="133" y="48"/>
                </a:cubicBezTo>
                <a:cubicBezTo>
                  <a:pt x="137" y="49"/>
                  <a:pt x="140" y="51"/>
                  <a:pt x="143" y="53"/>
                </a:cubicBezTo>
                <a:cubicBezTo>
                  <a:pt x="147" y="55"/>
                  <a:pt x="152" y="55"/>
                  <a:pt x="154" y="51"/>
                </a:cubicBezTo>
                <a:cubicBezTo>
                  <a:pt x="167" y="39"/>
                  <a:pt x="167" y="39"/>
                  <a:pt x="167" y="39"/>
                </a:cubicBezTo>
                <a:cubicBezTo>
                  <a:pt x="178" y="50"/>
                  <a:pt x="178" y="50"/>
                  <a:pt x="178" y="50"/>
                </a:cubicBezTo>
                <a:cubicBezTo>
                  <a:pt x="165" y="63"/>
                  <a:pt x="165" y="63"/>
                  <a:pt x="165" y="63"/>
                </a:cubicBezTo>
                <a:cubicBezTo>
                  <a:pt x="162" y="66"/>
                  <a:pt x="162" y="71"/>
                  <a:pt x="164" y="74"/>
                </a:cubicBezTo>
                <a:cubicBezTo>
                  <a:pt x="166" y="77"/>
                  <a:pt x="168" y="80"/>
                  <a:pt x="169" y="84"/>
                </a:cubicBezTo>
                <a:cubicBezTo>
                  <a:pt x="169" y="84"/>
                  <a:pt x="169" y="84"/>
                  <a:pt x="169" y="84"/>
                </a:cubicBezTo>
                <a:cubicBezTo>
                  <a:pt x="170" y="87"/>
                  <a:pt x="171" y="90"/>
                  <a:pt x="172" y="94"/>
                </a:cubicBezTo>
                <a:cubicBezTo>
                  <a:pt x="173" y="98"/>
                  <a:pt x="177" y="101"/>
                  <a:pt x="181" y="101"/>
                </a:cubicBezTo>
                <a:cubicBezTo>
                  <a:pt x="181" y="101"/>
                  <a:pt x="181" y="101"/>
                  <a:pt x="181" y="101"/>
                </a:cubicBezTo>
                <a:cubicBezTo>
                  <a:pt x="200" y="101"/>
                  <a:pt x="200" y="101"/>
                  <a:pt x="200" y="101"/>
                </a:cubicBezTo>
                <a:cubicBezTo>
                  <a:pt x="200" y="116"/>
                  <a:pt x="200" y="116"/>
                  <a:pt x="200" y="116"/>
                </a:cubicBezTo>
                <a:close/>
                <a:moveTo>
                  <a:pt x="109" y="71"/>
                </a:moveTo>
                <a:cubicBezTo>
                  <a:pt x="109" y="71"/>
                  <a:pt x="109" y="71"/>
                  <a:pt x="109" y="71"/>
                </a:cubicBezTo>
                <a:cubicBezTo>
                  <a:pt x="98" y="71"/>
                  <a:pt x="89" y="75"/>
                  <a:pt x="82" y="82"/>
                </a:cubicBezTo>
                <a:cubicBezTo>
                  <a:pt x="76" y="89"/>
                  <a:pt x="71" y="98"/>
                  <a:pt x="71" y="108"/>
                </a:cubicBezTo>
                <a:cubicBezTo>
                  <a:pt x="71" y="119"/>
                  <a:pt x="76" y="128"/>
                  <a:pt x="82" y="135"/>
                </a:cubicBezTo>
                <a:cubicBezTo>
                  <a:pt x="89" y="141"/>
                  <a:pt x="98" y="146"/>
                  <a:pt x="109" y="146"/>
                </a:cubicBezTo>
                <a:cubicBezTo>
                  <a:pt x="119" y="146"/>
                  <a:pt x="128" y="141"/>
                  <a:pt x="135" y="135"/>
                </a:cubicBezTo>
                <a:cubicBezTo>
                  <a:pt x="142" y="128"/>
                  <a:pt x="146" y="119"/>
                  <a:pt x="146" y="108"/>
                </a:cubicBezTo>
                <a:cubicBezTo>
                  <a:pt x="146" y="98"/>
                  <a:pt x="142" y="89"/>
                  <a:pt x="135" y="82"/>
                </a:cubicBezTo>
                <a:cubicBezTo>
                  <a:pt x="128" y="75"/>
                  <a:pt x="119" y="71"/>
                  <a:pt x="109" y="71"/>
                </a:cubicBezTo>
                <a:close/>
                <a:moveTo>
                  <a:pt x="127" y="127"/>
                </a:moveTo>
                <a:cubicBezTo>
                  <a:pt x="127" y="127"/>
                  <a:pt x="127" y="127"/>
                  <a:pt x="127" y="127"/>
                </a:cubicBezTo>
                <a:cubicBezTo>
                  <a:pt x="123" y="132"/>
                  <a:pt x="116" y="135"/>
                  <a:pt x="109" y="135"/>
                </a:cubicBezTo>
                <a:cubicBezTo>
                  <a:pt x="101" y="135"/>
                  <a:pt x="95" y="132"/>
                  <a:pt x="90" y="127"/>
                </a:cubicBezTo>
                <a:cubicBezTo>
                  <a:pt x="85" y="122"/>
                  <a:pt x="82" y="116"/>
                  <a:pt x="82" y="108"/>
                </a:cubicBezTo>
                <a:cubicBezTo>
                  <a:pt x="82" y="101"/>
                  <a:pt x="85" y="94"/>
                  <a:pt x="90" y="90"/>
                </a:cubicBezTo>
                <a:cubicBezTo>
                  <a:pt x="95" y="85"/>
                  <a:pt x="101" y="82"/>
                  <a:pt x="109" y="82"/>
                </a:cubicBezTo>
                <a:cubicBezTo>
                  <a:pt x="116" y="82"/>
                  <a:pt x="123" y="85"/>
                  <a:pt x="127" y="90"/>
                </a:cubicBezTo>
                <a:cubicBezTo>
                  <a:pt x="132" y="94"/>
                  <a:pt x="135" y="101"/>
                  <a:pt x="135" y="108"/>
                </a:cubicBezTo>
                <a:cubicBezTo>
                  <a:pt x="135" y="116"/>
                  <a:pt x="132" y="122"/>
                  <a:pt x="127" y="127"/>
                </a:cubicBezTo>
                <a:close/>
              </a:path>
            </a:pathLst>
          </a:custGeom>
          <a:solidFill>
            <a:srgbClr val="A2897B"/>
          </a:solidFill>
          <a:ln>
            <a:noFill/>
          </a:ln>
        </p:spPr>
        <p:txBody>
          <a:bodyPr/>
          <a:lstStyle/>
          <a:p>
            <a:endParaRPr lang="zh-CN" altLang="en-US"/>
          </a:p>
        </p:txBody>
      </p:sp>
      <p:sp>
        <p:nvSpPr>
          <p:cNvPr id="11279" name="Freeform 15"/>
          <p:cNvSpPr>
            <a:spLocks noEditPoints="1"/>
          </p:cNvSpPr>
          <p:nvPr/>
        </p:nvSpPr>
        <p:spPr bwMode="auto">
          <a:xfrm>
            <a:off x="6583363" y="1782763"/>
            <a:ext cx="327025" cy="323850"/>
          </a:xfrm>
          <a:custGeom>
            <a:avLst/>
            <a:gdLst>
              <a:gd name="T0" fmla="*/ 64 w 232"/>
              <a:gd name="T1" fmla="*/ 72 h 230"/>
              <a:gd name="T2" fmla="*/ 64 w 232"/>
              <a:gd name="T3" fmla="*/ 157 h 230"/>
              <a:gd name="T4" fmla="*/ 64 w 232"/>
              <a:gd name="T5" fmla="*/ 157 h 230"/>
              <a:gd name="T6" fmla="*/ 123 w 232"/>
              <a:gd name="T7" fmla="*/ 202 h 230"/>
              <a:gd name="T8" fmla="*/ 123 w 232"/>
              <a:gd name="T9" fmla="*/ 164 h 230"/>
              <a:gd name="T10" fmla="*/ 123 w 232"/>
              <a:gd name="T11" fmla="*/ 65 h 230"/>
              <a:gd name="T12" fmla="*/ 123 w 232"/>
              <a:gd name="T13" fmla="*/ 26 h 230"/>
              <a:gd name="T14" fmla="*/ 64 w 232"/>
              <a:gd name="T15" fmla="*/ 72 h 230"/>
              <a:gd name="T16" fmla="*/ 64 w 232"/>
              <a:gd name="T17" fmla="*/ 72 h 230"/>
              <a:gd name="T18" fmla="*/ 171 w 232"/>
              <a:gd name="T19" fmla="*/ 38 h 230"/>
              <a:gd name="T20" fmla="*/ 171 w 232"/>
              <a:gd name="T21" fmla="*/ 38 h 230"/>
              <a:gd name="T22" fmla="*/ 168 w 232"/>
              <a:gd name="T23" fmla="*/ 26 h 230"/>
              <a:gd name="T24" fmla="*/ 180 w 232"/>
              <a:gd name="T25" fmla="*/ 23 h 230"/>
              <a:gd name="T26" fmla="*/ 218 w 232"/>
              <a:gd name="T27" fmla="*/ 62 h 230"/>
              <a:gd name="T28" fmla="*/ 232 w 232"/>
              <a:gd name="T29" fmla="*/ 114 h 230"/>
              <a:gd name="T30" fmla="*/ 218 w 232"/>
              <a:gd name="T31" fmla="*/ 167 h 230"/>
              <a:gd name="T32" fmla="*/ 180 w 232"/>
              <a:gd name="T33" fmla="*/ 206 h 230"/>
              <a:gd name="T34" fmla="*/ 168 w 232"/>
              <a:gd name="T35" fmla="*/ 203 h 230"/>
              <a:gd name="T36" fmla="*/ 171 w 232"/>
              <a:gd name="T37" fmla="*/ 191 h 230"/>
              <a:gd name="T38" fmla="*/ 203 w 232"/>
              <a:gd name="T39" fmla="*/ 158 h 230"/>
              <a:gd name="T40" fmla="*/ 214 w 232"/>
              <a:gd name="T41" fmla="*/ 114 h 230"/>
              <a:gd name="T42" fmla="*/ 203 w 232"/>
              <a:gd name="T43" fmla="*/ 71 h 230"/>
              <a:gd name="T44" fmla="*/ 171 w 232"/>
              <a:gd name="T45" fmla="*/ 38 h 230"/>
              <a:gd name="T46" fmla="*/ 53 w 232"/>
              <a:gd name="T47" fmla="*/ 74 h 230"/>
              <a:gd name="T48" fmla="*/ 53 w 232"/>
              <a:gd name="T49" fmla="*/ 74 h 230"/>
              <a:gd name="T50" fmla="*/ 17 w 232"/>
              <a:gd name="T51" fmla="*/ 74 h 230"/>
              <a:gd name="T52" fmla="*/ 17 w 232"/>
              <a:gd name="T53" fmla="*/ 155 h 230"/>
              <a:gd name="T54" fmla="*/ 53 w 232"/>
              <a:gd name="T55" fmla="*/ 155 h 230"/>
              <a:gd name="T56" fmla="*/ 53 w 232"/>
              <a:gd name="T57" fmla="*/ 74 h 230"/>
              <a:gd name="T58" fmla="*/ 56 w 232"/>
              <a:gd name="T59" fmla="*/ 56 h 230"/>
              <a:gd name="T60" fmla="*/ 56 w 232"/>
              <a:gd name="T61" fmla="*/ 56 h 230"/>
              <a:gd name="T62" fmla="*/ 127 w 232"/>
              <a:gd name="T63" fmla="*/ 2 h 230"/>
              <a:gd name="T64" fmla="*/ 132 w 232"/>
              <a:gd name="T65" fmla="*/ 0 h 230"/>
              <a:gd name="T66" fmla="*/ 141 w 232"/>
              <a:gd name="T67" fmla="*/ 9 h 230"/>
              <a:gd name="T68" fmla="*/ 141 w 232"/>
              <a:gd name="T69" fmla="*/ 65 h 230"/>
              <a:gd name="T70" fmla="*/ 141 w 232"/>
              <a:gd name="T71" fmla="*/ 67 h 230"/>
              <a:gd name="T72" fmla="*/ 162 w 232"/>
              <a:gd name="T73" fmla="*/ 83 h 230"/>
              <a:gd name="T74" fmla="*/ 173 w 232"/>
              <a:gd name="T75" fmla="*/ 114 h 230"/>
              <a:gd name="T76" fmla="*/ 162 w 232"/>
              <a:gd name="T77" fmla="*/ 146 h 230"/>
              <a:gd name="T78" fmla="*/ 141 w 232"/>
              <a:gd name="T79" fmla="*/ 162 h 230"/>
              <a:gd name="T80" fmla="*/ 141 w 232"/>
              <a:gd name="T81" fmla="*/ 164 h 230"/>
              <a:gd name="T82" fmla="*/ 141 w 232"/>
              <a:gd name="T83" fmla="*/ 220 h 230"/>
              <a:gd name="T84" fmla="*/ 139 w 232"/>
              <a:gd name="T85" fmla="*/ 226 h 230"/>
              <a:gd name="T86" fmla="*/ 127 w 232"/>
              <a:gd name="T87" fmla="*/ 227 h 230"/>
              <a:gd name="T88" fmla="*/ 56 w 232"/>
              <a:gd name="T89" fmla="*/ 173 h 230"/>
              <a:gd name="T90" fmla="*/ 9 w 232"/>
              <a:gd name="T91" fmla="*/ 173 h 230"/>
              <a:gd name="T92" fmla="*/ 9 w 232"/>
              <a:gd name="T93" fmla="*/ 173 h 230"/>
              <a:gd name="T94" fmla="*/ 0 w 232"/>
              <a:gd name="T95" fmla="*/ 164 h 230"/>
              <a:gd name="T96" fmla="*/ 0 w 232"/>
              <a:gd name="T97" fmla="*/ 65 h 230"/>
              <a:gd name="T98" fmla="*/ 0 w 232"/>
              <a:gd name="T99" fmla="*/ 65 h 230"/>
              <a:gd name="T100" fmla="*/ 9 w 232"/>
              <a:gd name="T101" fmla="*/ 56 h 230"/>
              <a:gd name="T102" fmla="*/ 56 w 232"/>
              <a:gd name="T103" fmla="*/ 56 h 230"/>
              <a:gd name="T104" fmla="*/ 141 w 232"/>
              <a:gd name="T105" fmla="*/ 79 h 230"/>
              <a:gd name="T106" fmla="*/ 141 w 232"/>
              <a:gd name="T107" fmla="*/ 79 h 230"/>
              <a:gd name="T108" fmla="*/ 141 w 232"/>
              <a:gd name="T109" fmla="*/ 150 h 230"/>
              <a:gd name="T110" fmla="*/ 154 w 232"/>
              <a:gd name="T111" fmla="*/ 140 h 230"/>
              <a:gd name="T112" fmla="*/ 162 w 232"/>
              <a:gd name="T113" fmla="*/ 114 h 230"/>
              <a:gd name="T114" fmla="*/ 154 w 232"/>
              <a:gd name="T115" fmla="*/ 89 h 230"/>
              <a:gd name="T116" fmla="*/ 141 w 232"/>
              <a:gd name="T117" fmla="*/ 79 h 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2" h="230">
                <a:moveTo>
                  <a:pt x="64" y="72"/>
                </a:moveTo>
                <a:cubicBezTo>
                  <a:pt x="64" y="157"/>
                  <a:pt x="64" y="157"/>
                  <a:pt x="64" y="157"/>
                </a:cubicBezTo>
                <a:cubicBezTo>
                  <a:pt x="64" y="157"/>
                  <a:pt x="64" y="157"/>
                  <a:pt x="64" y="157"/>
                </a:cubicBezTo>
                <a:cubicBezTo>
                  <a:pt x="123" y="202"/>
                  <a:pt x="123" y="202"/>
                  <a:pt x="123" y="202"/>
                </a:cubicBezTo>
                <a:cubicBezTo>
                  <a:pt x="123" y="164"/>
                  <a:pt x="123" y="164"/>
                  <a:pt x="123" y="164"/>
                </a:cubicBezTo>
                <a:cubicBezTo>
                  <a:pt x="123" y="65"/>
                  <a:pt x="123" y="65"/>
                  <a:pt x="123" y="65"/>
                </a:cubicBezTo>
                <a:cubicBezTo>
                  <a:pt x="123" y="26"/>
                  <a:pt x="123" y="26"/>
                  <a:pt x="123" y="26"/>
                </a:cubicBezTo>
                <a:cubicBezTo>
                  <a:pt x="64" y="72"/>
                  <a:pt x="64" y="72"/>
                  <a:pt x="64" y="72"/>
                </a:cubicBezTo>
                <a:cubicBezTo>
                  <a:pt x="64" y="72"/>
                  <a:pt x="64" y="72"/>
                  <a:pt x="64" y="72"/>
                </a:cubicBezTo>
                <a:close/>
                <a:moveTo>
                  <a:pt x="171" y="38"/>
                </a:moveTo>
                <a:cubicBezTo>
                  <a:pt x="171" y="38"/>
                  <a:pt x="171" y="38"/>
                  <a:pt x="171" y="38"/>
                </a:cubicBezTo>
                <a:cubicBezTo>
                  <a:pt x="167" y="36"/>
                  <a:pt x="165" y="30"/>
                  <a:pt x="168" y="26"/>
                </a:cubicBezTo>
                <a:cubicBezTo>
                  <a:pt x="170" y="22"/>
                  <a:pt x="176" y="21"/>
                  <a:pt x="180" y="23"/>
                </a:cubicBezTo>
                <a:cubicBezTo>
                  <a:pt x="196" y="33"/>
                  <a:pt x="209" y="46"/>
                  <a:pt x="218" y="62"/>
                </a:cubicBezTo>
                <a:cubicBezTo>
                  <a:pt x="227" y="77"/>
                  <a:pt x="232" y="95"/>
                  <a:pt x="232" y="114"/>
                </a:cubicBezTo>
                <a:cubicBezTo>
                  <a:pt x="232" y="133"/>
                  <a:pt x="227" y="151"/>
                  <a:pt x="218" y="167"/>
                </a:cubicBezTo>
                <a:cubicBezTo>
                  <a:pt x="209" y="183"/>
                  <a:pt x="196" y="196"/>
                  <a:pt x="180" y="206"/>
                </a:cubicBezTo>
                <a:cubicBezTo>
                  <a:pt x="176" y="208"/>
                  <a:pt x="170" y="207"/>
                  <a:pt x="168" y="203"/>
                </a:cubicBezTo>
                <a:cubicBezTo>
                  <a:pt x="165" y="199"/>
                  <a:pt x="167" y="193"/>
                  <a:pt x="171" y="191"/>
                </a:cubicBezTo>
                <a:cubicBezTo>
                  <a:pt x="184" y="183"/>
                  <a:pt x="195" y="172"/>
                  <a:pt x="203" y="158"/>
                </a:cubicBezTo>
                <a:cubicBezTo>
                  <a:pt x="210" y="145"/>
                  <a:pt x="214" y="130"/>
                  <a:pt x="214" y="114"/>
                </a:cubicBezTo>
                <a:cubicBezTo>
                  <a:pt x="214" y="98"/>
                  <a:pt x="210" y="84"/>
                  <a:pt x="203" y="71"/>
                </a:cubicBezTo>
                <a:cubicBezTo>
                  <a:pt x="195" y="57"/>
                  <a:pt x="184" y="46"/>
                  <a:pt x="171" y="38"/>
                </a:cubicBezTo>
                <a:close/>
                <a:moveTo>
                  <a:pt x="53" y="74"/>
                </a:moveTo>
                <a:cubicBezTo>
                  <a:pt x="53" y="74"/>
                  <a:pt x="53" y="74"/>
                  <a:pt x="53" y="74"/>
                </a:cubicBezTo>
                <a:cubicBezTo>
                  <a:pt x="17" y="74"/>
                  <a:pt x="17" y="74"/>
                  <a:pt x="17" y="74"/>
                </a:cubicBezTo>
                <a:cubicBezTo>
                  <a:pt x="17" y="155"/>
                  <a:pt x="17" y="155"/>
                  <a:pt x="17" y="155"/>
                </a:cubicBezTo>
                <a:cubicBezTo>
                  <a:pt x="53" y="155"/>
                  <a:pt x="53" y="155"/>
                  <a:pt x="53" y="155"/>
                </a:cubicBezTo>
                <a:cubicBezTo>
                  <a:pt x="53" y="74"/>
                  <a:pt x="53" y="74"/>
                  <a:pt x="53" y="74"/>
                </a:cubicBezTo>
                <a:close/>
                <a:moveTo>
                  <a:pt x="56" y="56"/>
                </a:moveTo>
                <a:cubicBezTo>
                  <a:pt x="56" y="56"/>
                  <a:pt x="56" y="56"/>
                  <a:pt x="56" y="56"/>
                </a:cubicBezTo>
                <a:cubicBezTo>
                  <a:pt x="127" y="2"/>
                  <a:pt x="127" y="2"/>
                  <a:pt x="127" y="2"/>
                </a:cubicBezTo>
                <a:cubicBezTo>
                  <a:pt x="128" y="1"/>
                  <a:pt x="130" y="0"/>
                  <a:pt x="132" y="0"/>
                </a:cubicBezTo>
                <a:cubicBezTo>
                  <a:pt x="137" y="0"/>
                  <a:pt x="141" y="4"/>
                  <a:pt x="141" y="9"/>
                </a:cubicBezTo>
                <a:cubicBezTo>
                  <a:pt x="141" y="65"/>
                  <a:pt x="141" y="65"/>
                  <a:pt x="141" y="65"/>
                </a:cubicBezTo>
                <a:cubicBezTo>
                  <a:pt x="141" y="67"/>
                  <a:pt x="141" y="67"/>
                  <a:pt x="141" y="67"/>
                </a:cubicBezTo>
                <a:cubicBezTo>
                  <a:pt x="149" y="71"/>
                  <a:pt x="156" y="76"/>
                  <a:pt x="162" y="83"/>
                </a:cubicBezTo>
                <a:cubicBezTo>
                  <a:pt x="169" y="92"/>
                  <a:pt x="173" y="103"/>
                  <a:pt x="173" y="114"/>
                </a:cubicBezTo>
                <a:cubicBezTo>
                  <a:pt x="173" y="126"/>
                  <a:pt x="169" y="137"/>
                  <a:pt x="162" y="146"/>
                </a:cubicBezTo>
                <a:cubicBezTo>
                  <a:pt x="157" y="153"/>
                  <a:pt x="149" y="158"/>
                  <a:pt x="141" y="162"/>
                </a:cubicBezTo>
                <a:cubicBezTo>
                  <a:pt x="141" y="164"/>
                  <a:pt x="141" y="164"/>
                  <a:pt x="141" y="164"/>
                </a:cubicBezTo>
                <a:cubicBezTo>
                  <a:pt x="141" y="220"/>
                  <a:pt x="141" y="220"/>
                  <a:pt x="141" y="220"/>
                </a:cubicBezTo>
                <a:cubicBezTo>
                  <a:pt x="141" y="222"/>
                  <a:pt x="141" y="224"/>
                  <a:pt x="139" y="226"/>
                </a:cubicBezTo>
                <a:cubicBezTo>
                  <a:pt x="136" y="230"/>
                  <a:pt x="131" y="230"/>
                  <a:pt x="127" y="227"/>
                </a:cubicBezTo>
                <a:cubicBezTo>
                  <a:pt x="56" y="173"/>
                  <a:pt x="56" y="173"/>
                  <a:pt x="56" y="173"/>
                </a:cubicBezTo>
                <a:cubicBezTo>
                  <a:pt x="9" y="173"/>
                  <a:pt x="9" y="173"/>
                  <a:pt x="9" y="173"/>
                </a:cubicBezTo>
                <a:cubicBezTo>
                  <a:pt x="9" y="173"/>
                  <a:pt x="9" y="173"/>
                  <a:pt x="9" y="173"/>
                </a:cubicBezTo>
                <a:cubicBezTo>
                  <a:pt x="4" y="173"/>
                  <a:pt x="0" y="169"/>
                  <a:pt x="0" y="164"/>
                </a:cubicBezTo>
                <a:cubicBezTo>
                  <a:pt x="0" y="65"/>
                  <a:pt x="0" y="65"/>
                  <a:pt x="0" y="65"/>
                </a:cubicBezTo>
                <a:cubicBezTo>
                  <a:pt x="0" y="65"/>
                  <a:pt x="0" y="65"/>
                  <a:pt x="0" y="65"/>
                </a:cubicBezTo>
                <a:cubicBezTo>
                  <a:pt x="0" y="60"/>
                  <a:pt x="4" y="56"/>
                  <a:pt x="9" y="56"/>
                </a:cubicBezTo>
                <a:cubicBezTo>
                  <a:pt x="56" y="56"/>
                  <a:pt x="56" y="56"/>
                  <a:pt x="56" y="56"/>
                </a:cubicBezTo>
                <a:close/>
                <a:moveTo>
                  <a:pt x="141" y="79"/>
                </a:moveTo>
                <a:cubicBezTo>
                  <a:pt x="141" y="79"/>
                  <a:pt x="141" y="79"/>
                  <a:pt x="141" y="79"/>
                </a:cubicBezTo>
                <a:cubicBezTo>
                  <a:pt x="141" y="150"/>
                  <a:pt x="141" y="150"/>
                  <a:pt x="141" y="150"/>
                </a:cubicBezTo>
                <a:cubicBezTo>
                  <a:pt x="146" y="147"/>
                  <a:pt x="150" y="144"/>
                  <a:pt x="154" y="140"/>
                </a:cubicBezTo>
                <a:cubicBezTo>
                  <a:pt x="159" y="133"/>
                  <a:pt x="162" y="124"/>
                  <a:pt x="162" y="114"/>
                </a:cubicBezTo>
                <a:cubicBezTo>
                  <a:pt x="162" y="105"/>
                  <a:pt x="159" y="96"/>
                  <a:pt x="154" y="89"/>
                </a:cubicBezTo>
                <a:cubicBezTo>
                  <a:pt x="150" y="85"/>
                  <a:pt x="146" y="81"/>
                  <a:pt x="141" y="7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1280" name="Freeform 16"/>
          <p:cNvSpPr>
            <a:spLocks noEditPoints="1"/>
          </p:cNvSpPr>
          <p:nvPr/>
        </p:nvSpPr>
        <p:spPr bwMode="auto">
          <a:xfrm>
            <a:off x="7791450" y="3397250"/>
            <a:ext cx="314325" cy="312738"/>
          </a:xfrm>
          <a:custGeom>
            <a:avLst/>
            <a:gdLst>
              <a:gd name="T0" fmla="*/ 40 w 223"/>
              <a:gd name="T1" fmla="*/ 111 h 222"/>
              <a:gd name="T2" fmla="*/ 23 w 223"/>
              <a:gd name="T3" fmla="*/ 111 h 222"/>
              <a:gd name="T4" fmla="*/ 31 w 223"/>
              <a:gd name="T5" fmla="*/ 42 h 222"/>
              <a:gd name="T6" fmla="*/ 40 w 223"/>
              <a:gd name="T7" fmla="*/ 34 h 222"/>
              <a:gd name="T8" fmla="*/ 23 w 223"/>
              <a:gd name="T9" fmla="*/ 34 h 222"/>
              <a:gd name="T10" fmla="*/ 31 w 223"/>
              <a:gd name="T11" fmla="*/ 197 h 222"/>
              <a:gd name="T12" fmla="*/ 40 w 223"/>
              <a:gd name="T13" fmla="*/ 188 h 222"/>
              <a:gd name="T14" fmla="*/ 23 w 223"/>
              <a:gd name="T15" fmla="*/ 188 h 222"/>
              <a:gd name="T16" fmla="*/ 217 w 223"/>
              <a:gd name="T17" fmla="*/ 77 h 222"/>
              <a:gd name="T18" fmla="*/ 6 w 223"/>
              <a:gd name="T19" fmla="*/ 77 h 222"/>
              <a:gd name="T20" fmla="*/ 0 w 223"/>
              <a:gd name="T21" fmla="*/ 140 h 222"/>
              <a:gd name="T22" fmla="*/ 217 w 223"/>
              <a:gd name="T23" fmla="*/ 145 h 222"/>
              <a:gd name="T24" fmla="*/ 223 w 223"/>
              <a:gd name="T25" fmla="*/ 82 h 222"/>
              <a:gd name="T26" fmla="*/ 212 w 223"/>
              <a:gd name="T27" fmla="*/ 134 h 222"/>
              <a:gd name="T28" fmla="*/ 11 w 223"/>
              <a:gd name="T29" fmla="*/ 134 h 222"/>
              <a:gd name="T30" fmla="*/ 212 w 223"/>
              <a:gd name="T31" fmla="*/ 88 h 222"/>
              <a:gd name="T32" fmla="*/ 217 w 223"/>
              <a:gd name="T33" fmla="*/ 0 h 222"/>
              <a:gd name="T34" fmla="*/ 6 w 223"/>
              <a:gd name="T35" fmla="*/ 0 h 222"/>
              <a:gd name="T36" fmla="*/ 0 w 223"/>
              <a:gd name="T37" fmla="*/ 62 h 222"/>
              <a:gd name="T38" fmla="*/ 217 w 223"/>
              <a:gd name="T39" fmla="*/ 67 h 222"/>
              <a:gd name="T40" fmla="*/ 223 w 223"/>
              <a:gd name="T41" fmla="*/ 5 h 222"/>
              <a:gd name="T42" fmla="*/ 212 w 223"/>
              <a:gd name="T43" fmla="*/ 57 h 222"/>
              <a:gd name="T44" fmla="*/ 11 w 223"/>
              <a:gd name="T45" fmla="*/ 57 h 222"/>
              <a:gd name="T46" fmla="*/ 212 w 223"/>
              <a:gd name="T47" fmla="*/ 10 h 222"/>
              <a:gd name="T48" fmla="*/ 217 w 223"/>
              <a:gd name="T49" fmla="*/ 155 h 222"/>
              <a:gd name="T50" fmla="*/ 6 w 223"/>
              <a:gd name="T51" fmla="*/ 155 h 222"/>
              <a:gd name="T52" fmla="*/ 0 w 223"/>
              <a:gd name="T53" fmla="*/ 217 h 222"/>
              <a:gd name="T54" fmla="*/ 217 w 223"/>
              <a:gd name="T55" fmla="*/ 222 h 222"/>
              <a:gd name="T56" fmla="*/ 223 w 223"/>
              <a:gd name="T57" fmla="*/ 160 h 222"/>
              <a:gd name="T58" fmla="*/ 212 w 223"/>
              <a:gd name="T59" fmla="*/ 212 h 222"/>
              <a:gd name="T60" fmla="*/ 11 w 223"/>
              <a:gd name="T61" fmla="*/ 212 h 222"/>
              <a:gd name="T62" fmla="*/ 212 w 223"/>
              <a:gd name="T63" fmla="*/ 165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23" h="222">
                <a:moveTo>
                  <a:pt x="31" y="120"/>
                </a:moveTo>
                <a:cubicBezTo>
                  <a:pt x="36" y="120"/>
                  <a:pt x="40" y="116"/>
                  <a:pt x="40" y="111"/>
                </a:cubicBezTo>
                <a:cubicBezTo>
                  <a:pt x="40" y="106"/>
                  <a:pt x="36" y="102"/>
                  <a:pt x="31" y="102"/>
                </a:cubicBezTo>
                <a:cubicBezTo>
                  <a:pt x="27" y="102"/>
                  <a:pt x="23" y="106"/>
                  <a:pt x="23" y="111"/>
                </a:cubicBezTo>
                <a:cubicBezTo>
                  <a:pt x="23" y="116"/>
                  <a:pt x="27" y="120"/>
                  <a:pt x="31" y="120"/>
                </a:cubicBezTo>
                <a:close/>
                <a:moveTo>
                  <a:pt x="31" y="42"/>
                </a:moveTo>
                <a:cubicBezTo>
                  <a:pt x="31" y="42"/>
                  <a:pt x="31" y="42"/>
                  <a:pt x="31" y="42"/>
                </a:cubicBezTo>
                <a:cubicBezTo>
                  <a:pt x="36" y="42"/>
                  <a:pt x="40" y="38"/>
                  <a:pt x="40" y="34"/>
                </a:cubicBezTo>
                <a:cubicBezTo>
                  <a:pt x="40" y="29"/>
                  <a:pt x="36" y="25"/>
                  <a:pt x="31" y="25"/>
                </a:cubicBezTo>
                <a:cubicBezTo>
                  <a:pt x="27" y="25"/>
                  <a:pt x="23" y="29"/>
                  <a:pt x="23" y="34"/>
                </a:cubicBezTo>
                <a:cubicBezTo>
                  <a:pt x="23" y="38"/>
                  <a:pt x="27" y="42"/>
                  <a:pt x="31" y="42"/>
                </a:cubicBezTo>
                <a:close/>
                <a:moveTo>
                  <a:pt x="31" y="197"/>
                </a:moveTo>
                <a:cubicBezTo>
                  <a:pt x="31" y="197"/>
                  <a:pt x="31" y="197"/>
                  <a:pt x="31" y="197"/>
                </a:cubicBezTo>
                <a:cubicBezTo>
                  <a:pt x="36" y="197"/>
                  <a:pt x="40" y="193"/>
                  <a:pt x="40" y="188"/>
                </a:cubicBezTo>
                <a:cubicBezTo>
                  <a:pt x="40" y="183"/>
                  <a:pt x="36" y="179"/>
                  <a:pt x="31" y="179"/>
                </a:cubicBezTo>
                <a:cubicBezTo>
                  <a:pt x="27" y="179"/>
                  <a:pt x="23" y="183"/>
                  <a:pt x="23" y="188"/>
                </a:cubicBezTo>
                <a:cubicBezTo>
                  <a:pt x="23" y="193"/>
                  <a:pt x="27" y="197"/>
                  <a:pt x="31" y="197"/>
                </a:cubicBezTo>
                <a:close/>
                <a:moveTo>
                  <a:pt x="217" y="77"/>
                </a:moveTo>
                <a:cubicBezTo>
                  <a:pt x="217" y="77"/>
                  <a:pt x="217" y="77"/>
                  <a:pt x="217" y="77"/>
                </a:cubicBezTo>
                <a:cubicBezTo>
                  <a:pt x="6" y="77"/>
                  <a:pt x="6" y="77"/>
                  <a:pt x="6" y="77"/>
                </a:cubicBezTo>
                <a:cubicBezTo>
                  <a:pt x="3" y="77"/>
                  <a:pt x="0" y="80"/>
                  <a:pt x="0" y="82"/>
                </a:cubicBezTo>
                <a:cubicBezTo>
                  <a:pt x="0" y="140"/>
                  <a:pt x="0" y="140"/>
                  <a:pt x="0" y="140"/>
                </a:cubicBezTo>
                <a:cubicBezTo>
                  <a:pt x="0" y="142"/>
                  <a:pt x="3" y="145"/>
                  <a:pt x="6" y="145"/>
                </a:cubicBezTo>
                <a:cubicBezTo>
                  <a:pt x="217" y="145"/>
                  <a:pt x="217" y="145"/>
                  <a:pt x="217" y="145"/>
                </a:cubicBezTo>
                <a:cubicBezTo>
                  <a:pt x="220" y="145"/>
                  <a:pt x="223" y="142"/>
                  <a:pt x="223" y="140"/>
                </a:cubicBezTo>
                <a:cubicBezTo>
                  <a:pt x="223" y="82"/>
                  <a:pt x="223" y="82"/>
                  <a:pt x="223" y="82"/>
                </a:cubicBezTo>
                <a:cubicBezTo>
                  <a:pt x="223" y="80"/>
                  <a:pt x="220" y="77"/>
                  <a:pt x="217" y="77"/>
                </a:cubicBezTo>
                <a:close/>
                <a:moveTo>
                  <a:pt x="212" y="134"/>
                </a:moveTo>
                <a:cubicBezTo>
                  <a:pt x="212" y="134"/>
                  <a:pt x="212" y="134"/>
                  <a:pt x="212" y="134"/>
                </a:cubicBezTo>
                <a:cubicBezTo>
                  <a:pt x="11" y="134"/>
                  <a:pt x="11" y="134"/>
                  <a:pt x="11" y="134"/>
                </a:cubicBezTo>
                <a:cubicBezTo>
                  <a:pt x="11" y="88"/>
                  <a:pt x="11" y="88"/>
                  <a:pt x="11" y="88"/>
                </a:cubicBezTo>
                <a:cubicBezTo>
                  <a:pt x="212" y="88"/>
                  <a:pt x="212" y="88"/>
                  <a:pt x="212" y="88"/>
                </a:cubicBezTo>
                <a:cubicBezTo>
                  <a:pt x="212" y="134"/>
                  <a:pt x="212" y="134"/>
                  <a:pt x="212" y="134"/>
                </a:cubicBezTo>
                <a:close/>
                <a:moveTo>
                  <a:pt x="217" y="0"/>
                </a:moveTo>
                <a:cubicBezTo>
                  <a:pt x="217" y="0"/>
                  <a:pt x="217" y="0"/>
                  <a:pt x="217" y="0"/>
                </a:cubicBezTo>
                <a:cubicBezTo>
                  <a:pt x="6" y="0"/>
                  <a:pt x="6" y="0"/>
                  <a:pt x="6" y="0"/>
                </a:cubicBezTo>
                <a:cubicBezTo>
                  <a:pt x="3" y="0"/>
                  <a:pt x="0" y="2"/>
                  <a:pt x="0" y="5"/>
                </a:cubicBezTo>
                <a:cubicBezTo>
                  <a:pt x="0" y="62"/>
                  <a:pt x="0" y="62"/>
                  <a:pt x="0" y="62"/>
                </a:cubicBezTo>
                <a:cubicBezTo>
                  <a:pt x="0" y="65"/>
                  <a:pt x="3" y="67"/>
                  <a:pt x="6" y="67"/>
                </a:cubicBezTo>
                <a:cubicBezTo>
                  <a:pt x="217" y="67"/>
                  <a:pt x="217" y="67"/>
                  <a:pt x="217" y="67"/>
                </a:cubicBezTo>
                <a:cubicBezTo>
                  <a:pt x="220" y="67"/>
                  <a:pt x="223" y="65"/>
                  <a:pt x="223" y="62"/>
                </a:cubicBezTo>
                <a:cubicBezTo>
                  <a:pt x="223" y="5"/>
                  <a:pt x="223" y="5"/>
                  <a:pt x="223" y="5"/>
                </a:cubicBezTo>
                <a:cubicBezTo>
                  <a:pt x="223" y="2"/>
                  <a:pt x="220" y="0"/>
                  <a:pt x="217" y="0"/>
                </a:cubicBezTo>
                <a:close/>
                <a:moveTo>
                  <a:pt x="212" y="57"/>
                </a:moveTo>
                <a:cubicBezTo>
                  <a:pt x="212" y="57"/>
                  <a:pt x="212" y="57"/>
                  <a:pt x="212" y="57"/>
                </a:cubicBezTo>
                <a:cubicBezTo>
                  <a:pt x="11" y="57"/>
                  <a:pt x="11" y="57"/>
                  <a:pt x="11" y="57"/>
                </a:cubicBezTo>
                <a:cubicBezTo>
                  <a:pt x="11" y="10"/>
                  <a:pt x="11" y="10"/>
                  <a:pt x="11" y="10"/>
                </a:cubicBezTo>
                <a:cubicBezTo>
                  <a:pt x="212" y="10"/>
                  <a:pt x="212" y="10"/>
                  <a:pt x="212" y="10"/>
                </a:cubicBezTo>
                <a:cubicBezTo>
                  <a:pt x="212" y="57"/>
                  <a:pt x="212" y="57"/>
                  <a:pt x="212" y="57"/>
                </a:cubicBezTo>
                <a:close/>
                <a:moveTo>
                  <a:pt x="217" y="155"/>
                </a:moveTo>
                <a:cubicBezTo>
                  <a:pt x="217" y="155"/>
                  <a:pt x="217" y="155"/>
                  <a:pt x="217" y="155"/>
                </a:cubicBezTo>
                <a:cubicBezTo>
                  <a:pt x="6" y="155"/>
                  <a:pt x="6" y="155"/>
                  <a:pt x="6" y="155"/>
                </a:cubicBezTo>
                <a:cubicBezTo>
                  <a:pt x="3" y="155"/>
                  <a:pt x="0" y="157"/>
                  <a:pt x="0" y="160"/>
                </a:cubicBezTo>
                <a:cubicBezTo>
                  <a:pt x="0" y="217"/>
                  <a:pt x="0" y="217"/>
                  <a:pt x="0" y="217"/>
                </a:cubicBezTo>
                <a:cubicBezTo>
                  <a:pt x="0" y="220"/>
                  <a:pt x="3" y="222"/>
                  <a:pt x="6" y="222"/>
                </a:cubicBezTo>
                <a:cubicBezTo>
                  <a:pt x="217" y="222"/>
                  <a:pt x="217" y="222"/>
                  <a:pt x="217" y="222"/>
                </a:cubicBezTo>
                <a:cubicBezTo>
                  <a:pt x="220" y="222"/>
                  <a:pt x="223" y="220"/>
                  <a:pt x="223" y="217"/>
                </a:cubicBezTo>
                <a:cubicBezTo>
                  <a:pt x="223" y="160"/>
                  <a:pt x="223" y="160"/>
                  <a:pt x="223" y="160"/>
                </a:cubicBezTo>
                <a:cubicBezTo>
                  <a:pt x="223" y="157"/>
                  <a:pt x="220" y="155"/>
                  <a:pt x="217" y="155"/>
                </a:cubicBezTo>
                <a:close/>
                <a:moveTo>
                  <a:pt x="212" y="212"/>
                </a:moveTo>
                <a:cubicBezTo>
                  <a:pt x="212" y="212"/>
                  <a:pt x="212" y="212"/>
                  <a:pt x="212" y="212"/>
                </a:cubicBezTo>
                <a:cubicBezTo>
                  <a:pt x="11" y="212"/>
                  <a:pt x="11" y="212"/>
                  <a:pt x="11" y="212"/>
                </a:cubicBezTo>
                <a:cubicBezTo>
                  <a:pt x="11" y="165"/>
                  <a:pt x="11" y="165"/>
                  <a:pt x="11" y="165"/>
                </a:cubicBezTo>
                <a:cubicBezTo>
                  <a:pt x="212" y="165"/>
                  <a:pt x="212" y="165"/>
                  <a:pt x="212" y="165"/>
                </a:cubicBezTo>
                <a:cubicBezTo>
                  <a:pt x="212" y="212"/>
                  <a:pt x="212" y="212"/>
                  <a:pt x="212" y="212"/>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1281" name="Freeform 17"/>
          <p:cNvSpPr>
            <a:spLocks noEditPoints="1"/>
          </p:cNvSpPr>
          <p:nvPr/>
        </p:nvSpPr>
        <p:spPr bwMode="auto">
          <a:xfrm>
            <a:off x="4816475" y="3225800"/>
            <a:ext cx="395288" cy="257175"/>
          </a:xfrm>
          <a:custGeom>
            <a:avLst/>
            <a:gdLst>
              <a:gd name="T0" fmla="*/ 35 w 281"/>
              <a:gd name="T1" fmla="*/ 0 h 183"/>
              <a:gd name="T2" fmla="*/ 35 w 281"/>
              <a:gd name="T3" fmla="*/ 0 h 183"/>
              <a:gd name="T4" fmla="*/ 246 w 281"/>
              <a:gd name="T5" fmla="*/ 0 h 183"/>
              <a:gd name="T6" fmla="*/ 255 w 281"/>
              <a:gd name="T7" fmla="*/ 8 h 183"/>
              <a:gd name="T8" fmla="*/ 255 w 281"/>
              <a:gd name="T9" fmla="*/ 9 h 183"/>
              <a:gd name="T10" fmla="*/ 255 w 281"/>
              <a:gd name="T11" fmla="*/ 149 h 183"/>
              <a:gd name="T12" fmla="*/ 246 w 281"/>
              <a:gd name="T13" fmla="*/ 157 h 183"/>
              <a:gd name="T14" fmla="*/ 246 w 281"/>
              <a:gd name="T15" fmla="*/ 157 h 183"/>
              <a:gd name="T16" fmla="*/ 35 w 281"/>
              <a:gd name="T17" fmla="*/ 157 h 183"/>
              <a:gd name="T18" fmla="*/ 26 w 281"/>
              <a:gd name="T19" fmla="*/ 149 h 183"/>
              <a:gd name="T20" fmla="*/ 26 w 281"/>
              <a:gd name="T21" fmla="*/ 148 h 183"/>
              <a:gd name="T22" fmla="*/ 26 w 281"/>
              <a:gd name="T23" fmla="*/ 8 h 183"/>
              <a:gd name="T24" fmla="*/ 35 w 281"/>
              <a:gd name="T25" fmla="*/ 0 h 183"/>
              <a:gd name="T26" fmla="*/ 9 w 281"/>
              <a:gd name="T27" fmla="*/ 183 h 183"/>
              <a:gd name="T28" fmla="*/ 9 w 281"/>
              <a:gd name="T29" fmla="*/ 183 h 183"/>
              <a:gd name="T30" fmla="*/ 0 w 281"/>
              <a:gd name="T31" fmla="*/ 174 h 183"/>
              <a:gd name="T32" fmla="*/ 9 w 281"/>
              <a:gd name="T33" fmla="*/ 165 h 183"/>
              <a:gd name="T34" fmla="*/ 272 w 281"/>
              <a:gd name="T35" fmla="*/ 165 h 183"/>
              <a:gd name="T36" fmla="*/ 281 w 281"/>
              <a:gd name="T37" fmla="*/ 174 h 183"/>
              <a:gd name="T38" fmla="*/ 272 w 281"/>
              <a:gd name="T39" fmla="*/ 183 h 183"/>
              <a:gd name="T40" fmla="*/ 9 w 281"/>
              <a:gd name="T41" fmla="*/ 183 h 183"/>
              <a:gd name="T42" fmla="*/ 238 w 281"/>
              <a:gd name="T43" fmla="*/ 17 h 183"/>
              <a:gd name="T44" fmla="*/ 238 w 281"/>
              <a:gd name="T45" fmla="*/ 17 h 183"/>
              <a:gd name="T46" fmla="*/ 43 w 281"/>
              <a:gd name="T47" fmla="*/ 17 h 183"/>
              <a:gd name="T48" fmla="*/ 43 w 281"/>
              <a:gd name="T49" fmla="*/ 140 h 183"/>
              <a:gd name="T50" fmla="*/ 238 w 281"/>
              <a:gd name="T51" fmla="*/ 140 h 183"/>
              <a:gd name="T52" fmla="*/ 238 w 281"/>
              <a:gd name="T53" fmla="*/ 17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81" h="183">
                <a:moveTo>
                  <a:pt x="35" y="0"/>
                </a:moveTo>
                <a:cubicBezTo>
                  <a:pt x="35" y="0"/>
                  <a:pt x="35" y="0"/>
                  <a:pt x="35" y="0"/>
                </a:cubicBezTo>
                <a:cubicBezTo>
                  <a:pt x="246" y="0"/>
                  <a:pt x="246" y="0"/>
                  <a:pt x="246" y="0"/>
                </a:cubicBezTo>
                <a:cubicBezTo>
                  <a:pt x="251" y="0"/>
                  <a:pt x="255" y="4"/>
                  <a:pt x="255" y="8"/>
                </a:cubicBezTo>
                <a:cubicBezTo>
                  <a:pt x="255" y="9"/>
                  <a:pt x="255" y="9"/>
                  <a:pt x="255" y="9"/>
                </a:cubicBezTo>
                <a:cubicBezTo>
                  <a:pt x="255" y="149"/>
                  <a:pt x="255" y="149"/>
                  <a:pt x="255" y="149"/>
                </a:cubicBezTo>
                <a:cubicBezTo>
                  <a:pt x="255" y="153"/>
                  <a:pt x="251" y="157"/>
                  <a:pt x="246" y="157"/>
                </a:cubicBezTo>
                <a:cubicBezTo>
                  <a:pt x="246" y="157"/>
                  <a:pt x="246" y="157"/>
                  <a:pt x="246" y="157"/>
                </a:cubicBezTo>
                <a:cubicBezTo>
                  <a:pt x="35" y="157"/>
                  <a:pt x="35" y="157"/>
                  <a:pt x="35" y="157"/>
                </a:cubicBezTo>
                <a:cubicBezTo>
                  <a:pt x="30" y="157"/>
                  <a:pt x="26" y="153"/>
                  <a:pt x="26" y="149"/>
                </a:cubicBezTo>
                <a:cubicBezTo>
                  <a:pt x="26" y="148"/>
                  <a:pt x="26" y="148"/>
                  <a:pt x="26" y="148"/>
                </a:cubicBezTo>
                <a:cubicBezTo>
                  <a:pt x="26" y="8"/>
                  <a:pt x="26" y="8"/>
                  <a:pt x="26" y="8"/>
                </a:cubicBezTo>
                <a:cubicBezTo>
                  <a:pt x="26" y="4"/>
                  <a:pt x="30" y="0"/>
                  <a:pt x="35" y="0"/>
                </a:cubicBezTo>
                <a:close/>
                <a:moveTo>
                  <a:pt x="9" y="183"/>
                </a:moveTo>
                <a:cubicBezTo>
                  <a:pt x="9" y="183"/>
                  <a:pt x="9" y="183"/>
                  <a:pt x="9" y="183"/>
                </a:cubicBezTo>
                <a:cubicBezTo>
                  <a:pt x="4" y="183"/>
                  <a:pt x="0" y="179"/>
                  <a:pt x="0" y="174"/>
                </a:cubicBezTo>
                <a:cubicBezTo>
                  <a:pt x="0" y="169"/>
                  <a:pt x="4" y="165"/>
                  <a:pt x="9" y="165"/>
                </a:cubicBezTo>
                <a:cubicBezTo>
                  <a:pt x="272" y="165"/>
                  <a:pt x="272" y="165"/>
                  <a:pt x="272" y="165"/>
                </a:cubicBezTo>
                <a:cubicBezTo>
                  <a:pt x="277" y="165"/>
                  <a:pt x="281" y="169"/>
                  <a:pt x="281" y="174"/>
                </a:cubicBezTo>
                <a:cubicBezTo>
                  <a:pt x="281" y="179"/>
                  <a:pt x="277" y="183"/>
                  <a:pt x="272" y="183"/>
                </a:cubicBezTo>
                <a:cubicBezTo>
                  <a:pt x="9" y="183"/>
                  <a:pt x="9" y="183"/>
                  <a:pt x="9" y="183"/>
                </a:cubicBezTo>
                <a:close/>
                <a:moveTo>
                  <a:pt x="238" y="17"/>
                </a:moveTo>
                <a:cubicBezTo>
                  <a:pt x="238" y="17"/>
                  <a:pt x="238" y="17"/>
                  <a:pt x="238" y="17"/>
                </a:cubicBezTo>
                <a:cubicBezTo>
                  <a:pt x="43" y="17"/>
                  <a:pt x="43" y="17"/>
                  <a:pt x="43" y="17"/>
                </a:cubicBezTo>
                <a:cubicBezTo>
                  <a:pt x="43" y="140"/>
                  <a:pt x="43" y="140"/>
                  <a:pt x="43" y="140"/>
                </a:cubicBezTo>
                <a:cubicBezTo>
                  <a:pt x="238" y="140"/>
                  <a:pt x="238" y="140"/>
                  <a:pt x="238" y="140"/>
                </a:cubicBezTo>
                <a:cubicBezTo>
                  <a:pt x="238" y="17"/>
                  <a:pt x="238" y="17"/>
                  <a:pt x="238" y="17"/>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1282" name="Rectangle 18"/>
          <p:cNvSpPr>
            <a:spLocks noChangeArrowheads="1"/>
          </p:cNvSpPr>
          <p:nvPr/>
        </p:nvSpPr>
        <p:spPr bwMode="auto">
          <a:xfrm>
            <a:off x="4899025" y="2259013"/>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rgbClr val="A2897B"/>
                </a:solidFill>
              </a:rPr>
              <a:t>Option 02</a:t>
            </a:r>
          </a:p>
        </p:txBody>
      </p:sp>
      <p:sp>
        <p:nvSpPr>
          <p:cNvPr id="11283" name="Rectangle 19"/>
          <p:cNvSpPr>
            <a:spLocks noChangeArrowheads="1"/>
          </p:cNvSpPr>
          <p:nvPr/>
        </p:nvSpPr>
        <p:spPr bwMode="auto">
          <a:xfrm>
            <a:off x="4572000" y="3603625"/>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chemeClr val="bg1"/>
                </a:solidFill>
              </a:rPr>
              <a:t>Option 01</a:t>
            </a:r>
          </a:p>
        </p:txBody>
      </p:sp>
      <p:sp>
        <p:nvSpPr>
          <p:cNvPr id="11284" name="Rectangle 20"/>
          <p:cNvSpPr>
            <a:spLocks noChangeArrowheads="1"/>
          </p:cNvSpPr>
          <p:nvPr/>
        </p:nvSpPr>
        <p:spPr bwMode="auto">
          <a:xfrm>
            <a:off x="6265863" y="2259013"/>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chemeClr val="bg1"/>
                </a:solidFill>
              </a:rPr>
              <a:t>Option 03</a:t>
            </a:r>
          </a:p>
        </p:txBody>
      </p:sp>
      <p:sp>
        <p:nvSpPr>
          <p:cNvPr id="11285" name="Rectangle 21"/>
          <p:cNvSpPr>
            <a:spLocks noChangeArrowheads="1"/>
          </p:cNvSpPr>
          <p:nvPr/>
        </p:nvSpPr>
        <p:spPr bwMode="auto">
          <a:xfrm>
            <a:off x="7237413" y="2914650"/>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rgbClr val="A2897B"/>
                </a:solidFill>
              </a:rPr>
              <a:t>Option 04</a:t>
            </a:r>
          </a:p>
        </p:txBody>
      </p:sp>
      <p:sp>
        <p:nvSpPr>
          <p:cNvPr id="11286" name="Rectangle 22"/>
          <p:cNvSpPr>
            <a:spLocks noChangeArrowheads="1"/>
          </p:cNvSpPr>
          <p:nvPr/>
        </p:nvSpPr>
        <p:spPr bwMode="auto">
          <a:xfrm>
            <a:off x="7488238" y="3790950"/>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a:solidFill>
                  <a:schemeClr val="bg1"/>
                </a:solidFill>
              </a:rPr>
              <a:t>Option 05</a:t>
            </a:r>
          </a:p>
        </p:txBody>
      </p:sp>
      <p:sp>
        <p:nvSpPr>
          <p:cNvPr id="11287" name="Rectangle 23"/>
          <p:cNvSpPr>
            <a:spLocks noChangeArrowheads="1"/>
          </p:cNvSpPr>
          <p:nvPr/>
        </p:nvSpPr>
        <p:spPr bwMode="auto">
          <a:xfrm>
            <a:off x="663575" y="1285845"/>
            <a:ext cx="333236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01  </a:t>
            </a:r>
            <a:r>
              <a:rPr lang="en-US" altLang="zh-CN" b="1" dirty="0">
                <a:solidFill>
                  <a:srgbClr val="E4402F"/>
                </a:solidFill>
              </a:rPr>
              <a:t>Too much requirement?</a:t>
            </a:r>
            <a:endParaRPr lang="zh-CN" altLang="en-US" b="1" dirty="0">
              <a:solidFill>
                <a:srgbClr val="E4402F"/>
              </a:solidFill>
            </a:endParaRPr>
          </a:p>
        </p:txBody>
      </p:sp>
      <p:sp>
        <p:nvSpPr>
          <p:cNvPr id="11288" name="Line 24"/>
          <p:cNvSpPr>
            <a:spLocks noChangeShapeType="1"/>
          </p:cNvSpPr>
          <p:nvPr/>
        </p:nvSpPr>
        <p:spPr bwMode="auto">
          <a:xfrm>
            <a:off x="663575" y="1724660"/>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89" name="Rectangle 25"/>
          <p:cNvSpPr>
            <a:spLocks noChangeArrowheads="1"/>
          </p:cNvSpPr>
          <p:nvPr/>
        </p:nvSpPr>
        <p:spPr bwMode="auto">
          <a:xfrm>
            <a:off x="663575" y="1933917"/>
            <a:ext cx="36242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02</a:t>
            </a:r>
            <a:r>
              <a:rPr lang="en-US" altLang="zh-CN" b="1" dirty="0">
                <a:solidFill>
                  <a:srgbClr val="E4402F"/>
                </a:solidFill>
              </a:rPr>
              <a:t>  Unstable income or Low pay?</a:t>
            </a:r>
            <a:endParaRPr lang="zh-CN" altLang="en-US" b="1" dirty="0">
              <a:solidFill>
                <a:srgbClr val="E4402F"/>
              </a:solidFill>
            </a:endParaRPr>
          </a:p>
        </p:txBody>
      </p:sp>
      <p:sp>
        <p:nvSpPr>
          <p:cNvPr id="11290" name="Line 26"/>
          <p:cNvSpPr>
            <a:spLocks noChangeShapeType="1"/>
          </p:cNvSpPr>
          <p:nvPr/>
        </p:nvSpPr>
        <p:spPr bwMode="auto">
          <a:xfrm>
            <a:off x="663575" y="2510473"/>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91" name="Rectangle 27"/>
          <p:cNvSpPr>
            <a:spLocks noChangeArrowheads="1"/>
          </p:cNvSpPr>
          <p:nvPr/>
        </p:nvSpPr>
        <p:spPr bwMode="auto">
          <a:xfrm>
            <a:off x="663575" y="2726005"/>
            <a:ext cx="36242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03  </a:t>
            </a:r>
            <a:r>
              <a:rPr lang="en-US" altLang="zh-CN" b="1" dirty="0">
                <a:solidFill>
                  <a:srgbClr val="E4402F"/>
                </a:solidFill>
              </a:rPr>
              <a:t>Lack of Regulations</a:t>
            </a:r>
            <a:endParaRPr lang="zh-CN" altLang="en-US" b="1" dirty="0">
              <a:solidFill>
                <a:srgbClr val="E4402F"/>
              </a:solidFill>
            </a:endParaRPr>
          </a:p>
        </p:txBody>
      </p:sp>
      <p:sp>
        <p:nvSpPr>
          <p:cNvPr id="11292" name="Line 28"/>
          <p:cNvSpPr>
            <a:spLocks noChangeShapeType="1"/>
          </p:cNvSpPr>
          <p:nvPr/>
        </p:nvSpPr>
        <p:spPr bwMode="auto">
          <a:xfrm>
            <a:off x="663575" y="3288348"/>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93" name="Rectangle 29"/>
          <p:cNvSpPr>
            <a:spLocks noChangeArrowheads="1"/>
          </p:cNvSpPr>
          <p:nvPr/>
        </p:nvSpPr>
        <p:spPr bwMode="auto">
          <a:xfrm>
            <a:off x="663575" y="3590681"/>
            <a:ext cx="3332361"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04  </a:t>
            </a:r>
            <a:r>
              <a:rPr lang="en-US" altLang="zh-CN" b="1" dirty="0">
                <a:solidFill>
                  <a:srgbClr val="E4402F"/>
                </a:solidFill>
              </a:rPr>
              <a:t>Loneliness and social isolation</a:t>
            </a:r>
          </a:p>
          <a:p>
            <a:endParaRPr lang="zh-CN" altLang="en-US" sz="1400" dirty="0">
              <a:solidFill>
                <a:schemeClr val="bg1">
                  <a:lumMod val="50000"/>
                </a:schemeClr>
              </a:solidFill>
            </a:endParaRPr>
          </a:p>
        </p:txBody>
      </p:sp>
      <p:sp>
        <p:nvSpPr>
          <p:cNvPr id="11294" name="Line 30"/>
          <p:cNvSpPr>
            <a:spLocks noChangeShapeType="1"/>
          </p:cNvSpPr>
          <p:nvPr/>
        </p:nvSpPr>
        <p:spPr bwMode="auto">
          <a:xfrm>
            <a:off x="663575" y="4074160"/>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95" name="Rectangle 31"/>
          <p:cNvSpPr>
            <a:spLocks noChangeArrowheads="1"/>
          </p:cNvSpPr>
          <p:nvPr/>
        </p:nvSpPr>
        <p:spPr bwMode="auto">
          <a:xfrm>
            <a:off x="659705" y="4310181"/>
            <a:ext cx="36242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05  </a:t>
            </a:r>
            <a:r>
              <a:rPr lang="en-US" altLang="zh-CN" b="1" dirty="0">
                <a:solidFill>
                  <a:srgbClr val="E4402F"/>
                </a:solidFill>
              </a:rPr>
              <a:t>Career development? </a:t>
            </a:r>
            <a:endParaRPr lang="zh-CN" altLang="en-US" b="1" dirty="0">
              <a:solidFill>
                <a:srgbClr val="E4402F"/>
              </a:solidFill>
            </a:endParaRPr>
          </a:p>
        </p:txBody>
      </p:sp>
      <p:sp>
        <p:nvSpPr>
          <p:cNvPr id="30" name="Line 30"/>
          <p:cNvSpPr>
            <a:spLocks noChangeShapeType="1"/>
          </p:cNvSpPr>
          <p:nvPr/>
        </p:nvSpPr>
        <p:spPr bwMode="auto">
          <a:xfrm>
            <a:off x="663575" y="4851400"/>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2" name="文本占位符 1"/>
          <p:cNvSpPr>
            <a:spLocks noGrp="1"/>
          </p:cNvSpPr>
          <p:nvPr>
            <p:ph type="body" sz="quarter" idx="13"/>
          </p:nvPr>
        </p:nvSpPr>
        <p:spPr>
          <a:xfrm>
            <a:off x="633806" y="122684"/>
            <a:ext cx="7886700" cy="431800"/>
          </a:xfrm>
        </p:spPr>
        <p:txBody>
          <a:bodyPr>
            <a:noAutofit/>
          </a:bodyPr>
          <a:lstStyle/>
          <a:p>
            <a:pPr algn="ctr"/>
            <a:r>
              <a:rPr lang="en-US" altLang="zh-CN" sz="2800" dirty="0"/>
              <a:t>Disadvantages </a:t>
            </a:r>
            <a:endParaRPr lang="zh-CN" altLang="en-US" sz="2800" dirty="0"/>
          </a:p>
        </p:txBody>
      </p:sp>
      <p:sp>
        <p:nvSpPr>
          <p:cNvPr id="31" name="内容占位符 2"/>
          <p:cNvSpPr txBox="1">
            <a:spLocks/>
          </p:cNvSpPr>
          <p:nvPr/>
        </p:nvSpPr>
        <p:spPr>
          <a:xfrm>
            <a:off x="3882132" y="1137934"/>
            <a:ext cx="3538736" cy="496918"/>
          </a:xfrm>
          <a:prstGeom prst="rect">
            <a:avLst/>
          </a:prstGeom>
          <a:solidFill>
            <a:schemeClr val="bg2">
              <a:lumMod val="75000"/>
            </a:schemeClr>
          </a:solidFill>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altLang="zh-CN" sz="2400" dirty="0"/>
              <a:t>Flexibility ≠ flexibility ?</a:t>
            </a:r>
            <a:endParaRPr lang="zh-CN" altLang="en-US" sz="2400" dirty="0"/>
          </a:p>
          <a:p>
            <a:endParaRPr lang="zh-CN" altLang="en-US" sz="2400" dirty="0"/>
          </a:p>
        </p:txBody>
      </p:sp>
      <p:sp>
        <p:nvSpPr>
          <p:cNvPr id="32" name="文本占位符 3"/>
          <p:cNvSpPr>
            <a:spLocks noGrp="1"/>
          </p:cNvSpPr>
          <p:nvPr>
            <p:ph type="body" sz="quarter" idx="14"/>
          </p:nvPr>
        </p:nvSpPr>
        <p:spPr>
          <a:xfrm>
            <a:off x="679358" y="698747"/>
            <a:ext cx="2308465" cy="443661"/>
          </a:xfrm>
          <a:solidFill>
            <a:srgbClr val="CBAB89"/>
          </a:solidFill>
        </p:spPr>
        <p:txBody>
          <a:bodyPr>
            <a:noAutofit/>
          </a:bodyPr>
          <a:lstStyle/>
          <a:p>
            <a:r>
              <a:rPr lang="en-US" altLang="zh-CN" sz="1800" b="1" dirty="0"/>
              <a:t>For  </a:t>
            </a:r>
            <a:r>
              <a:rPr lang="en-US" altLang="zh-CN" sz="2000" b="1" dirty="0"/>
              <a:t>individuals</a:t>
            </a:r>
            <a:r>
              <a:rPr lang="en-US" altLang="zh-CN" sz="1800" b="1" dirty="0"/>
              <a:t>:</a:t>
            </a:r>
            <a:endParaRPr lang="zh-CN" altLang="en-US" sz="1800" b="1" dirty="0"/>
          </a:p>
        </p:txBody>
      </p:sp>
    </p:spTree>
    <p:extLst>
      <p:ext uri="{BB962C8B-B14F-4D97-AF65-F5344CB8AC3E}">
        <p14:creationId xmlns:p14="http://schemas.microsoft.com/office/powerpoint/2010/main" val="18656595"/>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14:presetBounceEnd="60000">
                                      <p:stCondLst>
                                        <p:cond delay="0"/>
                                      </p:stCondLst>
                                      <p:childTnLst>
                                        <p:set>
                                          <p:cBhvr>
                                            <p:cTn id="6" dur="1" fill="hold">
                                              <p:stCondLst>
                                                <p:cond delay="0"/>
                                              </p:stCondLst>
                                            </p:cTn>
                                            <p:tgtEl>
                                              <p:spTgt spid="11287"/>
                                            </p:tgtEl>
                                            <p:attrNameLst>
                                              <p:attrName>style.visibility</p:attrName>
                                            </p:attrNameLst>
                                          </p:cBhvr>
                                          <p:to>
                                            <p:strVal val="visible"/>
                                          </p:to>
                                        </p:set>
                                        <p:anim calcmode="lin" valueType="num" p14:bounceEnd="60000">
                                          <p:cBhvr additive="base">
                                            <p:cTn id="7" dur="750" fill="hold"/>
                                            <p:tgtEl>
                                              <p:spTgt spid="11287"/>
                                            </p:tgtEl>
                                            <p:attrNameLst>
                                              <p:attrName>ppt_x</p:attrName>
                                            </p:attrNameLst>
                                          </p:cBhvr>
                                          <p:tavLst>
                                            <p:tav tm="0">
                                              <p:val>
                                                <p:strVal val="1+#ppt_w/2"/>
                                              </p:val>
                                            </p:tav>
                                            <p:tav tm="100000">
                                              <p:val>
                                                <p:strVal val="#ppt_x"/>
                                              </p:val>
                                            </p:tav>
                                          </p:tavLst>
                                        </p:anim>
                                        <p:anim calcmode="lin" valueType="num" p14:bounceEnd="60000">
                                          <p:cBhvr additive="base">
                                            <p:cTn id="8" dur="750" fill="hold"/>
                                            <p:tgtEl>
                                              <p:spTgt spid="11287"/>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14:presetBounceEnd="60000">
                                      <p:stCondLst>
                                        <p:cond delay="100"/>
                                      </p:stCondLst>
                                      <p:childTnLst>
                                        <p:set>
                                          <p:cBhvr>
                                            <p:cTn id="10" dur="1" fill="hold">
                                              <p:stCondLst>
                                                <p:cond delay="0"/>
                                              </p:stCondLst>
                                            </p:cTn>
                                            <p:tgtEl>
                                              <p:spTgt spid="11288"/>
                                            </p:tgtEl>
                                            <p:attrNameLst>
                                              <p:attrName>style.visibility</p:attrName>
                                            </p:attrNameLst>
                                          </p:cBhvr>
                                          <p:to>
                                            <p:strVal val="visible"/>
                                          </p:to>
                                        </p:set>
                                        <p:anim calcmode="lin" valueType="num" p14:bounceEnd="60000">
                                          <p:cBhvr additive="base">
                                            <p:cTn id="11" dur="750" fill="hold"/>
                                            <p:tgtEl>
                                              <p:spTgt spid="11288"/>
                                            </p:tgtEl>
                                            <p:attrNameLst>
                                              <p:attrName>ppt_x</p:attrName>
                                            </p:attrNameLst>
                                          </p:cBhvr>
                                          <p:tavLst>
                                            <p:tav tm="0">
                                              <p:val>
                                                <p:strVal val="0-#ppt_w/2"/>
                                              </p:val>
                                            </p:tav>
                                            <p:tav tm="100000">
                                              <p:val>
                                                <p:strVal val="#ppt_x"/>
                                              </p:val>
                                            </p:tav>
                                          </p:tavLst>
                                        </p:anim>
                                        <p:anim calcmode="lin" valueType="num" p14:bounceEnd="60000">
                                          <p:cBhvr additive="base">
                                            <p:cTn id="12" dur="750" fill="hold"/>
                                            <p:tgtEl>
                                              <p:spTgt spid="11288"/>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1"/>
                                            </p:tgtEl>
                                            <p:attrNameLst>
                                              <p:attrName>style.visibility</p:attrName>
                                            </p:attrNameLst>
                                          </p:cBhvr>
                                          <p:to>
                                            <p:strVal val="visible"/>
                                          </p:to>
                                        </p:set>
                                        <p:anim calcmode="lin" valueType="num">
                                          <p:cBhvr additive="base">
                                            <p:cTn id="17" dur="5000" fill="hold"/>
                                            <p:tgtEl>
                                              <p:spTgt spid="31"/>
                                            </p:tgtEl>
                                            <p:attrNameLst>
                                              <p:attrName>ppt_x</p:attrName>
                                            </p:attrNameLst>
                                          </p:cBhvr>
                                          <p:tavLst>
                                            <p:tav tm="0">
                                              <p:val>
                                                <p:strVal val="#ppt_x"/>
                                              </p:val>
                                            </p:tav>
                                            <p:tav tm="100000">
                                              <p:val>
                                                <p:strVal val="#ppt_x"/>
                                              </p:val>
                                            </p:tav>
                                          </p:tavLst>
                                        </p:anim>
                                        <p:anim calcmode="lin" valueType="num">
                                          <p:cBhvr additive="base">
                                            <p:cTn id="18" dur="5000" fill="hold"/>
                                            <p:tgtEl>
                                              <p:spTgt spid="31"/>
                                            </p:tgtEl>
                                            <p:attrNameLst>
                                              <p:attrName>ppt_y</p:attrName>
                                            </p:attrNameLst>
                                          </p:cBhvr>
                                          <p:tavLst>
                                            <p:tav tm="0">
                                              <p:val>
                                                <p:strVal val="1+#ppt_h/2"/>
                                              </p:val>
                                            </p:tav>
                                            <p:tav tm="100000">
                                              <p:val>
                                                <p:strVal val="#ppt_y"/>
                                              </p:val>
                                            </p:tav>
                                          </p:tavLst>
                                        </p:anim>
                                      </p:childTnLst>
                                    </p:cTn>
                                  </p:par>
                                </p:childTnLst>
                              </p:cTn>
                            </p:par>
                            <p:par>
                              <p:cTn id="19" fill="hold">
                                <p:stCondLst>
                                  <p:cond delay="5000"/>
                                </p:stCondLst>
                                <p:childTnLst>
                                  <p:par>
                                    <p:cTn id="20" presetID="1" presetClass="exit" presetSubtype="0" fill="hold" grpId="1" nodeType="afterEffect">
                                      <p:stCondLst>
                                        <p:cond delay="3000"/>
                                      </p:stCondLst>
                                      <p:childTnLst>
                                        <p:set>
                                          <p:cBhvr>
                                            <p:cTn id="21" dur="1" fill="hold">
                                              <p:stCondLst>
                                                <p:cond delay="0"/>
                                              </p:stCondLst>
                                            </p:cTn>
                                            <p:tgtEl>
                                              <p:spTgt spid="31"/>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2" fill="hold" grpId="0" nodeType="clickEffect" p14:presetBounceEnd="60000">
                                      <p:stCondLst>
                                        <p:cond delay="0"/>
                                      </p:stCondLst>
                                      <p:childTnLst>
                                        <p:set>
                                          <p:cBhvr>
                                            <p:cTn id="25" dur="1" fill="hold">
                                              <p:stCondLst>
                                                <p:cond delay="0"/>
                                              </p:stCondLst>
                                            </p:cTn>
                                            <p:tgtEl>
                                              <p:spTgt spid="11289"/>
                                            </p:tgtEl>
                                            <p:attrNameLst>
                                              <p:attrName>style.visibility</p:attrName>
                                            </p:attrNameLst>
                                          </p:cBhvr>
                                          <p:to>
                                            <p:strVal val="visible"/>
                                          </p:to>
                                        </p:set>
                                        <p:anim calcmode="lin" valueType="num" p14:bounceEnd="60000">
                                          <p:cBhvr additive="base">
                                            <p:cTn id="26" dur="750" fill="hold"/>
                                            <p:tgtEl>
                                              <p:spTgt spid="11289"/>
                                            </p:tgtEl>
                                            <p:attrNameLst>
                                              <p:attrName>ppt_x</p:attrName>
                                            </p:attrNameLst>
                                          </p:cBhvr>
                                          <p:tavLst>
                                            <p:tav tm="0">
                                              <p:val>
                                                <p:strVal val="1+#ppt_w/2"/>
                                              </p:val>
                                            </p:tav>
                                            <p:tav tm="100000">
                                              <p:val>
                                                <p:strVal val="#ppt_x"/>
                                              </p:val>
                                            </p:tav>
                                          </p:tavLst>
                                        </p:anim>
                                        <p:anim calcmode="lin" valueType="num" p14:bounceEnd="60000">
                                          <p:cBhvr additive="base">
                                            <p:cTn id="27" dur="750" fill="hold"/>
                                            <p:tgtEl>
                                              <p:spTgt spid="11289"/>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14:presetBounceEnd="60000">
                                      <p:stCondLst>
                                        <p:cond delay="600"/>
                                      </p:stCondLst>
                                      <p:childTnLst>
                                        <p:set>
                                          <p:cBhvr>
                                            <p:cTn id="29" dur="1" fill="hold">
                                              <p:stCondLst>
                                                <p:cond delay="0"/>
                                              </p:stCondLst>
                                            </p:cTn>
                                            <p:tgtEl>
                                              <p:spTgt spid="11290"/>
                                            </p:tgtEl>
                                            <p:attrNameLst>
                                              <p:attrName>style.visibility</p:attrName>
                                            </p:attrNameLst>
                                          </p:cBhvr>
                                          <p:to>
                                            <p:strVal val="visible"/>
                                          </p:to>
                                        </p:set>
                                        <p:anim calcmode="lin" valueType="num" p14:bounceEnd="60000">
                                          <p:cBhvr additive="base">
                                            <p:cTn id="30" dur="750" fill="hold"/>
                                            <p:tgtEl>
                                              <p:spTgt spid="11290"/>
                                            </p:tgtEl>
                                            <p:attrNameLst>
                                              <p:attrName>ppt_x</p:attrName>
                                            </p:attrNameLst>
                                          </p:cBhvr>
                                          <p:tavLst>
                                            <p:tav tm="0">
                                              <p:val>
                                                <p:strVal val="0-#ppt_w/2"/>
                                              </p:val>
                                            </p:tav>
                                            <p:tav tm="100000">
                                              <p:val>
                                                <p:strVal val="#ppt_x"/>
                                              </p:val>
                                            </p:tav>
                                          </p:tavLst>
                                        </p:anim>
                                        <p:anim calcmode="lin" valueType="num" p14:bounceEnd="60000">
                                          <p:cBhvr additive="base">
                                            <p:cTn id="31" dur="750" fill="hold"/>
                                            <p:tgtEl>
                                              <p:spTgt spid="1129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2" fill="hold" grpId="0" nodeType="clickEffect" p14:presetBounceEnd="60000">
                                      <p:stCondLst>
                                        <p:cond delay="0"/>
                                      </p:stCondLst>
                                      <p:childTnLst>
                                        <p:set>
                                          <p:cBhvr>
                                            <p:cTn id="35" dur="1" fill="hold">
                                              <p:stCondLst>
                                                <p:cond delay="0"/>
                                              </p:stCondLst>
                                            </p:cTn>
                                            <p:tgtEl>
                                              <p:spTgt spid="11291"/>
                                            </p:tgtEl>
                                            <p:attrNameLst>
                                              <p:attrName>style.visibility</p:attrName>
                                            </p:attrNameLst>
                                          </p:cBhvr>
                                          <p:to>
                                            <p:strVal val="visible"/>
                                          </p:to>
                                        </p:set>
                                        <p:anim calcmode="lin" valueType="num" p14:bounceEnd="60000">
                                          <p:cBhvr additive="base">
                                            <p:cTn id="36" dur="750" fill="hold"/>
                                            <p:tgtEl>
                                              <p:spTgt spid="11291"/>
                                            </p:tgtEl>
                                            <p:attrNameLst>
                                              <p:attrName>ppt_x</p:attrName>
                                            </p:attrNameLst>
                                          </p:cBhvr>
                                          <p:tavLst>
                                            <p:tav tm="0">
                                              <p:val>
                                                <p:strVal val="1+#ppt_w/2"/>
                                              </p:val>
                                            </p:tav>
                                            <p:tav tm="100000">
                                              <p:val>
                                                <p:strVal val="#ppt_x"/>
                                              </p:val>
                                            </p:tav>
                                          </p:tavLst>
                                        </p:anim>
                                        <p:anim calcmode="lin" valueType="num" p14:bounceEnd="60000">
                                          <p:cBhvr additive="base">
                                            <p:cTn id="37" dur="750" fill="hold"/>
                                            <p:tgtEl>
                                              <p:spTgt spid="11291"/>
                                            </p:tgtEl>
                                            <p:attrNameLst>
                                              <p:attrName>ppt_y</p:attrName>
                                            </p:attrNameLst>
                                          </p:cBhvr>
                                          <p:tavLst>
                                            <p:tav tm="0">
                                              <p:val>
                                                <p:strVal val="#ppt_y"/>
                                              </p:val>
                                            </p:tav>
                                            <p:tav tm="100000">
                                              <p:val>
                                                <p:strVal val="#ppt_y"/>
                                              </p:val>
                                            </p:tav>
                                          </p:tavLst>
                                        </p:anim>
                                      </p:childTnLst>
                                    </p:cTn>
                                  </p:par>
                                  <p:par>
                                    <p:cTn id="38" presetID="2" presetClass="entr" presetSubtype="8" fill="hold" grpId="0" nodeType="withEffect" p14:presetBounceEnd="60000">
                                      <p:stCondLst>
                                        <p:cond delay="1100"/>
                                      </p:stCondLst>
                                      <p:childTnLst>
                                        <p:set>
                                          <p:cBhvr>
                                            <p:cTn id="39" dur="1" fill="hold">
                                              <p:stCondLst>
                                                <p:cond delay="0"/>
                                              </p:stCondLst>
                                            </p:cTn>
                                            <p:tgtEl>
                                              <p:spTgt spid="11292"/>
                                            </p:tgtEl>
                                            <p:attrNameLst>
                                              <p:attrName>style.visibility</p:attrName>
                                            </p:attrNameLst>
                                          </p:cBhvr>
                                          <p:to>
                                            <p:strVal val="visible"/>
                                          </p:to>
                                        </p:set>
                                        <p:anim calcmode="lin" valueType="num" p14:bounceEnd="60000">
                                          <p:cBhvr additive="base">
                                            <p:cTn id="40" dur="750" fill="hold"/>
                                            <p:tgtEl>
                                              <p:spTgt spid="11292"/>
                                            </p:tgtEl>
                                            <p:attrNameLst>
                                              <p:attrName>ppt_x</p:attrName>
                                            </p:attrNameLst>
                                          </p:cBhvr>
                                          <p:tavLst>
                                            <p:tav tm="0">
                                              <p:val>
                                                <p:strVal val="0-#ppt_w/2"/>
                                              </p:val>
                                            </p:tav>
                                            <p:tav tm="100000">
                                              <p:val>
                                                <p:strVal val="#ppt_x"/>
                                              </p:val>
                                            </p:tav>
                                          </p:tavLst>
                                        </p:anim>
                                        <p:anim calcmode="lin" valueType="num" p14:bounceEnd="60000">
                                          <p:cBhvr additive="base">
                                            <p:cTn id="41" dur="750" fill="hold"/>
                                            <p:tgtEl>
                                              <p:spTgt spid="11292"/>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2" fill="hold" grpId="0" nodeType="clickEffect" p14:presetBounceEnd="60000">
                                      <p:stCondLst>
                                        <p:cond delay="0"/>
                                      </p:stCondLst>
                                      <p:childTnLst>
                                        <p:set>
                                          <p:cBhvr>
                                            <p:cTn id="45" dur="1" fill="hold">
                                              <p:stCondLst>
                                                <p:cond delay="0"/>
                                              </p:stCondLst>
                                            </p:cTn>
                                            <p:tgtEl>
                                              <p:spTgt spid="11293"/>
                                            </p:tgtEl>
                                            <p:attrNameLst>
                                              <p:attrName>style.visibility</p:attrName>
                                            </p:attrNameLst>
                                          </p:cBhvr>
                                          <p:to>
                                            <p:strVal val="visible"/>
                                          </p:to>
                                        </p:set>
                                        <p:anim calcmode="lin" valueType="num" p14:bounceEnd="60000">
                                          <p:cBhvr additive="base">
                                            <p:cTn id="46" dur="750" fill="hold"/>
                                            <p:tgtEl>
                                              <p:spTgt spid="11293"/>
                                            </p:tgtEl>
                                            <p:attrNameLst>
                                              <p:attrName>ppt_x</p:attrName>
                                            </p:attrNameLst>
                                          </p:cBhvr>
                                          <p:tavLst>
                                            <p:tav tm="0">
                                              <p:val>
                                                <p:strVal val="1+#ppt_w/2"/>
                                              </p:val>
                                            </p:tav>
                                            <p:tav tm="100000">
                                              <p:val>
                                                <p:strVal val="#ppt_x"/>
                                              </p:val>
                                            </p:tav>
                                          </p:tavLst>
                                        </p:anim>
                                        <p:anim calcmode="lin" valueType="num" p14:bounceEnd="60000">
                                          <p:cBhvr additive="base">
                                            <p:cTn id="47" dur="750" fill="hold"/>
                                            <p:tgtEl>
                                              <p:spTgt spid="11293"/>
                                            </p:tgtEl>
                                            <p:attrNameLst>
                                              <p:attrName>ppt_y</p:attrName>
                                            </p:attrNameLst>
                                          </p:cBhvr>
                                          <p:tavLst>
                                            <p:tav tm="0">
                                              <p:val>
                                                <p:strVal val="#ppt_y"/>
                                              </p:val>
                                            </p:tav>
                                            <p:tav tm="100000">
                                              <p:val>
                                                <p:strVal val="#ppt_y"/>
                                              </p:val>
                                            </p:tav>
                                          </p:tavLst>
                                        </p:anim>
                                      </p:childTnLst>
                                    </p:cTn>
                                  </p:par>
                                  <p:par>
                                    <p:cTn id="48" presetID="2" presetClass="entr" presetSubtype="2" fill="hold" grpId="0" nodeType="withEffect" p14:presetBounceEnd="60000">
                                      <p:stCondLst>
                                        <p:cond delay="1600"/>
                                      </p:stCondLst>
                                      <p:childTnLst>
                                        <p:set>
                                          <p:cBhvr>
                                            <p:cTn id="49" dur="1" fill="hold">
                                              <p:stCondLst>
                                                <p:cond delay="0"/>
                                              </p:stCondLst>
                                            </p:cTn>
                                            <p:tgtEl>
                                              <p:spTgt spid="11294"/>
                                            </p:tgtEl>
                                            <p:attrNameLst>
                                              <p:attrName>style.visibility</p:attrName>
                                            </p:attrNameLst>
                                          </p:cBhvr>
                                          <p:to>
                                            <p:strVal val="visible"/>
                                          </p:to>
                                        </p:set>
                                        <p:anim calcmode="lin" valueType="num" p14:bounceEnd="60000">
                                          <p:cBhvr additive="base">
                                            <p:cTn id="50" dur="750" fill="hold"/>
                                            <p:tgtEl>
                                              <p:spTgt spid="11294"/>
                                            </p:tgtEl>
                                            <p:attrNameLst>
                                              <p:attrName>ppt_x</p:attrName>
                                            </p:attrNameLst>
                                          </p:cBhvr>
                                          <p:tavLst>
                                            <p:tav tm="0">
                                              <p:val>
                                                <p:strVal val="1+#ppt_w/2"/>
                                              </p:val>
                                            </p:tav>
                                            <p:tav tm="100000">
                                              <p:val>
                                                <p:strVal val="#ppt_x"/>
                                              </p:val>
                                            </p:tav>
                                          </p:tavLst>
                                        </p:anim>
                                        <p:anim calcmode="lin" valueType="num" p14:bounceEnd="60000">
                                          <p:cBhvr additive="base">
                                            <p:cTn id="51" dur="750" fill="hold"/>
                                            <p:tgtEl>
                                              <p:spTgt spid="11294"/>
                                            </p:tgtEl>
                                            <p:attrNameLst>
                                              <p:attrName>ppt_y</p:attrName>
                                            </p:attrNameLst>
                                          </p:cBhvr>
                                          <p:tavLst>
                                            <p:tav tm="0">
                                              <p:val>
                                                <p:strVal val="#ppt_y"/>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2" fill="hold" grpId="0" nodeType="clickEffect" p14:presetBounceEnd="60000">
                                      <p:stCondLst>
                                        <p:cond delay="0"/>
                                      </p:stCondLst>
                                      <p:childTnLst>
                                        <p:set>
                                          <p:cBhvr>
                                            <p:cTn id="55" dur="1" fill="hold">
                                              <p:stCondLst>
                                                <p:cond delay="0"/>
                                              </p:stCondLst>
                                            </p:cTn>
                                            <p:tgtEl>
                                              <p:spTgt spid="11295"/>
                                            </p:tgtEl>
                                            <p:attrNameLst>
                                              <p:attrName>style.visibility</p:attrName>
                                            </p:attrNameLst>
                                          </p:cBhvr>
                                          <p:to>
                                            <p:strVal val="visible"/>
                                          </p:to>
                                        </p:set>
                                        <p:anim calcmode="lin" valueType="num" p14:bounceEnd="60000">
                                          <p:cBhvr additive="base">
                                            <p:cTn id="56" dur="750" fill="hold"/>
                                            <p:tgtEl>
                                              <p:spTgt spid="11295"/>
                                            </p:tgtEl>
                                            <p:attrNameLst>
                                              <p:attrName>ppt_x</p:attrName>
                                            </p:attrNameLst>
                                          </p:cBhvr>
                                          <p:tavLst>
                                            <p:tav tm="0">
                                              <p:val>
                                                <p:strVal val="1+#ppt_w/2"/>
                                              </p:val>
                                            </p:tav>
                                            <p:tav tm="100000">
                                              <p:val>
                                                <p:strVal val="#ppt_x"/>
                                              </p:val>
                                            </p:tav>
                                          </p:tavLst>
                                        </p:anim>
                                        <p:anim calcmode="lin" valueType="num" p14:bounceEnd="60000">
                                          <p:cBhvr additive="base">
                                            <p:cTn id="57" dur="750" fill="hold"/>
                                            <p:tgtEl>
                                              <p:spTgt spid="11295"/>
                                            </p:tgtEl>
                                            <p:attrNameLst>
                                              <p:attrName>ppt_y</p:attrName>
                                            </p:attrNameLst>
                                          </p:cBhvr>
                                          <p:tavLst>
                                            <p:tav tm="0">
                                              <p:val>
                                                <p:strVal val="#ppt_y"/>
                                              </p:val>
                                            </p:tav>
                                            <p:tav tm="100000">
                                              <p:val>
                                                <p:strVal val="#ppt_y"/>
                                              </p:val>
                                            </p:tav>
                                          </p:tavLst>
                                        </p:anim>
                                      </p:childTnLst>
                                    </p:cTn>
                                  </p:par>
                                  <p:par>
                                    <p:cTn id="58" presetID="2" presetClass="entr" presetSubtype="2" fill="hold" grpId="0" nodeType="withEffect" p14:presetBounceEnd="60000">
                                      <p:stCondLst>
                                        <p:cond delay="2100"/>
                                      </p:stCondLst>
                                      <p:childTnLst>
                                        <p:set>
                                          <p:cBhvr>
                                            <p:cTn id="59" dur="1" fill="hold">
                                              <p:stCondLst>
                                                <p:cond delay="0"/>
                                              </p:stCondLst>
                                            </p:cTn>
                                            <p:tgtEl>
                                              <p:spTgt spid="30"/>
                                            </p:tgtEl>
                                            <p:attrNameLst>
                                              <p:attrName>style.visibility</p:attrName>
                                            </p:attrNameLst>
                                          </p:cBhvr>
                                          <p:to>
                                            <p:strVal val="visible"/>
                                          </p:to>
                                        </p:set>
                                        <p:anim calcmode="lin" valueType="num" p14:bounceEnd="60000">
                                          <p:cBhvr additive="base">
                                            <p:cTn id="60" dur="750" fill="hold"/>
                                            <p:tgtEl>
                                              <p:spTgt spid="30"/>
                                            </p:tgtEl>
                                            <p:attrNameLst>
                                              <p:attrName>ppt_x</p:attrName>
                                            </p:attrNameLst>
                                          </p:cBhvr>
                                          <p:tavLst>
                                            <p:tav tm="0">
                                              <p:val>
                                                <p:strVal val="1+#ppt_w/2"/>
                                              </p:val>
                                            </p:tav>
                                            <p:tav tm="100000">
                                              <p:val>
                                                <p:strVal val="#ppt_x"/>
                                              </p:val>
                                            </p:tav>
                                          </p:tavLst>
                                        </p:anim>
                                        <p:anim calcmode="lin" valueType="num" p14:bounceEnd="60000">
                                          <p:cBhvr additive="base">
                                            <p:cTn id="61" dur="750" fill="hold"/>
                                            <p:tgtEl>
                                              <p:spTgt spid="30"/>
                                            </p:tgtEl>
                                            <p:attrNameLst>
                                              <p:attrName>ppt_y</p:attrName>
                                            </p:attrNameLst>
                                          </p:cBhvr>
                                          <p:tavLst>
                                            <p:tav tm="0">
                                              <p:val>
                                                <p:strVal val="#ppt_y"/>
                                              </p:val>
                                            </p:tav>
                                            <p:tav tm="100000">
                                              <p:val>
                                                <p:strVal val="#ppt_y"/>
                                              </p:val>
                                            </p:tav>
                                          </p:tavLst>
                                        </p:anim>
                                      </p:childTnLst>
                                    </p:cTn>
                                  </p:par>
                                  <p:par>
                                    <p:cTn id="62" presetID="2" presetClass="entr" presetSubtype="4" fill="hold" grpId="0" nodeType="withEffect" p14:presetBounceEnd="60000">
                                      <p:stCondLst>
                                        <p:cond delay="2500"/>
                                      </p:stCondLst>
                                      <p:childTnLst>
                                        <p:set>
                                          <p:cBhvr>
                                            <p:cTn id="63" dur="1" fill="hold">
                                              <p:stCondLst>
                                                <p:cond delay="0"/>
                                              </p:stCondLst>
                                            </p:cTn>
                                            <p:tgtEl>
                                              <p:spTgt spid="11273"/>
                                            </p:tgtEl>
                                            <p:attrNameLst>
                                              <p:attrName>style.visibility</p:attrName>
                                            </p:attrNameLst>
                                          </p:cBhvr>
                                          <p:to>
                                            <p:strVal val="visible"/>
                                          </p:to>
                                        </p:set>
                                        <p:anim calcmode="lin" valueType="num" p14:bounceEnd="60000">
                                          <p:cBhvr additive="base">
                                            <p:cTn id="64" dur="750" fill="hold"/>
                                            <p:tgtEl>
                                              <p:spTgt spid="11273"/>
                                            </p:tgtEl>
                                            <p:attrNameLst>
                                              <p:attrName>ppt_x</p:attrName>
                                            </p:attrNameLst>
                                          </p:cBhvr>
                                          <p:tavLst>
                                            <p:tav tm="0">
                                              <p:val>
                                                <p:strVal val="#ppt_x"/>
                                              </p:val>
                                            </p:tav>
                                            <p:tav tm="100000">
                                              <p:val>
                                                <p:strVal val="#ppt_x"/>
                                              </p:val>
                                            </p:tav>
                                          </p:tavLst>
                                        </p:anim>
                                        <p:anim calcmode="lin" valueType="num" p14:bounceEnd="60000">
                                          <p:cBhvr additive="base">
                                            <p:cTn id="65" dur="750" fill="hold"/>
                                            <p:tgtEl>
                                              <p:spTgt spid="11273"/>
                                            </p:tgtEl>
                                            <p:attrNameLst>
                                              <p:attrName>ppt_y</p:attrName>
                                            </p:attrNameLst>
                                          </p:cBhvr>
                                          <p:tavLst>
                                            <p:tav tm="0">
                                              <p:val>
                                                <p:strVal val="1+#ppt_h/2"/>
                                              </p:val>
                                            </p:tav>
                                            <p:tav tm="100000">
                                              <p:val>
                                                <p:strVal val="#ppt_y"/>
                                              </p:val>
                                            </p:tav>
                                          </p:tavLst>
                                        </p:anim>
                                      </p:childTnLst>
                                    </p:cTn>
                                  </p:par>
                                  <p:par>
                                    <p:cTn id="66" presetID="2" presetClass="entr" presetSubtype="4" fill="hold" grpId="0" nodeType="withEffect" p14:presetBounceEnd="60000">
                                      <p:stCondLst>
                                        <p:cond delay="2700"/>
                                      </p:stCondLst>
                                      <p:childTnLst>
                                        <p:set>
                                          <p:cBhvr>
                                            <p:cTn id="67" dur="1" fill="hold">
                                              <p:stCondLst>
                                                <p:cond delay="0"/>
                                              </p:stCondLst>
                                            </p:cTn>
                                            <p:tgtEl>
                                              <p:spTgt spid="11271"/>
                                            </p:tgtEl>
                                            <p:attrNameLst>
                                              <p:attrName>style.visibility</p:attrName>
                                            </p:attrNameLst>
                                          </p:cBhvr>
                                          <p:to>
                                            <p:strVal val="visible"/>
                                          </p:to>
                                        </p:set>
                                        <p:anim calcmode="lin" valueType="num" p14:bounceEnd="60000">
                                          <p:cBhvr additive="base">
                                            <p:cTn id="68" dur="750" fill="hold"/>
                                            <p:tgtEl>
                                              <p:spTgt spid="11271"/>
                                            </p:tgtEl>
                                            <p:attrNameLst>
                                              <p:attrName>ppt_x</p:attrName>
                                            </p:attrNameLst>
                                          </p:cBhvr>
                                          <p:tavLst>
                                            <p:tav tm="0">
                                              <p:val>
                                                <p:strVal val="#ppt_x"/>
                                              </p:val>
                                            </p:tav>
                                            <p:tav tm="100000">
                                              <p:val>
                                                <p:strVal val="#ppt_x"/>
                                              </p:val>
                                            </p:tav>
                                          </p:tavLst>
                                        </p:anim>
                                        <p:anim calcmode="lin" valueType="num" p14:bounceEnd="60000">
                                          <p:cBhvr additive="base">
                                            <p:cTn id="69" dur="750" fill="hold"/>
                                            <p:tgtEl>
                                              <p:spTgt spid="11271"/>
                                            </p:tgtEl>
                                            <p:attrNameLst>
                                              <p:attrName>ppt_y</p:attrName>
                                            </p:attrNameLst>
                                          </p:cBhvr>
                                          <p:tavLst>
                                            <p:tav tm="0">
                                              <p:val>
                                                <p:strVal val="1+#ppt_h/2"/>
                                              </p:val>
                                            </p:tav>
                                            <p:tav tm="100000">
                                              <p:val>
                                                <p:strVal val="#ppt_y"/>
                                              </p:val>
                                            </p:tav>
                                          </p:tavLst>
                                        </p:anim>
                                      </p:childTnLst>
                                    </p:cTn>
                                  </p:par>
                                  <p:par>
                                    <p:cTn id="70" presetID="53" presetClass="entr" presetSubtype="16" fill="hold" grpId="0" nodeType="withEffect">
                                      <p:stCondLst>
                                        <p:cond delay="2700"/>
                                      </p:stCondLst>
                                      <p:childTnLst>
                                        <p:set>
                                          <p:cBhvr>
                                            <p:cTn id="71" dur="1" fill="hold">
                                              <p:stCondLst>
                                                <p:cond delay="0"/>
                                              </p:stCondLst>
                                            </p:cTn>
                                            <p:tgtEl>
                                              <p:spTgt spid="11281"/>
                                            </p:tgtEl>
                                            <p:attrNameLst>
                                              <p:attrName>style.visibility</p:attrName>
                                            </p:attrNameLst>
                                          </p:cBhvr>
                                          <p:to>
                                            <p:strVal val="visible"/>
                                          </p:to>
                                        </p:set>
                                        <p:anim calcmode="lin" valueType="num">
                                          <p:cBhvr>
                                            <p:cTn id="72" dur="300" fill="hold"/>
                                            <p:tgtEl>
                                              <p:spTgt spid="11281"/>
                                            </p:tgtEl>
                                            <p:attrNameLst>
                                              <p:attrName>ppt_w</p:attrName>
                                            </p:attrNameLst>
                                          </p:cBhvr>
                                          <p:tavLst>
                                            <p:tav tm="0">
                                              <p:val>
                                                <p:fltVal val="0"/>
                                              </p:val>
                                            </p:tav>
                                            <p:tav tm="100000">
                                              <p:val>
                                                <p:strVal val="#ppt_w"/>
                                              </p:val>
                                            </p:tav>
                                          </p:tavLst>
                                        </p:anim>
                                        <p:anim calcmode="lin" valueType="num">
                                          <p:cBhvr>
                                            <p:cTn id="73" dur="300" fill="hold"/>
                                            <p:tgtEl>
                                              <p:spTgt spid="11281"/>
                                            </p:tgtEl>
                                            <p:attrNameLst>
                                              <p:attrName>ppt_h</p:attrName>
                                            </p:attrNameLst>
                                          </p:cBhvr>
                                          <p:tavLst>
                                            <p:tav tm="0">
                                              <p:val>
                                                <p:fltVal val="0"/>
                                              </p:val>
                                            </p:tav>
                                            <p:tav tm="100000">
                                              <p:val>
                                                <p:strVal val="#ppt_h"/>
                                              </p:val>
                                            </p:tav>
                                          </p:tavLst>
                                        </p:anim>
                                        <p:animEffect transition="in" filter="fade">
                                          <p:cBhvr>
                                            <p:cTn id="74" dur="300"/>
                                            <p:tgtEl>
                                              <p:spTgt spid="11281"/>
                                            </p:tgtEl>
                                          </p:cBhvr>
                                        </p:animEffect>
                                      </p:childTnLst>
                                    </p:cTn>
                                  </p:par>
                                  <p:par>
                                    <p:cTn id="75" presetID="6" presetClass="emph" presetSubtype="0" autoRev="1" fill="hold" grpId="1" nodeType="withEffect">
                                      <p:stCondLst>
                                        <p:cond delay="3000"/>
                                      </p:stCondLst>
                                      <p:childTnLst>
                                        <p:animScale>
                                          <p:cBhvr>
                                            <p:cTn id="76" dur="150" fill="hold"/>
                                            <p:tgtEl>
                                              <p:spTgt spid="11281"/>
                                            </p:tgtEl>
                                          </p:cBhvr>
                                          <p:by x="110000" y="110000"/>
                                        </p:animScale>
                                      </p:childTnLst>
                                    </p:cTn>
                                  </p:par>
                                  <p:par>
                                    <p:cTn id="77" presetID="53" presetClass="entr" presetSubtype="16" fill="hold" grpId="0" nodeType="withEffect">
                                      <p:stCondLst>
                                        <p:cond delay="2700"/>
                                      </p:stCondLst>
                                      <p:childTnLst>
                                        <p:set>
                                          <p:cBhvr>
                                            <p:cTn id="78" dur="1" fill="hold">
                                              <p:stCondLst>
                                                <p:cond delay="0"/>
                                              </p:stCondLst>
                                            </p:cTn>
                                            <p:tgtEl>
                                              <p:spTgt spid="11283"/>
                                            </p:tgtEl>
                                            <p:attrNameLst>
                                              <p:attrName>style.visibility</p:attrName>
                                            </p:attrNameLst>
                                          </p:cBhvr>
                                          <p:to>
                                            <p:strVal val="visible"/>
                                          </p:to>
                                        </p:set>
                                        <p:anim calcmode="lin" valueType="num">
                                          <p:cBhvr>
                                            <p:cTn id="79" dur="300" fill="hold"/>
                                            <p:tgtEl>
                                              <p:spTgt spid="11283"/>
                                            </p:tgtEl>
                                            <p:attrNameLst>
                                              <p:attrName>ppt_w</p:attrName>
                                            </p:attrNameLst>
                                          </p:cBhvr>
                                          <p:tavLst>
                                            <p:tav tm="0">
                                              <p:val>
                                                <p:fltVal val="0"/>
                                              </p:val>
                                            </p:tav>
                                            <p:tav tm="100000">
                                              <p:val>
                                                <p:strVal val="#ppt_w"/>
                                              </p:val>
                                            </p:tav>
                                          </p:tavLst>
                                        </p:anim>
                                        <p:anim calcmode="lin" valueType="num">
                                          <p:cBhvr>
                                            <p:cTn id="80" dur="300" fill="hold"/>
                                            <p:tgtEl>
                                              <p:spTgt spid="11283"/>
                                            </p:tgtEl>
                                            <p:attrNameLst>
                                              <p:attrName>ppt_h</p:attrName>
                                            </p:attrNameLst>
                                          </p:cBhvr>
                                          <p:tavLst>
                                            <p:tav tm="0">
                                              <p:val>
                                                <p:fltVal val="0"/>
                                              </p:val>
                                            </p:tav>
                                            <p:tav tm="100000">
                                              <p:val>
                                                <p:strVal val="#ppt_h"/>
                                              </p:val>
                                            </p:tav>
                                          </p:tavLst>
                                        </p:anim>
                                        <p:animEffect transition="in" filter="fade">
                                          <p:cBhvr>
                                            <p:cTn id="81" dur="300"/>
                                            <p:tgtEl>
                                              <p:spTgt spid="11283"/>
                                            </p:tgtEl>
                                          </p:cBhvr>
                                        </p:animEffect>
                                      </p:childTnLst>
                                    </p:cTn>
                                  </p:par>
                                  <p:par>
                                    <p:cTn id="82" presetID="6" presetClass="emph" presetSubtype="0" autoRev="1" fill="hold" grpId="1" nodeType="withEffect">
                                      <p:stCondLst>
                                        <p:cond delay="3000"/>
                                      </p:stCondLst>
                                      <p:childTnLst>
                                        <p:animScale>
                                          <p:cBhvr>
                                            <p:cTn id="83" dur="150" fill="hold"/>
                                            <p:tgtEl>
                                              <p:spTgt spid="11283"/>
                                            </p:tgtEl>
                                          </p:cBhvr>
                                          <p:by x="110000" y="110000"/>
                                        </p:animScale>
                                      </p:childTnLst>
                                    </p:cTn>
                                  </p:par>
                                  <p:par>
                                    <p:cTn id="84" presetID="2" presetClass="entr" presetSubtype="4" fill="hold" grpId="0" nodeType="withEffect" p14:presetBounceEnd="60000">
                                      <p:stCondLst>
                                        <p:cond delay="3000"/>
                                      </p:stCondLst>
                                      <p:childTnLst>
                                        <p:set>
                                          <p:cBhvr>
                                            <p:cTn id="85" dur="1" fill="hold">
                                              <p:stCondLst>
                                                <p:cond delay="0"/>
                                              </p:stCondLst>
                                            </p:cTn>
                                            <p:tgtEl>
                                              <p:spTgt spid="11272"/>
                                            </p:tgtEl>
                                            <p:attrNameLst>
                                              <p:attrName>style.visibility</p:attrName>
                                            </p:attrNameLst>
                                          </p:cBhvr>
                                          <p:to>
                                            <p:strVal val="visible"/>
                                          </p:to>
                                        </p:set>
                                        <p:anim calcmode="lin" valueType="num" p14:bounceEnd="60000">
                                          <p:cBhvr additive="base">
                                            <p:cTn id="86" dur="750" fill="hold"/>
                                            <p:tgtEl>
                                              <p:spTgt spid="11272"/>
                                            </p:tgtEl>
                                            <p:attrNameLst>
                                              <p:attrName>ppt_x</p:attrName>
                                            </p:attrNameLst>
                                          </p:cBhvr>
                                          <p:tavLst>
                                            <p:tav tm="0">
                                              <p:val>
                                                <p:strVal val="#ppt_x"/>
                                              </p:val>
                                            </p:tav>
                                            <p:tav tm="100000">
                                              <p:val>
                                                <p:strVal val="#ppt_x"/>
                                              </p:val>
                                            </p:tav>
                                          </p:tavLst>
                                        </p:anim>
                                        <p:anim calcmode="lin" valueType="num" p14:bounceEnd="60000">
                                          <p:cBhvr additive="base">
                                            <p:cTn id="87" dur="750" fill="hold"/>
                                            <p:tgtEl>
                                              <p:spTgt spid="11272"/>
                                            </p:tgtEl>
                                            <p:attrNameLst>
                                              <p:attrName>ppt_y</p:attrName>
                                            </p:attrNameLst>
                                          </p:cBhvr>
                                          <p:tavLst>
                                            <p:tav tm="0">
                                              <p:val>
                                                <p:strVal val="1+#ppt_h/2"/>
                                              </p:val>
                                            </p:tav>
                                            <p:tav tm="100000">
                                              <p:val>
                                                <p:strVal val="#ppt_y"/>
                                              </p:val>
                                            </p:tav>
                                          </p:tavLst>
                                        </p:anim>
                                      </p:childTnLst>
                                    </p:cTn>
                                  </p:par>
                                  <p:par>
                                    <p:cTn id="88" presetID="53" presetClass="entr" presetSubtype="16" fill="hold" grpId="0" nodeType="withEffect">
                                      <p:stCondLst>
                                        <p:cond delay="3000"/>
                                      </p:stCondLst>
                                      <p:childTnLst>
                                        <p:set>
                                          <p:cBhvr>
                                            <p:cTn id="89" dur="1" fill="hold">
                                              <p:stCondLst>
                                                <p:cond delay="0"/>
                                              </p:stCondLst>
                                            </p:cTn>
                                            <p:tgtEl>
                                              <p:spTgt spid="11278"/>
                                            </p:tgtEl>
                                            <p:attrNameLst>
                                              <p:attrName>style.visibility</p:attrName>
                                            </p:attrNameLst>
                                          </p:cBhvr>
                                          <p:to>
                                            <p:strVal val="visible"/>
                                          </p:to>
                                        </p:set>
                                        <p:anim calcmode="lin" valueType="num">
                                          <p:cBhvr>
                                            <p:cTn id="90" dur="300" fill="hold"/>
                                            <p:tgtEl>
                                              <p:spTgt spid="11278"/>
                                            </p:tgtEl>
                                            <p:attrNameLst>
                                              <p:attrName>ppt_w</p:attrName>
                                            </p:attrNameLst>
                                          </p:cBhvr>
                                          <p:tavLst>
                                            <p:tav tm="0">
                                              <p:val>
                                                <p:fltVal val="0"/>
                                              </p:val>
                                            </p:tav>
                                            <p:tav tm="100000">
                                              <p:val>
                                                <p:strVal val="#ppt_w"/>
                                              </p:val>
                                            </p:tav>
                                          </p:tavLst>
                                        </p:anim>
                                        <p:anim calcmode="lin" valueType="num">
                                          <p:cBhvr>
                                            <p:cTn id="91" dur="300" fill="hold"/>
                                            <p:tgtEl>
                                              <p:spTgt spid="11278"/>
                                            </p:tgtEl>
                                            <p:attrNameLst>
                                              <p:attrName>ppt_h</p:attrName>
                                            </p:attrNameLst>
                                          </p:cBhvr>
                                          <p:tavLst>
                                            <p:tav tm="0">
                                              <p:val>
                                                <p:fltVal val="0"/>
                                              </p:val>
                                            </p:tav>
                                            <p:tav tm="100000">
                                              <p:val>
                                                <p:strVal val="#ppt_h"/>
                                              </p:val>
                                            </p:tav>
                                          </p:tavLst>
                                        </p:anim>
                                        <p:animEffect transition="in" filter="fade">
                                          <p:cBhvr>
                                            <p:cTn id="92" dur="300"/>
                                            <p:tgtEl>
                                              <p:spTgt spid="11278"/>
                                            </p:tgtEl>
                                          </p:cBhvr>
                                        </p:animEffect>
                                      </p:childTnLst>
                                    </p:cTn>
                                  </p:par>
                                  <p:par>
                                    <p:cTn id="93" presetID="6" presetClass="emph" presetSubtype="0" autoRev="1" fill="hold" grpId="1" nodeType="withEffect">
                                      <p:stCondLst>
                                        <p:cond delay="3300"/>
                                      </p:stCondLst>
                                      <p:childTnLst>
                                        <p:animScale>
                                          <p:cBhvr>
                                            <p:cTn id="94" dur="150" fill="hold"/>
                                            <p:tgtEl>
                                              <p:spTgt spid="11278"/>
                                            </p:tgtEl>
                                          </p:cBhvr>
                                          <p:by x="110000" y="110000"/>
                                        </p:animScale>
                                      </p:childTnLst>
                                    </p:cTn>
                                  </p:par>
                                  <p:par>
                                    <p:cTn id="95" presetID="53" presetClass="entr" presetSubtype="16" fill="hold" grpId="0" nodeType="withEffect">
                                      <p:stCondLst>
                                        <p:cond delay="3000"/>
                                      </p:stCondLst>
                                      <p:childTnLst>
                                        <p:set>
                                          <p:cBhvr>
                                            <p:cTn id="96" dur="1" fill="hold">
                                              <p:stCondLst>
                                                <p:cond delay="0"/>
                                              </p:stCondLst>
                                            </p:cTn>
                                            <p:tgtEl>
                                              <p:spTgt spid="11282"/>
                                            </p:tgtEl>
                                            <p:attrNameLst>
                                              <p:attrName>style.visibility</p:attrName>
                                            </p:attrNameLst>
                                          </p:cBhvr>
                                          <p:to>
                                            <p:strVal val="visible"/>
                                          </p:to>
                                        </p:set>
                                        <p:anim calcmode="lin" valueType="num">
                                          <p:cBhvr>
                                            <p:cTn id="97" dur="300" fill="hold"/>
                                            <p:tgtEl>
                                              <p:spTgt spid="11282"/>
                                            </p:tgtEl>
                                            <p:attrNameLst>
                                              <p:attrName>ppt_w</p:attrName>
                                            </p:attrNameLst>
                                          </p:cBhvr>
                                          <p:tavLst>
                                            <p:tav tm="0">
                                              <p:val>
                                                <p:fltVal val="0"/>
                                              </p:val>
                                            </p:tav>
                                            <p:tav tm="100000">
                                              <p:val>
                                                <p:strVal val="#ppt_w"/>
                                              </p:val>
                                            </p:tav>
                                          </p:tavLst>
                                        </p:anim>
                                        <p:anim calcmode="lin" valueType="num">
                                          <p:cBhvr>
                                            <p:cTn id="98" dur="300" fill="hold"/>
                                            <p:tgtEl>
                                              <p:spTgt spid="11282"/>
                                            </p:tgtEl>
                                            <p:attrNameLst>
                                              <p:attrName>ppt_h</p:attrName>
                                            </p:attrNameLst>
                                          </p:cBhvr>
                                          <p:tavLst>
                                            <p:tav tm="0">
                                              <p:val>
                                                <p:fltVal val="0"/>
                                              </p:val>
                                            </p:tav>
                                            <p:tav tm="100000">
                                              <p:val>
                                                <p:strVal val="#ppt_h"/>
                                              </p:val>
                                            </p:tav>
                                          </p:tavLst>
                                        </p:anim>
                                        <p:animEffect transition="in" filter="fade">
                                          <p:cBhvr>
                                            <p:cTn id="99" dur="300"/>
                                            <p:tgtEl>
                                              <p:spTgt spid="11282"/>
                                            </p:tgtEl>
                                          </p:cBhvr>
                                        </p:animEffect>
                                      </p:childTnLst>
                                    </p:cTn>
                                  </p:par>
                                  <p:par>
                                    <p:cTn id="100" presetID="6" presetClass="emph" presetSubtype="0" autoRev="1" fill="hold" grpId="1" nodeType="withEffect">
                                      <p:stCondLst>
                                        <p:cond delay="3300"/>
                                      </p:stCondLst>
                                      <p:childTnLst>
                                        <p:animScale>
                                          <p:cBhvr>
                                            <p:cTn id="101" dur="150" fill="hold"/>
                                            <p:tgtEl>
                                              <p:spTgt spid="11282"/>
                                            </p:tgtEl>
                                          </p:cBhvr>
                                          <p:by x="110000" y="110000"/>
                                        </p:animScale>
                                      </p:childTnLst>
                                    </p:cTn>
                                  </p:par>
                                  <p:par>
                                    <p:cTn id="102" presetID="2" presetClass="entr" presetSubtype="4" fill="hold" grpId="0" nodeType="withEffect" p14:presetBounceEnd="60000">
                                      <p:stCondLst>
                                        <p:cond delay="3300"/>
                                      </p:stCondLst>
                                      <p:childTnLst>
                                        <p:set>
                                          <p:cBhvr>
                                            <p:cTn id="103" dur="1" fill="hold">
                                              <p:stCondLst>
                                                <p:cond delay="0"/>
                                              </p:stCondLst>
                                            </p:cTn>
                                            <p:tgtEl>
                                              <p:spTgt spid="11274"/>
                                            </p:tgtEl>
                                            <p:attrNameLst>
                                              <p:attrName>style.visibility</p:attrName>
                                            </p:attrNameLst>
                                          </p:cBhvr>
                                          <p:to>
                                            <p:strVal val="visible"/>
                                          </p:to>
                                        </p:set>
                                        <p:anim calcmode="lin" valueType="num" p14:bounceEnd="60000">
                                          <p:cBhvr additive="base">
                                            <p:cTn id="104" dur="750" fill="hold"/>
                                            <p:tgtEl>
                                              <p:spTgt spid="11274"/>
                                            </p:tgtEl>
                                            <p:attrNameLst>
                                              <p:attrName>ppt_x</p:attrName>
                                            </p:attrNameLst>
                                          </p:cBhvr>
                                          <p:tavLst>
                                            <p:tav tm="0">
                                              <p:val>
                                                <p:strVal val="#ppt_x"/>
                                              </p:val>
                                            </p:tav>
                                            <p:tav tm="100000">
                                              <p:val>
                                                <p:strVal val="#ppt_x"/>
                                              </p:val>
                                            </p:tav>
                                          </p:tavLst>
                                        </p:anim>
                                        <p:anim calcmode="lin" valueType="num" p14:bounceEnd="60000">
                                          <p:cBhvr additive="base">
                                            <p:cTn id="105" dur="750" fill="hold"/>
                                            <p:tgtEl>
                                              <p:spTgt spid="11274"/>
                                            </p:tgtEl>
                                            <p:attrNameLst>
                                              <p:attrName>ppt_y</p:attrName>
                                            </p:attrNameLst>
                                          </p:cBhvr>
                                          <p:tavLst>
                                            <p:tav tm="0">
                                              <p:val>
                                                <p:strVal val="1+#ppt_h/2"/>
                                              </p:val>
                                            </p:tav>
                                            <p:tav tm="100000">
                                              <p:val>
                                                <p:strVal val="#ppt_y"/>
                                              </p:val>
                                            </p:tav>
                                          </p:tavLst>
                                        </p:anim>
                                      </p:childTnLst>
                                    </p:cTn>
                                  </p:par>
                                  <p:par>
                                    <p:cTn id="106" presetID="53" presetClass="entr" presetSubtype="16" fill="hold" grpId="0" nodeType="withEffect">
                                      <p:stCondLst>
                                        <p:cond delay="3300"/>
                                      </p:stCondLst>
                                      <p:childTnLst>
                                        <p:set>
                                          <p:cBhvr>
                                            <p:cTn id="107" dur="1" fill="hold">
                                              <p:stCondLst>
                                                <p:cond delay="0"/>
                                              </p:stCondLst>
                                            </p:cTn>
                                            <p:tgtEl>
                                              <p:spTgt spid="11279"/>
                                            </p:tgtEl>
                                            <p:attrNameLst>
                                              <p:attrName>style.visibility</p:attrName>
                                            </p:attrNameLst>
                                          </p:cBhvr>
                                          <p:to>
                                            <p:strVal val="visible"/>
                                          </p:to>
                                        </p:set>
                                        <p:anim calcmode="lin" valueType="num">
                                          <p:cBhvr>
                                            <p:cTn id="108" dur="300" fill="hold"/>
                                            <p:tgtEl>
                                              <p:spTgt spid="11279"/>
                                            </p:tgtEl>
                                            <p:attrNameLst>
                                              <p:attrName>ppt_w</p:attrName>
                                            </p:attrNameLst>
                                          </p:cBhvr>
                                          <p:tavLst>
                                            <p:tav tm="0">
                                              <p:val>
                                                <p:fltVal val="0"/>
                                              </p:val>
                                            </p:tav>
                                            <p:tav tm="100000">
                                              <p:val>
                                                <p:strVal val="#ppt_w"/>
                                              </p:val>
                                            </p:tav>
                                          </p:tavLst>
                                        </p:anim>
                                        <p:anim calcmode="lin" valueType="num">
                                          <p:cBhvr>
                                            <p:cTn id="109" dur="300" fill="hold"/>
                                            <p:tgtEl>
                                              <p:spTgt spid="11279"/>
                                            </p:tgtEl>
                                            <p:attrNameLst>
                                              <p:attrName>ppt_h</p:attrName>
                                            </p:attrNameLst>
                                          </p:cBhvr>
                                          <p:tavLst>
                                            <p:tav tm="0">
                                              <p:val>
                                                <p:fltVal val="0"/>
                                              </p:val>
                                            </p:tav>
                                            <p:tav tm="100000">
                                              <p:val>
                                                <p:strVal val="#ppt_h"/>
                                              </p:val>
                                            </p:tav>
                                          </p:tavLst>
                                        </p:anim>
                                        <p:animEffect transition="in" filter="fade">
                                          <p:cBhvr>
                                            <p:cTn id="110" dur="300"/>
                                            <p:tgtEl>
                                              <p:spTgt spid="11279"/>
                                            </p:tgtEl>
                                          </p:cBhvr>
                                        </p:animEffect>
                                      </p:childTnLst>
                                    </p:cTn>
                                  </p:par>
                                  <p:par>
                                    <p:cTn id="111" presetID="6" presetClass="emph" presetSubtype="0" autoRev="1" fill="hold" grpId="1" nodeType="withEffect">
                                      <p:stCondLst>
                                        <p:cond delay="3600"/>
                                      </p:stCondLst>
                                      <p:childTnLst>
                                        <p:animScale>
                                          <p:cBhvr>
                                            <p:cTn id="112" dur="150" fill="hold"/>
                                            <p:tgtEl>
                                              <p:spTgt spid="11279"/>
                                            </p:tgtEl>
                                          </p:cBhvr>
                                          <p:by x="110000" y="110000"/>
                                        </p:animScale>
                                      </p:childTnLst>
                                    </p:cTn>
                                  </p:par>
                                  <p:par>
                                    <p:cTn id="113" presetID="53" presetClass="entr" presetSubtype="16" fill="hold" grpId="0" nodeType="withEffect">
                                      <p:stCondLst>
                                        <p:cond delay="3300"/>
                                      </p:stCondLst>
                                      <p:childTnLst>
                                        <p:set>
                                          <p:cBhvr>
                                            <p:cTn id="114" dur="1" fill="hold">
                                              <p:stCondLst>
                                                <p:cond delay="0"/>
                                              </p:stCondLst>
                                            </p:cTn>
                                            <p:tgtEl>
                                              <p:spTgt spid="11284"/>
                                            </p:tgtEl>
                                            <p:attrNameLst>
                                              <p:attrName>style.visibility</p:attrName>
                                            </p:attrNameLst>
                                          </p:cBhvr>
                                          <p:to>
                                            <p:strVal val="visible"/>
                                          </p:to>
                                        </p:set>
                                        <p:anim calcmode="lin" valueType="num">
                                          <p:cBhvr>
                                            <p:cTn id="115" dur="300" fill="hold"/>
                                            <p:tgtEl>
                                              <p:spTgt spid="11284"/>
                                            </p:tgtEl>
                                            <p:attrNameLst>
                                              <p:attrName>ppt_w</p:attrName>
                                            </p:attrNameLst>
                                          </p:cBhvr>
                                          <p:tavLst>
                                            <p:tav tm="0">
                                              <p:val>
                                                <p:fltVal val="0"/>
                                              </p:val>
                                            </p:tav>
                                            <p:tav tm="100000">
                                              <p:val>
                                                <p:strVal val="#ppt_w"/>
                                              </p:val>
                                            </p:tav>
                                          </p:tavLst>
                                        </p:anim>
                                        <p:anim calcmode="lin" valueType="num">
                                          <p:cBhvr>
                                            <p:cTn id="116" dur="300" fill="hold"/>
                                            <p:tgtEl>
                                              <p:spTgt spid="11284"/>
                                            </p:tgtEl>
                                            <p:attrNameLst>
                                              <p:attrName>ppt_h</p:attrName>
                                            </p:attrNameLst>
                                          </p:cBhvr>
                                          <p:tavLst>
                                            <p:tav tm="0">
                                              <p:val>
                                                <p:fltVal val="0"/>
                                              </p:val>
                                            </p:tav>
                                            <p:tav tm="100000">
                                              <p:val>
                                                <p:strVal val="#ppt_h"/>
                                              </p:val>
                                            </p:tav>
                                          </p:tavLst>
                                        </p:anim>
                                        <p:animEffect transition="in" filter="fade">
                                          <p:cBhvr>
                                            <p:cTn id="117" dur="300"/>
                                            <p:tgtEl>
                                              <p:spTgt spid="11284"/>
                                            </p:tgtEl>
                                          </p:cBhvr>
                                        </p:animEffect>
                                      </p:childTnLst>
                                    </p:cTn>
                                  </p:par>
                                  <p:par>
                                    <p:cTn id="118" presetID="6" presetClass="emph" presetSubtype="0" autoRev="1" fill="hold" grpId="1" nodeType="withEffect">
                                      <p:stCondLst>
                                        <p:cond delay="3600"/>
                                      </p:stCondLst>
                                      <p:childTnLst>
                                        <p:animScale>
                                          <p:cBhvr>
                                            <p:cTn id="119" dur="150" fill="hold"/>
                                            <p:tgtEl>
                                              <p:spTgt spid="11284"/>
                                            </p:tgtEl>
                                          </p:cBhvr>
                                          <p:by x="110000" y="110000"/>
                                        </p:animScale>
                                      </p:childTnLst>
                                    </p:cTn>
                                  </p:par>
                                  <p:par>
                                    <p:cTn id="120" presetID="2" presetClass="entr" presetSubtype="4" fill="hold" grpId="0" nodeType="withEffect" p14:presetBounceEnd="60000">
                                      <p:stCondLst>
                                        <p:cond delay="3600"/>
                                      </p:stCondLst>
                                      <p:childTnLst>
                                        <p:set>
                                          <p:cBhvr>
                                            <p:cTn id="121" dur="1" fill="hold">
                                              <p:stCondLst>
                                                <p:cond delay="0"/>
                                              </p:stCondLst>
                                            </p:cTn>
                                            <p:tgtEl>
                                              <p:spTgt spid="11275"/>
                                            </p:tgtEl>
                                            <p:attrNameLst>
                                              <p:attrName>style.visibility</p:attrName>
                                            </p:attrNameLst>
                                          </p:cBhvr>
                                          <p:to>
                                            <p:strVal val="visible"/>
                                          </p:to>
                                        </p:set>
                                        <p:anim calcmode="lin" valueType="num" p14:bounceEnd="60000">
                                          <p:cBhvr additive="base">
                                            <p:cTn id="122" dur="750" fill="hold"/>
                                            <p:tgtEl>
                                              <p:spTgt spid="11275"/>
                                            </p:tgtEl>
                                            <p:attrNameLst>
                                              <p:attrName>ppt_x</p:attrName>
                                            </p:attrNameLst>
                                          </p:cBhvr>
                                          <p:tavLst>
                                            <p:tav tm="0">
                                              <p:val>
                                                <p:strVal val="#ppt_x"/>
                                              </p:val>
                                            </p:tav>
                                            <p:tav tm="100000">
                                              <p:val>
                                                <p:strVal val="#ppt_x"/>
                                              </p:val>
                                            </p:tav>
                                          </p:tavLst>
                                        </p:anim>
                                        <p:anim calcmode="lin" valueType="num" p14:bounceEnd="60000">
                                          <p:cBhvr additive="base">
                                            <p:cTn id="123" dur="750" fill="hold"/>
                                            <p:tgtEl>
                                              <p:spTgt spid="11275"/>
                                            </p:tgtEl>
                                            <p:attrNameLst>
                                              <p:attrName>ppt_y</p:attrName>
                                            </p:attrNameLst>
                                          </p:cBhvr>
                                          <p:tavLst>
                                            <p:tav tm="0">
                                              <p:val>
                                                <p:strVal val="1+#ppt_h/2"/>
                                              </p:val>
                                            </p:tav>
                                            <p:tav tm="100000">
                                              <p:val>
                                                <p:strVal val="#ppt_y"/>
                                              </p:val>
                                            </p:tav>
                                          </p:tavLst>
                                        </p:anim>
                                      </p:childTnLst>
                                    </p:cTn>
                                  </p:par>
                                  <p:par>
                                    <p:cTn id="124" presetID="53" presetClass="entr" presetSubtype="16" fill="hold" grpId="0" nodeType="withEffect">
                                      <p:stCondLst>
                                        <p:cond delay="3600"/>
                                      </p:stCondLst>
                                      <p:childTnLst>
                                        <p:set>
                                          <p:cBhvr>
                                            <p:cTn id="125" dur="1" fill="hold">
                                              <p:stCondLst>
                                                <p:cond delay="0"/>
                                              </p:stCondLst>
                                            </p:cTn>
                                            <p:tgtEl>
                                              <p:spTgt spid="11277"/>
                                            </p:tgtEl>
                                            <p:attrNameLst>
                                              <p:attrName>style.visibility</p:attrName>
                                            </p:attrNameLst>
                                          </p:cBhvr>
                                          <p:to>
                                            <p:strVal val="visible"/>
                                          </p:to>
                                        </p:set>
                                        <p:anim calcmode="lin" valueType="num">
                                          <p:cBhvr>
                                            <p:cTn id="126" dur="300" fill="hold"/>
                                            <p:tgtEl>
                                              <p:spTgt spid="11277"/>
                                            </p:tgtEl>
                                            <p:attrNameLst>
                                              <p:attrName>ppt_w</p:attrName>
                                            </p:attrNameLst>
                                          </p:cBhvr>
                                          <p:tavLst>
                                            <p:tav tm="0">
                                              <p:val>
                                                <p:fltVal val="0"/>
                                              </p:val>
                                            </p:tav>
                                            <p:tav tm="100000">
                                              <p:val>
                                                <p:strVal val="#ppt_w"/>
                                              </p:val>
                                            </p:tav>
                                          </p:tavLst>
                                        </p:anim>
                                        <p:anim calcmode="lin" valueType="num">
                                          <p:cBhvr>
                                            <p:cTn id="127" dur="300" fill="hold"/>
                                            <p:tgtEl>
                                              <p:spTgt spid="11277"/>
                                            </p:tgtEl>
                                            <p:attrNameLst>
                                              <p:attrName>ppt_h</p:attrName>
                                            </p:attrNameLst>
                                          </p:cBhvr>
                                          <p:tavLst>
                                            <p:tav tm="0">
                                              <p:val>
                                                <p:fltVal val="0"/>
                                              </p:val>
                                            </p:tav>
                                            <p:tav tm="100000">
                                              <p:val>
                                                <p:strVal val="#ppt_h"/>
                                              </p:val>
                                            </p:tav>
                                          </p:tavLst>
                                        </p:anim>
                                        <p:animEffect transition="in" filter="fade">
                                          <p:cBhvr>
                                            <p:cTn id="128" dur="300"/>
                                            <p:tgtEl>
                                              <p:spTgt spid="11277"/>
                                            </p:tgtEl>
                                          </p:cBhvr>
                                        </p:animEffect>
                                      </p:childTnLst>
                                    </p:cTn>
                                  </p:par>
                                  <p:par>
                                    <p:cTn id="129" presetID="6" presetClass="emph" presetSubtype="0" autoRev="1" fill="hold" grpId="1" nodeType="withEffect">
                                      <p:stCondLst>
                                        <p:cond delay="3900"/>
                                      </p:stCondLst>
                                      <p:childTnLst>
                                        <p:animScale>
                                          <p:cBhvr>
                                            <p:cTn id="130" dur="150" fill="hold"/>
                                            <p:tgtEl>
                                              <p:spTgt spid="11277"/>
                                            </p:tgtEl>
                                          </p:cBhvr>
                                          <p:by x="110000" y="110000"/>
                                        </p:animScale>
                                      </p:childTnLst>
                                    </p:cTn>
                                  </p:par>
                                  <p:par>
                                    <p:cTn id="131" presetID="53" presetClass="entr" presetSubtype="16" fill="hold" grpId="0" nodeType="withEffect">
                                      <p:stCondLst>
                                        <p:cond delay="3600"/>
                                      </p:stCondLst>
                                      <p:childTnLst>
                                        <p:set>
                                          <p:cBhvr>
                                            <p:cTn id="132" dur="1" fill="hold">
                                              <p:stCondLst>
                                                <p:cond delay="0"/>
                                              </p:stCondLst>
                                            </p:cTn>
                                            <p:tgtEl>
                                              <p:spTgt spid="11285"/>
                                            </p:tgtEl>
                                            <p:attrNameLst>
                                              <p:attrName>style.visibility</p:attrName>
                                            </p:attrNameLst>
                                          </p:cBhvr>
                                          <p:to>
                                            <p:strVal val="visible"/>
                                          </p:to>
                                        </p:set>
                                        <p:anim calcmode="lin" valueType="num">
                                          <p:cBhvr>
                                            <p:cTn id="133" dur="300" fill="hold"/>
                                            <p:tgtEl>
                                              <p:spTgt spid="11285"/>
                                            </p:tgtEl>
                                            <p:attrNameLst>
                                              <p:attrName>ppt_w</p:attrName>
                                            </p:attrNameLst>
                                          </p:cBhvr>
                                          <p:tavLst>
                                            <p:tav tm="0">
                                              <p:val>
                                                <p:fltVal val="0"/>
                                              </p:val>
                                            </p:tav>
                                            <p:tav tm="100000">
                                              <p:val>
                                                <p:strVal val="#ppt_w"/>
                                              </p:val>
                                            </p:tav>
                                          </p:tavLst>
                                        </p:anim>
                                        <p:anim calcmode="lin" valueType="num">
                                          <p:cBhvr>
                                            <p:cTn id="134" dur="300" fill="hold"/>
                                            <p:tgtEl>
                                              <p:spTgt spid="11285"/>
                                            </p:tgtEl>
                                            <p:attrNameLst>
                                              <p:attrName>ppt_h</p:attrName>
                                            </p:attrNameLst>
                                          </p:cBhvr>
                                          <p:tavLst>
                                            <p:tav tm="0">
                                              <p:val>
                                                <p:fltVal val="0"/>
                                              </p:val>
                                            </p:tav>
                                            <p:tav tm="100000">
                                              <p:val>
                                                <p:strVal val="#ppt_h"/>
                                              </p:val>
                                            </p:tav>
                                          </p:tavLst>
                                        </p:anim>
                                        <p:animEffect transition="in" filter="fade">
                                          <p:cBhvr>
                                            <p:cTn id="135" dur="300"/>
                                            <p:tgtEl>
                                              <p:spTgt spid="11285"/>
                                            </p:tgtEl>
                                          </p:cBhvr>
                                        </p:animEffect>
                                      </p:childTnLst>
                                    </p:cTn>
                                  </p:par>
                                  <p:par>
                                    <p:cTn id="136" presetID="6" presetClass="emph" presetSubtype="0" autoRev="1" fill="hold" grpId="1" nodeType="withEffect">
                                      <p:stCondLst>
                                        <p:cond delay="3900"/>
                                      </p:stCondLst>
                                      <p:childTnLst>
                                        <p:animScale>
                                          <p:cBhvr>
                                            <p:cTn id="137" dur="150" fill="hold"/>
                                            <p:tgtEl>
                                              <p:spTgt spid="11285"/>
                                            </p:tgtEl>
                                          </p:cBhvr>
                                          <p:by x="110000" y="110000"/>
                                        </p:animScale>
                                      </p:childTnLst>
                                    </p:cTn>
                                  </p:par>
                                  <p:par>
                                    <p:cTn id="138" presetID="2" presetClass="entr" presetSubtype="4" fill="hold" grpId="0" nodeType="withEffect" p14:presetBounceEnd="60000">
                                      <p:stCondLst>
                                        <p:cond delay="3900"/>
                                      </p:stCondLst>
                                      <p:childTnLst>
                                        <p:set>
                                          <p:cBhvr>
                                            <p:cTn id="139" dur="1" fill="hold">
                                              <p:stCondLst>
                                                <p:cond delay="0"/>
                                              </p:stCondLst>
                                            </p:cTn>
                                            <p:tgtEl>
                                              <p:spTgt spid="11276"/>
                                            </p:tgtEl>
                                            <p:attrNameLst>
                                              <p:attrName>style.visibility</p:attrName>
                                            </p:attrNameLst>
                                          </p:cBhvr>
                                          <p:to>
                                            <p:strVal val="visible"/>
                                          </p:to>
                                        </p:set>
                                        <p:anim calcmode="lin" valueType="num" p14:bounceEnd="60000">
                                          <p:cBhvr additive="base">
                                            <p:cTn id="140" dur="750" fill="hold"/>
                                            <p:tgtEl>
                                              <p:spTgt spid="11276"/>
                                            </p:tgtEl>
                                            <p:attrNameLst>
                                              <p:attrName>ppt_x</p:attrName>
                                            </p:attrNameLst>
                                          </p:cBhvr>
                                          <p:tavLst>
                                            <p:tav tm="0">
                                              <p:val>
                                                <p:strVal val="#ppt_x"/>
                                              </p:val>
                                            </p:tav>
                                            <p:tav tm="100000">
                                              <p:val>
                                                <p:strVal val="#ppt_x"/>
                                              </p:val>
                                            </p:tav>
                                          </p:tavLst>
                                        </p:anim>
                                        <p:anim calcmode="lin" valueType="num" p14:bounceEnd="60000">
                                          <p:cBhvr additive="base">
                                            <p:cTn id="141" dur="750" fill="hold"/>
                                            <p:tgtEl>
                                              <p:spTgt spid="11276"/>
                                            </p:tgtEl>
                                            <p:attrNameLst>
                                              <p:attrName>ppt_y</p:attrName>
                                            </p:attrNameLst>
                                          </p:cBhvr>
                                          <p:tavLst>
                                            <p:tav tm="0">
                                              <p:val>
                                                <p:strVal val="1+#ppt_h/2"/>
                                              </p:val>
                                            </p:tav>
                                            <p:tav tm="100000">
                                              <p:val>
                                                <p:strVal val="#ppt_y"/>
                                              </p:val>
                                            </p:tav>
                                          </p:tavLst>
                                        </p:anim>
                                      </p:childTnLst>
                                    </p:cTn>
                                  </p:par>
                                  <p:par>
                                    <p:cTn id="142" presetID="53" presetClass="entr" presetSubtype="16" fill="hold" grpId="0" nodeType="withEffect">
                                      <p:stCondLst>
                                        <p:cond delay="3900"/>
                                      </p:stCondLst>
                                      <p:childTnLst>
                                        <p:set>
                                          <p:cBhvr>
                                            <p:cTn id="143" dur="1" fill="hold">
                                              <p:stCondLst>
                                                <p:cond delay="0"/>
                                              </p:stCondLst>
                                            </p:cTn>
                                            <p:tgtEl>
                                              <p:spTgt spid="11280"/>
                                            </p:tgtEl>
                                            <p:attrNameLst>
                                              <p:attrName>style.visibility</p:attrName>
                                            </p:attrNameLst>
                                          </p:cBhvr>
                                          <p:to>
                                            <p:strVal val="visible"/>
                                          </p:to>
                                        </p:set>
                                        <p:anim calcmode="lin" valueType="num">
                                          <p:cBhvr>
                                            <p:cTn id="144" dur="300" fill="hold"/>
                                            <p:tgtEl>
                                              <p:spTgt spid="11280"/>
                                            </p:tgtEl>
                                            <p:attrNameLst>
                                              <p:attrName>ppt_w</p:attrName>
                                            </p:attrNameLst>
                                          </p:cBhvr>
                                          <p:tavLst>
                                            <p:tav tm="0">
                                              <p:val>
                                                <p:fltVal val="0"/>
                                              </p:val>
                                            </p:tav>
                                            <p:tav tm="100000">
                                              <p:val>
                                                <p:strVal val="#ppt_w"/>
                                              </p:val>
                                            </p:tav>
                                          </p:tavLst>
                                        </p:anim>
                                        <p:anim calcmode="lin" valueType="num">
                                          <p:cBhvr>
                                            <p:cTn id="145" dur="300" fill="hold"/>
                                            <p:tgtEl>
                                              <p:spTgt spid="11280"/>
                                            </p:tgtEl>
                                            <p:attrNameLst>
                                              <p:attrName>ppt_h</p:attrName>
                                            </p:attrNameLst>
                                          </p:cBhvr>
                                          <p:tavLst>
                                            <p:tav tm="0">
                                              <p:val>
                                                <p:fltVal val="0"/>
                                              </p:val>
                                            </p:tav>
                                            <p:tav tm="100000">
                                              <p:val>
                                                <p:strVal val="#ppt_h"/>
                                              </p:val>
                                            </p:tav>
                                          </p:tavLst>
                                        </p:anim>
                                        <p:animEffect transition="in" filter="fade">
                                          <p:cBhvr>
                                            <p:cTn id="146" dur="300"/>
                                            <p:tgtEl>
                                              <p:spTgt spid="11280"/>
                                            </p:tgtEl>
                                          </p:cBhvr>
                                        </p:animEffect>
                                      </p:childTnLst>
                                    </p:cTn>
                                  </p:par>
                                  <p:par>
                                    <p:cTn id="147" presetID="6" presetClass="emph" presetSubtype="0" autoRev="1" fill="hold" grpId="1" nodeType="withEffect">
                                      <p:stCondLst>
                                        <p:cond delay="4200"/>
                                      </p:stCondLst>
                                      <p:childTnLst>
                                        <p:animScale>
                                          <p:cBhvr>
                                            <p:cTn id="148" dur="150" fill="hold"/>
                                            <p:tgtEl>
                                              <p:spTgt spid="11280"/>
                                            </p:tgtEl>
                                          </p:cBhvr>
                                          <p:by x="110000" y="110000"/>
                                        </p:animScale>
                                      </p:childTnLst>
                                    </p:cTn>
                                  </p:par>
                                  <p:par>
                                    <p:cTn id="149" presetID="53" presetClass="entr" presetSubtype="16" fill="hold" grpId="0" nodeType="withEffect">
                                      <p:stCondLst>
                                        <p:cond delay="3900"/>
                                      </p:stCondLst>
                                      <p:childTnLst>
                                        <p:set>
                                          <p:cBhvr>
                                            <p:cTn id="150" dur="1" fill="hold">
                                              <p:stCondLst>
                                                <p:cond delay="0"/>
                                              </p:stCondLst>
                                            </p:cTn>
                                            <p:tgtEl>
                                              <p:spTgt spid="11286"/>
                                            </p:tgtEl>
                                            <p:attrNameLst>
                                              <p:attrName>style.visibility</p:attrName>
                                            </p:attrNameLst>
                                          </p:cBhvr>
                                          <p:to>
                                            <p:strVal val="visible"/>
                                          </p:to>
                                        </p:set>
                                        <p:anim calcmode="lin" valueType="num">
                                          <p:cBhvr>
                                            <p:cTn id="151" dur="300" fill="hold"/>
                                            <p:tgtEl>
                                              <p:spTgt spid="11286"/>
                                            </p:tgtEl>
                                            <p:attrNameLst>
                                              <p:attrName>ppt_w</p:attrName>
                                            </p:attrNameLst>
                                          </p:cBhvr>
                                          <p:tavLst>
                                            <p:tav tm="0">
                                              <p:val>
                                                <p:fltVal val="0"/>
                                              </p:val>
                                            </p:tav>
                                            <p:tav tm="100000">
                                              <p:val>
                                                <p:strVal val="#ppt_w"/>
                                              </p:val>
                                            </p:tav>
                                          </p:tavLst>
                                        </p:anim>
                                        <p:anim calcmode="lin" valueType="num">
                                          <p:cBhvr>
                                            <p:cTn id="152" dur="300" fill="hold"/>
                                            <p:tgtEl>
                                              <p:spTgt spid="11286"/>
                                            </p:tgtEl>
                                            <p:attrNameLst>
                                              <p:attrName>ppt_h</p:attrName>
                                            </p:attrNameLst>
                                          </p:cBhvr>
                                          <p:tavLst>
                                            <p:tav tm="0">
                                              <p:val>
                                                <p:fltVal val="0"/>
                                              </p:val>
                                            </p:tav>
                                            <p:tav tm="100000">
                                              <p:val>
                                                <p:strVal val="#ppt_h"/>
                                              </p:val>
                                            </p:tav>
                                          </p:tavLst>
                                        </p:anim>
                                        <p:animEffect transition="in" filter="fade">
                                          <p:cBhvr>
                                            <p:cTn id="153" dur="300"/>
                                            <p:tgtEl>
                                              <p:spTgt spid="11286"/>
                                            </p:tgtEl>
                                          </p:cBhvr>
                                        </p:animEffect>
                                      </p:childTnLst>
                                    </p:cTn>
                                  </p:par>
                                  <p:par>
                                    <p:cTn id="154" presetID="6" presetClass="emph" presetSubtype="0" autoRev="1" fill="hold" grpId="1" nodeType="withEffect">
                                      <p:stCondLst>
                                        <p:cond delay="4200"/>
                                      </p:stCondLst>
                                      <p:childTnLst>
                                        <p:animScale>
                                          <p:cBhvr>
                                            <p:cTn id="155" dur="150" fill="hold"/>
                                            <p:tgtEl>
                                              <p:spTgt spid="11286"/>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1" grpId="0" animBg="1"/>
          <p:bldP spid="11272" grpId="0" animBg="1"/>
          <p:bldP spid="11273" grpId="0" animBg="1"/>
          <p:bldP spid="11274" grpId="0" animBg="1"/>
          <p:bldP spid="11275" grpId="0" animBg="1"/>
          <p:bldP spid="11276" grpId="0" animBg="1"/>
          <p:bldP spid="11277" grpId="0" animBg="1"/>
          <p:bldP spid="11277" grpId="1" animBg="1"/>
          <p:bldP spid="11278" grpId="0" animBg="1"/>
          <p:bldP spid="11278" grpId="1" animBg="1"/>
          <p:bldP spid="11279" grpId="0" animBg="1"/>
          <p:bldP spid="11279" grpId="1" animBg="1"/>
          <p:bldP spid="11280" grpId="0" animBg="1"/>
          <p:bldP spid="11280" grpId="1" animBg="1"/>
          <p:bldP spid="11281" grpId="0" animBg="1"/>
          <p:bldP spid="11281" grpId="1" animBg="1"/>
          <p:bldP spid="11282" grpId="0"/>
          <p:bldP spid="11282" grpId="1"/>
          <p:bldP spid="11283" grpId="0"/>
          <p:bldP spid="11283" grpId="1"/>
          <p:bldP spid="11284" grpId="0"/>
          <p:bldP spid="11284" grpId="1"/>
          <p:bldP spid="11285" grpId="0"/>
          <p:bldP spid="11285" grpId="1"/>
          <p:bldP spid="11286" grpId="0"/>
          <p:bldP spid="11286" grpId="1"/>
          <p:bldP spid="11287" grpId="0"/>
          <p:bldP spid="11288" grpId="0" animBg="1"/>
          <p:bldP spid="11289" grpId="0"/>
          <p:bldP spid="11290" grpId="0" animBg="1"/>
          <p:bldP spid="11291" grpId="0"/>
          <p:bldP spid="11292" grpId="0" animBg="1"/>
          <p:bldP spid="11293" grpId="0"/>
          <p:bldP spid="11294" grpId="0" animBg="1"/>
          <p:bldP spid="11295" grpId="0"/>
          <p:bldP spid="30" grpId="0" animBg="1"/>
          <p:bldP spid="31" grpId="0" animBg="1"/>
          <p:bldP spid="31" grpId="1" animBg="1"/>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1287"/>
                                            </p:tgtEl>
                                            <p:attrNameLst>
                                              <p:attrName>style.visibility</p:attrName>
                                            </p:attrNameLst>
                                          </p:cBhvr>
                                          <p:to>
                                            <p:strVal val="visible"/>
                                          </p:to>
                                        </p:set>
                                        <p:anim calcmode="lin" valueType="num">
                                          <p:cBhvr additive="base">
                                            <p:cTn id="7" dur="750" fill="hold"/>
                                            <p:tgtEl>
                                              <p:spTgt spid="11287"/>
                                            </p:tgtEl>
                                            <p:attrNameLst>
                                              <p:attrName>ppt_x</p:attrName>
                                            </p:attrNameLst>
                                          </p:cBhvr>
                                          <p:tavLst>
                                            <p:tav tm="0">
                                              <p:val>
                                                <p:strVal val="1+#ppt_w/2"/>
                                              </p:val>
                                            </p:tav>
                                            <p:tav tm="100000">
                                              <p:val>
                                                <p:strVal val="#ppt_x"/>
                                              </p:val>
                                            </p:tav>
                                          </p:tavLst>
                                        </p:anim>
                                        <p:anim calcmode="lin" valueType="num">
                                          <p:cBhvr additive="base">
                                            <p:cTn id="8" dur="750" fill="hold"/>
                                            <p:tgtEl>
                                              <p:spTgt spid="11287"/>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100"/>
                                      </p:stCondLst>
                                      <p:childTnLst>
                                        <p:set>
                                          <p:cBhvr>
                                            <p:cTn id="10" dur="1" fill="hold">
                                              <p:stCondLst>
                                                <p:cond delay="0"/>
                                              </p:stCondLst>
                                            </p:cTn>
                                            <p:tgtEl>
                                              <p:spTgt spid="11288"/>
                                            </p:tgtEl>
                                            <p:attrNameLst>
                                              <p:attrName>style.visibility</p:attrName>
                                            </p:attrNameLst>
                                          </p:cBhvr>
                                          <p:to>
                                            <p:strVal val="visible"/>
                                          </p:to>
                                        </p:set>
                                        <p:anim calcmode="lin" valueType="num">
                                          <p:cBhvr additive="base">
                                            <p:cTn id="11" dur="750" fill="hold"/>
                                            <p:tgtEl>
                                              <p:spTgt spid="11288"/>
                                            </p:tgtEl>
                                            <p:attrNameLst>
                                              <p:attrName>ppt_x</p:attrName>
                                            </p:attrNameLst>
                                          </p:cBhvr>
                                          <p:tavLst>
                                            <p:tav tm="0">
                                              <p:val>
                                                <p:strVal val="0-#ppt_w/2"/>
                                              </p:val>
                                            </p:tav>
                                            <p:tav tm="100000">
                                              <p:val>
                                                <p:strVal val="#ppt_x"/>
                                              </p:val>
                                            </p:tav>
                                          </p:tavLst>
                                        </p:anim>
                                        <p:anim calcmode="lin" valueType="num">
                                          <p:cBhvr additive="base">
                                            <p:cTn id="12" dur="750" fill="hold"/>
                                            <p:tgtEl>
                                              <p:spTgt spid="11288"/>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1"/>
                                            </p:tgtEl>
                                            <p:attrNameLst>
                                              <p:attrName>style.visibility</p:attrName>
                                            </p:attrNameLst>
                                          </p:cBhvr>
                                          <p:to>
                                            <p:strVal val="visible"/>
                                          </p:to>
                                        </p:set>
                                        <p:anim calcmode="lin" valueType="num">
                                          <p:cBhvr additive="base">
                                            <p:cTn id="17" dur="5000" fill="hold"/>
                                            <p:tgtEl>
                                              <p:spTgt spid="31"/>
                                            </p:tgtEl>
                                            <p:attrNameLst>
                                              <p:attrName>ppt_x</p:attrName>
                                            </p:attrNameLst>
                                          </p:cBhvr>
                                          <p:tavLst>
                                            <p:tav tm="0">
                                              <p:val>
                                                <p:strVal val="#ppt_x"/>
                                              </p:val>
                                            </p:tav>
                                            <p:tav tm="100000">
                                              <p:val>
                                                <p:strVal val="#ppt_x"/>
                                              </p:val>
                                            </p:tav>
                                          </p:tavLst>
                                        </p:anim>
                                        <p:anim calcmode="lin" valueType="num">
                                          <p:cBhvr additive="base">
                                            <p:cTn id="18" dur="5000" fill="hold"/>
                                            <p:tgtEl>
                                              <p:spTgt spid="31"/>
                                            </p:tgtEl>
                                            <p:attrNameLst>
                                              <p:attrName>ppt_y</p:attrName>
                                            </p:attrNameLst>
                                          </p:cBhvr>
                                          <p:tavLst>
                                            <p:tav tm="0">
                                              <p:val>
                                                <p:strVal val="1+#ppt_h/2"/>
                                              </p:val>
                                            </p:tav>
                                            <p:tav tm="100000">
                                              <p:val>
                                                <p:strVal val="#ppt_y"/>
                                              </p:val>
                                            </p:tav>
                                          </p:tavLst>
                                        </p:anim>
                                      </p:childTnLst>
                                    </p:cTn>
                                  </p:par>
                                </p:childTnLst>
                              </p:cTn>
                            </p:par>
                            <p:par>
                              <p:cTn id="19" fill="hold">
                                <p:stCondLst>
                                  <p:cond delay="5000"/>
                                </p:stCondLst>
                                <p:childTnLst>
                                  <p:par>
                                    <p:cTn id="20" presetID="1" presetClass="exit" presetSubtype="0" fill="hold" grpId="1" nodeType="afterEffect">
                                      <p:stCondLst>
                                        <p:cond delay="3000"/>
                                      </p:stCondLst>
                                      <p:childTnLst>
                                        <p:set>
                                          <p:cBhvr>
                                            <p:cTn id="21" dur="1" fill="hold">
                                              <p:stCondLst>
                                                <p:cond delay="0"/>
                                              </p:stCondLst>
                                            </p:cTn>
                                            <p:tgtEl>
                                              <p:spTgt spid="31"/>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2" fill="hold" grpId="0" nodeType="clickEffect">
                                      <p:stCondLst>
                                        <p:cond delay="0"/>
                                      </p:stCondLst>
                                      <p:childTnLst>
                                        <p:set>
                                          <p:cBhvr>
                                            <p:cTn id="25" dur="1" fill="hold">
                                              <p:stCondLst>
                                                <p:cond delay="0"/>
                                              </p:stCondLst>
                                            </p:cTn>
                                            <p:tgtEl>
                                              <p:spTgt spid="11289"/>
                                            </p:tgtEl>
                                            <p:attrNameLst>
                                              <p:attrName>style.visibility</p:attrName>
                                            </p:attrNameLst>
                                          </p:cBhvr>
                                          <p:to>
                                            <p:strVal val="visible"/>
                                          </p:to>
                                        </p:set>
                                        <p:anim calcmode="lin" valueType="num">
                                          <p:cBhvr additive="base">
                                            <p:cTn id="26" dur="750" fill="hold"/>
                                            <p:tgtEl>
                                              <p:spTgt spid="11289"/>
                                            </p:tgtEl>
                                            <p:attrNameLst>
                                              <p:attrName>ppt_x</p:attrName>
                                            </p:attrNameLst>
                                          </p:cBhvr>
                                          <p:tavLst>
                                            <p:tav tm="0">
                                              <p:val>
                                                <p:strVal val="1+#ppt_w/2"/>
                                              </p:val>
                                            </p:tav>
                                            <p:tav tm="100000">
                                              <p:val>
                                                <p:strVal val="#ppt_x"/>
                                              </p:val>
                                            </p:tav>
                                          </p:tavLst>
                                        </p:anim>
                                        <p:anim calcmode="lin" valueType="num">
                                          <p:cBhvr additive="base">
                                            <p:cTn id="27" dur="750" fill="hold"/>
                                            <p:tgtEl>
                                              <p:spTgt spid="11289"/>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600"/>
                                      </p:stCondLst>
                                      <p:childTnLst>
                                        <p:set>
                                          <p:cBhvr>
                                            <p:cTn id="29" dur="1" fill="hold">
                                              <p:stCondLst>
                                                <p:cond delay="0"/>
                                              </p:stCondLst>
                                            </p:cTn>
                                            <p:tgtEl>
                                              <p:spTgt spid="11290"/>
                                            </p:tgtEl>
                                            <p:attrNameLst>
                                              <p:attrName>style.visibility</p:attrName>
                                            </p:attrNameLst>
                                          </p:cBhvr>
                                          <p:to>
                                            <p:strVal val="visible"/>
                                          </p:to>
                                        </p:set>
                                        <p:anim calcmode="lin" valueType="num">
                                          <p:cBhvr additive="base">
                                            <p:cTn id="30" dur="750" fill="hold"/>
                                            <p:tgtEl>
                                              <p:spTgt spid="11290"/>
                                            </p:tgtEl>
                                            <p:attrNameLst>
                                              <p:attrName>ppt_x</p:attrName>
                                            </p:attrNameLst>
                                          </p:cBhvr>
                                          <p:tavLst>
                                            <p:tav tm="0">
                                              <p:val>
                                                <p:strVal val="0-#ppt_w/2"/>
                                              </p:val>
                                            </p:tav>
                                            <p:tav tm="100000">
                                              <p:val>
                                                <p:strVal val="#ppt_x"/>
                                              </p:val>
                                            </p:tav>
                                          </p:tavLst>
                                        </p:anim>
                                        <p:anim calcmode="lin" valueType="num">
                                          <p:cBhvr additive="base">
                                            <p:cTn id="31" dur="750" fill="hold"/>
                                            <p:tgtEl>
                                              <p:spTgt spid="1129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2" fill="hold" grpId="0" nodeType="clickEffect">
                                      <p:stCondLst>
                                        <p:cond delay="0"/>
                                      </p:stCondLst>
                                      <p:childTnLst>
                                        <p:set>
                                          <p:cBhvr>
                                            <p:cTn id="35" dur="1" fill="hold">
                                              <p:stCondLst>
                                                <p:cond delay="0"/>
                                              </p:stCondLst>
                                            </p:cTn>
                                            <p:tgtEl>
                                              <p:spTgt spid="11291"/>
                                            </p:tgtEl>
                                            <p:attrNameLst>
                                              <p:attrName>style.visibility</p:attrName>
                                            </p:attrNameLst>
                                          </p:cBhvr>
                                          <p:to>
                                            <p:strVal val="visible"/>
                                          </p:to>
                                        </p:set>
                                        <p:anim calcmode="lin" valueType="num">
                                          <p:cBhvr additive="base">
                                            <p:cTn id="36" dur="750" fill="hold"/>
                                            <p:tgtEl>
                                              <p:spTgt spid="11291"/>
                                            </p:tgtEl>
                                            <p:attrNameLst>
                                              <p:attrName>ppt_x</p:attrName>
                                            </p:attrNameLst>
                                          </p:cBhvr>
                                          <p:tavLst>
                                            <p:tav tm="0">
                                              <p:val>
                                                <p:strVal val="1+#ppt_w/2"/>
                                              </p:val>
                                            </p:tav>
                                            <p:tav tm="100000">
                                              <p:val>
                                                <p:strVal val="#ppt_x"/>
                                              </p:val>
                                            </p:tav>
                                          </p:tavLst>
                                        </p:anim>
                                        <p:anim calcmode="lin" valueType="num">
                                          <p:cBhvr additive="base">
                                            <p:cTn id="37" dur="750" fill="hold"/>
                                            <p:tgtEl>
                                              <p:spTgt spid="11291"/>
                                            </p:tgtEl>
                                            <p:attrNameLst>
                                              <p:attrName>ppt_y</p:attrName>
                                            </p:attrNameLst>
                                          </p:cBhvr>
                                          <p:tavLst>
                                            <p:tav tm="0">
                                              <p:val>
                                                <p:strVal val="#ppt_y"/>
                                              </p:val>
                                            </p:tav>
                                            <p:tav tm="100000">
                                              <p:val>
                                                <p:strVal val="#ppt_y"/>
                                              </p:val>
                                            </p:tav>
                                          </p:tavLst>
                                        </p:anim>
                                      </p:childTnLst>
                                    </p:cTn>
                                  </p:par>
                                  <p:par>
                                    <p:cTn id="38" presetID="2" presetClass="entr" presetSubtype="8" fill="hold" grpId="0" nodeType="withEffect">
                                      <p:stCondLst>
                                        <p:cond delay="1100"/>
                                      </p:stCondLst>
                                      <p:childTnLst>
                                        <p:set>
                                          <p:cBhvr>
                                            <p:cTn id="39" dur="1" fill="hold">
                                              <p:stCondLst>
                                                <p:cond delay="0"/>
                                              </p:stCondLst>
                                            </p:cTn>
                                            <p:tgtEl>
                                              <p:spTgt spid="11292"/>
                                            </p:tgtEl>
                                            <p:attrNameLst>
                                              <p:attrName>style.visibility</p:attrName>
                                            </p:attrNameLst>
                                          </p:cBhvr>
                                          <p:to>
                                            <p:strVal val="visible"/>
                                          </p:to>
                                        </p:set>
                                        <p:anim calcmode="lin" valueType="num">
                                          <p:cBhvr additive="base">
                                            <p:cTn id="40" dur="750" fill="hold"/>
                                            <p:tgtEl>
                                              <p:spTgt spid="11292"/>
                                            </p:tgtEl>
                                            <p:attrNameLst>
                                              <p:attrName>ppt_x</p:attrName>
                                            </p:attrNameLst>
                                          </p:cBhvr>
                                          <p:tavLst>
                                            <p:tav tm="0">
                                              <p:val>
                                                <p:strVal val="0-#ppt_w/2"/>
                                              </p:val>
                                            </p:tav>
                                            <p:tav tm="100000">
                                              <p:val>
                                                <p:strVal val="#ppt_x"/>
                                              </p:val>
                                            </p:tav>
                                          </p:tavLst>
                                        </p:anim>
                                        <p:anim calcmode="lin" valueType="num">
                                          <p:cBhvr additive="base">
                                            <p:cTn id="41" dur="750" fill="hold"/>
                                            <p:tgtEl>
                                              <p:spTgt spid="11292"/>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2" fill="hold" grpId="0" nodeType="clickEffect">
                                      <p:stCondLst>
                                        <p:cond delay="0"/>
                                      </p:stCondLst>
                                      <p:childTnLst>
                                        <p:set>
                                          <p:cBhvr>
                                            <p:cTn id="45" dur="1" fill="hold">
                                              <p:stCondLst>
                                                <p:cond delay="0"/>
                                              </p:stCondLst>
                                            </p:cTn>
                                            <p:tgtEl>
                                              <p:spTgt spid="11293"/>
                                            </p:tgtEl>
                                            <p:attrNameLst>
                                              <p:attrName>style.visibility</p:attrName>
                                            </p:attrNameLst>
                                          </p:cBhvr>
                                          <p:to>
                                            <p:strVal val="visible"/>
                                          </p:to>
                                        </p:set>
                                        <p:anim calcmode="lin" valueType="num">
                                          <p:cBhvr additive="base">
                                            <p:cTn id="46" dur="750" fill="hold"/>
                                            <p:tgtEl>
                                              <p:spTgt spid="11293"/>
                                            </p:tgtEl>
                                            <p:attrNameLst>
                                              <p:attrName>ppt_x</p:attrName>
                                            </p:attrNameLst>
                                          </p:cBhvr>
                                          <p:tavLst>
                                            <p:tav tm="0">
                                              <p:val>
                                                <p:strVal val="1+#ppt_w/2"/>
                                              </p:val>
                                            </p:tav>
                                            <p:tav tm="100000">
                                              <p:val>
                                                <p:strVal val="#ppt_x"/>
                                              </p:val>
                                            </p:tav>
                                          </p:tavLst>
                                        </p:anim>
                                        <p:anim calcmode="lin" valueType="num">
                                          <p:cBhvr additive="base">
                                            <p:cTn id="47" dur="750" fill="hold"/>
                                            <p:tgtEl>
                                              <p:spTgt spid="11293"/>
                                            </p:tgtEl>
                                            <p:attrNameLst>
                                              <p:attrName>ppt_y</p:attrName>
                                            </p:attrNameLst>
                                          </p:cBhvr>
                                          <p:tavLst>
                                            <p:tav tm="0">
                                              <p:val>
                                                <p:strVal val="#ppt_y"/>
                                              </p:val>
                                            </p:tav>
                                            <p:tav tm="100000">
                                              <p:val>
                                                <p:strVal val="#ppt_y"/>
                                              </p:val>
                                            </p:tav>
                                          </p:tavLst>
                                        </p:anim>
                                      </p:childTnLst>
                                    </p:cTn>
                                  </p:par>
                                  <p:par>
                                    <p:cTn id="48" presetID="2" presetClass="entr" presetSubtype="2" fill="hold" grpId="0" nodeType="withEffect">
                                      <p:stCondLst>
                                        <p:cond delay="1600"/>
                                      </p:stCondLst>
                                      <p:childTnLst>
                                        <p:set>
                                          <p:cBhvr>
                                            <p:cTn id="49" dur="1" fill="hold">
                                              <p:stCondLst>
                                                <p:cond delay="0"/>
                                              </p:stCondLst>
                                            </p:cTn>
                                            <p:tgtEl>
                                              <p:spTgt spid="11294"/>
                                            </p:tgtEl>
                                            <p:attrNameLst>
                                              <p:attrName>style.visibility</p:attrName>
                                            </p:attrNameLst>
                                          </p:cBhvr>
                                          <p:to>
                                            <p:strVal val="visible"/>
                                          </p:to>
                                        </p:set>
                                        <p:anim calcmode="lin" valueType="num">
                                          <p:cBhvr additive="base">
                                            <p:cTn id="50" dur="750" fill="hold"/>
                                            <p:tgtEl>
                                              <p:spTgt spid="11294"/>
                                            </p:tgtEl>
                                            <p:attrNameLst>
                                              <p:attrName>ppt_x</p:attrName>
                                            </p:attrNameLst>
                                          </p:cBhvr>
                                          <p:tavLst>
                                            <p:tav tm="0">
                                              <p:val>
                                                <p:strVal val="1+#ppt_w/2"/>
                                              </p:val>
                                            </p:tav>
                                            <p:tav tm="100000">
                                              <p:val>
                                                <p:strVal val="#ppt_x"/>
                                              </p:val>
                                            </p:tav>
                                          </p:tavLst>
                                        </p:anim>
                                        <p:anim calcmode="lin" valueType="num">
                                          <p:cBhvr additive="base">
                                            <p:cTn id="51" dur="750" fill="hold"/>
                                            <p:tgtEl>
                                              <p:spTgt spid="11294"/>
                                            </p:tgtEl>
                                            <p:attrNameLst>
                                              <p:attrName>ppt_y</p:attrName>
                                            </p:attrNameLst>
                                          </p:cBhvr>
                                          <p:tavLst>
                                            <p:tav tm="0">
                                              <p:val>
                                                <p:strVal val="#ppt_y"/>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2" fill="hold" grpId="0" nodeType="clickEffect">
                                      <p:stCondLst>
                                        <p:cond delay="0"/>
                                      </p:stCondLst>
                                      <p:childTnLst>
                                        <p:set>
                                          <p:cBhvr>
                                            <p:cTn id="55" dur="1" fill="hold">
                                              <p:stCondLst>
                                                <p:cond delay="0"/>
                                              </p:stCondLst>
                                            </p:cTn>
                                            <p:tgtEl>
                                              <p:spTgt spid="11295"/>
                                            </p:tgtEl>
                                            <p:attrNameLst>
                                              <p:attrName>style.visibility</p:attrName>
                                            </p:attrNameLst>
                                          </p:cBhvr>
                                          <p:to>
                                            <p:strVal val="visible"/>
                                          </p:to>
                                        </p:set>
                                        <p:anim calcmode="lin" valueType="num">
                                          <p:cBhvr additive="base">
                                            <p:cTn id="56" dur="750" fill="hold"/>
                                            <p:tgtEl>
                                              <p:spTgt spid="11295"/>
                                            </p:tgtEl>
                                            <p:attrNameLst>
                                              <p:attrName>ppt_x</p:attrName>
                                            </p:attrNameLst>
                                          </p:cBhvr>
                                          <p:tavLst>
                                            <p:tav tm="0">
                                              <p:val>
                                                <p:strVal val="1+#ppt_w/2"/>
                                              </p:val>
                                            </p:tav>
                                            <p:tav tm="100000">
                                              <p:val>
                                                <p:strVal val="#ppt_x"/>
                                              </p:val>
                                            </p:tav>
                                          </p:tavLst>
                                        </p:anim>
                                        <p:anim calcmode="lin" valueType="num">
                                          <p:cBhvr additive="base">
                                            <p:cTn id="57" dur="750" fill="hold"/>
                                            <p:tgtEl>
                                              <p:spTgt spid="11295"/>
                                            </p:tgtEl>
                                            <p:attrNameLst>
                                              <p:attrName>ppt_y</p:attrName>
                                            </p:attrNameLst>
                                          </p:cBhvr>
                                          <p:tavLst>
                                            <p:tav tm="0">
                                              <p:val>
                                                <p:strVal val="#ppt_y"/>
                                              </p:val>
                                            </p:tav>
                                            <p:tav tm="100000">
                                              <p:val>
                                                <p:strVal val="#ppt_y"/>
                                              </p:val>
                                            </p:tav>
                                          </p:tavLst>
                                        </p:anim>
                                      </p:childTnLst>
                                    </p:cTn>
                                  </p:par>
                                  <p:par>
                                    <p:cTn id="58" presetID="2" presetClass="entr" presetSubtype="2" fill="hold" grpId="0" nodeType="withEffect">
                                      <p:stCondLst>
                                        <p:cond delay="2100"/>
                                      </p:stCondLst>
                                      <p:childTnLst>
                                        <p:set>
                                          <p:cBhvr>
                                            <p:cTn id="59" dur="1" fill="hold">
                                              <p:stCondLst>
                                                <p:cond delay="0"/>
                                              </p:stCondLst>
                                            </p:cTn>
                                            <p:tgtEl>
                                              <p:spTgt spid="30"/>
                                            </p:tgtEl>
                                            <p:attrNameLst>
                                              <p:attrName>style.visibility</p:attrName>
                                            </p:attrNameLst>
                                          </p:cBhvr>
                                          <p:to>
                                            <p:strVal val="visible"/>
                                          </p:to>
                                        </p:set>
                                        <p:anim calcmode="lin" valueType="num">
                                          <p:cBhvr additive="base">
                                            <p:cTn id="60" dur="750" fill="hold"/>
                                            <p:tgtEl>
                                              <p:spTgt spid="30"/>
                                            </p:tgtEl>
                                            <p:attrNameLst>
                                              <p:attrName>ppt_x</p:attrName>
                                            </p:attrNameLst>
                                          </p:cBhvr>
                                          <p:tavLst>
                                            <p:tav tm="0">
                                              <p:val>
                                                <p:strVal val="1+#ppt_w/2"/>
                                              </p:val>
                                            </p:tav>
                                            <p:tav tm="100000">
                                              <p:val>
                                                <p:strVal val="#ppt_x"/>
                                              </p:val>
                                            </p:tav>
                                          </p:tavLst>
                                        </p:anim>
                                        <p:anim calcmode="lin" valueType="num">
                                          <p:cBhvr additive="base">
                                            <p:cTn id="61" dur="750" fill="hold"/>
                                            <p:tgtEl>
                                              <p:spTgt spid="30"/>
                                            </p:tgtEl>
                                            <p:attrNameLst>
                                              <p:attrName>ppt_y</p:attrName>
                                            </p:attrNameLst>
                                          </p:cBhvr>
                                          <p:tavLst>
                                            <p:tav tm="0">
                                              <p:val>
                                                <p:strVal val="#ppt_y"/>
                                              </p:val>
                                            </p:tav>
                                            <p:tav tm="100000">
                                              <p:val>
                                                <p:strVal val="#ppt_y"/>
                                              </p:val>
                                            </p:tav>
                                          </p:tavLst>
                                        </p:anim>
                                      </p:childTnLst>
                                    </p:cTn>
                                  </p:par>
                                  <p:par>
                                    <p:cTn id="62" presetID="2" presetClass="entr" presetSubtype="4" fill="hold" grpId="0" nodeType="withEffect">
                                      <p:stCondLst>
                                        <p:cond delay="2500"/>
                                      </p:stCondLst>
                                      <p:childTnLst>
                                        <p:set>
                                          <p:cBhvr>
                                            <p:cTn id="63" dur="1" fill="hold">
                                              <p:stCondLst>
                                                <p:cond delay="0"/>
                                              </p:stCondLst>
                                            </p:cTn>
                                            <p:tgtEl>
                                              <p:spTgt spid="11273"/>
                                            </p:tgtEl>
                                            <p:attrNameLst>
                                              <p:attrName>style.visibility</p:attrName>
                                            </p:attrNameLst>
                                          </p:cBhvr>
                                          <p:to>
                                            <p:strVal val="visible"/>
                                          </p:to>
                                        </p:set>
                                        <p:anim calcmode="lin" valueType="num">
                                          <p:cBhvr additive="base">
                                            <p:cTn id="64" dur="750" fill="hold"/>
                                            <p:tgtEl>
                                              <p:spTgt spid="11273"/>
                                            </p:tgtEl>
                                            <p:attrNameLst>
                                              <p:attrName>ppt_x</p:attrName>
                                            </p:attrNameLst>
                                          </p:cBhvr>
                                          <p:tavLst>
                                            <p:tav tm="0">
                                              <p:val>
                                                <p:strVal val="#ppt_x"/>
                                              </p:val>
                                            </p:tav>
                                            <p:tav tm="100000">
                                              <p:val>
                                                <p:strVal val="#ppt_x"/>
                                              </p:val>
                                            </p:tav>
                                          </p:tavLst>
                                        </p:anim>
                                        <p:anim calcmode="lin" valueType="num">
                                          <p:cBhvr additive="base">
                                            <p:cTn id="65" dur="750" fill="hold"/>
                                            <p:tgtEl>
                                              <p:spTgt spid="11273"/>
                                            </p:tgtEl>
                                            <p:attrNameLst>
                                              <p:attrName>ppt_y</p:attrName>
                                            </p:attrNameLst>
                                          </p:cBhvr>
                                          <p:tavLst>
                                            <p:tav tm="0">
                                              <p:val>
                                                <p:strVal val="1+#ppt_h/2"/>
                                              </p:val>
                                            </p:tav>
                                            <p:tav tm="100000">
                                              <p:val>
                                                <p:strVal val="#ppt_y"/>
                                              </p:val>
                                            </p:tav>
                                          </p:tavLst>
                                        </p:anim>
                                      </p:childTnLst>
                                    </p:cTn>
                                  </p:par>
                                  <p:par>
                                    <p:cTn id="66" presetID="2" presetClass="entr" presetSubtype="4" fill="hold" grpId="0" nodeType="withEffect">
                                      <p:stCondLst>
                                        <p:cond delay="2700"/>
                                      </p:stCondLst>
                                      <p:childTnLst>
                                        <p:set>
                                          <p:cBhvr>
                                            <p:cTn id="67" dur="1" fill="hold">
                                              <p:stCondLst>
                                                <p:cond delay="0"/>
                                              </p:stCondLst>
                                            </p:cTn>
                                            <p:tgtEl>
                                              <p:spTgt spid="11271"/>
                                            </p:tgtEl>
                                            <p:attrNameLst>
                                              <p:attrName>style.visibility</p:attrName>
                                            </p:attrNameLst>
                                          </p:cBhvr>
                                          <p:to>
                                            <p:strVal val="visible"/>
                                          </p:to>
                                        </p:set>
                                        <p:anim calcmode="lin" valueType="num">
                                          <p:cBhvr additive="base">
                                            <p:cTn id="68" dur="750" fill="hold"/>
                                            <p:tgtEl>
                                              <p:spTgt spid="11271"/>
                                            </p:tgtEl>
                                            <p:attrNameLst>
                                              <p:attrName>ppt_x</p:attrName>
                                            </p:attrNameLst>
                                          </p:cBhvr>
                                          <p:tavLst>
                                            <p:tav tm="0">
                                              <p:val>
                                                <p:strVal val="#ppt_x"/>
                                              </p:val>
                                            </p:tav>
                                            <p:tav tm="100000">
                                              <p:val>
                                                <p:strVal val="#ppt_x"/>
                                              </p:val>
                                            </p:tav>
                                          </p:tavLst>
                                        </p:anim>
                                        <p:anim calcmode="lin" valueType="num">
                                          <p:cBhvr additive="base">
                                            <p:cTn id="69" dur="750" fill="hold"/>
                                            <p:tgtEl>
                                              <p:spTgt spid="11271"/>
                                            </p:tgtEl>
                                            <p:attrNameLst>
                                              <p:attrName>ppt_y</p:attrName>
                                            </p:attrNameLst>
                                          </p:cBhvr>
                                          <p:tavLst>
                                            <p:tav tm="0">
                                              <p:val>
                                                <p:strVal val="1+#ppt_h/2"/>
                                              </p:val>
                                            </p:tav>
                                            <p:tav tm="100000">
                                              <p:val>
                                                <p:strVal val="#ppt_y"/>
                                              </p:val>
                                            </p:tav>
                                          </p:tavLst>
                                        </p:anim>
                                      </p:childTnLst>
                                    </p:cTn>
                                  </p:par>
                                  <p:par>
                                    <p:cTn id="70" presetID="53" presetClass="entr" presetSubtype="16" fill="hold" grpId="0" nodeType="withEffect">
                                      <p:stCondLst>
                                        <p:cond delay="2700"/>
                                      </p:stCondLst>
                                      <p:childTnLst>
                                        <p:set>
                                          <p:cBhvr>
                                            <p:cTn id="71" dur="1" fill="hold">
                                              <p:stCondLst>
                                                <p:cond delay="0"/>
                                              </p:stCondLst>
                                            </p:cTn>
                                            <p:tgtEl>
                                              <p:spTgt spid="11281"/>
                                            </p:tgtEl>
                                            <p:attrNameLst>
                                              <p:attrName>style.visibility</p:attrName>
                                            </p:attrNameLst>
                                          </p:cBhvr>
                                          <p:to>
                                            <p:strVal val="visible"/>
                                          </p:to>
                                        </p:set>
                                        <p:anim calcmode="lin" valueType="num">
                                          <p:cBhvr>
                                            <p:cTn id="72" dur="300" fill="hold"/>
                                            <p:tgtEl>
                                              <p:spTgt spid="11281"/>
                                            </p:tgtEl>
                                            <p:attrNameLst>
                                              <p:attrName>ppt_w</p:attrName>
                                            </p:attrNameLst>
                                          </p:cBhvr>
                                          <p:tavLst>
                                            <p:tav tm="0">
                                              <p:val>
                                                <p:fltVal val="0"/>
                                              </p:val>
                                            </p:tav>
                                            <p:tav tm="100000">
                                              <p:val>
                                                <p:strVal val="#ppt_w"/>
                                              </p:val>
                                            </p:tav>
                                          </p:tavLst>
                                        </p:anim>
                                        <p:anim calcmode="lin" valueType="num">
                                          <p:cBhvr>
                                            <p:cTn id="73" dur="300" fill="hold"/>
                                            <p:tgtEl>
                                              <p:spTgt spid="11281"/>
                                            </p:tgtEl>
                                            <p:attrNameLst>
                                              <p:attrName>ppt_h</p:attrName>
                                            </p:attrNameLst>
                                          </p:cBhvr>
                                          <p:tavLst>
                                            <p:tav tm="0">
                                              <p:val>
                                                <p:fltVal val="0"/>
                                              </p:val>
                                            </p:tav>
                                            <p:tav tm="100000">
                                              <p:val>
                                                <p:strVal val="#ppt_h"/>
                                              </p:val>
                                            </p:tav>
                                          </p:tavLst>
                                        </p:anim>
                                        <p:animEffect transition="in" filter="fade">
                                          <p:cBhvr>
                                            <p:cTn id="74" dur="300"/>
                                            <p:tgtEl>
                                              <p:spTgt spid="11281"/>
                                            </p:tgtEl>
                                          </p:cBhvr>
                                        </p:animEffect>
                                      </p:childTnLst>
                                    </p:cTn>
                                  </p:par>
                                  <p:par>
                                    <p:cTn id="75" presetID="6" presetClass="emph" presetSubtype="0" autoRev="1" fill="hold" grpId="1" nodeType="withEffect">
                                      <p:stCondLst>
                                        <p:cond delay="3000"/>
                                      </p:stCondLst>
                                      <p:childTnLst>
                                        <p:animScale>
                                          <p:cBhvr>
                                            <p:cTn id="76" dur="150" fill="hold"/>
                                            <p:tgtEl>
                                              <p:spTgt spid="11281"/>
                                            </p:tgtEl>
                                          </p:cBhvr>
                                          <p:by x="110000" y="110000"/>
                                        </p:animScale>
                                      </p:childTnLst>
                                    </p:cTn>
                                  </p:par>
                                  <p:par>
                                    <p:cTn id="77" presetID="53" presetClass="entr" presetSubtype="16" fill="hold" grpId="0" nodeType="withEffect">
                                      <p:stCondLst>
                                        <p:cond delay="2700"/>
                                      </p:stCondLst>
                                      <p:childTnLst>
                                        <p:set>
                                          <p:cBhvr>
                                            <p:cTn id="78" dur="1" fill="hold">
                                              <p:stCondLst>
                                                <p:cond delay="0"/>
                                              </p:stCondLst>
                                            </p:cTn>
                                            <p:tgtEl>
                                              <p:spTgt spid="11283"/>
                                            </p:tgtEl>
                                            <p:attrNameLst>
                                              <p:attrName>style.visibility</p:attrName>
                                            </p:attrNameLst>
                                          </p:cBhvr>
                                          <p:to>
                                            <p:strVal val="visible"/>
                                          </p:to>
                                        </p:set>
                                        <p:anim calcmode="lin" valueType="num">
                                          <p:cBhvr>
                                            <p:cTn id="79" dur="300" fill="hold"/>
                                            <p:tgtEl>
                                              <p:spTgt spid="11283"/>
                                            </p:tgtEl>
                                            <p:attrNameLst>
                                              <p:attrName>ppt_w</p:attrName>
                                            </p:attrNameLst>
                                          </p:cBhvr>
                                          <p:tavLst>
                                            <p:tav tm="0">
                                              <p:val>
                                                <p:fltVal val="0"/>
                                              </p:val>
                                            </p:tav>
                                            <p:tav tm="100000">
                                              <p:val>
                                                <p:strVal val="#ppt_w"/>
                                              </p:val>
                                            </p:tav>
                                          </p:tavLst>
                                        </p:anim>
                                        <p:anim calcmode="lin" valueType="num">
                                          <p:cBhvr>
                                            <p:cTn id="80" dur="300" fill="hold"/>
                                            <p:tgtEl>
                                              <p:spTgt spid="11283"/>
                                            </p:tgtEl>
                                            <p:attrNameLst>
                                              <p:attrName>ppt_h</p:attrName>
                                            </p:attrNameLst>
                                          </p:cBhvr>
                                          <p:tavLst>
                                            <p:tav tm="0">
                                              <p:val>
                                                <p:fltVal val="0"/>
                                              </p:val>
                                            </p:tav>
                                            <p:tav tm="100000">
                                              <p:val>
                                                <p:strVal val="#ppt_h"/>
                                              </p:val>
                                            </p:tav>
                                          </p:tavLst>
                                        </p:anim>
                                        <p:animEffect transition="in" filter="fade">
                                          <p:cBhvr>
                                            <p:cTn id="81" dur="300"/>
                                            <p:tgtEl>
                                              <p:spTgt spid="11283"/>
                                            </p:tgtEl>
                                          </p:cBhvr>
                                        </p:animEffect>
                                      </p:childTnLst>
                                    </p:cTn>
                                  </p:par>
                                  <p:par>
                                    <p:cTn id="82" presetID="6" presetClass="emph" presetSubtype="0" autoRev="1" fill="hold" grpId="1" nodeType="withEffect">
                                      <p:stCondLst>
                                        <p:cond delay="3000"/>
                                      </p:stCondLst>
                                      <p:childTnLst>
                                        <p:animScale>
                                          <p:cBhvr>
                                            <p:cTn id="83" dur="150" fill="hold"/>
                                            <p:tgtEl>
                                              <p:spTgt spid="11283"/>
                                            </p:tgtEl>
                                          </p:cBhvr>
                                          <p:by x="110000" y="110000"/>
                                        </p:animScale>
                                      </p:childTnLst>
                                    </p:cTn>
                                  </p:par>
                                  <p:par>
                                    <p:cTn id="84" presetID="2" presetClass="entr" presetSubtype="4" fill="hold" grpId="0" nodeType="withEffect">
                                      <p:stCondLst>
                                        <p:cond delay="3000"/>
                                      </p:stCondLst>
                                      <p:childTnLst>
                                        <p:set>
                                          <p:cBhvr>
                                            <p:cTn id="85" dur="1" fill="hold">
                                              <p:stCondLst>
                                                <p:cond delay="0"/>
                                              </p:stCondLst>
                                            </p:cTn>
                                            <p:tgtEl>
                                              <p:spTgt spid="11272"/>
                                            </p:tgtEl>
                                            <p:attrNameLst>
                                              <p:attrName>style.visibility</p:attrName>
                                            </p:attrNameLst>
                                          </p:cBhvr>
                                          <p:to>
                                            <p:strVal val="visible"/>
                                          </p:to>
                                        </p:set>
                                        <p:anim calcmode="lin" valueType="num">
                                          <p:cBhvr additive="base">
                                            <p:cTn id="86" dur="750" fill="hold"/>
                                            <p:tgtEl>
                                              <p:spTgt spid="11272"/>
                                            </p:tgtEl>
                                            <p:attrNameLst>
                                              <p:attrName>ppt_x</p:attrName>
                                            </p:attrNameLst>
                                          </p:cBhvr>
                                          <p:tavLst>
                                            <p:tav tm="0">
                                              <p:val>
                                                <p:strVal val="#ppt_x"/>
                                              </p:val>
                                            </p:tav>
                                            <p:tav tm="100000">
                                              <p:val>
                                                <p:strVal val="#ppt_x"/>
                                              </p:val>
                                            </p:tav>
                                          </p:tavLst>
                                        </p:anim>
                                        <p:anim calcmode="lin" valueType="num">
                                          <p:cBhvr additive="base">
                                            <p:cTn id="87" dur="750" fill="hold"/>
                                            <p:tgtEl>
                                              <p:spTgt spid="11272"/>
                                            </p:tgtEl>
                                            <p:attrNameLst>
                                              <p:attrName>ppt_y</p:attrName>
                                            </p:attrNameLst>
                                          </p:cBhvr>
                                          <p:tavLst>
                                            <p:tav tm="0">
                                              <p:val>
                                                <p:strVal val="1+#ppt_h/2"/>
                                              </p:val>
                                            </p:tav>
                                            <p:tav tm="100000">
                                              <p:val>
                                                <p:strVal val="#ppt_y"/>
                                              </p:val>
                                            </p:tav>
                                          </p:tavLst>
                                        </p:anim>
                                      </p:childTnLst>
                                    </p:cTn>
                                  </p:par>
                                  <p:par>
                                    <p:cTn id="88" presetID="53" presetClass="entr" presetSubtype="16" fill="hold" grpId="0" nodeType="withEffect">
                                      <p:stCondLst>
                                        <p:cond delay="3000"/>
                                      </p:stCondLst>
                                      <p:childTnLst>
                                        <p:set>
                                          <p:cBhvr>
                                            <p:cTn id="89" dur="1" fill="hold">
                                              <p:stCondLst>
                                                <p:cond delay="0"/>
                                              </p:stCondLst>
                                            </p:cTn>
                                            <p:tgtEl>
                                              <p:spTgt spid="11278"/>
                                            </p:tgtEl>
                                            <p:attrNameLst>
                                              <p:attrName>style.visibility</p:attrName>
                                            </p:attrNameLst>
                                          </p:cBhvr>
                                          <p:to>
                                            <p:strVal val="visible"/>
                                          </p:to>
                                        </p:set>
                                        <p:anim calcmode="lin" valueType="num">
                                          <p:cBhvr>
                                            <p:cTn id="90" dur="300" fill="hold"/>
                                            <p:tgtEl>
                                              <p:spTgt spid="11278"/>
                                            </p:tgtEl>
                                            <p:attrNameLst>
                                              <p:attrName>ppt_w</p:attrName>
                                            </p:attrNameLst>
                                          </p:cBhvr>
                                          <p:tavLst>
                                            <p:tav tm="0">
                                              <p:val>
                                                <p:fltVal val="0"/>
                                              </p:val>
                                            </p:tav>
                                            <p:tav tm="100000">
                                              <p:val>
                                                <p:strVal val="#ppt_w"/>
                                              </p:val>
                                            </p:tav>
                                          </p:tavLst>
                                        </p:anim>
                                        <p:anim calcmode="lin" valueType="num">
                                          <p:cBhvr>
                                            <p:cTn id="91" dur="300" fill="hold"/>
                                            <p:tgtEl>
                                              <p:spTgt spid="11278"/>
                                            </p:tgtEl>
                                            <p:attrNameLst>
                                              <p:attrName>ppt_h</p:attrName>
                                            </p:attrNameLst>
                                          </p:cBhvr>
                                          <p:tavLst>
                                            <p:tav tm="0">
                                              <p:val>
                                                <p:fltVal val="0"/>
                                              </p:val>
                                            </p:tav>
                                            <p:tav tm="100000">
                                              <p:val>
                                                <p:strVal val="#ppt_h"/>
                                              </p:val>
                                            </p:tav>
                                          </p:tavLst>
                                        </p:anim>
                                        <p:animEffect transition="in" filter="fade">
                                          <p:cBhvr>
                                            <p:cTn id="92" dur="300"/>
                                            <p:tgtEl>
                                              <p:spTgt spid="11278"/>
                                            </p:tgtEl>
                                          </p:cBhvr>
                                        </p:animEffect>
                                      </p:childTnLst>
                                    </p:cTn>
                                  </p:par>
                                  <p:par>
                                    <p:cTn id="93" presetID="6" presetClass="emph" presetSubtype="0" autoRev="1" fill="hold" grpId="1" nodeType="withEffect">
                                      <p:stCondLst>
                                        <p:cond delay="3300"/>
                                      </p:stCondLst>
                                      <p:childTnLst>
                                        <p:animScale>
                                          <p:cBhvr>
                                            <p:cTn id="94" dur="150" fill="hold"/>
                                            <p:tgtEl>
                                              <p:spTgt spid="11278"/>
                                            </p:tgtEl>
                                          </p:cBhvr>
                                          <p:by x="110000" y="110000"/>
                                        </p:animScale>
                                      </p:childTnLst>
                                    </p:cTn>
                                  </p:par>
                                  <p:par>
                                    <p:cTn id="95" presetID="53" presetClass="entr" presetSubtype="16" fill="hold" grpId="0" nodeType="withEffect">
                                      <p:stCondLst>
                                        <p:cond delay="3000"/>
                                      </p:stCondLst>
                                      <p:childTnLst>
                                        <p:set>
                                          <p:cBhvr>
                                            <p:cTn id="96" dur="1" fill="hold">
                                              <p:stCondLst>
                                                <p:cond delay="0"/>
                                              </p:stCondLst>
                                            </p:cTn>
                                            <p:tgtEl>
                                              <p:spTgt spid="11282"/>
                                            </p:tgtEl>
                                            <p:attrNameLst>
                                              <p:attrName>style.visibility</p:attrName>
                                            </p:attrNameLst>
                                          </p:cBhvr>
                                          <p:to>
                                            <p:strVal val="visible"/>
                                          </p:to>
                                        </p:set>
                                        <p:anim calcmode="lin" valueType="num">
                                          <p:cBhvr>
                                            <p:cTn id="97" dur="300" fill="hold"/>
                                            <p:tgtEl>
                                              <p:spTgt spid="11282"/>
                                            </p:tgtEl>
                                            <p:attrNameLst>
                                              <p:attrName>ppt_w</p:attrName>
                                            </p:attrNameLst>
                                          </p:cBhvr>
                                          <p:tavLst>
                                            <p:tav tm="0">
                                              <p:val>
                                                <p:fltVal val="0"/>
                                              </p:val>
                                            </p:tav>
                                            <p:tav tm="100000">
                                              <p:val>
                                                <p:strVal val="#ppt_w"/>
                                              </p:val>
                                            </p:tav>
                                          </p:tavLst>
                                        </p:anim>
                                        <p:anim calcmode="lin" valueType="num">
                                          <p:cBhvr>
                                            <p:cTn id="98" dur="300" fill="hold"/>
                                            <p:tgtEl>
                                              <p:spTgt spid="11282"/>
                                            </p:tgtEl>
                                            <p:attrNameLst>
                                              <p:attrName>ppt_h</p:attrName>
                                            </p:attrNameLst>
                                          </p:cBhvr>
                                          <p:tavLst>
                                            <p:tav tm="0">
                                              <p:val>
                                                <p:fltVal val="0"/>
                                              </p:val>
                                            </p:tav>
                                            <p:tav tm="100000">
                                              <p:val>
                                                <p:strVal val="#ppt_h"/>
                                              </p:val>
                                            </p:tav>
                                          </p:tavLst>
                                        </p:anim>
                                        <p:animEffect transition="in" filter="fade">
                                          <p:cBhvr>
                                            <p:cTn id="99" dur="300"/>
                                            <p:tgtEl>
                                              <p:spTgt spid="11282"/>
                                            </p:tgtEl>
                                          </p:cBhvr>
                                        </p:animEffect>
                                      </p:childTnLst>
                                    </p:cTn>
                                  </p:par>
                                  <p:par>
                                    <p:cTn id="100" presetID="6" presetClass="emph" presetSubtype="0" autoRev="1" fill="hold" grpId="1" nodeType="withEffect">
                                      <p:stCondLst>
                                        <p:cond delay="3300"/>
                                      </p:stCondLst>
                                      <p:childTnLst>
                                        <p:animScale>
                                          <p:cBhvr>
                                            <p:cTn id="101" dur="150" fill="hold"/>
                                            <p:tgtEl>
                                              <p:spTgt spid="11282"/>
                                            </p:tgtEl>
                                          </p:cBhvr>
                                          <p:by x="110000" y="110000"/>
                                        </p:animScale>
                                      </p:childTnLst>
                                    </p:cTn>
                                  </p:par>
                                  <p:par>
                                    <p:cTn id="102" presetID="2" presetClass="entr" presetSubtype="4" fill="hold" grpId="0" nodeType="withEffect">
                                      <p:stCondLst>
                                        <p:cond delay="3300"/>
                                      </p:stCondLst>
                                      <p:childTnLst>
                                        <p:set>
                                          <p:cBhvr>
                                            <p:cTn id="103" dur="1" fill="hold">
                                              <p:stCondLst>
                                                <p:cond delay="0"/>
                                              </p:stCondLst>
                                            </p:cTn>
                                            <p:tgtEl>
                                              <p:spTgt spid="11274"/>
                                            </p:tgtEl>
                                            <p:attrNameLst>
                                              <p:attrName>style.visibility</p:attrName>
                                            </p:attrNameLst>
                                          </p:cBhvr>
                                          <p:to>
                                            <p:strVal val="visible"/>
                                          </p:to>
                                        </p:set>
                                        <p:anim calcmode="lin" valueType="num">
                                          <p:cBhvr additive="base">
                                            <p:cTn id="104" dur="750" fill="hold"/>
                                            <p:tgtEl>
                                              <p:spTgt spid="11274"/>
                                            </p:tgtEl>
                                            <p:attrNameLst>
                                              <p:attrName>ppt_x</p:attrName>
                                            </p:attrNameLst>
                                          </p:cBhvr>
                                          <p:tavLst>
                                            <p:tav tm="0">
                                              <p:val>
                                                <p:strVal val="#ppt_x"/>
                                              </p:val>
                                            </p:tav>
                                            <p:tav tm="100000">
                                              <p:val>
                                                <p:strVal val="#ppt_x"/>
                                              </p:val>
                                            </p:tav>
                                          </p:tavLst>
                                        </p:anim>
                                        <p:anim calcmode="lin" valueType="num">
                                          <p:cBhvr additive="base">
                                            <p:cTn id="105" dur="750" fill="hold"/>
                                            <p:tgtEl>
                                              <p:spTgt spid="11274"/>
                                            </p:tgtEl>
                                            <p:attrNameLst>
                                              <p:attrName>ppt_y</p:attrName>
                                            </p:attrNameLst>
                                          </p:cBhvr>
                                          <p:tavLst>
                                            <p:tav tm="0">
                                              <p:val>
                                                <p:strVal val="1+#ppt_h/2"/>
                                              </p:val>
                                            </p:tav>
                                            <p:tav tm="100000">
                                              <p:val>
                                                <p:strVal val="#ppt_y"/>
                                              </p:val>
                                            </p:tav>
                                          </p:tavLst>
                                        </p:anim>
                                      </p:childTnLst>
                                    </p:cTn>
                                  </p:par>
                                  <p:par>
                                    <p:cTn id="106" presetID="53" presetClass="entr" presetSubtype="16" fill="hold" grpId="0" nodeType="withEffect">
                                      <p:stCondLst>
                                        <p:cond delay="3300"/>
                                      </p:stCondLst>
                                      <p:childTnLst>
                                        <p:set>
                                          <p:cBhvr>
                                            <p:cTn id="107" dur="1" fill="hold">
                                              <p:stCondLst>
                                                <p:cond delay="0"/>
                                              </p:stCondLst>
                                            </p:cTn>
                                            <p:tgtEl>
                                              <p:spTgt spid="11279"/>
                                            </p:tgtEl>
                                            <p:attrNameLst>
                                              <p:attrName>style.visibility</p:attrName>
                                            </p:attrNameLst>
                                          </p:cBhvr>
                                          <p:to>
                                            <p:strVal val="visible"/>
                                          </p:to>
                                        </p:set>
                                        <p:anim calcmode="lin" valueType="num">
                                          <p:cBhvr>
                                            <p:cTn id="108" dur="300" fill="hold"/>
                                            <p:tgtEl>
                                              <p:spTgt spid="11279"/>
                                            </p:tgtEl>
                                            <p:attrNameLst>
                                              <p:attrName>ppt_w</p:attrName>
                                            </p:attrNameLst>
                                          </p:cBhvr>
                                          <p:tavLst>
                                            <p:tav tm="0">
                                              <p:val>
                                                <p:fltVal val="0"/>
                                              </p:val>
                                            </p:tav>
                                            <p:tav tm="100000">
                                              <p:val>
                                                <p:strVal val="#ppt_w"/>
                                              </p:val>
                                            </p:tav>
                                          </p:tavLst>
                                        </p:anim>
                                        <p:anim calcmode="lin" valueType="num">
                                          <p:cBhvr>
                                            <p:cTn id="109" dur="300" fill="hold"/>
                                            <p:tgtEl>
                                              <p:spTgt spid="11279"/>
                                            </p:tgtEl>
                                            <p:attrNameLst>
                                              <p:attrName>ppt_h</p:attrName>
                                            </p:attrNameLst>
                                          </p:cBhvr>
                                          <p:tavLst>
                                            <p:tav tm="0">
                                              <p:val>
                                                <p:fltVal val="0"/>
                                              </p:val>
                                            </p:tav>
                                            <p:tav tm="100000">
                                              <p:val>
                                                <p:strVal val="#ppt_h"/>
                                              </p:val>
                                            </p:tav>
                                          </p:tavLst>
                                        </p:anim>
                                        <p:animEffect transition="in" filter="fade">
                                          <p:cBhvr>
                                            <p:cTn id="110" dur="300"/>
                                            <p:tgtEl>
                                              <p:spTgt spid="11279"/>
                                            </p:tgtEl>
                                          </p:cBhvr>
                                        </p:animEffect>
                                      </p:childTnLst>
                                    </p:cTn>
                                  </p:par>
                                  <p:par>
                                    <p:cTn id="111" presetID="6" presetClass="emph" presetSubtype="0" autoRev="1" fill="hold" grpId="1" nodeType="withEffect">
                                      <p:stCondLst>
                                        <p:cond delay="3600"/>
                                      </p:stCondLst>
                                      <p:childTnLst>
                                        <p:animScale>
                                          <p:cBhvr>
                                            <p:cTn id="112" dur="150" fill="hold"/>
                                            <p:tgtEl>
                                              <p:spTgt spid="11279"/>
                                            </p:tgtEl>
                                          </p:cBhvr>
                                          <p:by x="110000" y="110000"/>
                                        </p:animScale>
                                      </p:childTnLst>
                                    </p:cTn>
                                  </p:par>
                                  <p:par>
                                    <p:cTn id="113" presetID="53" presetClass="entr" presetSubtype="16" fill="hold" grpId="0" nodeType="withEffect">
                                      <p:stCondLst>
                                        <p:cond delay="3300"/>
                                      </p:stCondLst>
                                      <p:childTnLst>
                                        <p:set>
                                          <p:cBhvr>
                                            <p:cTn id="114" dur="1" fill="hold">
                                              <p:stCondLst>
                                                <p:cond delay="0"/>
                                              </p:stCondLst>
                                            </p:cTn>
                                            <p:tgtEl>
                                              <p:spTgt spid="11284"/>
                                            </p:tgtEl>
                                            <p:attrNameLst>
                                              <p:attrName>style.visibility</p:attrName>
                                            </p:attrNameLst>
                                          </p:cBhvr>
                                          <p:to>
                                            <p:strVal val="visible"/>
                                          </p:to>
                                        </p:set>
                                        <p:anim calcmode="lin" valueType="num">
                                          <p:cBhvr>
                                            <p:cTn id="115" dur="300" fill="hold"/>
                                            <p:tgtEl>
                                              <p:spTgt spid="11284"/>
                                            </p:tgtEl>
                                            <p:attrNameLst>
                                              <p:attrName>ppt_w</p:attrName>
                                            </p:attrNameLst>
                                          </p:cBhvr>
                                          <p:tavLst>
                                            <p:tav tm="0">
                                              <p:val>
                                                <p:fltVal val="0"/>
                                              </p:val>
                                            </p:tav>
                                            <p:tav tm="100000">
                                              <p:val>
                                                <p:strVal val="#ppt_w"/>
                                              </p:val>
                                            </p:tav>
                                          </p:tavLst>
                                        </p:anim>
                                        <p:anim calcmode="lin" valueType="num">
                                          <p:cBhvr>
                                            <p:cTn id="116" dur="300" fill="hold"/>
                                            <p:tgtEl>
                                              <p:spTgt spid="11284"/>
                                            </p:tgtEl>
                                            <p:attrNameLst>
                                              <p:attrName>ppt_h</p:attrName>
                                            </p:attrNameLst>
                                          </p:cBhvr>
                                          <p:tavLst>
                                            <p:tav tm="0">
                                              <p:val>
                                                <p:fltVal val="0"/>
                                              </p:val>
                                            </p:tav>
                                            <p:tav tm="100000">
                                              <p:val>
                                                <p:strVal val="#ppt_h"/>
                                              </p:val>
                                            </p:tav>
                                          </p:tavLst>
                                        </p:anim>
                                        <p:animEffect transition="in" filter="fade">
                                          <p:cBhvr>
                                            <p:cTn id="117" dur="300"/>
                                            <p:tgtEl>
                                              <p:spTgt spid="11284"/>
                                            </p:tgtEl>
                                          </p:cBhvr>
                                        </p:animEffect>
                                      </p:childTnLst>
                                    </p:cTn>
                                  </p:par>
                                  <p:par>
                                    <p:cTn id="118" presetID="6" presetClass="emph" presetSubtype="0" autoRev="1" fill="hold" grpId="1" nodeType="withEffect">
                                      <p:stCondLst>
                                        <p:cond delay="3600"/>
                                      </p:stCondLst>
                                      <p:childTnLst>
                                        <p:animScale>
                                          <p:cBhvr>
                                            <p:cTn id="119" dur="150" fill="hold"/>
                                            <p:tgtEl>
                                              <p:spTgt spid="11284"/>
                                            </p:tgtEl>
                                          </p:cBhvr>
                                          <p:by x="110000" y="110000"/>
                                        </p:animScale>
                                      </p:childTnLst>
                                    </p:cTn>
                                  </p:par>
                                  <p:par>
                                    <p:cTn id="120" presetID="2" presetClass="entr" presetSubtype="4" fill="hold" grpId="0" nodeType="withEffect">
                                      <p:stCondLst>
                                        <p:cond delay="3600"/>
                                      </p:stCondLst>
                                      <p:childTnLst>
                                        <p:set>
                                          <p:cBhvr>
                                            <p:cTn id="121" dur="1" fill="hold">
                                              <p:stCondLst>
                                                <p:cond delay="0"/>
                                              </p:stCondLst>
                                            </p:cTn>
                                            <p:tgtEl>
                                              <p:spTgt spid="11275"/>
                                            </p:tgtEl>
                                            <p:attrNameLst>
                                              <p:attrName>style.visibility</p:attrName>
                                            </p:attrNameLst>
                                          </p:cBhvr>
                                          <p:to>
                                            <p:strVal val="visible"/>
                                          </p:to>
                                        </p:set>
                                        <p:anim calcmode="lin" valueType="num">
                                          <p:cBhvr additive="base">
                                            <p:cTn id="122" dur="750" fill="hold"/>
                                            <p:tgtEl>
                                              <p:spTgt spid="11275"/>
                                            </p:tgtEl>
                                            <p:attrNameLst>
                                              <p:attrName>ppt_x</p:attrName>
                                            </p:attrNameLst>
                                          </p:cBhvr>
                                          <p:tavLst>
                                            <p:tav tm="0">
                                              <p:val>
                                                <p:strVal val="#ppt_x"/>
                                              </p:val>
                                            </p:tav>
                                            <p:tav tm="100000">
                                              <p:val>
                                                <p:strVal val="#ppt_x"/>
                                              </p:val>
                                            </p:tav>
                                          </p:tavLst>
                                        </p:anim>
                                        <p:anim calcmode="lin" valueType="num">
                                          <p:cBhvr additive="base">
                                            <p:cTn id="123" dur="750" fill="hold"/>
                                            <p:tgtEl>
                                              <p:spTgt spid="11275"/>
                                            </p:tgtEl>
                                            <p:attrNameLst>
                                              <p:attrName>ppt_y</p:attrName>
                                            </p:attrNameLst>
                                          </p:cBhvr>
                                          <p:tavLst>
                                            <p:tav tm="0">
                                              <p:val>
                                                <p:strVal val="1+#ppt_h/2"/>
                                              </p:val>
                                            </p:tav>
                                            <p:tav tm="100000">
                                              <p:val>
                                                <p:strVal val="#ppt_y"/>
                                              </p:val>
                                            </p:tav>
                                          </p:tavLst>
                                        </p:anim>
                                      </p:childTnLst>
                                    </p:cTn>
                                  </p:par>
                                  <p:par>
                                    <p:cTn id="124" presetID="53" presetClass="entr" presetSubtype="16" fill="hold" grpId="0" nodeType="withEffect">
                                      <p:stCondLst>
                                        <p:cond delay="3600"/>
                                      </p:stCondLst>
                                      <p:childTnLst>
                                        <p:set>
                                          <p:cBhvr>
                                            <p:cTn id="125" dur="1" fill="hold">
                                              <p:stCondLst>
                                                <p:cond delay="0"/>
                                              </p:stCondLst>
                                            </p:cTn>
                                            <p:tgtEl>
                                              <p:spTgt spid="11277"/>
                                            </p:tgtEl>
                                            <p:attrNameLst>
                                              <p:attrName>style.visibility</p:attrName>
                                            </p:attrNameLst>
                                          </p:cBhvr>
                                          <p:to>
                                            <p:strVal val="visible"/>
                                          </p:to>
                                        </p:set>
                                        <p:anim calcmode="lin" valueType="num">
                                          <p:cBhvr>
                                            <p:cTn id="126" dur="300" fill="hold"/>
                                            <p:tgtEl>
                                              <p:spTgt spid="11277"/>
                                            </p:tgtEl>
                                            <p:attrNameLst>
                                              <p:attrName>ppt_w</p:attrName>
                                            </p:attrNameLst>
                                          </p:cBhvr>
                                          <p:tavLst>
                                            <p:tav tm="0">
                                              <p:val>
                                                <p:fltVal val="0"/>
                                              </p:val>
                                            </p:tav>
                                            <p:tav tm="100000">
                                              <p:val>
                                                <p:strVal val="#ppt_w"/>
                                              </p:val>
                                            </p:tav>
                                          </p:tavLst>
                                        </p:anim>
                                        <p:anim calcmode="lin" valueType="num">
                                          <p:cBhvr>
                                            <p:cTn id="127" dur="300" fill="hold"/>
                                            <p:tgtEl>
                                              <p:spTgt spid="11277"/>
                                            </p:tgtEl>
                                            <p:attrNameLst>
                                              <p:attrName>ppt_h</p:attrName>
                                            </p:attrNameLst>
                                          </p:cBhvr>
                                          <p:tavLst>
                                            <p:tav tm="0">
                                              <p:val>
                                                <p:fltVal val="0"/>
                                              </p:val>
                                            </p:tav>
                                            <p:tav tm="100000">
                                              <p:val>
                                                <p:strVal val="#ppt_h"/>
                                              </p:val>
                                            </p:tav>
                                          </p:tavLst>
                                        </p:anim>
                                        <p:animEffect transition="in" filter="fade">
                                          <p:cBhvr>
                                            <p:cTn id="128" dur="300"/>
                                            <p:tgtEl>
                                              <p:spTgt spid="11277"/>
                                            </p:tgtEl>
                                          </p:cBhvr>
                                        </p:animEffect>
                                      </p:childTnLst>
                                    </p:cTn>
                                  </p:par>
                                  <p:par>
                                    <p:cTn id="129" presetID="6" presetClass="emph" presetSubtype="0" autoRev="1" fill="hold" grpId="1" nodeType="withEffect">
                                      <p:stCondLst>
                                        <p:cond delay="3900"/>
                                      </p:stCondLst>
                                      <p:childTnLst>
                                        <p:animScale>
                                          <p:cBhvr>
                                            <p:cTn id="130" dur="150" fill="hold"/>
                                            <p:tgtEl>
                                              <p:spTgt spid="11277"/>
                                            </p:tgtEl>
                                          </p:cBhvr>
                                          <p:by x="110000" y="110000"/>
                                        </p:animScale>
                                      </p:childTnLst>
                                    </p:cTn>
                                  </p:par>
                                  <p:par>
                                    <p:cTn id="131" presetID="53" presetClass="entr" presetSubtype="16" fill="hold" grpId="0" nodeType="withEffect">
                                      <p:stCondLst>
                                        <p:cond delay="3600"/>
                                      </p:stCondLst>
                                      <p:childTnLst>
                                        <p:set>
                                          <p:cBhvr>
                                            <p:cTn id="132" dur="1" fill="hold">
                                              <p:stCondLst>
                                                <p:cond delay="0"/>
                                              </p:stCondLst>
                                            </p:cTn>
                                            <p:tgtEl>
                                              <p:spTgt spid="11285"/>
                                            </p:tgtEl>
                                            <p:attrNameLst>
                                              <p:attrName>style.visibility</p:attrName>
                                            </p:attrNameLst>
                                          </p:cBhvr>
                                          <p:to>
                                            <p:strVal val="visible"/>
                                          </p:to>
                                        </p:set>
                                        <p:anim calcmode="lin" valueType="num">
                                          <p:cBhvr>
                                            <p:cTn id="133" dur="300" fill="hold"/>
                                            <p:tgtEl>
                                              <p:spTgt spid="11285"/>
                                            </p:tgtEl>
                                            <p:attrNameLst>
                                              <p:attrName>ppt_w</p:attrName>
                                            </p:attrNameLst>
                                          </p:cBhvr>
                                          <p:tavLst>
                                            <p:tav tm="0">
                                              <p:val>
                                                <p:fltVal val="0"/>
                                              </p:val>
                                            </p:tav>
                                            <p:tav tm="100000">
                                              <p:val>
                                                <p:strVal val="#ppt_w"/>
                                              </p:val>
                                            </p:tav>
                                          </p:tavLst>
                                        </p:anim>
                                        <p:anim calcmode="lin" valueType="num">
                                          <p:cBhvr>
                                            <p:cTn id="134" dur="300" fill="hold"/>
                                            <p:tgtEl>
                                              <p:spTgt spid="11285"/>
                                            </p:tgtEl>
                                            <p:attrNameLst>
                                              <p:attrName>ppt_h</p:attrName>
                                            </p:attrNameLst>
                                          </p:cBhvr>
                                          <p:tavLst>
                                            <p:tav tm="0">
                                              <p:val>
                                                <p:fltVal val="0"/>
                                              </p:val>
                                            </p:tav>
                                            <p:tav tm="100000">
                                              <p:val>
                                                <p:strVal val="#ppt_h"/>
                                              </p:val>
                                            </p:tav>
                                          </p:tavLst>
                                        </p:anim>
                                        <p:animEffect transition="in" filter="fade">
                                          <p:cBhvr>
                                            <p:cTn id="135" dur="300"/>
                                            <p:tgtEl>
                                              <p:spTgt spid="11285"/>
                                            </p:tgtEl>
                                          </p:cBhvr>
                                        </p:animEffect>
                                      </p:childTnLst>
                                    </p:cTn>
                                  </p:par>
                                  <p:par>
                                    <p:cTn id="136" presetID="6" presetClass="emph" presetSubtype="0" autoRev="1" fill="hold" grpId="1" nodeType="withEffect">
                                      <p:stCondLst>
                                        <p:cond delay="3900"/>
                                      </p:stCondLst>
                                      <p:childTnLst>
                                        <p:animScale>
                                          <p:cBhvr>
                                            <p:cTn id="137" dur="150" fill="hold"/>
                                            <p:tgtEl>
                                              <p:spTgt spid="11285"/>
                                            </p:tgtEl>
                                          </p:cBhvr>
                                          <p:by x="110000" y="110000"/>
                                        </p:animScale>
                                      </p:childTnLst>
                                    </p:cTn>
                                  </p:par>
                                  <p:par>
                                    <p:cTn id="138" presetID="2" presetClass="entr" presetSubtype="4" fill="hold" grpId="0" nodeType="withEffect">
                                      <p:stCondLst>
                                        <p:cond delay="3900"/>
                                      </p:stCondLst>
                                      <p:childTnLst>
                                        <p:set>
                                          <p:cBhvr>
                                            <p:cTn id="139" dur="1" fill="hold">
                                              <p:stCondLst>
                                                <p:cond delay="0"/>
                                              </p:stCondLst>
                                            </p:cTn>
                                            <p:tgtEl>
                                              <p:spTgt spid="11276"/>
                                            </p:tgtEl>
                                            <p:attrNameLst>
                                              <p:attrName>style.visibility</p:attrName>
                                            </p:attrNameLst>
                                          </p:cBhvr>
                                          <p:to>
                                            <p:strVal val="visible"/>
                                          </p:to>
                                        </p:set>
                                        <p:anim calcmode="lin" valueType="num">
                                          <p:cBhvr additive="base">
                                            <p:cTn id="140" dur="750" fill="hold"/>
                                            <p:tgtEl>
                                              <p:spTgt spid="11276"/>
                                            </p:tgtEl>
                                            <p:attrNameLst>
                                              <p:attrName>ppt_x</p:attrName>
                                            </p:attrNameLst>
                                          </p:cBhvr>
                                          <p:tavLst>
                                            <p:tav tm="0">
                                              <p:val>
                                                <p:strVal val="#ppt_x"/>
                                              </p:val>
                                            </p:tav>
                                            <p:tav tm="100000">
                                              <p:val>
                                                <p:strVal val="#ppt_x"/>
                                              </p:val>
                                            </p:tav>
                                          </p:tavLst>
                                        </p:anim>
                                        <p:anim calcmode="lin" valueType="num">
                                          <p:cBhvr additive="base">
                                            <p:cTn id="141" dur="750" fill="hold"/>
                                            <p:tgtEl>
                                              <p:spTgt spid="11276"/>
                                            </p:tgtEl>
                                            <p:attrNameLst>
                                              <p:attrName>ppt_y</p:attrName>
                                            </p:attrNameLst>
                                          </p:cBhvr>
                                          <p:tavLst>
                                            <p:tav tm="0">
                                              <p:val>
                                                <p:strVal val="1+#ppt_h/2"/>
                                              </p:val>
                                            </p:tav>
                                            <p:tav tm="100000">
                                              <p:val>
                                                <p:strVal val="#ppt_y"/>
                                              </p:val>
                                            </p:tav>
                                          </p:tavLst>
                                        </p:anim>
                                      </p:childTnLst>
                                    </p:cTn>
                                  </p:par>
                                  <p:par>
                                    <p:cTn id="142" presetID="53" presetClass="entr" presetSubtype="16" fill="hold" grpId="0" nodeType="withEffect">
                                      <p:stCondLst>
                                        <p:cond delay="3900"/>
                                      </p:stCondLst>
                                      <p:childTnLst>
                                        <p:set>
                                          <p:cBhvr>
                                            <p:cTn id="143" dur="1" fill="hold">
                                              <p:stCondLst>
                                                <p:cond delay="0"/>
                                              </p:stCondLst>
                                            </p:cTn>
                                            <p:tgtEl>
                                              <p:spTgt spid="11280"/>
                                            </p:tgtEl>
                                            <p:attrNameLst>
                                              <p:attrName>style.visibility</p:attrName>
                                            </p:attrNameLst>
                                          </p:cBhvr>
                                          <p:to>
                                            <p:strVal val="visible"/>
                                          </p:to>
                                        </p:set>
                                        <p:anim calcmode="lin" valueType="num">
                                          <p:cBhvr>
                                            <p:cTn id="144" dur="300" fill="hold"/>
                                            <p:tgtEl>
                                              <p:spTgt spid="11280"/>
                                            </p:tgtEl>
                                            <p:attrNameLst>
                                              <p:attrName>ppt_w</p:attrName>
                                            </p:attrNameLst>
                                          </p:cBhvr>
                                          <p:tavLst>
                                            <p:tav tm="0">
                                              <p:val>
                                                <p:fltVal val="0"/>
                                              </p:val>
                                            </p:tav>
                                            <p:tav tm="100000">
                                              <p:val>
                                                <p:strVal val="#ppt_w"/>
                                              </p:val>
                                            </p:tav>
                                          </p:tavLst>
                                        </p:anim>
                                        <p:anim calcmode="lin" valueType="num">
                                          <p:cBhvr>
                                            <p:cTn id="145" dur="300" fill="hold"/>
                                            <p:tgtEl>
                                              <p:spTgt spid="11280"/>
                                            </p:tgtEl>
                                            <p:attrNameLst>
                                              <p:attrName>ppt_h</p:attrName>
                                            </p:attrNameLst>
                                          </p:cBhvr>
                                          <p:tavLst>
                                            <p:tav tm="0">
                                              <p:val>
                                                <p:fltVal val="0"/>
                                              </p:val>
                                            </p:tav>
                                            <p:tav tm="100000">
                                              <p:val>
                                                <p:strVal val="#ppt_h"/>
                                              </p:val>
                                            </p:tav>
                                          </p:tavLst>
                                        </p:anim>
                                        <p:animEffect transition="in" filter="fade">
                                          <p:cBhvr>
                                            <p:cTn id="146" dur="300"/>
                                            <p:tgtEl>
                                              <p:spTgt spid="11280"/>
                                            </p:tgtEl>
                                          </p:cBhvr>
                                        </p:animEffect>
                                      </p:childTnLst>
                                    </p:cTn>
                                  </p:par>
                                  <p:par>
                                    <p:cTn id="147" presetID="6" presetClass="emph" presetSubtype="0" autoRev="1" fill="hold" grpId="1" nodeType="withEffect">
                                      <p:stCondLst>
                                        <p:cond delay="4200"/>
                                      </p:stCondLst>
                                      <p:childTnLst>
                                        <p:animScale>
                                          <p:cBhvr>
                                            <p:cTn id="148" dur="150" fill="hold"/>
                                            <p:tgtEl>
                                              <p:spTgt spid="11280"/>
                                            </p:tgtEl>
                                          </p:cBhvr>
                                          <p:by x="110000" y="110000"/>
                                        </p:animScale>
                                      </p:childTnLst>
                                    </p:cTn>
                                  </p:par>
                                  <p:par>
                                    <p:cTn id="149" presetID="53" presetClass="entr" presetSubtype="16" fill="hold" grpId="0" nodeType="withEffect">
                                      <p:stCondLst>
                                        <p:cond delay="3900"/>
                                      </p:stCondLst>
                                      <p:childTnLst>
                                        <p:set>
                                          <p:cBhvr>
                                            <p:cTn id="150" dur="1" fill="hold">
                                              <p:stCondLst>
                                                <p:cond delay="0"/>
                                              </p:stCondLst>
                                            </p:cTn>
                                            <p:tgtEl>
                                              <p:spTgt spid="11286"/>
                                            </p:tgtEl>
                                            <p:attrNameLst>
                                              <p:attrName>style.visibility</p:attrName>
                                            </p:attrNameLst>
                                          </p:cBhvr>
                                          <p:to>
                                            <p:strVal val="visible"/>
                                          </p:to>
                                        </p:set>
                                        <p:anim calcmode="lin" valueType="num">
                                          <p:cBhvr>
                                            <p:cTn id="151" dur="300" fill="hold"/>
                                            <p:tgtEl>
                                              <p:spTgt spid="11286"/>
                                            </p:tgtEl>
                                            <p:attrNameLst>
                                              <p:attrName>ppt_w</p:attrName>
                                            </p:attrNameLst>
                                          </p:cBhvr>
                                          <p:tavLst>
                                            <p:tav tm="0">
                                              <p:val>
                                                <p:fltVal val="0"/>
                                              </p:val>
                                            </p:tav>
                                            <p:tav tm="100000">
                                              <p:val>
                                                <p:strVal val="#ppt_w"/>
                                              </p:val>
                                            </p:tav>
                                          </p:tavLst>
                                        </p:anim>
                                        <p:anim calcmode="lin" valueType="num">
                                          <p:cBhvr>
                                            <p:cTn id="152" dur="300" fill="hold"/>
                                            <p:tgtEl>
                                              <p:spTgt spid="11286"/>
                                            </p:tgtEl>
                                            <p:attrNameLst>
                                              <p:attrName>ppt_h</p:attrName>
                                            </p:attrNameLst>
                                          </p:cBhvr>
                                          <p:tavLst>
                                            <p:tav tm="0">
                                              <p:val>
                                                <p:fltVal val="0"/>
                                              </p:val>
                                            </p:tav>
                                            <p:tav tm="100000">
                                              <p:val>
                                                <p:strVal val="#ppt_h"/>
                                              </p:val>
                                            </p:tav>
                                          </p:tavLst>
                                        </p:anim>
                                        <p:animEffect transition="in" filter="fade">
                                          <p:cBhvr>
                                            <p:cTn id="153" dur="300"/>
                                            <p:tgtEl>
                                              <p:spTgt spid="11286"/>
                                            </p:tgtEl>
                                          </p:cBhvr>
                                        </p:animEffect>
                                      </p:childTnLst>
                                    </p:cTn>
                                  </p:par>
                                  <p:par>
                                    <p:cTn id="154" presetID="6" presetClass="emph" presetSubtype="0" autoRev="1" fill="hold" grpId="1" nodeType="withEffect">
                                      <p:stCondLst>
                                        <p:cond delay="4200"/>
                                      </p:stCondLst>
                                      <p:childTnLst>
                                        <p:animScale>
                                          <p:cBhvr>
                                            <p:cTn id="155" dur="150" fill="hold"/>
                                            <p:tgtEl>
                                              <p:spTgt spid="11286"/>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1" grpId="0" animBg="1"/>
          <p:bldP spid="11272" grpId="0" animBg="1"/>
          <p:bldP spid="11273" grpId="0" animBg="1"/>
          <p:bldP spid="11274" grpId="0" animBg="1"/>
          <p:bldP spid="11275" grpId="0" animBg="1"/>
          <p:bldP spid="11276" grpId="0" animBg="1"/>
          <p:bldP spid="11277" grpId="0" animBg="1"/>
          <p:bldP spid="11277" grpId="1" animBg="1"/>
          <p:bldP spid="11278" grpId="0" animBg="1"/>
          <p:bldP spid="11278" grpId="1" animBg="1"/>
          <p:bldP spid="11279" grpId="0" animBg="1"/>
          <p:bldP spid="11279" grpId="1" animBg="1"/>
          <p:bldP spid="11280" grpId="0" animBg="1"/>
          <p:bldP spid="11280" grpId="1" animBg="1"/>
          <p:bldP spid="11281" grpId="0" animBg="1"/>
          <p:bldP spid="11281" grpId="1" animBg="1"/>
          <p:bldP spid="11282" grpId="0"/>
          <p:bldP spid="11282" grpId="1"/>
          <p:bldP spid="11283" grpId="0"/>
          <p:bldP spid="11283" grpId="1"/>
          <p:bldP spid="11284" grpId="0"/>
          <p:bldP spid="11284" grpId="1"/>
          <p:bldP spid="11285" grpId="0"/>
          <p:bldP spid="11285" grpId="1"/>
          <p:bldP spid="11286" grpId="0"/>
          <p:bldP spid="11286" grpId="1"/>
          <p:bldP spid="11287" grpId="0"/>
          <p:bldP spid="11288" grpId="0" animBg="1"/>
          <p:bldP spid="11289" grpId="0"/>
          <p:bldP spid="11290" grpId="0" animBg="1"/>
          <p:bldP spid="11291" grpId="0"/>
          <p:bldP spid="11292" grpId="0" animBg="1"/>
          <p:bldP spid="11293" grpId="0"/>
          <p:bldP spid="11294" grpId="0" animBg="1"/>
          <p:bldP spid="11295" grpId="0"/>
          <p:bldP spid="30" grpId="0" animBg="1"/>
          <p:bldP spid="31" grpId="0" animBg="1"/>
          <p:bldP spid="31" grpId="1" animBg="1"/>
        </p:bldLst>
      </p:timing>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467544" y="1130796"/>
            <a:ext cx="3528392" cy="1551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nSpc>
                <a:spcPct val="120000"/>
              </a:lnSpc>
            </a:pPr>
            <a:r>
              <a:rPr lang="en-US" altLang="zh-CN" sz="1400" dirty="0"/>
              <a:t>The UK’s growing legions of low-paid, self-employed workers and </a:t>
            </a:r>
            <a:r>
              <a:rPr lang="en-US" altLang="zh-CN" sz="1400" u="sng" dirty="0">
                <a:solidFill>
                  <a:srgbClr val="C00000"/>
                </a:solidFill>
              </a:rPr>
              <a:t>those on zero-hours contracts</a:t>
            </a:r>
            <a:r>
              <a:rPr lang="en-US" altLang="zh-CN" sz="1400" dirty="0">
                <a:solidFill>
                  <a:srgbClr val="C00000"/>
                </a:solidFill>
              </a:rPr>
              <a:t> </a:t>
            </a:r>
            <a:r>
              <a:rPr lang="en-US" altLang="zh-CN" sz="1400" dirty="0"/>
              <a:t>earn significantly less than regular employees and therefore pay less tax and national insurance.</a:t>
            </a:r>
            <a:r>
              <a:rPr lang="zh-CN" altLang="zh-CN" sz="1400" dirty="0"/>
              <a:t> </a:t>
            </a:r>
            <a:r>
              <a:rPr lang="zh-CN" altLang="zh-CN" sz="1400" u="sng" dirty="0">
                <a:solidFill>
                  <a:srgbClr val="C00000"/>
                </a:solidFill>
              </a:rPr>
              <a:t>They are costing the economy billions every year in lost tax revenues</a:t>
            </a:r>
            <a:r>
              <a:rPr lang="zh-CN" altLang="zh-CN" sz="1400" dirty="0"/>
              <a:t>.</a:t>
            </a:r>
            <a:endParaRPr lang="zh-CN" altLang="en-US" sz="1100" dirty="0">
              <a:solidFill>
                <a:schemeClr val="bg1">
                  <a:lumMod val="50000"/>
                </a:schemeClr>
              </a:solidFill>
            </a:endParaRPr>
          </a:p>
        </p:txBody>
      </p:sp>
      <p:sp>
        <p:nvSpPr>
          <p:cNvPr id="13315" name="Line 3"/>
          <p:cNvSpPr>
            <a:spLocks noChangeShapeType="1"/>
          </p:cNvSpPr>
          <p:nvPr/>
        </p:nvSpPr>
        <p:spPr bwMode="auto">
          <a:xfrm flipV="1">
            <a:off x="4857750" y="2106613"/>
            <a:ext cx="868363" cy="280987"/>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6" name="Line 4"/>
          <p:cNvSpPr>
            <a:spLocks noChangeShapeType="1"/>
          </p:cNvSpPr>
          <p:nvPr/>
        </p:nvSpPr>
        <p:spPr bwMode="auto">
          <a:xfrm flipH="1">
            <a:off x="5270500" y="2289175"/>
            <a:ext cx="576263" cy="1049338"/>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7" name="Line 5"/>
          <p:cNvSpPr>
            <a:spLocks noChangeShapeType="1"/>
          </p:cNvSpPr>
          <p:nvPr/>
        </p:nvSpPr>
        <p:spPr bwMode="auto">
          <a:xfrm>
            <a:off x="5440363" y="3582988"/>
            <a:ext cx="741362" cy="123825"/>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8" name="Line 6"/>
          <p:cNvSpPr>
            <a:spLocks noChangeShapeType="1"/>
          </p:cNvSpPr>
          <p:nvPr/>
        </p:nvSpPr>
        <p:spPr bwMode="auto">
          <a:xfrm flipH="1" flipV="1">
            <a:off x="6067425" y="2289175"/>
            <a:ext cx="331788" cy="1176338"/>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9" name="Line 7"/>
          <p:cNvSpPr>
            <a:spLocks noChangeShapeType="1"/>
          </p:cNvSpPr>
          <p:nvPr/>
        </p:nvSpPr>
        <p:spPr bwMode="auto">
          <a:xfrm>
            <a:off x="6281738" y="2122488"/>
            <a:ext cx="1017587" cy="527050"/>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0" name="Line 8"/>
          <p:cNvSpPr>
            <a:spLocks noChangeShapeType="1"/>
          </p:cNvSpPr>
          <p:nvPr/>
        </p:nvSpPr>
        <p:spPr bwMode="auto">
          <a:xfrm flipV="1">
            <a:off x="7742238" y="2054225"/>
            <a:ext cx="461962" cy="520700"/>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1" name="Line 9"/>
          <p:cNvSpPr>
            <a:spLocks noChangeShapeType="1"/>
          </p:cNvSpPr>
          <p:nvPr/>
        </p:nvSpPr>
        <p:spPr bwMode="auto">
          <a:xfrm flipH="1">
            <a:off x="6721475" y="2986088"/>
            <a:ext cx="601663" cy="538162"/>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2" name="Line 10"/>
          <p:cNvSpPr>
            <a:spLocks noChangeShapeType="1"/>
          </p:cNvSpPr>
          <p:nvPr/>
        </p:nvSpPr>
        <p:spPr bwMode="auto">
          <a:xfrm>
            <a:off x="7705725" y="3000375"/>
            <a:ext cx="384175" cy="617538"/>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3" name="Line 11"/>
          <p:cNvSpPr>
            <a:spLocks noChangeShapeType="1"/>
          </p:cNvSpPr>
          <p:nvPr/>
        </p:nvSpPr>
        <p:spPr bwMode="auto">
          <a:xfrm>
            <a:off x="4702175" y="2649538"/>
            <a:ext cx="330200" cy="660400"/>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4" name="Oval 12"/>
          <p:cNvSpPr>
            <a:spLocks noChangeArrowheads="1"/>
          </p:cNvSpPr>
          <p:nvPr/>
        </p:nvSpPr>
        <p:spPr bwMode="auto">
          <a:xfrm>
            <a:off x="5651500" y="1663700"/>
            <a:ext cx="722313" cy="723900"/>
          </a:xfrm>
          <a:prstGeom prst="ellipse">
            <a:avLst/>
          </a:prstGeom>
          <a:solidFill>
            <a:srgbClr val="E4402F"/>
          </a:solidFill>
          <a:ln w="9525" cmpd="sng">
            <a:solidFill>
              <a:srgbClr val="CBAB89"/>
            </a:solidFill>
            <a:round/>
            <a:headEnd/>
            <a:tailEnd/>
          </a:ln>
        </p:spPr>
        <p:txBody>
          <a:bodyPr/>
          <a:lstStyle/>
          <a:p>
            <a:endParaRPr lang="zh-CN" altLang="en-US"/>
          </a:p>
        </p:txBody>
      </p:sp>
      <p:sp>
        <p:nvSpPr>
          <p:cNvPr id="13325" name="Oval 13"/>
          <p:cNvSpPr>
            <a:spLocks noChangeArrowheads="1"/>
          </p:cNvSpPr>
          <p:nvPr/>
        </p:nvSpPr>
        <p:spPr bwMode="auto">
          <a:xfrm>
            <a:off x="6116638" y="3390900"/>
            <a:ext cx="720725" cy="722313"/>
          </a:xfrm>
          <a:prstGeom prst="ellipse">
            <a:avLst/>
          </a:prstGeom>
          <a:solidFill>
            <a:srgbClr val="E4402F"/>
          </a:solidFill>
          <a:ln w="9525" cmpd="sng">
            <a:solidFill>
              <a:srgbClr val="CBAB89"/>
            </a:solidFill>
            <a:round/>
            <a:headEnd/>
            <a:tailEnd/>
          </a:ln>
        </p:spPr>
        <p:txBody>
          <a:bodyPr/>
          <a:lstStyle/>
          <a:p>
            <a:endParaRPr lang="zh-CN" altLang="en-US"/>
          </a:p>
        </p:txBody>
      </p:sp>
      <p:sp>
        <p:nvSpPr>
          <p:cNvPr id="13326" name="Oval 14"/>
          <p:cNvSpPr>
            <a:spLocks noChangeArrowheads="1"/>
          </p:cNvSpPr>
          <p:nvPr/>
        </p:nvSpPr>
        <p:spPr bwMode="auto">
          <a:xfrm>
            <a:off x="7929563" y="3557588"/>
            <a:ext cx="549275" cy="550862"/>
          </a:xfrm>
          <a:prstGeom prst="ellipse">
            <a:avLst/>
          </a:prstGeom>
          <a:solidFill>
            <a:srgbClr val="E4402F"/>
          </a:solidFill>
          <a:ln w="9525" cmpd="sng">
            <a:solidFill>
              <a:srgbClr val="CBAB89"/>
            </a:solidFill>
            <a:round/>
            <a:headEnd/>
            <a:tailEnd/>
          </a:ln>
        </p:spPr>
        <p:txBody>
          <a:bodyPr/>
          <a:lstStyle/>
          <a:p>
            <a:endParaRPr lang="zh-CN" altLang="en-US"/>
          </a:p>
        </p:txBody>
      </p:sp>
      <p:sp>
        <p:nvSpPr>
          <p:cNvPr id="13327" name="Oval 15"/>
          <p:cNvSpPr>
            <a:spLocks noChangeArrowheads="1"/>
          </p:cNvSpPr>
          <p:nvPr/>
        </p:nvSpPr>
        <p:spPr bwMode="auto">
          <a:xfrm>
            <a:off x="4824413" y="3224213"/>
            <a:ext cx="660400" cy="660400"/>
          </a:xfrm>
          <a:prstGeom prst="ellipse">
            <a:avLst/>
          </a:prstGeom>
          <a:solidFill>
            <a:srgbClr val="FFFDEF"/>
          </a:solidFill>
          <a:ln w="9525" cmpd="sng">
            <a:solidFill>
              <a:srgbClr val="CBAB89"/>
            </a:solidFill>
            <a:round/>
            <a:headEnd/>
            <a:tailEnd/>
          </a:ln>
        </p:spPr>
        <p:txBody>
          <a:bodyPr/>
          <a:lstStyle/>
          <a:p>
            <a:endParaRPr lang="zh-CN" altLang="en-US"/>
          </a:p>
        </p:txBody>
      </p:sp>
      <p:sp>
        <p:nvSpPr>
          <p:cNvPr id="13328" name="Oval 16"/>
          <p:cNvSpPr>
            <a:spLocks noChangeArrowheads="1"/>
          </p:cNvSpPr>
          <p:nvPr/>
        </p:nvSpPr>
        <p:spPr bwMode="auto">
          <a:xfrm>
            <a:off x="7224713" y="2433638"/>
            <a:ext cx="660400" cy="661987"/>
          </a:xfrm>
          <a:prstGeom prst="ellipse">
            <a:avLst/>
          </a:prstGeom>
          <a:solidFill>
            <a:srgbClr val="FFFDEF"/>
          </a:solidFill>
          <a:ln w="9525" cmpd="sng">
            <a:solidFill>
              <a:srgbClr val="CBAB89"/>
            </a:solidFill>
            <a:round/>
            <a:headEnd/>
            <a:tailEnd/>
          </a:ln>
        </p:spPr>
        <p:txBody>
          <a:bodyPr/>
          <a:lstStyle/>
          <a:p>
            <a:endParaRPr lang="zh-CN" altLang="en-US"/>
          </a:p>
        </p:txBody>
      </p:sp>
      <p:sp>
        <p:nvSpPr>
          <p:cNvPr id="13329" name="Oval 17"/>
          <p:cNvSpPr>
            <a:spLocks noChangeArrowheads="1"/>
          </p:cNvSpPr>
          <p:nvPr/>
        </p:nvSpPr>
        <p:spPr bwMode="auto">
          <a:xfrm>
            <a:off x="8051800" y="1630363"/>
            <a:ext cx="552450" cy="552450"/>
          </a:xfrm>
          <a:prstGeom prst="ellipse">
            <a:avLst/>
          </a:prstGeom>
          <a:solidFill>
            <a:srgbClr val="FFFDEF"/>
          </a:solidFill>
          <a:ln w="9525" cmpd="sng">
            <a:solidFill>
              <a:srgbClr val="CBAB89"/>
            </a:solidFill>
            <a:round/>
            <a:headEnd/>
            <a:tailEnd/>
          </a:ln>
        </p:spPr>
        <p:txBody>
          <a:bodyPr/>
          <a:lstStyle/>
          <a:p>
            <a:endParaRPr lang="zh-CN" altLang="en-US"/>
          </a:p>
        </p:txBody>
      </p:sp>
      <p:sp>
        <p:nvSpPr>
          <p:cNvPr id="13330" name="Oval 18"/>
          <p:cNvSpPr>
            <a:spLocks noChangeArrowheads="1"/>
          </p:cNvSpPr>
          <p:nvPr/>
        </p:nvSpPr>
        <p:spPr bwMode="auto">
          <a:xfrm>
            <a:off x="4333875" y="2146300"/>
            <a:ext cx="552450" cy="554038"/>
          </a:xfrm>
          <a:prstGeom prst="ellipse">
            <a:avLst/>
          </a:prstGeom>
          <a:solidFill>
            <a:srgbClr val="FFFDEF"/>
          </a:solidFill>
          <a:ln w="9525" cmpd="sng">
            <a:solidFill>
              <a:srgbClr val="CBAB89"/>
            </a:solidFill>
            <a:round/>
            <a:headEnd/>
            <a:tailEnd/>
          </a:ln>
        </p:spPr>
        <p:txBody>
          <a:bodyPr/>
          <a:lstStyle/>
          <a:p>
            <a:endParaRPr lang="zh-CN" altLang="en-US"/>
          </a:p>
        </p:txBody>
      </p:sp>
      <p:grpSp>
        <p:nvGrpSpPr>
          <p:cNvPr id="13331" name="Group 19"/>
          <p:cNvGrpSpPr>
            <a:grpSpLocks/>
          </p:cNvGrpSpPr>
          <p:nvPr/>
        </p:nvGrpSpPr>
        <p:grpSpPr bwMode="auto">
          <a:xfrm>
            <a:off x="8245475" y="1804988"/>
            <a:ext cx="165100" cy="203200"/>
            <a:chOff x="0" y="0"/>
            <a:chExt cx="134" cy="163"/>
          </a:xfrm>
          <a:solidFill>
            <a:srgbClr val="A2897B"/>
          </a:solidFill>
        </p:grpSpPr>
        <p:sp>
          <p:nvSpPr>
            <p:cNvPr id="13332" name="Freeform 20"/>
            <p:cNvSpPr>
              <a:spLocks noEditPoints="1"/>
            </p:cNvSpPr>
            <p:nvPr/>
          </p:nvSpPr>
          <p:spPr bwMode="auto">
            <a:xfrm>
              <a:off x="0" y="0"/>
              <a:ext cx="134" cy="163"/>
            </a:xfrm>
            <a:custGeom>
              <a:avLst/>
              <a:gdLst>
                <a:gd name="T0" fmla="*/ 0 w 134"/>
                <a:gd name="T1" fmla="*/ 0 h 163"/>
                <a:gd name="T2" fmla="*/ 0 w 134"/>
                <a:gd name="T3" fmla="*/ 163 h 163"/>
                <a:gd name="T4" fmla="*/ 92 w 134"/>
                <a:gd name="T5" fmla="*/ 163 h 163"/>
                <a:gd name="T6" fmla="*/ 134 w 134"/>
                <a:gd name="T7" fmla="*/ 121 h 163"/>
                <a:gd name="T8" fmla="*/ 134 w 134"/>
                <a:gd name="T9" fmla="*/ 0 h 163"/>
                <a:gd name="T10" fmla="*/ 0 w 134"/>
                <a:gd name="T11" fmla="*/ 0 h 163"/>
                <a:gd name="T12" fmla="*/ 14 w 134"/>
                <a:gd name="T13" fmla="*/ 14 h 163"/>
                <a:gd name="T14" fmla="*/ 120 w 134"/>
                <a:gd name="T15" fmla="*/ 14 h 163"/>
                <a:gd name="T16" fmla="*/ 120 w 134"/>
                <a:gd name="T17" fmla="*/ 112 h 163"/>
                <a:gd name="T18" fmla="*/ 83 w 134"/>
                <a:gd name="T19" fmla="*/ 112 h 163"/>
                <a:gd name="T20" fmla="*/ 83 w 134"/>
                <a:gd name="T21" fmla="*/ 150 h 163"/>
                <a:gd name="T22" fmla="*/ 14 w 134"/>
                <a:gd name="T23" fmla="*/ 150 h 163"/>
                <a:gd name="T24" fmla="*/ 14 w 134"/>
                <a:gd name="T25" fmla="*/ 14 h 163"/>
                <a:gd name="T26" fmla="*/ 111 w 134"/>
                <a:gd name="T27" fmla="*/ 125 h 163"/>
                <a:gd name="T28" fmla="*/ 96 w 134"/>
                <a:gd name="T29" fmla="*/ 140 h 163"/>
                <a:gd name="T30" fmla="*/ 96 w 134"/>
                <a:gd name="T31" fmla="*/ 125 h 163"/>
                <a:gd name="T32" fmla="*/ 111 w 134"/>
                <a:gd name="T33" fmla="*/ 125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34" h="163">
                  <a:moveTo>
                    <a:pt x="0" y="0"/>
                  </a:moveTo>
                  <a:lnTo>
                    <a:pt x="0" y="163"/>
                  </a:lnTo>
                  <a:lnTo>
                    <a:pt x="92" y="163"/>
                  </a:lnTo>
                  <a:lnTo>
                    <a:pt x="134" y="121"/>
                  </a:lnTo>
                  <a:lnTo>
                    <a:pt x="134" y="0"/>
                  </a:lnTo>
                  <a:lnTo>
                    <a:pt x="0" y="0"/>
                  </a:lnTo>
                  <a:close/>
                  <a:moveTo>
                    <a:pt x="14" y="14"/>
                  </a:moveTo>
                  <a:lnTo>
                    <a:pt x="120" y="14"/>
                  </a:lnTo>
                  <a:lnTo>
                    <a:pt x="120" y="112"/>
                  </a:lnTo>
                  <a:lnTo>
                    <a:pt x="83" y="112"/>
                  </a:lnTo>
                  <a:lnTo>
                    <a:pt x="83" y="150"/>
                  </a:lnTo>
                  <a:lnTo>
                    <a:pt x="14" y="150"/>
                  </a:lnTo>
                  <a:lnTo>
                    <a:pt x="14" y="14"/>
                  </a:lnTo>
                  <a:close/>
                  <a:moveTo>
                    <a:pt x="111" y="125"/>
                  </a:moveTo>
                  <a:lnTo>
                    <a:pt x="96" y="140"/>
                  </a:lnTo>
                  <a:lnTo>
                    <a:pt x="96" y="125"/>
                  </a:lnTo>
                  <a:lnTo>
                    <a:pt x="111" y="12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33" name="Rectangle 21"/>
            <p:cNvSpPr>
              <a:spLocks noChangeArrowheads="1"/>
            </p:cNvSpPr>
            <p:nvPr/>
          </p:nvSpPr>
          <p:spPr bwMode="auto">
            <a:xfrm>
              <a:off x="37" y="44"/>
              <a:ext cx="59" cy="1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13334" name="Rectangle 22"/>
            <p:cNvSpPr>
              <a:spLocks noChangeArrowheads="1"/>
            </p:cNvSpPr>
            <p:nvPr/>
          </p:nvSpPr>
          <p:spPr bwMode="auto">
            <a:xfrm>
              <a:off x="37" y="83"/>
              <a:ext cx="38" cy="1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13335" name="Group 23"/>
          <p:cNvGrpSpPr>
            <a:grpSpLocks/>
          </p:cNvGrpSpPr>
          <p:nvPr/>
        </p:nvGrpSpPr>
        <p:grpSpPr bwMode="auto">
          <a:xfrm>
            <a:off x="7429500" y="2667000"/>
            <a:ext cx="250825" cy="196850"/>
            <a:chOff x="0" y="0"/>
            <a:chExt cx="164" cy="128"/>
          </a:xfrm>
          <a:solidFill>
            <a:srgbClr val="A2897B"/>
          </a:solidFill>
        </p:grpSpPr>
        <p:sp>
          <p:nvSpPr>
            <p:cNvPr id="13336" name="Freeform 24"/>
            <p:cNvSpPr>
              <a:spLocks noEditPoints="1"/>
            </p:cNvSpPr>
            <p:nvPr/>
          </p:nvSpPr>
          <p:spPr bwMode="auto">
            <a:xfrm>
              <a:off x="0" y="0"/>
              <a:ext cx="106" cy="128"/>
            </a:xfrm>
            <a:custGeom>
              <a:avLst/>
              <a:gdLst>
                <a:gd name="T0" fmla="*/ 96 w 103"/>
                <a:gd name="T1" fmla="*/ 0 h 125"/>
                <a:gd name="T2" fmla="*/ 47 w 103"/>
                <a:gd name="T3" fmla="*/ 0 h 125"/>
                <a:gd name="T4" fmla="*/ 41 w 103"/>
                <a:gd name="T5" fmla="*/ 7 h 125"/>
                <a:gd name="T6" fmla="*/ 41 w 103"/>
                <a:gd name="T7" fmla="*/ 20 h 125"/>
                <a:gd name="T8" fmla="*/ 5 w 103"/>
                <a:gd name="T9" fmla="*/ 32 h 125"/>
                <a:gd name="T10" fmla="*/ 0 w 103"/>
                <a:gd name="T11" fmla="*/ 39 h 125"/>
                <a:gd name="T12" fmla="*/ 0 w 103"/>
                <a:gd name="T13" fmla="*/ 86 h 125"/>
                <a:gd name="T14" fmla="*/ 5 w 103"/>
                <a:gd name="T15" fmla="*/ 93 h 125"/>
                <a:gd name="T16" fmla="*/ 41 w 103"/>
                <a:gd name="T17" fmla="*/ 105 h 125"/>
                <a:gd name="T18" fmla="*/ 41 w 103"/>
                <a:gd name="T19" fmla="*/ 118 h 125"/>
                <a:gd name="T20" fmla="*/ 47 w 103"/>
                <a:gd name="T21" fmla="*/ 125 h 125"/>
                <a:gd name="T22" fmla="*/ 96 w 103"/>
                <a:gd name="T23" fmla="*/ 125 h 125"/>
                <a:gd name="T24" fmla="*/ 103 w 103"/>
                <a:gd name="T25" fmla="*/ 118 h 125"/>
                <a:gd name="T26" fmla="*/ 103 w 103"/>
                <a:gd name="T27" fmla="*/ 7 h 125"/>
                <a:gd name="T28" fmla="*/ 96 w 103"/>
                <a:gd name="T29" fmla="*/ 0 h 125"/>
                <a:gd name="T30" fmla="*/ 14 w 103"/>
                <a:gd name="T31" fmla="*/ 81 h 125"/>
                <a:gd name="T32" fmla="*/ 14 w 103"/>
                <a:gd name="T33" fmla="*/ 44 h 125"/>
                <a:gd name="T34" fmla="*/ 41 w 103"/>
                <a:gd name="T35" fmla="*/ 34 h 125"/>
                <a:gd name="T36" fmla="*/ 41 w 103"/>
                <a:gd name="T37" fmla="*/ 91 h 125"/>
                <a:gd name="T38" fmla="*/ 14 w 103"/>
                <a:gd name="T39" fmla="*/ 81 h 125"/>
                <a:gd name="T40" fmla="*/ 89 w 103"/>
                <a:gd name="T41" fmla="*/ 111 h 125"/>
                <a:gd name="T42" fmla="*/ 54 w 103"/>
                <a:gd name="T43" fmla="*/ 111 h 125"/>
                <a:gd name="T44" fmla="*/ 54 w 103"/>
                <a:gd name="T45" fmla="*/ 100 h 125"/>
                <a:gd name="T46" fmla="*/ 54 w 103"/>
                <a:gd name="T47" fmla="*/ 25 h 125"/>
                <a:gd name="T48" fmla="*/ 54 w 103"/>
                <a:gd name="T49" fmla="*/ 14 h 125"/>
                <a:gd name="T50" fmla="*/ 89 w 103"/>
                <a:gd name="T51" fmla="*/ 14 h 125"/>
                <a:gd name="T52" fmla="*/ 89 w 103"/>
                <a:gd name="T53" fmla="*/ 111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03" h="125">
                  <a:moveTo>
                    <a:pt x="96" y="0"/>
                  </a:moveTo>
                  <a:cubicBezTo>
                    <a:pt x="47" y="0"/>
                    <a:pt x="47" y="0"/>
                    <a:pt x="47" y="0"/>
                  </a:cubicBezTo>
                  <a:cubicBezTo>
                    <a:pt x="44" y="0"/>
                    <a:pt x="41" y="4"/>
                    <a:pt x="41" y="7"/>
                  </a:cubicBezTo>
                  <a:cubicBezTo>
                    <a:pt x="41" y="20"/>
                    <a:pt x="41" y="20"/>
                    <a:pt x="41" y="20"/>
                  </a:cubicBezTo>
                  <a:cubicBezTo>
                    <a:pt x="5" y="32"/>
                    <a:pt x="5" y="32"/>
                    <a:pt x="5" y="32"/>
                  </a:cubicBezTo>
                  <a:cubicBezTo>
                    <a:pt x="2" y="33"/>
                    <a:pt x="0" y="36"/>
                    <a:pt x="0" y="39"/>
                  </a:cubicBezTo>
                  <a:cubicBezTo>
                    <a:pt x="0" y="86"/>
                    <a:pt x="0" y="86"/>
                    <a:pt x="0" y="86"/>
                  </a:cubicBezTo>
                  <a:cubicBezTo>
                    <a:pt x="0" y="89"/>
                    <a:pt x="2" y="92"/>
                    <a:pt x="5" y="93"/>
                  </a:cubicBezTo>
                  <a:cubicBezTo>
                    <a:pt x="41" y="105"/>
                    <a:pt x="41" y="105"/>
                    <a:pt x="41" y="105"/>
                  </a:cubicBezTo>
                  <a:cubicBezTo>
                    <a:pt x="41" y="118"/>
                    <a:pt x="41" y="118"/>
                    <a:pt x="41" y="118"/>
                  </a:cubicBezTo>
                  <a:cubicBezTo>
                    <a:pt x="41" y="121"/>
                    <a:pt x="44" y="125"/>
                    <a:pt x="47" y="125"/>
                  </a:cubicBezTo>
                  <a:cubicBezTo>
                    <a:pt x="96" y="125"/>
                    <a:pt x="96" y="125"/>
                    <a:pt x="96" y="125"/>
                  </a:cubicBezTo>
                  <a:cubicBezTo>
                    <a:pt x="100" y="125"/>
                    <a:pt x="103" y="121"/>
                    <a:pt x="103" y="118"/>
                  </a:cubicBezTo>
                  <a:cubicBezTo>
                    <a:pt x="103" y="7"/>
                    <a:pt x="103" y="7"/>
                    <a:pt x="103" y="7"/>
                  </a:cubicBezTo>
                  <a:cubicBezTo>
                    <a:pt x="103" y="4"/>
                    <a:pt x="100" y="0"/>
                    <a:pt x="96" y="0"/>
                  </a:cubicBezTo>
                  <a:moveTo>
                    <a:pt x="14" y="81"/>
                  </a:moveTo>
                  <a:cubicBezTo>
                    <a:pt x="14" y="44"/>
                    <a:pt x="14" y="44"/>
                    <a:pt x="14" y="44"/>
                  </a:cubicBezTo>
                  <a:cubicBezTo>
                    <a:pt x="41" y="34"/>
                    <a:pt x="41" y="34"/>
                    <a:pt x="41" y="34"/>
                  </a:cubicBezTo>
                  <a:cubicBezTo>
                    <a:pt x="41" y="91"/>
                    <a:pt x="41" y="91"/>
                    <a:pt x="41" y="91"/>
                  </a:cubicBezTo>
                  <a:lnTo>
                    <a:pt x="14" y="81"/>
                  </a:lnTo>
                  <a:close/>
                  <a:moveTo>
                    <a:pt x="89" y="111"/>
                  </a:moveTo>
                  <a:cubicBezTo>
                    <a:pt x="54" y="111"/>
                    <a:pt x="54" y="111"/>
                    <a:pt x="54" y="111"/>
                  </a:cubicBezTo>
                  <a:cubicBezTo>
                    <a:pt x="54" y="100"/>
                    <a:pt x="54" y="100"/>
                    <a:pt x="54" y="100"/>
                  </a:cubicBezTo>
                  <a:cubicBezTo>
                    <a:pt x="54" y="25"/>
                    <a:pt x="54" y="25"/>
                    <a:pt x="54" y="25"/>
                  </a:cubicBezTo>
                  <a:cubicBezTo>
                    <a:pt x="54" y="14"/>
                    <a:pt x="54" y="14"/>
                    <a:pt x="54" y="14"/>
                  </a:cubicBezTo>
                  <a:cubicBezTo>
                    <a:pt x="89" y="14"/>
                    <a:pt x="89" y="14"/>
                    <a:pt x="89" y="14"/>
                  </a:cubicBezTo>
                  <a:lnTo>
                    <a:pt x="89" y="11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37" name="Freeform 25"/>
            <p:cNvSpPr>
              <a:spLocks/>
            </p:cNvSpPr>
            <p:nvPr/>
          </p:nvSpPr>
          <p:spPr bwMode="auto">
            <a:xfrm>
              <a:off x="121" y="33"/>
              <a:ext cx="13" cy="62"/>
            </a:xfrm>
            <a:custGeom>
              <a:avLst/>
              <a:gdLst>
                <a:gd name="T0" fmla="*/ 7 w 13"/>
                <a:gd name="T1" fmla="*/ 0 h 61"/>
                <a:gd name="T2" fmla="*/ 0 w 13"/>
                <a:gd name="T3" fmla="*/ 7 h 61"/>
                <a:gd name="T4" fmla="*/ 0 w 13"/>
                <a:gd name="T5" fmla="*/ 54 h 61"/>
                <a:gd name="T6" fmla="*/ 7 w 13"/>
                <a:gd name="T7" fmla="*/ 61 h 61"/>
                <a:gd name="T8" fmla="*/ 13 w 13"/>
                <a:gd name="T9" fmla="*/ 54 h 61"/>
                <a:gd name="T10" fmla="*/ 13 w 13"/>
                <a:gd name="T11" fmla="*/ 7 h 61"/>
                <a:gd name="T12" fmla="*/ 7 w 13"/>
                <a:gd name="T13" fmla="*/ 0 h 61"/>
              </a:gdLst>
              <a:ahLst/>
              <a:cxnLst>
                <a:cxn ang="0">
                  <a:pos x="T0" y="T1"/>
                </a:cxn>
                <a:cxn ang="0">
                  <a:pos x="T2" y="T3"/>
                </a:cxn>
                <a:cxn ang="0">
                  <a:pos x="T4" y="T5"/>
                </a:cxn>
                <a:cxn ang="0">
                  <a:pos x="T6" y="T7"/>
                </a:cxn>
                <a:cxn ang="0">
                  <a:pos x="T8" y="T9"/>
                </a:cxn>
                <a:cxn ang="0">
                  <a:pos x="T10" y="T11"/>
                </a:cxn>
                <a:cxn ang="0">
                  <a:pos x="T12" y="T13"/>
                </a:cxn>
              </a:cxnLst>
              <a:rect l="0" t="0" r="r" b="b"/>
              <a:pathLst>
                <a:path w="13" h="61">
                  <a:moveTo>
                    <a:pt x="7" y="0"/>
                  </a:moveTo>
                  <a:cubicBezTo>
                    <a:pt x="3" y="0"/>
                    <a:pt x="0" y="3"/>
                    <a:pt x="0" y="7"/>
                  </a:cubicBezTo>
                  <a:cubicBezTo>
                    <a:pt x="0" y="54"/>
                    <a:pt x="0" y="54"/>
                    <a:pt x="0" y="54"/>
                  </a:cubicBezTo>
                  <a:cubicBezTo>
                    <a:pt x="0" y="58"/>
                    <a:pt x="3" y="61"/>
                    <a:pt x="7" y="61"/>
                  </a:cubicBezTo>
                  <a:cubicBezTo>
                    <a:pt x="10" y="61"/>
                    <a:pt x="13" y="58"/>
                    <a:pt x="13" y="54"/>
                  </a:cubicBezTo>
                  <a:cubicBezTo>
                    <a:pt x="13" y="7"/>
                    <a:pt x="13" y="7"/>
                    <a:pt x="13" y="7"/>
                  </a:cubicBezTo>
                  <a:cubicBezTo>
                    <a:pt x="13" y="3"/>
                    <a:pt x="10"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38" name="Freeform 26"/>
            <p:cNvSpPr>
              <a:spLocks/>
            </p:cNvSpPr>
            <p:nvPr/>
          </p:nvSpPr>
          <p:spPr bwMode="auto">
            <a:xfrm>
              <a:off x="150" y="23"/>
              <a:ext cx="14" cy="81"/>
            </a:xfrm>
            <a:custGeom>
              <a:avLst/>
              <a:gdLst>
                <a:gd name="T0" fmla="*/ 7 w 14"/>
                <a:gd name="T1" fmla="*/ 0 h 79"/>
                <a:gd name="T2" fmla="*/ 0 w 14"/>
                <a:gd name="T3" fmla="*/ 6 h 79"/>
                <a:gd name="T4" fmla="*/ 0 w 14"/>
                <a:gd name="T5" fmla="*/ 73 h 79"/>
                <a:gd name="T6" fmla="*/ 7 w 14"/>
                <a:gd name="T7" fmla="*/ 79 h 79"/>
                <a:gd name="T8" fmla="*/ 14 w 14"/>
                <a:gd name="T9" fmla="*/ 73 h 79"/>
                <a:gd name="T10" fmla="*/ 14 w 14"/>
                <a:gd name="T11" fmla="*/ 6 h 79"/>
                <a:gd name="T12" fmla="*/ 7 w 14"/>
                <a:gd name="T13" fmla="*/ 0 h 79"/>
              </a:gdLst>
              <a:ahLst/>
              <a:cxnLst>
                <a:cxn ang="0">
                  <a:pos x="T0" y="T1"/>
                </a:cxn>
                <a:cxn ang="0">
                  <a:pos x="T2" y="T3"/>
                </a:cxn>
                <a:cxn ang="0">
                  <a:pos x="T4" y="T5"/>
                </a:cxn>
                <a:cxn ang="0">
                  <a:pos x="T6" y="T7"/>
                </a:cxn>
                <a:cxn ang="0">
                  <a:pos x="T8" y="T9"/>
                </a:cxn>
                <a:cxn ang="0">
                  <a:pos x="T10" y="T11"/>
                </a:cxn>
                <a:cxn ang="0">
                  <a:pos x="T12" y="T13"/>
                </a:cxn>
              </a:cxnLst>
              <a:rect l="0" t="0" r="r" b="b"/>
              <a:pathLst>
                <a:path w="14" h="79">
                  <a:moveTo>
                    <a:pt x="7" y="0"/>
                  </a:moveTo>
                  <a:cubicBezTo>
                    <a:pt x="3" y="0"/>
                    <a:pt x="0" y="3"/>
                    <a:pt x="0" y="6"/>
                  </a:cubicBezTo>
                  <a:cubicBezTo>
                    <a:pt x="0" y="73"/>
                    <a:pt x="0" y="73"/>
                    <a:pt x="0" y="73"/>
                  </a:cubicBezTo>
                  <a:cubicBezTo>
                    <a:pt x="0" y="76"/>
                    <a:pt x="3" y="79"/>
                    <a:pt x="7" y="79"/>
                  </a:cubicBezTo>
                  <a:cubicBezTo>
                    <a:pt x="11" y="79"/>
                    <a:pt x="14" y="76"/>
                    <a:pt x="14" y="73"/>
                  </a:cubicBezTo>
                  <a:cubicBezTo>
                    <a:pt x="14" y="6"/>
                    <a:pt x="14" y="6"/>
                    <a:pt x="14" y="6"/>
                  </a:cubicBezTo>
                  <a:cubicBezTo>
                    <a:pt x="14" y="3"/>
                    <a:pt x="11"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13339" name="Group 27"/>
          <p:cNvGrpSpPr>
            <a:grpSpLocks/>
          </p:cNvGrpSpPr>
          <p:nvPr/>
        </p:nvGrpSpPr>
        <p:grpSpPr bwMode="auto">
          <a:xfrm>
            <a:off x="8124825" y="3733800"/>
            <a:ext cx="155575" cy="196850"/>
            <a:chOff x="0" y="0"/>
            <a:chExt cx="127" cy="163"/>
          </a:xfrm>
        </p:grpSpPr>
        <p:sp>
          <p:nvSpPr>
            <p:cNvPr id="13340" name="Freeform 28"/>
            <p:cNvSpPr>
              <a:spLocks/>
            </p:cNvSpPr>
            <p:nvPr/>
          </p:nvSpPr>
          <p:spPr bwMode="auto">
            <a:xfrm>
              <a:off x="0" y="0"/>
              <a:ext cx="127" cy="163"/>
            </a:xfrm>
            <a:custGeom>
              <a:avLst/>
              <a:gdLst>
                <a:gd name="T0" fmla="*/ 28 w 124"/>
                <a:gd name="T1" fmla="*/ 146 h 159"/>
                <a:gd name="T2" fmla="*/ 14 w 124"/>
                <a:gd name="T3" fmla="*/ 146 h 159"/>
                <a:gd name="T4" fmla="*/ 14 w 124"/>
                <a:gd name="T5" fmla="*/ 13 h 159"/>
                <a:gd name="T6" fmla="*/ 117 w 124"/>
                <a:gd name="T7" fmla="*/ 13 h 159"/>
                <a:gd name="T8" fmla="*/ 124 w 124"/>
                <a:gd name="T9" fmla="*/ 7 h 159"/>
                <a:gd name="T10" fmla="*/ 117 w 124"/>
                <a:gd name="T11" fmla="*/ 0 h 159"/>
                <a:gd name="T12" fmla="*/ 7 w 124"/>
                <a:gd name="T13" fmla="*/ 0 h 159"/>
                <a:gd name="T14" fmla="*/ 0 w 124"/>
                <a:gd name="T15" fmla="*/ 7 h 159"/>
                <a:gd name="T16" fmla="*/ 0 w 124"/>
                <a:gd name="T17" fmla="*/ 152 h 159"/>
                <a:gd name="T18" fmla="*/ 7 w 124"/>
                <a:gd name="T19" fmla="*/ 159 h 159"/>
                <a:gd name="T20" fmla="*/ 28 w 124"/>
                <a:gd name="T21" fmla="*/ 159 h 159"/>
                <a:gd name="T22" fmla="*/ 35 w 124"/>
                <a:gd name="T23" fmla="*/ 152 h 159"/>
                <a:gd name="T24" fmla="*/ 28 w 124"/>
                <a:gd name="T25" fmla="*/ 146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4" h="159">
                  <a:moveTo>
                    <a:pt x="28" y="146"/>
                  </a:moveTo>
                  <a:cubicBezTo>
                    <a:pt x="14" y="146"/>
                    <a:pt x="14" y="146"/>
                    <a:pt x="14" y="146"/>
                  </a:cubicBezTo>
                  <a:cubicBezTo>
                    <a:pt x="14" y="13"/>
                    <a:pt x="14" y="13"/>
                    <a:pt x="14" y="13"/>
                  </a:cubicBezTo>
                  <a:cubicBezTo>
                    <a:pt x="117" y="13"/>
                    <a:pt x="117" y="13"/>
                    <a:pt x="117" y="13"/>
                  </a:cubicBezTo>
                  <a:cubicBezTo>
                    <a:pt x="121" y="13"/>
                    <a:pt x="124" y="10"/>
                    <a:pt x="124" y="7"/>
                  </a:cubicBezTo>
                  <a:cubicBezTo>
                    <a:pt x="124" y="3"/>
                    <a:pt x="121" y="0"/>
                    <a:pt x="117" y="0"/>
                  </a:cubicBezTo>
                  <a:cubicBezTo>
                    <a:pt x="7" y="0"/>
                    <a:pt x="7" y="0"/>
                    <a:pt x="7" y="0"/>
                  </a:cubicBezTo>
                  <a:cubicBezTo>
                    <a:pt x="3" y="0"/>
                    <a:pt x="0" y="3"/>
                    <a:pt x="0" y="7"/>
                  </a:cubicBezTo>
                  <a:cubicBezTo>
                    <a:pt x="0" y="152"/>
                    <a:pt x="0" y="152"/>
                    <a:pt x="0" y="152"/>
                  </a:cubicBezTo>
                  <a:cubicBezTo>
                    <a:pt x="0" y="156"/>
                    <a:pt x="3" y="159"/>
                    <a:pt x="7" y="159"/>
                  </a:cubicBezTo>
                  <a:cubicBezTo>
                    <a:pt x="28" y="159"/>
                    <a:pt x="28" y="159"/>
                    <a:pt x="28" y="159"/>
                  </a:cubicBezTo>
                  <a:cubicBezTo>
                    <a:pt x="31" y="159"/>
                    <a:pt x="35" y="156"/>
                    <a:pt x="35" y="152"/>
                  </a:cubicBezTo>
                  <a:cubicBezTo>
                    <a:pt x="35" y="149"/>
                    <a:pt x="31" y="146"/>
                    <a:pt x="28" y="146"/>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1" name="Freeform 29"/>
            <p:cNvSpPr>
              <a:spLocks/>
            </p:cNvSpPr>
            <p:nvPr/>
          </p:nvSpPr>
          <p:spPr bwMode="auto">
            <a:xfrm>
              <a:off x="80" y="95"/>
              <a:ext cx="47" cy="68"/>
            </a:xfrm>
            <a:custGeom>
              <a:avLst/>
              <a:gdLst>
                <a:gd name="T0" fmla="*/ 39 w 46"/>
                <a:gd name="T1" fmla="*/ 0 h 66"/>
                <a:gd name="T2" fmla="*/ 32 w 46"/>
                <a:gd name="T3" fmla="*/ 7 h 66"/>
                <a:gd name="T4" fmla="*/ 32 w 46"/>
                <a:gd name="T5" fmla="*/ 53 h 66"/>
                <a:gd name="T6" fmla="*/ 7 w 46"/>
                <a:gd name="T7" fmla="*/ 53 h 66"/>
                <a:gd name="T8" fmla="*/ 0 w 46"/>
                <a:gd name="T9" fmla="*/ 59 h 66"/>
                <a:gd name="T10" fmla="*/ 7 w 46"/>
                <a:gd name="T11" fmla="*/ 66 h 66"/>
                <a:gd name="T12" fmla="*/ 39 w 46"/>
                <a:gd name="T13" fmla="*/ 66 h 66"/>
                <a:gd name="T14" fmla="*/ 44 w 46"/>
                <a:gd name="T15" fmla="*/ 64 h 66"/>
                <a:gd name="T16" fmla="*/ 46 w 46"/>
                <a:gd name="T17" fmla="*/ 59 h 66"/>
                <a:gd name="T18" fmla="*/ 46 w 46"/>
                <a:gd name="T19" fmla="*/ 7 h 66"/>
                <a:gd name="T20" fmla="*/ 39 w 46"/>
                <a:gd name="T21"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6" h="66">
                  <a:moveTo>
                    <a:pt x="39" y="0"/>
                  </a:moveTo>
                  <a:cubicBezTo>
                    <a:pt x="35" y="0"/>
                    <a:pt x="32" y="3"/>
                    <a:pt x="32" y="7"/>
                  </a:cubicBezTo>
                  <a:cubicBezTo>
                    <a:pt x="32" y="53"/>
                    <a:pt x="32" y="53"/>
                    <a:pt x="32" y="53"/>
                  </a:cubicBezTo>
                  <a:cubicBezTo>
                    <a:pt x="7" y="53"/>
                    <a:pt x="7" y="53"/>
                    <a:pt x="7" y="53"/>
                  </a:cubicBezTo>
                  <a:cubicBezTo>
                    <a:pt x="3" y="53"/>
                    <a:pt x="0" y="56"/>
                    <a:pt x="0" y="59"/>
                  </a:cubicBezTo>
                  <a:cubicBezTo>
                    <a:pt x="0" y="63"/>
                    <a:pt x="3" y="66"/>
                    <a:pt x="7" y="66"/>
                  </a:cubicBezTo>
                  <a:cubicBezTo>
                    <a:pt x="39" y="66"/>
                    <a:pt x="39" y="66"/>
                    <a:pt x="39" y="66"/>
                  </a:cubicBezTo>
                  <a:cubicBezTo>
                    <a:pt x="41" y="66"/>
                    <a:pt x="43" y="66"/>
                    <a:pt x="44" y="64"/>
                  </a:cubicBezTo>
                  <a:cubicBezTo>
                    <a:pt x="45" y="63"/>
                    <a:pt x="46" y="61"/>
                    <a:pt x="46" y="59"/>
                  </a:cubicBezTo>
                  <a:cubicBezTo>
                    <a:pt x="46" y="7"/>
                    <a:pt x="46" y="7"/>
                    <a:pt x="46" y="7"/>
                  </a:cubicBezTo>
                  <a:cubicBezTo>
                    <a:pt x="46" y="3"/>
                    <a:pt x="43" y="0"/>
                    <a:pt x="3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2" name="Freeform 30"/>
            <p:cNvSpPr>
              <a:spLocks noEditPoints="1"/>
            </p:cNvSpPr>
            <p:nvPr/>
          </p:nvSpPr>
          <p:spPr bwMode="auto">
            <a:xfrm>
              <a:off x="46" y="34"/>
              <a:ext cx="79" cy="114"/>
            </a:xfrm>
            <a:custGeom>
              <a:avLst/>
              <a:gdLst>
                <a:gd name="T0" fmla="*/ 68 w 78"/>
                <a:gd name="T1" fmla="*/ 2 h 112"/>
                <a:gd name="T2" fmla="*/ 60 w 78"/>
                <a:gd name="T3" fmla="*/ 0 h 112"/>
                <a:gd name="T4" fmla="*/ 46 w 78"/>
                <a:gd name="T5" fmla="*/ 8 h 112"/>
                <a:gd name="T6" fmla="*/ 1 w 78"/>
                <a:gd name="T7" fmla="*/ 85 h 112"/>
                <a:gd name="T8" fmla="*/ 0 w 78"/>
                <a:gd name="T9" fmla="*/ 88 h 112"/>
                <a:gd name="T10" fmla="*/ 1 w 78"/>
                <a:gd name="T11" fmla="*/ 106 h 112"/>
                <a:gd name="T12" fmla="*/ 4 w 78"/>
                <a:gd name="T13" fmla="*/ 112 h 112"/>
                <a:gd name="T14" fmla="*/ 8 w 78"/>
                <a:gd name="T15" fmla="*/ 112 h 112"/>
                <a:gd name="T16" fmla="*/ 11 w 78"/>
                <a:gd name="T17" fmla="*/ 112 h 112"/>
                <a:gd name="T18" fmla="*/ 27 w 78"/>
                <a:gd name="T19" fmla="*/ 103 h 112"/>
                <a:gd name="T20" fmla="*/ 29 w 78"/>
                <a:gd name="T21" fmla="*/ 101 h 112"/>
                <a:gd name="T22" fmla="*/ 74 w 78"/>
                <a:gd name="T23" fmla="*/ 24 h 112"/>
                <a:gd name="T24" fmla="*/ 68 w 78"/>
                <a:gd name="T25" fmla="*/ 2 h 112"/>
                <a:gd name="T26" fmla="*/ 62 w 78"/>
                <a:gd name="T27" fmla="*/ 17 h 112"/>
                <a:gd name="T28" fmla="*/ 18 w 78"/>
                <a:gd name="T29" fmla="*/ 92 h 112"/>
                <a:gd name="T30" fmla="*/ 14 w 78"/>
                <a:gd name="T31" fmla="*/ 94 h 112"/>
                <a:gd name="T32" fmla="*/ 14 w 78"/>
                <a:gd name="T33" fmla="*/ 90 h 112"/>
                <a:gd name="T34" fmla="*/ 57 w 78"/>
                <a:gd name="T35" fmla="*/ 15 h 112"/>
                <a:gd name="T36" fmla="*/ 61 w 78"/>
                <a:gd name="T37" fmla="*/ 14 h 112"/>
                <a:gd name="T38" fmla="*/ 62 w 78"/>
                <a:gd name="T39" fmla="*/ 17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78" h="112">
                  <a:moveTo>
                    <a:pt x="68" y="2"/>
                  </a:moveTo>
                  <a:cubicBezTo>
                    <a:pt x="65" y="1"/>
                    <a:pt x="62" y="0"/>
                    <a:pt x="60" y="0"/>
                  </a:cubicBezTo>
                  <a:cubicBezTo>
                    <a:pt x="54" y="0"/>
                    <a:pt x="48" y="3"/>
                    <a:pt x="46" y="8"/>
                  </a:cubicBezTo>
                  <a:cubicBezTo>
                    <a:pt x="1" y="85"/>
                    <a:pt x="1" y="85"/>
                    <a:pt x="1" y="85"/>
                  </a:cubicBezTo>
                  <a:cubicBezTo>
                    <a:pt x="1" y="86"/>
                    <a:pt x="0" y="87"/>
                    <a:pt x="0" y="88"/>
                  </a:cubicBezTo>
                  <a:cubicBezTo>
                    <a:pt x="1" y="106"/>
                    <a:pt x="1" y="106"/>
                    <a:pt x="1" y="106"/>
                  </a:cubicBezTo>
                  <a:cubicBezTo>
                    <a:pt x="1" y="108"/>
                    <a:pt x="2" y="110"/>
                    <a:pt x="4" y="112"/>
                  </a:cubicBezTo>
                  <a:cubicBezTo>
                    <a:pt x="5" y="112"/>
                    <a:pt x="7" y="112"/>
                    <a:pt x="8" y="112"/>
                  </a:cubicBezTo>
                  <a:cubicBezTo>
                    <a:pt x="9" y="112"/>
                    <a:pt x="10" y="112"/>
                    <a:pt x="11" y="112"/>
                  </a:cubicBezTo>
                  <a:cubicBezTo>
                    <a:pt x="27" y="103"/>
                    <a:pt x="27" y="103"/>
                    <a:pt x="27" y="103"/>
                  </a:cubicBezTo>
                  <a:cubicBezTo>
                    <a:pt x="28" y="103"/>
                    <a:pt x="29" y="102"/>
                    <a:pt x="29" y="101"/>
                  </a:cubicBezTo>
                  <a:cubicBezTo>
                    <a:pt x="74" y="24"/>
                    <a:pt x="74" y="24"/>
                    <a:pt x="74" y="24"/>
                  </a:cubicBezTo>
                  <a:cubicBezTo>
                    <a:pt x="78" y="16"/>
                    <a:pt x="75" y="7"/>
                    <a:pt x="68" y="2"/>
                  </a:cubicBezTo>
                  <a:moveTo>
                    <a:pt x="62" y="17"/>
                  </a:moveTo>
                  <a:cubicBezTo>
                    <a:pt x="18" y="92"/>
                    <a:pt x="18" y="92"/>
                    <a:pt x="18" y="92"/>
                  </a:cubicBezTo>
                  <a:cubicBezTo>
                    <a:pt x="14" y="94"/>
                    <a:pt x="14" y="94"/>
                    <a:pt x="14" y="94"/>
                  </a:cubicBezTo>
                  <a:cubicBezTo>
                    <a:pt x="14" y="90"/>
                    <a:pt x="14" y="90"/>
                    <a:pt x="14" y="90"/>
                  </a:cubicBezTo>
                  <a:cubicBezTo>
                    <a:pt x="57" y="15"/>
                    <a:pt x="57" y="15"/>
                    <a:pt x="57" y="15"/>
                  </a:cubicBezTo>
                  <a:cubicBezTo>
                    <a:pt x="58" y="14"/>
                    <a:pt x="60" y="13"/>
                    <a:pt x="61" y="14"/>
                  </a:cubicBezTo>
                  <a:cubicBezTo>
                    <a:pt x="62" y="15"/>
                    <a:pt x="62" y="16"/>
                    <a:pt x="62" y="17"/>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3" name="Freeform 31"/>
            <p:cNvSpPr>
              <a:spLocks/>
            </p:cNvSpPr>
            <p:nvPr/>
          </p:nvSpPr>
          <p:spPr bwMode="auto">
            <a:xfrm>
              <a:off x="24" y="46"/>
              <a:ext cx="49" cy="14"/>
            </a:xfrm>
            <a:custGeom>
              <a:avLst/>
              <a:gdLst>
                <a:gd name="T0" fmla="*/ 48 w 48"/>
                <a:gd name="T1" fmla="*/ 7 h 14"/>
                <a:gd name="T2" fmla="*/ 42 w 48"/>
                <a:gd name="T3" fmla="*/ 0 h 14"/>
                <a:gd name="T4" fmla="*/ 7 w 48"/>
                <a:gd name="T5" fmla="*/ 0 h 14"/>
                <a:gd name="T6" fmla="*/ 0 w 48"/>
                <a:gd name="T7" fmla="*/ 7 h 14"/>
                <a:gd name="T8" fmla="*/ 7 w 48"/>
                <a:gd name="T9" fmla="*/ 14 h 14"/>
                <a:gd name="T10" fmla="*/ 42 w 48"/>
                <a:gd name="T11" fmla="*/ 14 h 14"/>
                <a:gd name="T12" fmla="*/ 48 w 48"/>
                <a:gd name="T13" fmla="*/ 7 h 14"/>
              </a:gdLst>
              <a:ahLst/>
              <a:cxnLst>
                <a:cxn ang="0">
                  <a:pos x="T0" y="T1"/>
                </a:cxn>
                <a:cxn ang="0">
                  <a:pos x="T2" y="T3"/>
                </a:cxn>
                <a:cxn ang="0">
                  <a:pos x="T4" y="T5"/>
                </a:cxn>
                <a:cxn ang="0">
                  <a:pos x="T6" y="T7"/>
                </a:cxn>
                <a:cxn ang="0">
                  <a:pos x="T8" y="T9"/>
                </a:cxn>
                <a:cxn ang="0">
                  <a:pos x="T10" y="T11"/>
                </a:cxn>
                <a:cxn ang="0">
                  <a:pos x="T12" y="T13"/>
                </a:cxn>
              </a:cxnLst>
              <a:rect l="0" t="0" r="r" b="b"/>
              <a:pathLst>
                <a:path w="48" h="14">
                  <a:moveTo>
                    <a:pt x="48" y="7"/>
                  </a:moveTo>
                  <a:cubicBezTo>
                    <a:pt x="48" y="3"/>
                    <a:pt x="45" y="0"/>
                    <a:pt x="42" y="0"/>
                  </a:cubicBezTo>
                  <a:cubicBezTo>
                    <a:pt x="7" y="0"/>
                    <a:pt x="7" y="0"/>
                    <a:pt x="7" y="0"/>
                  </a:cubicBezTo>
                  <a:cubicBezTo>
                    <a:pt x="3" y="0"/>
                    <a:pt x="0" y="3"/>
                    <a:pt x="0" y="7"/>
                  </a:cubicBezTo>
                  <a:cubicBezTo>
                    <a:pt x="0" y="11"/>
                    <a:pt x="3" y="14"/>
                    <a:pt x="7" y="14"/>
                  </a:cubicBezTo>
                  <a:cubicBezTo>
                    <a:pt x="42" y="14"/>
                    <a:pt x="42" y="14"/>
                    <a:pt x="42" y="14"/>
                  </a:cubicBezTo>
                  <a:cubicBezTo>
                    <a:pt x="45" y="14"/>
                    <a:pt x="48" y="11"/>
                    <a:pt x="48" y="7"/>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4" name="Freeform 32"/>
            <p:cNvSpPr>
              <a:spLocks/>
            </p:cNvSpPr>
            <p:nvPr/>
          </p:nvSpPr>
          <p:spPr bwMode="auto">
            <a:xfrm>
              <a:off x="24" y="73"/>
              <a:ext cx="32" cy="15"/>
            </a:xfrm>
            <a:custGeom>
              <a:avLst/>
              <a:gdLst>
                <a:gd name="T0" fmla="*/ 7 w 31"/>
                <a:gd name="T1" fmla="*/ 0 h 14"/>
                <a:gd name="T2" fmla="*/ 0 w 31"/>
                <a:gd name="T3" fmla="*/ 7 h 14"/>
                <a:gd name="T4" fmla="*/ 7 w 31"/>
                <a:gd name="T5" fmla="*/ 14 h 14"/>
                <a:gd name="T6" fmla="*/ 24 w 31"/>
                <a:gd name="T7" fmla="*/ 14 h 14"/>
                <a:gd name="T8" fmla="*/ 31 w 31"/>
                <a:gd name="T9" fmla="*/ 7 h 14"/>
                <a:gd name="T10" fmla="*/ 24 w 31"/>
                <a:gd name="T11" fmla="*/ 0 h 14"/>
                <a:gd name="T12" fmla="*/ 7 w 31"/>
                <a:gd name="T13" fmla="*/ 0 h 14"/>
              </a:gdLst>
              <a:ahLst/>
              <a:cxnLst>
                <a:cxn ang="0">
                  <a:pos x="T0" y="T1"/>
                </a:cxn>
                <a:cxn ang="0">
                  <a:pos x="T2" y="T3"/>
                </a:cxn>
                <a:cxn ang="0">
                  <a:pos x="T4" y="T5"/>
                </a:cxn>
                <a:cxn ang="0">
                  <a:pos x="T6" y="T7"/>
                </a:cxn>
                <a:cxn ang="0">
                  <a:pos x="T8" y="T9"/>
                </a:cxn>
                <a:cxn ang="0">
                  <a:pos x="T10" y="T11"/>
                </a:cxn>
                <a:cxn ang="0">
                  <a:pos x="T12" y="T13"/>
                </a:cxn>
              </a:cxnLst>
              <a:rect l="0" t="0" r="r" b="b"/>
              <a:pathLst>
                <a:path w="31" h="14">
                  <a:moveTo>
                    <a:pt x="7" y="0"/>
                  </a:moveTo>
                  <a:cubicBezTo>
                    <a:pt x="3" y="0"/>
                    <a:pt x="0" y="3"/>
                    <a:pt x="0" y="7"/>
                  </a:cubicBezTo>
                  <a:cubicBezTo>
                    <a:pt x="0" y="11"/>
                    <a:pt x="3" y="14"/>
                    <a:pt x="7" y="14"/>
                  </a:cubicBezTo>
                  <a:cubicBezTo>
                    <a:pt x="24" y="14"/>
                    <a:pt x="24" y="14"/>
                    <a:pt x="24" y="14"/>
                  </a:cubicBezTo>
                  <a:cubicBezTo>
                    <a:pt x="28" y="14"/>
                    <a:pt x="31" y="11"/>
                    <a:pt x="31" y="7"/>
                  </a:cubicBezTo>
                  <a:cubicBezTo>
                    <a:pt x="31" y="3"/>
                    <a:pt x="28" y="0"/>
                    <a:pt x="24" y="0"/>
                  </a:cubicBezTo>
                  <a:lnTo>
                    <a:pt x="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13345" name="Group 33"/>
          <p:cNvGrpSpPr>
            <a:grpSpLocks/>
          </p:cNvGrpSpPr>
          <p:nvPr/>
        </p:nvGrpSpPr>
        <p:grpSpPr bwMode="auto">
          <a:xfrm>
            <a:off x="6376988" y="3621088"/>
            <a:ext cx="201612" cy="258762"/>
            <a:chOff x="0" y="0"/>
            <a:chExt cx="127" cy="163"/>
          </a:xfrm>
        </p:grpSpPr>
        <p:sp>
          <p:nvSpPr>
            <p:cNvPr id="13346" name="Freeform 34"/>
            <p:cNvSpPr>
              <a:spLocks noEditPoints="1"/>
            </p:cNvSpPr>
            <p:nvPr/>
          </p:nvSpPr>
          <p:spPr bwMode="auto">
            <a:xfrm>
              <a:off x="0" y="0"/>
              <a:ext cx="127" cy="163"/>
            </a:xfrm>
            <a:custGeom>
              <a:avLst/>
              <a:gdLst>
                <a:gd name="T0" fmla="*/ 89 w 127"/>
                <a:gd name="T1" fmla="*/ 0 h 163"/>
                <a:gd name="T2" fmla="*/ 0 w 127"/>
                <a:gd name="T3" fmla="*/ 0 h 163"/>
                <a:gd name="T4" fmla="*/ 0 w 127"/>
                <a:gd name="T5" fmla="*/ 163 h 163"/>
                <a:gd name="T6" fmla="*/ 127 w 127"/>
                <a:gd name="T7" fmla="*/ 163 h 163"/>
                <a:gd name="T8" fmla="*/ 127 w 127"/>
                <a:gd name="T9" fmla="*/ 38 h 163"/>
                <a:gd name="T10" fmla="*/ 89 w 127"/>
                <a:gd name="T11" fmla="*/ 0 h 163"/>
                <a:gd name="T12" fmla="*/ 14 w 127"/>
                <a:gd name="T13" fmla="*/ 150 h 163"/>
                <a:gd name="T14" fmla="*/ 14 w 127"/>
                <a:gd name="T15" fmla="*/ 14 h 163"/>
                <a:gd name="T16" fmla="*/ 78 w 127"/>
                <a:gd name="T17" fmla="*/ 14 h 163"/>
                <a:gd name="T18" fmla="*/ 78 w 127"/>
                <a:gd name="T19" fmla="*/ 49 h 163"/>
                <a:gd name="T20" fmla="*/ 112 w 127"/>
                <a:gd name="T21" fmla="*/ 49 h 163"/>
                <a:gd name="T22" fmla="*/ 112 w 127"/>
                <a:gd name="T23" fmla="*/ 150 h 163"/>
                <a:gd name="T24" fmla="*/ 14 w 127"/>
                <a:gd name="T25" fmla="*/ 150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 h="163">
                  <a:moveTo>
                    <a:pt x="89" y="0"/>
                  </a:moveTo>
                  <a:lnTo>
                    <a:pt x="0" y="0"/>
                  </a:lnTo>
                  <a:lnTo>
                    <a:pt x="0" y="163"/>
                  </a:lnTo>
                  <a:lnTo>
                    <a:pt x="127" y="163"/>
                  </a:lnTo>
                  <a:lnTo>
                    <a:pt x="127" y="38"/>
                  </a:lnTo>
                  <a:lnTo>
                    <a:pt x="89" y="0"/>
                  </a:lnTo>
                  <a:close/>
                  <a:moveTo>
                    <a:pt x="14" y="150"/>
                  </a:moveTo>
                  <a:lnTo>
                    <a:pt x="14" y="14"/>
                  </a:lnTo>
                  <a:lnTo>
                    <a:pt x="78" y="14"/>
                  </a:lnTo>
                  <a:lnTo>
                    <a:pt x="78" y="49"/>
                  </a:lnTo>
                  <a:lnTo>
                    <a:pt x="112" y="49"/>
                  </a:lnTo>
                  <a:lnTo>
                    <a:pt x="112" y="150"/>
                  </a:lnTo>
                  <a:lnTo>
                    <a:pt x="14" y="1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7" name="Freeform 35"/>
            <p:cNvSpPr>
              <a:spLocks/>
            </p:cNvSpPr>
            <p:nvPr/>
          </p:nvSpPr>
          <p:spPr bwMode="auto">
            <a:xfrm>
              <a:off x="38" y="55"/>
              <a:ext cx="51" cy="54"/>
            </a:xfrm>
            <a:custGeom>
              <a:avLst/>
              <a:gdLst>
                <a:gd name="T0" fmla="*/ 32 w 51"/>
                <a:gd name="T1" fmla="*/ 27 h 54"/>
                <a:gd name="T2" fmla="*/ 32 w 51"/>
                <a:gd name="T3" fmla="*/ 0 h 54"/>
                <a:gd name="T4" fmla="*/ 18 w 51"/>
                <a:gd name="T5" fmla="*/ 0 h 54"/>
                <a:gd name="T6" fmla="*/ 18 w 51"/>
                <a:gd name="T7" fmla="*/ 27 h 54"/>
                <a:gd name="T8" fmla="*/ 10 w 51"/>
                <a:gd name="T9" fmla="*/ 19 h 54"/>
                <a:gd name="T10" fmla="*/ 0 w 51"/>
                <a:gd name="T11" fmla="*/ 29 h 54"/>
                <a:gd name="T12" fmla="*/ 25 w 51"/>
                <a:gd name="T13" fmla="*/ 54 h 54"/>
                <a:gd name="T14" fmla="*/ 51 w 51"/>
                <a:gd name="T15" fmla="*/ 29 h 54"/>
                <a:gd name="T16" fmla="*/ 40 w 51"/>
                <a:gd name="T17" fmla="*/ 19 h 54"/>
                <a:gd name="T18" fmla="*/ 32 w 51"/>
                <a:gd name="T19" fmla="*/ 27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 h="54">
                  <a:moveTo>
                    <a:pt x="32" y="27"/>
                  </a:moveTo>
                  <a:lnTo>
                    <a:pt x="32" y="0"/>
                  </a:lnTo>
                  <a:lnTo>
                    <a:pt x="18" y="0"/>
                  </a:lnTo>
                  <a:lnTo>
                    <a:pt x="18" y="27"/>
                  </a:lnTo>
                  <a:lnTo>
                    <a:pt x="10" y="19"/>
                  </a:lnTo>
                  <a:lnTo>
                    <a:pt x="0" y="29"/>
                  </a:lnTo>
                  <a:lnTo>
                    <a:pt x="25" y="54"/>
                  </a:lnTo>
                  <a:lnTo>
                    <a:pt x="51" y="29"/>
                  </a:lnTo>
                  <a:lnTo>
                    <a:pt x="40" y="19"/>
                  </a:lnTo>
                  <a:lnTo>
                    <a:pt x="32"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8" name="Rectangle 36"/>
            <p:cNvSpPr>
              <a:spLocks noChangeArrowheads="1"/>
            </p:cNvSpPr>
            <p:nvPr/>
          </p:nvSpPr>
          <p:spPr bwMode="auto">
            <a:xfrm>
              <a:off x="44" y="117"/>
              <a:ext cx="40" cy="1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sp>
        <p:nvSpPr>
          <p:cNvPr id="13349" name="Freeform 37"/>
          <p:cNvSpPr>
            <a:spLocks noEditPoints="1"/>
          </p:cNvSpPr>
          <p:nvPr/>
        </p:nvSpPr>
        <p:spPr bwMode="auto">
          <a:xfrm>
            <a:off x="5035550" y="3473450"/>
            <a:ext cx="238125" cy="161925"/>
          </a:xfrm>
          <a:custGeom>
            <a:avLst/>
            <a:gdLst>
              <a:gd name="T0" fmla="*/ 154 w 160"/>
              <a:gd name="T1" fmla="*/ 12 h 109"/>
              <a:gd name="T2" fmla="*/ 139 w 160"/>
              <a:gd name="T3" fmla="*/ 6 h 109"/>
              <a:gd name="T4" fmla="*/ 123 w 160"/>
              <a:gd name="T5" fmla="*/ 12 h 109"/>
              <a:gd name="T6" fmla="*/ 117 w 160"/>
              <a:gd name="T7" fmla="*/ 27 h 109"/>
              <a:gd name="T8" fmla="*/ 119 w 160"/>
              <a:gd name="T9" fmla="*/ 36 h 109"/>
              <a:gd name="T10" fmla="*/ 93 w 160"/>
              <a:gd name="T11" fmla="*/ 60 h 109"/>
              <a:gd name="T12" fmla="*/ 79 w 160"/>
              <a:gd name="T13" fmla="*/ 56 h 109"/>
              <a:gd name="T14" fmla="*/ 66 w 160"/>
              <a:gd name="T15" fmla="*/ 59 h 109"/>
              <a:gd name="T16" fmla="*/ 47 w 160"/>
              <a:gd name="T17" fmla="*/ 37 h 109"/>
              <a:gd name="T18" fmla="*/ 43 w 160"/>
              <a:gd name="T19" fmla="*/ 7 h 109"/>
              <a:gd name="T20" fmla="*/ 25 w 160"/>
              <a:gd name="T21" fmla="*/ 0 h 109"/>
              <a:gd name="T22" fmla="*/ 8 w 160"/>
              <a:gd name="T23" fmla="*/ 7 h 109"/>
              <a:gd name="T24" fmla="*/ 0 w 160"/>
              <a:gd name="T25" fmla="*/ 24 h 109"/>
              <a:gd name="T26" fmla="*/ 8 w 160"/>
              <a:gd name="T27" fmla="*/ 42 h 109"/>
              <a:gd name="T28" fmla="*/ 25 w 160"/>
              <a:gd name="T29" fmla="*/ 49 h 109"/>
              <a:gd name="T30" fmla="*/ 37 w 160"/>
              <a:gd name="T31" fmla="*/ 46 h 109"/>
              <a:gd name="T32" fmla="*/ 56 w 160"/>
              <a:gd name="T33" fmla="*/ 69 h 109"/>
              <a:gd name="T34" fmla="*/ 60 w 160"/>
              <a:gd name="T35" fmla="*/ 102 h 109"/>
              <a:gd name="T36" fmla="*/ 79 w 160"/>
              <a:gd name="T37" fmla="*/ 109 h 109"/>
              <a:gd name="T38" fmla="*/ 98 w 160"/>
              <a:gd name="T39" fmla="*/ 102 h 109"/>
              <a:gd name="T40" fmla="*/ 102 w 160"/>
              <a:gd name="T41" fmla="*/ 69 h 109"/>
              <a:gd name="T42" fmla="*/ 129 w 160"/>
              <a:gd name="T43" fmla="*/ 46 h 109"/>
              <a:gd name="T44" fmla="*/ 139 w 160"/>
              <a:gd name="T45" fmla="*/ 49 h 109"/>
              <a:gd name="T46" fmla="*/ 154 w 160"/>
              <a:gd name="T47" fmla="*/ 43 h 109"/>
              <a:gd name="T48" fmla="*/ 160 w 160"/>
              <a:gd name="T49" fmla="*/ 27 h 109"/>
              <a:gd name="T50" fmla="*/ 154 w 160"/>
              <a:gd name="T51" fmla="*/ 12 h 109"/>
              <a:gd name="T52" fmla="*/ 17 w 160"/>
              <a:gd name="T53" fmla="*/ 32 h 109"/>
              <a:gd name="T54" fmla="*/ 14 w 160"/>
              <a:gd name="T55" fmla="*/ 24 h 109"/>
              <a:gd name="T56" fmla="*/ 17 w 160"/>
              <a:gd name="T57" fmla="*/ 17 h 109"/>
              <a:gd name="T58" fmla="*/ 25 w 160"/>
              <a:gd name="T59" fmla="*/ 13 h 109"/>
              <a:gd name="T60" fmla="*/ 33 w 160"/>
              <a:gd name="T61" fmla="*/ 17 h 109"/>
              <a:gd name="T62" fmla="*/ 33 w 160"/>
              <a:gd name="T63" fmla="*/ 32 h 109"/>
              <a:gd name="T64" fmla="*/ 17 w 160"/>
              <a:gd name="T65" fmla="*/ 32 h 109"/>
              <a:gd name="T66" fmla="*/ 144 w 160"/>
              <a:gd name="T67" fmla="*/ 33 h 109"/>
              <a:gd name="T68" fmla="*/ 133 w 160"/>
              <a:gd name="T69" fmla="*/ 33 h 109"/>
              <a:gd name="T70" fmla="*/ 131 w 160"/>
              <a:gd name="T71" fmla="*/ 27 h 109"/>
              <a:gd name="T72" fmla="*/ 133 w 160"/>
              <a:gd name="T73" fmla="*/ 22 h 109"/>
              <a:gd name="T74" fmla="*/ 139 w 160"/>
              <a:gd name="T75" fmla="*/ 20 h 109"/>
              <a:gd name="T76" fmla="*/ 144 w 160"/>
              <a:gd name="T77" fmla="*/ 22 h 109"/>
              <a:gd name="T78" fmla="*/ 146 w 160"/>
              <a:gd name="T79" fmla="*/ 27 h 109"/>
              <a:gd name="T80" fmla="*/ 144 w 160"/>
              <a:gd name="T81" fmla="*/ 33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60" h="109">
                <a:moveTo>
                  <a:pt x="154" y="12"/>
                </a:moveTo>
                <a:cubicBezTo>
                  <a:pt x="150" y="8"/>
                  <a:pt x="144" y="6"/>
                  <a:pt x="139" y="6"/>
                </a:cubicBezTo>
                <a:cubicBezTo>
                  <a:pt x="133" y="6"/>
                  <a:pt x="127" y="8"/>
                  <a:pt x="123" y="12"/>
                </a:cubicBezTo>
                <a:cubicBezTo>
                  <a:pt x="119" y="16"/>
                  <a:pt x="117" y="22"/>
                  <a:pt x="117" y="27"/>
                </a:cubicBezTo>
                <a:cubicBezTo>
                  <a:pt x="117" y="31"/>
                  <a:pt x="118" y="34"/>
                  <a:pt x="119" y="36"/>
                </a:cubicBezTo>
                <a:cubicBezTo>
                  <a:pt x="93" y="60"/>
                  <a:pt x="93" y="60"/>
                  <a:pt x="93" y="60"/>
                </a:cubicBezTo>
                <a:cubicBezTo>
                  <a:pt x="89" y="57"/>
                  <a:pt x="84" y="56"/>
                  <a:pt x="79" y="56"/>
                </a:cubicBezTo>
                <a:cubicBezTo>
                  <a:pt x="74" y="56"/>
                  <a:pt x="70" y="57"/>
                  <a:pt x="66" y="59"/>
                </a:cubicBezTo>
                <a:cubicBezTo>
                  <a:pt x="47" y="37"/>
                  <a:pt x="47" y="37"/>
                  <a:pt x="47" y="37"/>
                </a:cubicBezTo>
                <a:cubicBezTo>
                  <a:pt x="52" y="27"/>
                  <a:pt x="51" y="15"/>
                  <a:pt x="43" y="7"/>
                </a:cubicBezTo>
                <a:cubicBezTo>
                  <a:pt x="38" y="2"/>
                  <a:pt x="32" y="0"/>
                  <a:pt x="25" y="0"/>
                </a:cubicBezTo>
                <a:cubicBezTo>
                  <a:pt x="19" y="0"/>
                  <a:pt x="12" y="2"/>
                  <a:pt x="8" y="7"/>
                </a:cubicBezTo>
                <a:cubicBezTo>
                  <a:pt x="3" y="12"/>
                  <a:pt x="0" y="18"/>
                  <a:pt x="0" y="24"/>
                </a:cubicBezTo>
                <a:cubicBezTo>
                  <a:pt x="0" y="31"/>
                  <a:pt x="3" y="37"/>
                  <a:pt x="8" y="42"/>
                </a:cubicBezTo>
                <a:cubicBezTo>
                  <a:pt x="12" y="47"/>
                  <a:pt x="19" y="49"/>
                  <a:pt x="25" y="49"/>
                </a:cubicBezTo>
                <a:cubicBezTo>
                  <a:pt x="29" y="49"/>
                  <a:pt x="33" y="48"/>
                  <a:pt x="37" y="46"/>
                </a:cubicBezTo>
                <a:cubicBezTo>
                  <a:pt x="56" y="69"/>
                  <a:pt x="56" y="69"/>
                  <a:pt x="56" y="69"/>
                </a:cubicBezTo>
                <a:cubicBezTo>
                  <a:pt x="50" y="79"/>
                  <a:pt x="51" y="93"/>
                  <a:pt x="60" y="102"/>
                </a:cubicBezTo>
                <a:cubicBezTo>
                  <a:pt x="65" y="107"/>
                  <a:pt x="72" y="109"/>
                  <a:pt x="79" y="109"/>
                </a:cubicBezTo>
                <a:cubicBezTo>
                  <a:pt x="86" y="109"/>
                  <a:pt x="93" y="107"/>
                  <a:pt x="98" y="102"/>
                </a:cubicBezTo>
                <a:cubicBezTo>
                  <a:pt x="107" y="93"/>
                  <a:pt x="108" y="80"/>
                  <a:pt x="102" y="69"/>
                </a:cubicBezTo>
                <a:cubicBezTo>
                  <a:pt x="129" y="46"/>
                  <a:pt x="129" y="46"/>
                  <a:pt x="129" y="46"/>
                </a:cubicBezTo>
                <a:cubicBezTo>
                  <a:pt x="132" y="48"/>
                  <a:pt x="135" y="49"/>
                  <a:pt x="139" y="49"/>
                </a:cubicBezTo>
                <a:cubicBezTo>
                  <a:pt x="144" y="49"/>
                  <a:pt x="150" y="47"/>
                  <a:pt x="154" y="43"/>
                </a:cubicBezTo>
                <a:cubicBezTo>
                  <a:pt x="158" y="38"/>
                  <a:pt x="160" y="33"/>
                  <a:pt x="160" y="27"/>
                </a:cubicBezTo>
                <a:cubicBezTo>
                  <a:pt x="160" y="22"/>
                  <a:pt x="158" y="16"/>
                  <a:pt x="154" y="12"/>
                </a:cubicBezTo>
                <a:moveTo>
                  <a:pt x="17" y="32"/>
                </a:moveTo>
                <a:cubicBezTo>
                  <a:pt x="15" y="30"/>
                  <a:pt x="14" y="27"/>
                  <a:pt x="14" y="24"/>
                </a:cubicBezTo>
                <a:cubicBezTo>
                  <a:pt x="14" y="21"/>
                  <a:pt x="15" y="19"/>
                  <a:pt x="17" y="17"/>
                </a:cubicBezTo>
                <a:cubicBezTo>
                  <a:pt x="20" y="14"/>
                  <a:pt x="22" y="13"/>
                  <a:pt x="25" y="13"/>
                </a:cubicBezTo>
                <a:cubicBezTo>
                  <a:pt x="28" y="13"/>
                  <a:pt x="31" y="14"/>
                  <a:pt x="33" y="17"/>
                </a:cubicBezTo>
                <a:cubicBezTo>
                  <a:pt x="38" y="21"/>
                  <a:pt x="38" y="28"/>
                  <a:pt x="33" y="32"/>
                </a:cubicBezTo>
                <a:cubicBezTo>
                  <a:pt x="29" y="37"/>
                  <a:pt x="22" y="37"/>
                  <a:pt x="17" y="32"/>
                </a:cubicBezTo>
                <a:moveTo>
                  <a:pt x="144" y="33"/>
                </a:moveTo>
                <a:cubicBezTo>
                  <a:pt x="141" y="36"/>
                  <a:pt x="136" y="36"/>
                  <a:pt x="133" y="33"/>
                </a:cubicBezTo>
                <a:cubicBezTo>
                  <a:pt x="132" y="31"/>
                  <a:pt x="131" y="29"/>
                  <a:pt x="131" y="27"/>
                </a:cubicBezTo>
                <a:cubicBezTo>
                  <a:pt x="131" y="25"/>
                  <a:pt x="132" y="23"/>
                  <a:pt x="133" y="22"/>
                </a:cubicBezTo>
                <a:cubicBezTo>
                  <a:pt x="135" y="20"/>
                  <a:pt x="137" y="20"/>
                  <a:pt x="139" y="20"/>
                </a:cubicBezTo>
                <a:cubicBezTo>
                  <a:pt x="141" y="20"/>
                  <a:pt x="143" y="20"/>
                  <a:pt x="144" y="22"/>
                </a:cubicBezTo>
                <a:cubicBezTo>
                  <a:pt x="146" y="23"/>
                  <a:pt x="146" y="25"/>
                  <a:pt x="146" y="27"/>
                </a:cubicBezTo>
                <a:cubicBezTo>
                  <a:pt x="146" y="29"/>
                  <a:pt x="146" y="31"/>
                  <a:pt x="144" y="33"/>
                </a:cubicBezTo>
              </a:path>
            </a:pathLst>
          </a:custGeom>
          <a:solidFill>
            <a:srgbClr val="A2897B"/>
          </a:solidFill>
          <a:ln>
            <a:noFill/>
          </a:ln>
        </p:spPr>
        <p:txBody>
          <a:bodyPr/>
          <a:lstStyle/>
          <a:p>
            <a:endParaRPr lang="zh-CN" altLang="en-US"/>
          </a:p>
        </p:txBody>
      </p:sp>
      <p:grpSp>
        <p:nvGrpSpPr>
          <p:cNvPr id="13350" name="Group 38"/>
          <p:cNvGrpSpPr>
            <a:grpSpLocks/>
          </p:cNvGrpSpPr>
          <p:nvPr/>
        </p:nvGrpSpPr>
        <p:grpSpPr bwMode="auto">
          <a:xfrm>
            <a:off x="4540250" y="2325688"/>
            <a:ext cx="139700" cy="193675"/>
            <a:chOff x="0" y="0"/>
            <a:chExt cx="118" cy="163"/>
          </a:xfrm>
          <a:solidFill>
            <a:srgbClr val="A2897B"/>
          </a:solidFill>
        </p:grpSpPr>
        <p:sp>
          <p:nvSpPr>
            <p:cNvPr id="13351" name="Freeform 39"/>
            <p:cNvSpPr>
              <a:spLocks noEditPoints="1"/>
            </p:cNvSpPr>
            <p:nvPr/>
          </p:nvSpPr>
          <p:spPr bwMode="auto">
            <a:xfrm>
              <a:off x="0" y="0"/>
              <a:ext cx="118" cy="163"/>
            </a:xfrm>
            <a:custGeom>
              <a:avLst/>
              <a:gdLst>
                <a:gd name="T0" fmla="*/ 93 w 115"/>
                <a:gd name="T1" fmla="*/ 44 h 159"/>
                <a:gd name="T2" fmla="*/ 89 w 115"/>
                <a:gd name="T3" fmla="*/ 44 h 159"/>
                <a:gd name="T4" fmla="*/ 89 w 115"/>
                <a:gd name="T5" fmla="*/ 31 h 159"/>
                <a:gd name="T6" fmla="*/ 58 w 115"/>
                <a:gd name="T7" fmla="*/ 0 h 159"/>
                <a:gd name="T8" fmla="*/ 27 w 115"/>
                <a:gd name="T9" fmla="*/ 31 h 159"/>
                <a:gd name="T10" fmla="*/ 27 w 115"/>
                <a:gd name="T11" fmla="*/ 44 h 159"/>
                <a:gd name="T12" fmla="*/ 22 w 115"/>
                <a:gd name="T13" fmla="*/ 44 h 159"/>
                <a:gd name="T14" fmla="*/ 0 w 115"/>
                <a:gd name="T15" fmla="*/ 66 h 159"/>
                <a:gd name="T16" fmla="*/ 0 w 115"/>
                <a:gd name="T17" fmla="*/ 137 h 159"/>
                <a:gd name="T18" fmla="*/ 22 w 115"/>
                <a:gd name="T19" fmla="*/ 159 h 159"/>
                <a:gd name="T20" fmla="*/ 93 w 115"/>
                <a:gd name="T21" fmla="*/ 159 h 159"/>
                <a:gd name="T22" fmla="*/ 115 w 115"/>
                <a:gd name="T23" fmla="*/ 137 h 159"/>
                <a:gd name="T24" fmla="*/ 115 w 115"/>
                <a:gd name="T25" fmla="*/ 66 h 159"/>
                <a:gd name="T26" fmla="*/ 93 w 115"/>
                <a:gd name="T27" fmla="*/ 44 h 159"/>
                <a:gd name="T28" fmla="*/ 40 w 115"/>
                <a:gd name="T29" fmla="*/ 31 h 159"/>
                <a:gd name="T30" fmla="*/ 58 w 115"/>
                <a:gd name="T31" fmla="*/ 13 h 159"/>
                <a:gd name="T32" fmla="*/ 75 w 115"/>
                <a:gd name="T33" fmla="*/ 31 h 159"/>
                <a:gd name="T34" fmla="*/ 75 w 115"/>
                <a:gd name="T35" fmla="*/ 44 h 159"/>
                <a:gd name="T36" fmla="*/ 40 w 115"/>
                <a:gd name="T37" fmla="*/ 44 h 159"/>
                <a:gd name="T38" fmla="*/ 40 w 115"/>
                <a:gd name="T39" fmla="*/ 31 h 159"/>
                <a:gd name="T40" fmla="*/ 102 w 115"/>
                <a:gd name="T41" fmla="*/ 137 h 159"/>
                <a:gd name="T42" fmla="*/ 93 w 115"/>
                <a:gd name="T43" fmla="*/ 146 h 159"/>
                <a:gd name="T44" fmla="*/ 22 w 115"/>
                <a:gd name="T45" fmla="*/ 146 h 159"/>
                <a:gd name="T46" fmla="*/ 14 w 115"/>
                <a:gd name="T47" fmla="*/ 137 h 159"/>
                <a:gd name="T48" fmla="*/ 14 w 115"/>
                <a:gd name="T49" fmla="*/ 66 h 159"/>
                <a:gd name="T50" fmla="*/ 22 w 115"/>
                <a:gd name="T51" fmla="*/ 58 h 159"/>
                <a:gd name="T52" fmla="*/ 34 w 115"/>
                <a:gd name="T53" fmla="*/ 58 h 159"/>
                <a:gd name="T54" fmla="*/ 82 w 115"/>
                <a:gd name="T55" fmla="*/ 58 h 159"/>
                <a:gd name="T56" fmla="*/ 93 w 115"/>
                <a:gd name="T57" fmla="*/ 58 h 159"/>
                <a:gd name="T58" fmla="*/ 102 w 115"/>
                <a:gd name="T59" fmla="*/ 66 h 159"/>
                <a:gd name="T60" fmla="*/ 102 w 115"/>
                <a:gd name="T61" fmla="*/ 137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5" h="159">
                  <a:moveTo>
                    <a:pt x="93" y="44"/>
                  </a:moveTo>
                  <a:cubicBezTo>
                    <a:pt x="89" y="44"/>
                    <a:pt x="89" y="44"/>
                    <a:pt x="89" y="44"/>
                  </a:cubicBezTo>
                  <a:cubicBezTo>
                    <a:pt x="89" y="31"/>
                    <a:pt x="89" y="31"/>
                    <a:pt x="89" y="31"/>
                  </a:cubicBezTo>
                  <a:cubicBezTo>
                    <a:pt x="89" y="14"/>
                    <a:pt x="75" y="0"/>
                    <a:pt x="58" y="0"/>
                  </a:cubicBezTo>
                  <a:cubicBezTo>
                    <a:pt x="41" y="0"/>
                    <a:pt x="27" y="14"/>
                    <a:pt x="27" y="31"/>
                  </a:cubicBezTo>
                  <a:cubicBezTo>
                    <a:pt x="27" y="44"/>
                    <a:pt x="27" y="44"/>
                    <a:pt x="27" y="44"/>
                  </a:cubicBezTo>
                  <a:cubicBezTo>
                    <a:pt x="22" y="44"/>
                    <a:pt x="22" y="44"/>
                    <a:pt x="22" y="44"/>
                  </a:cubicBezTo>
                  <a:cubicBezTo>
                    <a:pt x="10" y="44"/>
                    <a:pt x="0" y="54"/>
                    <a:pt x="0" y="66"/>
                  </a:cubicBezTo>
                  <a:cubicBezTo>
                    <a:pt x="0" y="137"/>
                    <a:pt x="0" y="137"/>
                    <a:pt x="0" y="137"/>
                  </a:cubicBezTo>
                  <a:cubicBezTo>
                    <a:pt x="0" y="149"/>
                    <a:pt x="10" y="159"/>
                    <a:pt x="22" y="159"/>
                  </a:cubicBezTo>
                  <a:cubicBezTo>
                    <a:pt x="93" y="159"/>
                    <a:pt x="93" y="159"/>
                    <a:pt x="93" y="159"/>
                  </a:cubicBezTo>
                  <a:cubicBezTo>
                    <a:pt x="106" y="159"/>
                    <a:pt x="115" y="149"/>
                    <a:pt x="115" y="137"/>
                  </a:cubicBezTo>
                  <a:cubicBezTo>
                    <a:pt x="115" y="66"/>
                    <a:pt x="115" y="66"/>
                    <a:pt x="115" y="66"/>
                  </a:cubicBezTo>
                  <a:cubicBezTo>
                    <a:pt x="115" y="54"/>
                    <a:pt x="106" y="44"/>
                    <a:pt x="93" y="44"/>
                  </a:cubicBezTo>
                  <a:moveTo>
                    <a:pt x="40" y="31"/>
                  </a:moveTo>
                  <a:cubicBezTo>
                    <a:pt x="40" y="21"/>
                    <a:pt x="48" y="13"/>
                    <a:pt x="58" y="13"/>
                  </a:cubicBezTo>
                  <a:cubicBezTo>
                    <a:pt x="67" y="13"/>
                    <a:pt x="75" y="21"/>
                    <a:pt x="75" y="31"/>
                  </a:cubicBezTo>
                  <a:cubicBezTo>
                    <a:pt x="75" y="44"/>
                    <a:pt x="75" y="44"/>
                    <a:pt x="75" y="44"/>
                  </a:cubicBezTo>
                  <a:cubicBezTo>
                    <a:pt x="40" y="44"/>
                    <a:pt x="40" y="44"/>
                    <a:pt x="40" y="44"/>
                  </a:cubicBezTo>
                  <a:lnTo>
                    <a:pt x="40" y="31"/>
                  </a:lnTo>
                  <a:close/>
                  <a:moveTo>
                    <a:pt x="102" y="137"/>
                  </a:moveTo>
                  <a:cubicBezTo>
                    <a:pt x="102" y="142"/>
                    <a:pt x="98" y="146"/>
                    <a:pt x="93" y="146"/>
                  </a:cubicBezTo>
                  <a:cubicBezTo>
                    <a:pt x="22" y="146"/>
                    <a:pt x="22" y="146"/>
                    <a:pt x="22" y="146"/>
                  </a:cubicBezTo>
                  <a:cubicBezTo>
                    <a:pt x="18" y="146"/>
                    <a:pt x="14" y="142"/>
                    <a:pt x="14" y="137"/>
                  </a:cubicBezTo>
                  <a:cubicBezTo>
                    <a:pt x="14" y="66"/>
                    <a:pt x="14" y="66"/>
                    <a:pt x="14" y="66"/>
                  </a:cubicBezTo>
                  <a:cubicBezTo>
                    <a:pt x="14" y="62"/>
                    <a:pt x="18" y="58"/>
                    <a:pt x="22" y="58"/>
                  </a:cubicBezTo>
                  <a:cubicBezTo>
                    <a:pt x="34" y="58"/>
                    <a:pt x="34" y="58"/>
                    <a:pt x="34" y="58"/>
                  </a:cubicBezTo>
                  <a:cubicBezTo>
                    <a:pt x="82" y="58"/>
                    <a:pt x="82" y="58"/>
                    <a:pt x="82" y="58"/>
                  </a:cubicBezTo>
                  <a:cubicBezTo>
                    <a:pt x="93" y="58"/>
                    <a:pt x="93" y="58"/>
                    <a:pt x="93" y="58"/>
                  </a:cubicBezTo>
                  <a:cubicBezTo>
                    <a:pt x="98" y="58"/>
                    <a:pt x="102" y="62"/>
                    <a:pt x="102" y="66"/>
                  </a:cubicBezTo>
                  <a:lnTo>
                    <a:pt x="102" y="13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52" name="Freeform 40"/>
            <p:cNvSpPr>
              <a:spLocks/>
            </p:cNvSpPr>
            <p:nvPr/>
          </p:nvSpPr>
          <p:spPr bwMode="auto">
            <a:xfrm>
              <a:off x="26" y="108"/>
              <a:ext cx="66" cy="23"/>
            </a:xfrm>
            <a:custGeom>
              <a:avLst/>
              <a:gdLst>
                <a:gd name="T0" fmla="*/ 52 w 64"/>
                <a:gd name="T1" fmla="*/ 2 h 23"/>
                <a:gd name="T2" fmla="*/ 32 w 64"/>
                <a:gd name="T3" fmla="*/ 10 h 23"/>
                <a:gd name="T4" fmla="*/ 12 w 64"/>
                <a:gd name="T5" fmla="*/ 2 h 23"/>
                <a:gd name="T6" fmla="*/ 2 w 64"/>
                <a:gd name="T7" fmla="*/ 3 h 23"/>
                <a:gd name="T8" fmla="*/ 3 w 64"/>
                <a:gd name="T9" fmla="*/ 13 h 23"/>
                <a:gd name="T10" fmla="*/ 32 w 64"/>
                <a:gd name="T11" fmla="*/ 23 h 23"/>
                <a:gd name="T12" fmla="*/ 61 w 64"/>
                <a:gd name="T13" fmla="*/ 13 h 23"/>
                <a:gd name="T14" fmla="*/ 62 w 64"/>
                <a:gd name="T15" fmla="*/ 3 h 23"/>
                <a:gd name="T16" fmla="*/ 52 w 64"/>
                <a:gd name="T17" fmla="*/ 2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4" h="23">
                  <a:moveTo>
                    <a:pt x="52" y="2"/>
                  </a:moveTo>
                  <a:cubicBezTo>
                    <a:pt x="46" y="7"/>
                    <a:pt x="39" y="10"/>
                    <a:pt x="32" y="10"/>
                  </a:cubicBezTo>
                  <a:cubicBezTo>
                    <a:pt x="24" y="10"/>
                    <a:pt x="17" y="7"/>
                    <a:pt x="12" y="2"/>
                  </a:cubicBezTo>
                  <a:cubicBezTo>
                    <a:pt x="9" y="0"/>
                    <a:pt x="4" y="0"/>
                    <a:pt x="2" y="3"/>
                  </a:cubicBezTo>
                  <a:cubicBezTo>
                    <a:pt x="0" y="6"/>
                    <a:pt x="0" y="10"/>
                    <a:pt x="3" y="13"/>
                  </a:cubicBezTo>
                  <a:cubicBezTo>
                    <a:pt x="11" y="19"/>
                    <a:pt x="21" y="23"/>
                    <a:pt x="32" y="23"/>
                  </a:cubicBezTo>
                  <a:cubicBezTo>
                    <a:pt x="43" y="23"/>
                    <a:pt x="53" y="19"/>
                    <a:pt x="61" y="13"/>
                  </a:cubicBezTo>
                  <a:cubicBezTo>
                    <a:pt x="64" y="10"/>
                    <a:pt x="64" y="6"/>
                    <a:pt x="62" y="3"/>
                  </a:cubicBezTo>
                  <a:cubicBezTo>
                    <a:pt x="59" y="0"/>
                    <a:pt x="55" y="0"/>
                    <a:pt x="52"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13353" name="Freeform 41"/>
          <p:cNvSpPr>
            <a:spLocks noEditPoints="1"/>
          </p:cNvSpPr>
          <p:nvPr/>
        </p:nvSpPr>
        <p:spPr bwMode="auto">
          <a:xfrm>
            <a:off x="5862638" y="1908175"/>
            <a:ext cx="298450" cy="234950"/>
          </a:xfrm>
          <a:custGeom>
            <a:avLst/>
            <a:gdLst>
              <a:gd name="T0" fmla="*/ 125 w 148"/>
              <a:gd name="T1" fmla="*/ 0 h 119"/>
              <a:gd name="T2" fmla="*/ 24 w 148"/>
              <a:gd name="T3" fmla="*/ 0 h 119"/>
              <a:gd name="T4" fmla="*/ 0 w 148"/>
              <a:gd name="T5" fmla="*/ 24 h 119"/>
              <a:gd name="T6" fmla="*/ 0 w 148"/>
              <a:gd name="T7" fmla="*/ 95 h 119"/>
              <a:gd name="T8" fmla="*/ 24 w 148"/>
              <a:gd name="T9" fmla="*/ 119 h 119"/>
              <a:gd name="T10" fmla="*/ 125 w 148"/>
              <a:gd name="T11" fmla="*/ 119 h 119"/>
              <a:gd name="T12" fmla="*/ 148 w 148"/>
              <a:gd name="T13" fmla="*/ 95 h 119"/>
              <a:gd name="T14" fmla="*/ 148 w 148"/>
              <a:gd name="T15" fmla="*/ 24 h 119"/>
              <a:gd name="T16" fmla="*/ 125 w 148"/>
              <a:gd name="T17" fmla="*/ 0 h 119"/>
              <a:gd name="T18" fmla="*/ 124 w 148"/>
              <a:gd name="T19" fmla="*/ 13 h 119"/>
              <a:gd name="T20" fmla="*/ 74 w 148"/>
              <a:gd name="T21" fmla="*/ 51 h 119"/>
              <a:gd name="T22" fmla="*/ 25 w 148"/>
              <a:gd name="T23" fmla="*/ 13 h 119"/>
              <a:gd name="T24" fmla="*/ 124 w 148"/>
              <a:gd name="T25" fmla="*/ 13 h 119"/>
              <a:gd name="T26" fmla="*/ 135 w 148"/>
              <a:gd name="T27" fmla="*/ 95 h 119"/>
              <a:gd name="T28" fmla="*/ 125 w 148"/>
              <a:gd name="T29" fmla="*/ 106 h 119"/>
              <a:gd name="T30" fmla="*/ 24 w 148"/>
              <a:gd name="T31" fmla="*/ 106 h 119"/>
              <a:gd name="T32" fmla="*/ 13 w 148"/>
              <a:gd name="T33" fmla="*/ 95 h 119"/>
              <a:gd name="T34" fmla="*/ 13 w 148"/>
              <a:gd name="T35" fmla="*/ 24 h 119"/>
              <a:gd name="T36" fmla="*/ 14 w 148"/>
              <a:gd name="T37" fmla="*/ 21 h 119"/>
              <a:gd name="T38" fmla="*/ 70 w 148"/>
              <a:gd name="T39" fmla="*/ 64 h 119"/>
              <a:gd name="T40" fmla="*/ 74 w 148"/>
              <a:gd name="T41" fmla="*/ 66 h 119"/>
              <a:gd name="T42" fmla="*/ 78 w 148"/>
              <a:gd name="T43" fmla="*/ 64 h 119"/>
              <a:gd name="T44" fmla="*/ 135 w 148"/>
              <a:gd name="T45" fmla="*/ 21 h 119"/>
              <a:gd name="T46" fmla="*/ 135 w 148"/>
              <a:gd name="T47" fmla="*/ 24 h 119"/>
              <a:gd name="T48" fmla="*/ 135 w 148"/>
              <a:gd name="T49" fmla="*/ 95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8" h="119">
                <a:moveTo>
                  <a:pt x="125" y="0"/>
                </a:moveTo>
                <a:cubicBezTo>
                  <a:pt x="24" y="0"/>
                  <a:pt x="24" y="0"/>
                  <a:pt x="24" y="0"/>
                </a:cubicBezTo>
                <a:cubicBezTo>
                  <a:pt x="11" y="0"/>
                  <a:pt x="0" y="11"/>
                  <a:pt x="0" y="24"/>
                </a:cubicBezTo>
                <a:cubicBezTo>
                  <a:pt x="0" y="95"/>
                  <a:pt x="0" y="95"/>
                  <a:pt x="0" y="95"/>
                </a:cubicBezTo>
                <a:cubicBezTo>
                  <a:pt x="0" y="108"/>
                  <a:pt x="11" y="119"/>
                  <a:pt x="24" y="119"/>
                </a:cubicBezTo>
                <a:cubicBezTo>
                  <a:pt x="125" y="119"/>
                  <a:pt x="125" y="119"/>
                  <a:pt x="125" y="119"/>
                </a:cubicBezTo>
                <a:cubicBezTo>
                  <a:pt x="138" y="119"/>
                  <a:pt x="148" y="108"/>
                  <a:pt x="148" y="95"/>
                </a:cubicBezTo>
                <a:cubicBezTo>
                  <a:pt x="148" y="24"/>
                  <a:pt x="148" y="24"/>
                  <a:pt x="148" y="24"/>
                </a:cubicBezTo>
                <a:cubicBezTo>
                  <a:pt x="148" y="11"/>
                  <a:pt x="138" y="0"/>
                  <a:pt x="125" y="0"/>
                </a:cubicBezTo>
                <a:moveTo>
                  <a:pt x="124" y="13"/>
                </a:moveTo>
                <a:cubicBezTo>
                  <a:pt x="74" y="51"/>
                  <a:pt x="74" y="51"/>
                  <a:pt x="74" y="51"/>
                </a:cubicBezTo>
                <a:cubicBezTo>
                  <a:pt x="25" y="13"/>
                  <a:pt x="25" y="13"/>
                  <a:pt x="25" y="13"/>
                </a:cubicBezTo>
                <a:lnTo>
                  <a:pt x="124" y="13"/>
                </a:lnTo>
                <a:close/>
                <a:moveTo>
                  <a:pt x="135" y="95"/>
                </a:moveTo>
                <a:cubicBezTo>
                  <a:pt x="135" y="101"/>
                  <a:pt x="131" y="106"/>
                  <a:pt x="125" y="106"/>
                </a:cubicBezTo>
                <a:cubicBezTo>
                  <a:pt x="24" y="106"/>
                  <a:pt x="24" y="106"/>
                  <a:pt x="24" y="106"/>
                </a:cubicBezTo>
                <a:cubicBezTo>
                  <a:pt x="18" y="106"/>
                  <a:pt x="13" y="101"/>
                  <a:pt x="13" y="95"/>
                </a:cubicBezTo>
                <a:cubicBezTo>
                  <a:pt x="13" y="24"/>
                  <a:pt x="13" y="24"/>
                  <a:pt x="13" y="24"/>
                </a:cubicBezTo>
                <a:cubicBezTo>
                  <a:pt x="13" y="23"/>
                  <a:pt x="13" y="22"/>
                  <a:pt x="14" y="21"/>
                </a:cubicBezTo>
                <a:cubicBezTo>
                  <a:pt x="70" y="64"/>
                  <a:pt x="70" y="64"/>
                  <a:pt x="70" y="64"/>
                </a:cubicBezTo>
                <a:cubicBezTo>
                  <a:pt x="71" y="65"/>
                  <a:pt x="73" y="66"/>
                  <a:pt x="74" y="66"/>
                </a:cubicBezTo>
                <a:cubicBezTo>
                  <a:pt x="76" y="66"/>
                  <a:pt x="77" y="65"/>
                  <a:pt x="78" y="64"/>
                </a:cubicBezTo>
                <a:cubicBezTo>
                  <a:pt x="135" y="21"/>
                  <a:pt x="135" y="21"/>
                  <a:pt x="135" y="21"/>
                </a:cubicBezTo>
                <a:cubicBezTo>
                  <a:pt x="135" y="22"/>
                  <a:pt x="135" y="23"/>
                  <a:pt x="135" y="24"/>
                </a:cubicBezTo>
                <a:lnTo>
                  <a:pt x="135" y="9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59" name="Line 47"/>
          <p:cNvSpPr>
            <a:spLocks noChangeShapeType="1"/>
          </p:cNvSpPr>
          <p:nvPr/>
        </p:nvSpPr>
        <p:spPr bwMode="auto">
          <a:xfrm>
            <a:off x="4067175" y="1635125"/>
            <a:ext cx="0" cy="2592388"/>
          </a:xfrm>
          <a:prstGeom prst="line">
            <a:avLst/>
          </a:prstGeom>
          <a:noFill/>
          <a:ln w="9525"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2" name="文本占位符 1"/>
          <p:cNvSpPr>
            <a:spLocks noGrp="1"/>
          </p:cNvSpPr>
          <p:nvPr>
            <p:ph type="body" sz="quarter" idx="13"/>
          </p:nvPr>
        </p:nvSpPr>
        <p:spPr>
          <a:xfrm>
            <a:off x="709918" y="266700"/>
            <a:ext cx="7886700" cy="431800"/>
          </a:xfrm>
        </p:spPr>
        <p:txBody>
          <a:bodyPr>
            <a:noAutofit/>
          </a:bodyPr>
          <a:lstStyle/>
          <a:p>
            <a:pPr algn="ctr"/>
            <a:r>
              <a:rPr lang="en-US" altLang="zh-CN" sz="2800" dirty="0"/>
              <a:t>Disadvantages </a:t>
            </a:r>
            <a:endParaRPr lang="zh-CN" altLang="en-US" sz="2800" dirty="0"/>
          </a:p>
          <a:p>
            <a:pPr algn="ctr"/>
            <a:endParaRPr lang="zh-CN" altLang="en-US" sz="2800" dirty="0"/>
          </a:p>
        </p:txBody>
      </p:sp>
      <p:sp>
        <p:nvSpPr>
          <p:cNvPr id="46" name="内容占位符 2"/>
          <p:cNvSpPr txBox="1">
            <a:spLocks/>
          </p:cNvSpPr>
          <p:nvPr/>
        </p:nvSpPr>
        <p:spPr>
          <a:xfrm>
            <a:off x="4097052" y="4443163"/>
            <a:ext cx="4939444" cy="584381"/>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altLang="zh-CN" sz="1400" dirty="0"/>
              <a:t>Source</a:t>
            </a:r>
            <a:r>
              <a:rPr lang="zh-CN" altLang="en-US" sz="1400" dirty="0"/>
              <a:t>：</a:t>
            </a:r>
            <a:r>
              <a:rPr lang="en-US" altLang="zh-CN" sz="1400" dirty="0"/>
              <a:t>Elliott, 2016; Allen, 2017 </a:t>
            </a:r>
            <a:endParaRPr lang="zh-CN" altLang="en-US" sz="1400" dirty="0"/>
          </a:p>
        </p:txBody>
      </p:sp>
      <p:sp>
        <p:nvSpPr>
          <p:cNvPr id="4" name="文本占位符 3"/>
          <p:cNvSpPr>
            <a:spLocks noGrp="1"/>
          </p:cNvSpPr>
          <p:nvPr>
            <p:ph type="body" sz="quarter" idx="14"/>
          </p:nvPr>
        </p:nvSpPr>
        <p:spPr>
          <a:xfrm>
            <a:off x="467544" y="770756"/>
            <a:ext cx="1639602" cy="304800"/>
          </a:xfrm>
          <a:solidFill>
            <a:srgbClr val="CBAB89"/>
          </a:solidFill>
        </p:spPr>
        <p:txBody>
          <a:bodyPr>
            <a:noAutofit/>
          </a:bodyPr>
          <a:lstStyle/>
          <a:p>
            <a:r>
              <a:rPr lang="en-US" altLang="zh-CN" sz="1800" b="1" dirty="0"/>
              <a:t>For  society:</a:t>
            </a:r>
            <a:endParaRPr lang="zh-CN" altLang="en-US" sz="1800" b="1"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091" y="2705546"/>
            <a:ext cx="3460483" cy="2076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6539283"/>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grpId="0" nodeType="withEffect">
                                      <p:stCondLst>
                                        <p:cond delay="600"/>
                                      </p:stCondLst>
                                      <p:childTnLst>
                                        <p:set>
                                          <p:cBhvr>
                                            <p:cTn id="6" dur="1" fill="hold">
                                              <p:stCondLst>
                                                <p:cond delay="0"/>
                                              </p:stCondLst>
                                            </p:cTn>
                                            <p:tgtEl>
                                              <p:spTgt spid="13359"/>
                                            </p:tgtEl>
                                            <p:attrNameLst>
                                              <p:attrName>style.visibility</p:attrName>
                                            </p:attrNameLst>
                                          </p:cBhvr>
                                          <p:to>
                                            <p:strVal val="visible"/>
                                          </p:to>
                                        </p:set>
                                        <p:animEffect transition="in" filter="barn(outHorizontal)">
                                          <p:cBhvr>
                                            <p:cTn id="7" dur="500"/>
                                            <p:tgtEl>
                                              <p:spTgt spid="13359"/>
                                            </p:tgtEl>
                                          </p:cBhvr>
                                        </p:animEffect>
                                      </p:childTnLst>
                                    </p:cTn>
                                  </p:par>
                                  <p:par>
                                    <p:cTn id="8" presetID="53" presetClass="entr" presetSubtype="16" fill="hold" grpId="0" nodeType="withEffect">
                                      <p:stCondLst>
                                        <p:cond delay="900"/>
                                      </p:stCondLst>
                                      <p:childTnLst>
                                        <p:set>
                                          <p:cBhvr>
                                            <p:cTn id="9" dur="1" fill="hold">
                                              <p:stCondLst>
                                                <p:cond delay="0"/>
                                              </p:stCondLst>
                                            </p:cTn>
                                            <p:tgtEl>
                                              <p:spTgt spid="13330"/>
                                            </p:tgtEl>
                                            <p:attrNameLst>
                                              <p:attrName>style.visibility</p:attrName>
                                            </p:attrNameLst>
                                          </p:cBhvr>
                                          <p:to>
                                            <p:strVal val="visible"/>
                                          </p:to>
                                        </p:set>
                                        <p:anim calcmode="lin" valueType="num">
                                          <p:cBhvr>
                                            <p:cTn id="10" dur="300" fill="hold"/>
                                            <p:tgtEl>
                                              <p:spTgt spid="13330"/>
                                            </p:tgtEl>
                                            <p:attrNameLst>
                                              <p:attrName>ppt_w</p:attrName>
                                            </p:attrNameLst>
                                          </p:cBhvr>
                                          <p:tavLst>
                                            <p:tav tm="0">
                                              <p:val>
                                                <p:fltVal val="0"/>
                                              </p:val>
                                            </p:tav>
                                            <p:tav tm="100000">
                                              <p:val>
                                                <p:strVal val="#ppt_w"/>
                                              </p:val>
                                            </p:tav>
                                          </p:tavLst>
                                        </p:anim>
                                        <p:anim calcmode="lin" valueType="num">
                                          <p:cBhvr>
                                            <p:cTn id="11" dur="300" fill="hold"/>
                                            <p:tgtEl>
                                              <p:spTgt spid="13330"/>
                                            </p:tgtEl>
                                            <p:attrNameLst>
                                              <p:attrName>ppt_h</p:attrName>
                                            </p:attrNameLst>
                                          </p:cBhvr>
                                          <p:tavLst>
                                            <p:tav tm="0">
                                              <p:val>
                                                <p:fltVal val="0"/>
                                              </p:val>
                                            </p:tav>
                                            <p:tav tm="100000">
                                              <p:val>
                                                <p:strVal val="#ppt_h"/>
                                              </p:val>
                                            </p:tav>
                                          </p:tavLst>
                                        </p:anim>
                                        <p:animEffect transition="in" filter="fade">
                                          <p:cBhvr>
                                            <p:cTn id="12" dur="300"/>
                                            <p:tgtEl>
                                              <p:spTgt spid="13330"/>
                                            </p:tgtEl>
                                          </p:cBhvr>
                                        </p:animEffect>
                                      </p:childTnLst>
                                    </p:cTn>
                                  </p:par>
                                  <p:par>
                                    <p:cTn id="13" presetID="6" presetClass="emph" presetSubtype="0" autoRev="1" fill="hold" grpId="1" nodeType="withEffect">
                                      <p:stCondLst>
                                        <p:cond delay="1200"/>
                                      </p:stCondLst>
                                      <p:childTnLst>
                                        <p:animScale>
                                          <p:cBhvr>
                                            <p:cTn id="14" dur="150" fill="hold"/>
                                            <p:tgtEl>
                                              <p:spTgt spid="13330"/>
                                            </p:tgtEl>
                                          </p:cBhvr>
                                          <p:by x="110000" y="110000"/>
                                        </p:animScale>
                                      </p:childTnLst>
                                    </p:cTn>
                                  </p:par>
                                  <p:par>
                                    <p:cTn id="15" presetID="53" presetClass="entr" presetSubtype="16" fill="hold" nodeType="withEffect">
                                      <p:stCondLst>
                                        <p:cond delay="1000"/>
                                      </p:stCondLst>
                                      <p:childTnLst>
                                        <p:set>
                                          <p:cBhvr>
                                            <p:cTn id="16" dur="1" fill="hold">
                                              <p:stCondLst>
                                                <p:cond delay="0"/>
                                              </p:stCondLst>
                                            </p:cTn>
                                            <p:tgtEl>
                                              <p:spTgt spid="13350"/>
                                            </p:tgtEl>
                                            <p:attrNameLst>
                                              <p:attrName>style.visibility</p:attrName>
                                            </p:attrNameLst>
                                          </p:cBhvr>
                                          <p:to>
                                            <p:strVal val="visible"/>
                                          </p:to>
                                        </p:set>
                                        <p:anim calcmode="lin" valueType="num">
                                          <p:cBhvr>
                                            <p:cTn id="17" dur="300" fill="hold"/>
                                            <p:tgtEl>
                                              <p:spTgt spid="13350"/>
                                            </p:tgtEl>
                                            <p:attrNameLst>
                                              <p:attrName>ppt_w</p:attrName>
                                            </p:attrNameLst>
                                          </p:cBhvr>
                                          <p:tavLst>
                                            <p:tav tm="0">
                                              <p:val>
                                                <p:fltVal val="0"/>
                                              </p:val>
                                            </p:tav>
                                            <p:tav tm="100000">
                                              <p:val>
                                                <p:strVal val="#ppt_w"/>
                                              </p:val>
                                            </p:tav>
                                          </p:tavLst>
                                        </p:anim>
                                        <p:anim calcmode="lin" valueType="num">
                                          <p:cBhvr>
                                            <p:cTn id="18" dur="300" fill="hold"/>
                                            <p:tgtEl>
                                              <p:spTgt spid="13350"/>
                                            </p:tgtEl>
                                            <p:attrNameLst>
                                              <p:attrName>ppt_h</p:attrName>
                                            </p:attrNameLst>
                                          </p:cBhvr>
                                          <p:tavLst>
                                            <p:tav tm="0">
                                              <p:val>
                                                <p:fltVal val="0"/>
                                              </p:val>
                                            </p:tav>
                                            <p:tav tm="100000">
                                              <p:val>
                                                <p:strVal val="#ppt_h"/>
                                              </p:val>
                                            </p:tav>
                                          </p:tavLst>
                                        </p:anim>
                                        <p:animEffect transition="in" filter="fade">
                                          <p:cBhvr>
                                            <p:cTn id="19" dur="300"/>
                                            <p:tgtEl>
                                              <p:spTgt spid="13350"/>
                                            </p:tgtEl>
                                          </p:cBhvr>
                                        </p:animEffect>
                                      </p:childTnLst>
                                    </p:cTn>
                                  </p:par>
                                  <p:par>
                                    <p:cTn id="20" presetID="6" presetClass="emph" presetSubtype="0" autoRev="1" fill="hold" nodeType="withEffect">
                                      <p:stCondLst>
                                        <p:cond delay="1300"/>
                                      </p:stCondLst>
                                      <p:childTnLst>
                                        <p:animScale>
                                          <p:cBhvr>
                                            <p:cTn id="21" dur="150" fill="hold"/>
                                            <p:tgtEl>
                                              <p:spTgt spid="13350"/>
                                            </p:tgtEl>
                                          </p:cBhvr>
                                          <p:by x="110000" y="110000"/>
                                        </p:animScale>
                                      </p:childTnLst>
                                    </p:cTn>
                                  </p:par>
                                  <p:par>
                                    <p:cTn id="22" presetID="22" presetClass="entr" presetSubtype="8" fill="hold" grpId="0" nodeType="withEffect">
                                      <p:stCondLst>
                                        <p:cond delay="1300"/>
                                      </p:stCondLst>
                                      <p:childTnLst>
                                        <p:set>
                                          <p:cBhvr>
                                            <p:cTn id="23" dur="1" fill="hold">
                                              <p:stCondLst>
                                                <p:cond delay="0"/>
                                              </p:stCondLst>
                                            </p:cTn>
                                            <p:tgtEl>
                                              <p:spTgt spid="13315"/>
                                            </p:tgtEl>
                                            <p:attrNameLst>
                                              <p:attrName>style.visibility</p:attrName>
                                            </p:attrNameLst>
                                          </p:cBhvr>
                                          <p:to>
                                            <p:strVal val="visible"/>
                                          </p:to>
                                        </p:set>
                                        <p:animEffect transition="in" filter="wipe(left)">
                                          <p:cBhvr>
                                            <p:cTn id="24" dur="500"/>
                                            <p:tgtEl>
                                              <p:spTgt spid="13315"/>
                                            </p:tgtEl>
                                          </p:cBhvr>
                                        </p:animEffect>
                                      </p:childTnLst>
                                    </p:cTn>
                                  </p:par>
                                  <p:par>
                                    <p:cTn id="25" presetID="53" presetClass="entr" presetSubtype="16" fill="hold" grpId="0" nodeType="withEffect">
                                      <p:stCondLst>
                                        <p:cond delay="1800"/>
                                      </p:stCondLst>
                                      <p:childTnLst>
                                        <p:set>
                                          <p:cBhvr>
                                            <p:cTn id="26" dur="1" fill="hold">
                                              <p:stCondLst>
                                                <p:cond delay="0"/>
                                              </p:stCondLst>
                                            </p:cTn>
                                            <p:tgtEl>
                                              <p:spTgt spid="13324"/>
                                            </p:tgtEl>
                                            <p:attrNameLst>
                                              <p:attrName>style.visibility</p:attrName>
                                            </p:attrNameLst>
                                          </p:cBhvr>
                                          <p:to>
                                            <p:strVal val="visible"/>
                                          </p:to>
                                        </p:set>
                                        <p:anim calcmode="lin" valueType="num">
                                          <p:cBhvr>
                                            <p:cTn id="27" dur="300" fill="hold"/>
                                            <p:tgtEl>
                                              <p:spTgt spid="13324"/>
                                            </p:tgtEl>
                                            <p:attrNameLst>
                                              <p:attrName>ppt_w</p:attrName>
                                            </p:attrNameLst>
                                          </p:cBhvr>
                                          <p:tavLst>
                                            <p:tav tm="0">
                                              <p:val>
                                                <p:fltVal val="0"/>
                                              </p:val>
                                            </p:tav>
                                            <p:tav tm="100000">
                                              <p:val>
                                                <p:strVal val="#ppt_w"/>
                                              </p:val>
                                            </p:tav>
                                          </p:tavLst>
                                        </p:anim>
                                        <p:anim calcmode="lin" valueType="num">
                                          <p:cBhvr>
                                            <p:cTn id="28" dur="300" fill="hold"/>
                                            <p:tgtEl>
                                              <p:spTgt spid="13324"/>
                                            </p:tgtEl>
                                            <p:attrNameLst>
                                              <p:attrName>ppt_h</p:attrName>
                                            </p:attrNameLst>
                                          </p:cBhvr>
                                          <p:tavLst>
                                            <p:tav tm="0">
                                              <p:val>
                                                <p:fltVal val="0"/>
                                              </p:val>
                                            </p:tav>
                                            <p:tav tm="100000">
                                              <p:val>
                                                <p:strVal val="#ppt_h"/>
                                              </p:val>
                                            </p:tav>
                                          </p:tavLst>
                                        </p:anim>
                                        <p:animEffect transition="in" filter="fade">
                                          <p:cBhvr>
                                            <p:cTn id="29" dur="300"/>
                                            <p:tgtEl>
                                              <p:spTgt spid="13324"/>
                                            </p:tgtEl>
                                          </p:cBhvr>
                                        </p:animEffect>
                                      </p:childTnLst>
                                    </p:cTn>
                                  </p:par>
                                  <p:par>
                                    <p:cTn id="30" presetID="6" presetClass="emph" presetSubtype="0" autoRev="1" fill="hold" grpId="1" nodeType="withEffect">
                                      <p:stCondLst>
                                        <p:cond delay="2100"/>
                                      </p:stCondLst>
                                      <p:childTnLst>
                                        <p:animScale>
                                          <p:cBhvr>
                                            <p:cTn id="31" dur="150" fill="hold"/>
                                            <p:tgtEl>
                                              <p:spTgt spid="13324"/>
                                            </p:tgtEl>
                                          </p:cBhvr>
                                          <p:by x="110000" y="110000"/>
                                        </p:animScale>
                                      </p:childTnLst>
                                    </p:cTn>
                                  </p:par>
                                  <p:par>
                                    <p:cTn id="32" presetID="53" presetClass="entr" presetSubtype="16" fill="hold" grpId="0" nodeType="withEffect">
                                      <p:stCondLst>
                                        <p:cond delay="1900"/>
                                      </p:stCondLst>
                                      <p:childTnLst>
                                        <p:set>
                                          <p:cBhvr>
                                            <p:cTn id="33" dur="1" fill="hold">
                                              <p:stCondLst>
                                                <p:cond delay="0"/>
                                              </p:stCondLst>
                                            </p:cTn>
                                            <p:tgtEl>
                                              <p:spTgt spid="13353"/>
                                            </p:tgtEl>
                                            <p:attrNameLst>
                                              <p:attrName>style.visibility</p:attrName>
                                            </p:attrNameLst>
                                          </p:cBhvr>
                                          <p:to>
                                            <p:strVal val="visible"/>
                                          </p:to>
                                        </p:set>
                                        <p:anim calcmode="lin" valueType="num">
                                          <p:cBhvr>
                                            <p:cTn id="34" dur="300" fill="hold"/>
                                            <p:tgtEl>
                                              <p:spTgt spid="13353"/>
                                            </p:tgtEl>
                                            <p:attrNameLst>
                                              <p:attrName>ppt_w</p:attrName>
                                            </p:attrNameLst>
                                          </p:cBhvr>
                                          <p:tavLst>
                                            <p:tav tm="0">
                                              <p:val>
                                                <p:fltVal val="0"/>
                                              </p:val>
                                            </p:tav>
                                            <p:tav tm="100000">
                                              <p:val>
                                                <p:strVal val="#ppt_w"/>
                                              </p:val>
                                            </p:tav>
                                          </p:tavLst>
                                        </p:anim>
                                        <p:anim calcmode="lin" valueType="num">
                                          <p:cBhvr>
                                            <p:cTn id="35" dur="300" fill="hold"/>
                                            <p:tgtEl>
                                              <p:spTgt spid="13353"/>
                                            </p:tgtEl>
                                            <p:attrNameLst>
                                              <p:attrName>ppt_h</p:attrName>
                                            </p:attrNameLst>
                                          </p:cBhvr>
                                          <p:tavLst>
                                            <p:tav tm="0">
                                              <p:val>
                                                <p:fltVal val="0"/>
                                              </p:val>
                                            </p:tav>
                                            <p:tav tm="100000">
                                              <p:val>
                                                <p:strVal val="#ppt_h"/>
                                              </p:val>
                                            </p:tav>
                                          </p:tavLst>
                                        </p:anim>
                                        <p:animEffect transition="in" filter="fade">
                                          <p:cBhvr>
                                            <p:cTn id="36" dur="300"/>
                                            <p:tgtEl>
                                              <p:spTgt spid="13353"/>
                                            </p:tgtEl>
                                          </p:cBhvr>
                                        </p:animEffect>
                                      </p:childTnLst>
                                    </p:cTn>
                                  </p:par>
                                  <p:par>
                                    <p:cTn id="37" presetID="6" presetClass="emph" presetSubtype="0" autoRev="1" fill="hold" grpId="1" nodeType="withEffect">
                                      <p:stCondLst>
                                        <p:cond delay="2200"/>
                                      </p:stCondLst>
                                      <p:childTnLst>
                                        <p:animScale>
                                          <p:cBhvr>
                                            <p:cTn id="38" dur="150" fill="hold"/>
                                            <p:tgtEl>
                                              <p:spTgt spid="13353"/>
                                            </p:tgtEl>
                                          </p:cBhvr>
                                          <p:by x="110000" y="110000"/>
                                        </p:animScale>
                                      </p:childTnLst>
                                    </p:cTn>
                                  </p:par>
                                  <p:par>
                                    <p:cTn id="39" presetID="22" presetClass="entr" presetSubtype="1" fill="hold" grpId="0" nodeType="withEffect">
                                      <p:stCondLst>
                                        <p:cond delay="1300"/>
                                      </p:stCondLst>
                                      <p:childTnLst>
                                        <p:set>
                                          <p:cBhvr>
                                            <p:cTn id="40" dur="1" fill="hold">
                                              <p:stCondLst>
                                                <p:cond delay="0"/>
                                              </p:stCondLst>
                                            </p:cTn>
                                            <p:tgtEl>
                                              <p:spTgt spid="13323"/>
                                            </p:tgtEl>
                                            <p:attrNameLst>
                                              <p:attrName>style.visibility</p:attrName>
                                            </p:attrNameLst>
                                          </p:cBhvr>
                                          <p:to>
                                            <p:strVal val="visible"/>
                                          </p:to>
                                        </p:set>
                                        <p:animEffect transition="in" filter="wipe(up)">
                                          <p:cBhvr>
                                            <p:cTn id="41" dur="500"/>
                                            <p:tgtEl>
                                              <p:spTgt spid="13323"/>
                                            </p:tgtEl>
                                          </p:cBhvr>
                                        </p:animEffect>
                                      </p:childTnLst>
                                    </p:cTn>
                                  </p:par>
                                  <p:par>
                                    <p:cTn id="42" presetID="53" presetClass="entr" presetSubtype="16" fill="hold" grpId="0" nodeType="withEffect">
                                      <p:stCondLst>
                                        <p:cond delay="1800"/>
                                      </p:stCondLst>
                                      <p:childTnLst>
                                        <p:set>
                                          <p:cBhvr>
                                            <p:cTn id="43" dur="1" fill="hold">
                                              <p:stCondLst>
                                                <p:cond delay="0"/>
                                              </p:stCondLst>
                                            </p:cTn>
                                            <p:tgtEl>
                                              <p:spTgt spid="13327"/>
                                            </p:tgtEl>
                                            <p:attrNameLst>
                                              <p:attrName>style.visibility</p:attrName>
                                            </p:attrNameLst>
                                          </p:cBhvr>
                                          <p:to>
                                            <p:strVal val="visible"/>
                                          </p:to>
                                        </p:set>
                                        <p:anim calcmode="lin" valueType="num">
                                          <p:cBhvr>
                                            <p:cTn id="44" dur="300" fill="hold"/>
                                            <p:tgtEl>
                                              <p:spTgt spid="13327"/>
                                            </p:tgtEl>
                                            <p:attrNameLst>
                                              <p:attrName>ppt_w</p:attrName>
                                            </p:attrNameLst>
                                          </p:cBhvr>
                                          <p:tavLst>
                                            <p:tav tm="0">
                                              <p:val>
                                                <p:fltVal val="0"/>
                                              </p:val>
                                            </p:tav>
                                            <p:tav tm="100000">
                                              <p:val>
                                                <p:strVal val="#ppt_w"/>
                                              </p:val>
                                            </p:tav>
                                          </p:tavLst>
                                        </p:anim>
                                        <p:anim calcmode="lin" valueType="num">
                                          <p:cBhvr>
                                            <p:cTn id="45" dur="300" fill="hold"/>
                                            <p:tgtEl>
                                              <p:spTgt spid="13327"/>
                                            </p:tgtEl>
                                            <p:attrNameLst>
                                              <p:attrName>ppt_h</p:attrName>
                                            </p:attrNameLst>
                                          </p:cBhvr>
                                          <p:tavLst>
                                            <p:tav tm="0">
                                              <p:val>
                                                <p:fltVal val="0"/>
                                              </p:val>
                                            </p:tav>
                                            <p:tav tm="100000">
                                              <p:val>
                                                <p:strVal val="#ppt_h"/>
                                              </p:val>
                                            </p:tav>
                                          </p:tavLst>
                                        </p:anim>
                                        <p:animEffect transition="in" filter="fade">
                                          <p:cBhvr>
                                            <p:cTn id="46" dur="300"/>
                                            <p:tgtEl>
                                              <p:spTgt spid="13327"/>
                                            </p:tgtEl>
                                          </p:cBhvr>
                                        </p:animEffect>
                                      </p:childTnLst>
                                    </p:cTn>
                                  </p:par>
                                  <p:par>
                                    <p:cTn id="47" presetID="6" presetClass="emph" presetSubtype="0" autoRev="1" fill="hold" grpId="1" nodeType="withEffect">
                                      <p:stCondLst>
                                        <p:cond delay="2100"/>
                                      </p:stCondLst>
                                      <p:childTnLst>
                                        <p:animScale>
                                          <p:cBhvr>
                                            <p:cTn id="48" dur="150" fill="hold"/>
                                            <p:tgtEl>
                                              <p:spTgt spid="13327"/>
                                            </p:tgtEl>
                                          </p:cBhvr>
                                          <p:by x="110000" y="110000"/>
                                        </p:animScale>
                                      </p:childTnLst>
                                    </p:cTn>
                                  </p:par>
                                  <p:par>
                                    <p:cTn id="49" presetID="53" presetClass="entr" presetSubtype="16" fill="hold" grpId="0" nodeType="withEffect">
                                      <p:stCondLst>
                                        <p:cond delay="1900"/>
                                      </p:stCondLst>
                                      <p:childTnLst>
                                        <p:set>
                                          <p:cBhvr>
                                            <p:cTn id="50" dur="1" fill="hold">
                                              <p:stCondLst>
                                                <p:cond delay="0"/>
                                              </p:stCondLst>
                                            </p:cTn>
                                            <p:tgtEl>
                                              <p:spTgt spid="13349"/>
                                            </p:tgtEl>
                                            <p:attrNameLst>
                                              <p:attrName>style.visibility</p:attrName>
                                            </p:attrNameLst>
                                          </p:cBhvr>
                                          <p:to>
                                            <p:strVal val="visible"/>
                                          </p:to>
                                        </p:set>
                                        <p:anim calcmode="lin" valueType="num">
                                          <p:cBhvr>
                                            <p:cTn id="51" dur="300" fill="hold"/>
                                            <p:tgtEl>
                                              <p:spTgt spid="13349"/>
                                            </p:tgtEl>
                                            <p:attrNameLst>
                                              <p:attrName>ppt_w</p:attrName>
                                            </p:attrNameLst>
                                          </p:cBhvr>
                                          <p:tavLst>
                                            <p:tav tm="0">
                                              <p:val>
                                                <p:fltVal val="0"/>
                                              </p:val>
                                            </p:tav>
                                            <p:tav tm="100000">
                                              <p:val>
                                                <p:strVal val="#ppt_w"/>
                                              </p:val>
                                            </p:tav>
                                          </p:tavLst>
                                        </p:anim>
                                        <p:anim calcmode="lin" valueType="num">
                                          <p:cBhvr>
                                            <p:cTn id="52" dur="300" fill="hold"/>
                                            <p:tgtEl>
                                              <p:spTgt spid="13349"/>
                                            </p:tgtEl>
                                            <p:attrNameLst>
                                              <p:attrName>ppt_h</p:attrName>
                                            </p:attrNameLst>
                                          </p:cBhvr>
                                          <p:tavLst>
                                            <p:tav tm="0">
                                              <p:val>
                                                <p:fltVal val="0"/>
                                              </p:val>
                                            </p:tav>
                                            <p:tav tm="100000">
                                              <p:val>
                                                <p:strVal val="#ppt_h"/>
                                              </p:val>
                                            </p:tav>
                                          </p:tavLst>
                                        </p:anim>
                                        <p:animEffect transition="in" filter="fade">
                                          <p:cBhvr>
                                            <p:cTn id="53" dur="300"/>
                                            <p:tgtEl>
                                              <p:spTgt spid="13349"/>
                                            </p:tgtEl>
                                          </p:cBhvr>
                                        </p:animEffect>
                                      </p:childTnLst>
                                    </p:cTn>
                                  </p:par>
                                  <p:par>
                                    <p:cTn id="54" presetID="6" presetClass="emph" presetSubtype="0" autoRev="1" fill="hold" grpId="1" nodeType="withEffect">
                                      <p:stCondLst>
                                        <p:cond delay="2200"/>
                                      </p:stCondLst>
                                      <p:childTnLst>
                                        <p:animScale>
                                          <p:cBhvr>
                                            <p:cTn id="55" dur="150" fill="hold"/>
                                            <p:tgtEl>
                                              <p:spTgt spid="13349"/>
                                            </p:tgtEl>
                                          </p:cBhvr>
                                          <p:by x="110000" y="110000"/>
                                        </p:animScale>
                                      </p:childTnLst>
                                    </p:cTn>
                                  </p:par>
                                  <p:par>
                                    <p:cTn id="56" presetID="22" presetClass="entr" presetSubtype="4" fill="hold" grpId="0" nodeType="withEffect">
                                      <p:stCondLst>
                                        <p:cond delay="2200"/>
                                      </p:stCondLst>
                                      <p:childTnLst>
                                        <p:set>
                                          <p:cBhvr>
                                            <p:cTn id="57" dur="1" fill="hold">
                                              <p:stCondLst>
                                                <p:cond delay="0"/>
                                              </p:stCondLst>
                                            </p:cTn>
                                            <p:tgtEl>
                                              <p:spTgt spid="13316"/>
                                            </p:tgtEl>
                                            <p:attrNameLst>
                                              <p:attrName>style.visibility</p:attrName>
                                            </p:attrNameLst>
                                          </p:cBhvr>
                                          <p:to>
                                            <p:strVal val="visible"/>
                                          </p:to>
                                        </p:set>
                                        <p:animEffect transition="in" filter="wipe(down)">
                                          <p:cBhvr>
                                            <p:cTn id="58" dur="500"/>
                                            <p:tgtEl>
                                              <p:spTgt spid="13316"/>
                                            </p:tgtEl>
                                          </p:cBhvr>
                                        </p:animEffect>
                                      </p:childTnLst>
                                    </p:cTn>
                                  </p:par>
                                  <p:par>
                                    <p:cTn id="59" presetID="22" presetClass="entr" presetSubtype="1" fill="hold" grpId="0" nodeType="withEffect">
                                      <p:stCondLst>
                                        <p:cond delay="2100"/>
                                      </p:stCondLst>
                                      <p:childTnLst>
                                        <p:set>
                                          <p:cBhvr>
                                            <p:cTn id="60" dur="1" fill="hold">
                                              <p:stCondLst>
                                                <p:cond delay="0"/>
                                              </p:stCondLst>
                                            </p:cTn>
                                            <p:tgtEl>
                                              <p:spTgt spid="13318"/>
                                            </p:tgtEl>
                                            <p:attrNameLst>
                                              <p:attrName>style.visibility</p:attrName>
                                            </p:attrNameLst>
                                          </p:cBhvr>
                                          <p:to>
                                            <p:strVal val="visible"/>
                                          </p:to>
                                        </p:set>
                                        <p:animEffect transition="in" filter="wipe(up)">
                                          <p:cBhvr>
                                            <p:cTn id="61" dur="500"/>
                                            <p:tgtEl>
                                              <p:spTgt spid="13318"/>
                                            </p:tgtEl>
                                          </p:cBhvr>
                                        </p:animEffect>
                                      </p:childTnLst>
                                    </p:cTn>
                                  </p:par>
                                  <p:par>
                                    <p:cTn id="62" presetID="53" presetClass="entr" presetSubtype="16" fill="hold" grpId="0" nodeType="withEffect">
                                      <p:stCondLst>
                                        <p:cond delay="2600"/>
                                      </p:stCondLst>
                                      <p:childTnLst>
                                        <p:set>
                                          <p:cBhvr>
                                            <p:cTn id="63" dur="1" fill="hold">
                                              <p:stCondLst>
                                                <p:cond delay="0"/>
                                              </p:stCondLst>
                                            </p:cTn>
                                            <p:tgtEl>
                                              <p:spTgt spid="13325"/>
                                            </p:tgtEl>
                                            <p:attrNameLst>
                                              <p:attrName>style.visibility</p:attrName>
                                            </p:attrNameLst>
                                          </p:cBhvr>
                                          <p:to>
                                            <p:strVal val="visible"/>
                                          </p:to>
                                        </p:set>
                                        <p:anim calcmode="lin" valueType="num">
                                          <p:cBhvr>
                                            <p:cTn id="64" dur="300" fill="hold"/>
                                            <p:tgtEl>
                                              <p:spTgt spid="13325"/>
                                            </p:tgtEl>
                                            <p:attrNameLst>
                                              <p:attrName>ppt_w</p:attrName>
                                            </p:attrNameLst>
                                          </p:cBhvr>
                                          <p:tavLst>
                                            <p:tav tm="0">
                                              <p:val>
                                                <p:fltVal val="0"/>
                                              </p:val>
                                            </p:tav>
                                            <p:tav tm="100000">
                                              <p:val>
                                                <p:strVal val="#ppt_w"/>
                                              </p:val>
                                            </p:tav>
                                          </p:tavLst>
                                        </p:anim>
                                        <p:anim calcmode="lin" valueType="num">
                                          <p:cBhvr>
                                            <p:cTn id="65" dur="300" fill="hold"/>
                                            <p:tgtEl>
                                              <p:spTgt spid="13325"/>
                                            </p:tgtEl>
                                            <p:attrNameLst>
                                              <p:attrName>ppt_h</p:attrName>
                                            </p:attrNameLst>
                                          </p:cBhvr>
                                          <p:tavLst>
                                            <p:tav tm="0">
                                              <p:val>
                                                <p:fltVal val="0"/>
                                              </p:val>
                                            </p:tav>
                                            <p:tav tm="100000">
                                              <p:val>
                                                <p:strVal val="#ppt_h"/>
                                              </p:val>
                                            </p:tav>
                                          </p:tavLst>
                                        </p:anim>
                                        <p:animEffect transition="in" filter="fade">
                                          <p:cBhvr>
                                            <p:cTn id="66" dur="300"/>
                                            <p:tgtEl>
                                              <p:spTgt spid="13325"/>
                                            </p:tgtEl>
                                          </p:cBhvr>
                                        </p:animEffect>
                                      </p:childTnLst>
                                    </p:cTn>
                                  </p:par>
                                  <p:par>
                                    <p:cTn id="67" presetID="6" presetClass="emph" presetSubtype="0" autoRev="1" fill="hold" grpId="1" nodeType="withEffect">
                                      <p:stCondLst>
                                        <p:cond delay="2900"/>
                                      </p:stCondLst>
                                      <p:childTnLst>
                                        <p:animScale>
                                          <p:cBhvr>
                                            <p:cTn id="68" dur="150" fill="hold"/>
                                            <p:tgtEl>
                                              <p:spTgt spid="13325"/>
                                            </p:tgtEl>
                                          </p:cBhvr>
                                          <p:by x="110000" y="110000"/>
                                        </p:animScale>
                                      </p:childTnLst>
                                    </p:cTn>
                                  </p:par>
                                  <p:par>
                                    <p:cTn id="69" presetID="53" presetClass="entr" presetSubtype="16" fill="hold" nodeType="withEffect">
                                      <p:stCondLst>
                                        <p:cond delay="2700"/>
                                      </p:stCondLst>
                                      <p:childTnLst>
                                        <p:set>
                                          <p:cBhvr>
                                            <p:cTn id="70" dur="1" fill="hold">
                                              <p:stCondLst>
                                                <p:cond delay="0"/>
                                              </p:stCondLst>
                                            </p:cTn>
                                            <p:tgtEl>
                                              <p:spTgt spid="13345"/>
                                            </p:tgtEl>
                                            <p:attrNameLst>
                                              <p:attrName>style.visibility</p:attrName>
                                            </p:attrNameLst>
                                          </p:cBhvr>
                                          <p:to>
                                            <p:strVal val="visible"/>
                                          </p:to>
                                        </p:set>
                                        <p:anim calcmode="lin" valueType="num">
                                          <p:cBhvr>
                                            <p:cTn id="71" dur="300" fill="hold"/>
                                            <p:tgtEl>
                                              <p:spTgt spid="13345"/>
                                            </p:tgtEl>
                                            <p:attrNameLst>
                                              <p:attrName>ppt_w</p:attrName>
                                            </p:attrNameLst>
                                          </p:cBhvr>
                                          <p:tavLst>
                                            <p:tav tm="0">
                                              <p:val>
                                                <p:fltVal val="0"/>
                                              </p:val>
                                            </p:tav>
                                            <p:tav tm="100000">
                                              <p:val>
                                                <p:strVal val="#ppt_w"/>
                                              </p:val>
                                            </p:tav>
                                          </p:tavLst>
                                        </p:anim>
                                        <p:anim calcmode="lin" valueType="num">
                                          <p:cBhvr>
                                            <p:cTn id="72" dur="300" fill="hold"/>
                                            <p:tgtEl>
                                              <p:spTgt spid="13345"/>
                                            </p:tgtEl>
                                            <p:attrNameLst>
                                              <p:attrName>ppt_h</p:attrName>
                                            </p:attrNameLst>
                                          </p:cBhvr>
                                          <p:tavLst>
                                            <p:tav tm="0">
                                              <p:val>
                                                <p:fltVal val="0"/>
                                              </p:val>
                                            </p:tav>
                                            <p:tav tm="100000">
                                              <p:val>
                                                <p:strVal val="#ppt_h"/>
                                              </p:val>
                                            </p:tav>
                                          </p:tavLst>
                                        </p:anim>
                                        <p:animEffect transition="in" filter="fade">
                                          <p:cBhvr>
                                            <p:cTn id="73" dur="300"/>
                                            <p:tgtEl>
                                              <p:spTgt spid="13345"/>
                                            </p:tgtEl>
                                          </p:cBhvr>
                                        </p:animEffect>
                                      </p:childTnLst>
                                    </p:cTn>
                                  </p:par>
                                  <p:par>
                                    <p:cTn id="74" presetID="6" presetClass="emph" presetSubtype="0" autoRev="1" fill="hold" nodeType="withEffect">
                                      <p:stCondLst>
                                        <p:cond delay="3000"/>
                                      </p:stCondLst>
                                      <p:childTnLst>
                                        <p:animScale>
                                          <p:cBhvr>
                                            <p:cTn id="75" dur="150" fill="hold"/>
                                            <p:tgtEl>
                                              <p:spTgt spid="13345"/>
                                            </p:tgtEl>
                                          </p:cBhvr>
                                          <p:by x="110000" y="110000"/>
                                        </p:animScale>
                                      </p:childTnLst>
                                    </p:cTn>
                                  </p:par>
                                  <p:par>
                                    <p:cTn id="76" presetID="22" presetClass="entr" presetSubtype="2" fill="hold" grpId="0" nodeType="withEffect">
                                      <p:stCondLst>
                                        <p:cond delay="3000"/>
                                      </p:stCondLst>
                                      <p:childTnLst>
                                        <p:set>
                                          <p:cBhvr>
                                            <p:cTn id="77" dur="1" fill="hold">
                                              <p:stCondLst>
                                                <p:cond delay="0"/>
                                              </p:stCondLst>
                                            </p:cTn>
                                            <p:tgtEl>
                                              <p:spTgt spid="13317"/>
                                            </p:tgtEl>
                                            <p:attrNameLst>
                                              <p:attrName>style.visibility</p:attrName>
                                            </p:attrNameLst>
                                          </p:cBhvr>
                                          <p:to>
                                            <p:strVal val="visible"/>
                                          </p:to>
                                        </p:set>
                                        <p:animEffect transition="in" filter="wipe(right)">
                                          <p:cBhvr>
                                            <p:cTn id="78" dur="500"/>
                                            <p:tgtEl>
                                              <p:spTgt spid="13317"/>
                                            </p:tgtEl>
                                          </p:cBhvr>
                                        </p:animEffect>
                                      </p:childTnLst>
                                    </p:cTn>
                                  </p:par>
                                  <p:par>
                                    <p:cTn id="79" presetID="22" presetClass="entr" presetSubtype="4" fill="hold" grpId="0" nodeType="withEffect">
                                      <p:stCondLst>
                                        <p:cond delay="3000"/>
                                      </p:stCondLst>
                                      <p:childTnLst>
                                        <p:set>
                                          <p:cBhvr>
                                            <p:cTn id="80" dur="1" fill="hold">
                                              <p:stCondLst>
                                                <p:cond delay="0"/>
                                              </p:stCondLst>
                                            </p:cTn>
                                            <p:tgtEl>
                                              <p:spTgt spid="13321"/>
                                            </p:tgtEl>
                                            <p:attrNameLst>
                                              <p:attrName>style.visibility</p:attrName>
                                            </p:attrNameLst>
                                          </p:cBhvr>
                                          <p:to>
                                            <p:strVal val="visible"/>
                                          </p:to>
                                        </p:set>
                                        <p:animEffect transition="in" filter="wipe(down)">
                                          <p:cBhvr>
                                            <p:cTn id="81" dur="500"/>
                                            <p:tgtEl>
                                              <p:spTgt spid="13321"/>
                                            </p:tgtEl>
                                          </p:cBhvr>
                                        </p:animEffect>
                                      </p:childTnLst>
                                    </p:cTn>
                                  </p:par>
                                  <p:par>
                                    <p:cTn id="82" presetID="53" presetClass="entr" presetSubtype="16" fill="hold" grpId="0" nodeType="withEffect">
                                      <p:stCondLst>
                                        <p:cond delay="3500"/>
                                      </p:stCondLst>
                                      <p:childTnLst>
                                        <p:set>
                                          <p:cBhvr>
                                            <p:cTn id="83" dur="1" fill="hold">
                                              <p:stCondLst>
                                                <p:cond delay="0"/>
                                              </p:stCondLst>
                                            </p:cTn>
                                            <p:tgtEl>
                                              <p:spTgt spid="13328"/>
                                            </p:tgtEl>
                                            <p:attrNameLst>
                                              <p:attrName>style.visibility</p:attrName>
                                            </p:attrNameLst>
                                          </p:cBhvr>
                                          <p:to>
                                            <p:strVal val="visible"/>
                                          </p:to>
                                        </p:set>
                                        <p:anim calcmode="lin" valueType="num">
                                          <p:cBhvr>
                                            <p:cTn id="84" dur="300" fill="hold"/>
                                            <p:tgtEl>
                                              <p:spTgt spid="13328"/>
                                            </p:tgtEl>
                                            <p:attrNameLst>
                                              <p:attrName>ppt_w</p:attrName>
                                            </p:attrNameLst>
                                          </p:cBhvr>
                                          <p:tavLst>
                                            <p:tav tm="0">
                                              <p:val>
                                                <p:fltVal val="0"/>
                                              </p:val>
                                            </p:tav>
                                            <p:tav tm="100000">
                                              <p:val>
                                                <p:strVal val="#ppt_w"/>
                                              </p:val>
                                            </p:tav>
                                          </p:tavLst>
                                        </p:anim>
                                        <p:anim calcmode="lin" valueType="num">
                                          <p:cBhvr>
                                            <p:cTn id="85" dur="300" fill="hold"/>
                                            <p:tgtEl>
                                              <p:spTgt spid="13328"/>
                                            </p:tgtEl>
                                            <p:attrNameLst>
                                              <p:attrName>ppt_h</p:attrName>
                                            </p:attrNameLst>
                                          </p:cBhvr>
                                          <p:tavLst>
                                            <p:tav tm="0">
                                              <p:val>
                                                <p:fltVal val="0"/>
                                              </p:val>
                                            </p:tav>
                                            <p:tav tm="100000">
                                              <p:val>
                                                <p:strVal val="#ppt_h"/>
                                              </p:val>
                                            </p:tav>
                                          </p:tavLst>
                                        </p:anim>
                                        <p:animEffect transition="in" filter="fade">
                                          <p:cBhvr>
                                            <p:cTn id="86" dur="300"/>
                                            <p:tgtEl>
                                              <p:spTgt spid="13328"/>
                                            </p:tgtEl>
                                          </p:cBhvr>
                                        </p:animEffect>
                                      </p:childTnLst>
                                    </p:cTn>
                                  </p:par>
                                  <p:par>
                                    <p:cTn id="87" presetID="6" presetClass="emph" presetSubtype="0" autoRev="1" fill="hold" grpId="1" nodeType="withEffect">
                                      <p:stCondLst>
                                        <p:cond delay="3800"/>
                                      </p:stCondLst>
                                      <p:childTnLst>
                                        <p:animScale>
                                          <p:cBhvr>
                                            <p:cTn id="88" dur="150" fill="hold"/>
                                            <p:tgtEl>
                                              <p:spTgt spid="13328"/>
                                            </p:tgtEl>
                                          </p:cBhvr>
                                          <p:by x="110000" y="110000"/>
                                        </p:animScale>
                                      </p:childTnLst>
                                    </p:cTn>
                                  </p:par>
                                  <p:par>
                                    <p:cTn id="89" presetID="22" presetClass="entr" presetSubtype="2" fill="hold" grpId="0" nodeType="withEffect">
                                      <p:stCondLst>
                                        <p:cond delay="3800"/>
                                      </p:stCondLst>
                                      <p:childTnLst>
                                        <p:set>
                                          <p:cBhvr>
                                            <p:cTn id="90" dur="1" fill="hold">
                                              <p:stCondLst>
                                                <p:cond delay="0"/>
                                              </p:stCondLst>
                                            </p:cTn>
                                            <p:tgtEl>
                                              <p:spTgt spid="13319"/>
                                            </p:tgtEl>
                                            <p:attrNameLst>
                                              <p:attrName>style.visibility</p:attrName>
                                            </p:attrNameLst>
                                          </p:cBhvr>
                                          <p:to>
                                            <p:strVal val="visible"/>
                                          </p:to>
                                        </p:set>
                                        <p:animEffect transition="in" filter="wipe(right)">
                                          <p:cBhvr>
                                            <p:cTn id="91" dur="500"/>
                                            <p:tgtEl>
                                              <p:spTgt spid="13319"/>
                                            </p:tgtEl>
                                          </p:cBhvr>
                                        </p:animEffect>
                                      </p:childTnLst>
                                    </p:cTn>
                                  </p:par>
                                  <p:par>
                                    <p:cTn id="92" presetID="53" presetClass="entr" presetSubtype="16" fill="hold" nodeType="withEffect">
                                      <p:stCondLst>
                                        <p:cond delay="3600"/>
                                      </p:stCondLst>
                                      <p:childTnLst>
                                        <p:set>
                                          <p:cBhvr>
                                            <p:cTn id="93" dur="1" fill="hold">
                                              <p:stCondLst>
                                                <p:cond delay="0"/>
                                              </p:stCondLst>
                                            </p:cTn>
                                            <p:tgtEl>
                                              <p:spTgt spid="13335"/>
                                            </p:tgtEl>
                                            <p:attrNameLst>
                                              <p:attrName>style.visibility</p:attrName>
                                            </p:attrNameLst>
                                          </p:cBhvr>
                                          <p:to>
                                            <p:strVal val="visible"/>
                                          </p:to>
                                        </p:set>
                                        <p:anim calcmode="lin" valueType="num">
                                          <p:cBhvr>
                                            <p:cTn id="94" dur="300" fill="hold"/>
                                            <p:tgtEl>
                                              <p:spTgt spid="13335"/>
                                            </p:tgtEl>
                                            <p:attrNameLst>
                                              <p:attrName>ppt_w</p:attrName>
                                            </p:attrNameLst>
                                          </p:cBhvr>
                                          <p:tavLst>
                                            <p:tav tm="0">
                                              <p:val>
                                                <p:fltVal val="0"/>
                                              </p:val>
                                            </p:tav>
                                            <p:tav tm="100000">
                                              <p:val>
                                                <p:strVal val="#ppt_w"/>
                                              </p:val>
                                            </p:tav>
                                          </p:tavLst>
                                        </p:anim>
                                        <p:anim calcmode="lin" valueType="num">
                                          <p:cBhvr>
                                            <p:cTn id="95" dur="300" fill="hold"/>
                                            <p:tgtEl>
                                              <p:spTgt spid="13335"/>
                                            </p:tgtEl>
                                            <p:attrNameLst>
                                              <p:attrName>ppt_h</p:attrName>
                                            </p:attrNameLst>
                                          </p:cBhvr>
                                          <p:tavLst>
                                            <p:tav tm="0">
                                              <p:val>
                                                <p:fltVal val="0"/>
                                              </p:val>
                                            </p:tav>
                                            <p:tav tm="100000">
                                              <p:val>
                                                <p:strVal val="#ppt_h"/>
                                              </p:val>
                                            </p:tav>
                                          </p:tavLst>
                                        </p:anim>
                                        <p:animEffect transition="in" filter="fade">
                                          <p:cBhvr>
                                            <p:cTn id="96" dur="300"/>
                                            <p:tgtEl>
                                              <p:spTgt spid="13335"/>
                                            </p:tgtEl>
                                          </p:cBhvr>
                                        </p:animEffect>
                                      </p:childTnLst>
                                    </p:cTn>
                                  </p:par>
                                  <p:par>
                                    <p:cTn id="97" presetID="6" presetClass="emph" presetSubtype="0" autoRev="1" fill="hold" nodeType="withEffect">
                                      <p:stCondLst>
                                        <p:cond delay="3900"/>
                                      </p:stCondLst>
                                      <p:childTnLst>
                                        <p:animScale>
                                          <p:cBhvr>
                                            <p:cTn id="98" dur="150" fill="hold"/>
                                            <p:tgtEl>
                                              <p:spTgt spid="13335"/>
                                            </p:tgtEl>
                                          </p:cBhvr>
                                          <p:by x="110000" y="110000"/>
                                        </p:animScale>
                                      </p:childTnLst>
                                    </p:cTn>
                                  </p:par>
                                  <p:par>
                                    <p:cTn id="99" presetID="22" presetClass="entr" presetSubtype="4" fill="hold" grpId="0" nodeType="withEffect">
                                      <p:stCondLst>
                                        <p:cond delay="3900"/>
                                      </p:stCondLst>
                                      <p:childTnLst>
                                        <p:set>
                                          <p:cBhvr>
                                            <p:cTn id="100" dur="1" fill="hold">
                                              <p:stCondLst>
                                                <p:cond delay="0"/>
                                              </p:stCondLst>
                                            </p:cTn>
                                            <p:tgtEl>
                                              <p:spTgt spid="13320"/>
                                            </p:tgtEl>
                                            <p:attrNameLst>
                                              <p:attrName>style.visibility</p:attrName>
                                            </p:attrNameLst>
                                          </p:cBhvr>
                                          <p:to>
                                            <p:strVal val="visible"/>
                                          </p:to>
                                        </p:set>
                                        <p:animEffect transition="in" filter="wipe(down)">
                                          <p:cBhvr>
                                            <p:cTn id="101" dur="500"/>
                                            <p:tgtEl>
                                              <p:spTgt spid="13320"/>
                                            </p:tgtEl>
                                          </p:cBhvr>
                                        </p:animEffect>
                                      </p:childTnLst>
                                    </p:cTn>
                                  </p:par>
                                  <p:par>
                                    <p:cTn id="102" presetID="22" presetClass="entr" presetSubtype="1" fill="hold" grpId="0" nodeType="withEffect">
                                      <p:stCondLst>
                                        <p:cond delay="3900"/>
                                      </p:stCondLst>
                                      <p:childTnLst>
                                        <p:set>
                                          <p:cBhvr>
                                            <p:cTn id="103" dur="1" fill="hold">
                                              <p:stCondLst>
                                                <p:cond delay="0"/>
                                              </p:stCondLst>
                                            </p:cTn>
                                            <p:tgtEl>
                                              <p:spTgt spid="13322"/>
                                            </p:tgtEl>
                                            <p:attrNameLst>
                                              <p:attrName>style.visibility</p:attrName>
                                            </p:attrNameLst>
                                          </p:cBhvr>
                                          <p:to>
                                            <p:strVal val="visible"/>
                                          </p:to>
                                        </p:set>
                                        <p:animEffect transition="in" filter="wipe(up)">
                                          <p:cBhvr>
                                            <p:cTn id="104" dur="500"/>
                                            <p:tgtEl>
                                              <p:spTgt spid="13322"/>
                                            </p:tgtEl>
                                          </p:cBhvr>
                                        </p:animEffect>
                                      </p:childTnLst>
                                    </p:cTn>
                                  </p:par>
                                  <p:par>
                                    <p:cTn id="105" presetID="53" presetClass="entr" presetSubtype="16" fill="hold" grpId="0" nodeType="withEffect">
                                      <p:stCondLst>
                                        <p:cond delay="4400"/>
                                      </p:stCondLst>
                                      <p:childTnLst>
                                        <p:set>
                                          <p:cBhvr>
                                            <p:cTn id="106" dur="1" fill="hold">
                                              <p:stCondLst>
                                                <p:cond delay="0"/>
                                              </p:stCondLst>
                                            </p:cTn>
                                            <p:tgtEl>
                                              <p:spTgt spid="13329"/>
                                            </p:tgtEl>
                                            <p:attrNameLst>
                                              <p:attrName>style.visibility</p:attrName>
                                            </p:attrNameLst>
                                          </p:cBhvr>
                                          <p:to>
                                            <p:strVal val="visible"/>
                                          </p:to>
                                        </p:set>
                                        <p:anim calcmode="lin" valueType="num">
                                          <p:cBhvr>
                                            <p:cTn id="107" dur="300" fill="hold"/>
                                            <p:tgtEl>
                                              <p:spTgt spid="13329"/>
                                            </p:tgtEl>
                                            <p:attrNameLst>
                                              <p:attrName>ppt_w</p:attrName>
                                            </p:attrNameLst>
                                          </p:cBhvr>
                                          <p:tavLst>
                                            <p:tav tm="0">
                                              <p:val>
                                                <p:fltVal val="0"/>
                                              </p:val>
                                            </p:tav>
                                            <p:tav tm="100000">
                                              <p:val>
                                                <p:strVal val="#ppt_w"/>
                                              </p:val>
                                            </p:tav>
                                          </p:tavLst>
                                        </p:anim>
                                        <p:anim calcmode="lin" valueType="num">
                                          <p:cBhvr>
                                            <p:cTn id="108" dur="300" fill="hold"/>
                                            <p:tgtEl>
                                              <p:spTgt spid="13329"/>
                                            </p:tgtEl>
                                            <p:attrNameLst>
                                              <p:attrName>ppt_h</p:attrName>
                                            </p:attrNameLst>
                                          </p:cBhvr>
                                          <p:tavLst>
                                            <p:tav tm="0">
                                              <p:val>
                                                <p:fltVal val="0"/>
                                              </p:val>
                                            </p:tav>
                                            <p:tav tm="100000">
                                              <p:val>
                                                <p:strVal val="#ppt_h"/>
                                              </p:val>
                                            </p:tav>
                                          </p:tavLst>
                                        </p:anim>
                                        <p:animEffect transition="in" filter="fade">
                                          <p:cBhvr>
                                            <p:cTn id="109" dur="300"/>
                                            <p:tgtEl>
                                              <p:spTgt spid="13329"/>
                                            </p:tgtEl>
                                          </p:cBhvr>
                                        </p:animEffect>
                                      </p:childTnLst>
                                    </p:cTn>
                                  </p:par>
                                  <p:par>
                                    <p:cTn id="110" presetID="53" presetClass="entr" presetSubtype="16" fill="hold" grpId="0" nodeType="withEffect">
                                      <p:stCondLst>
                                        <p:cond delay="4400"/>
                                      </p:stCondLst>
                                      <p:childTnLst>
                                        <p:set>
                                          <p:cBhvr>
                                            <p:cTn id="111" dur="1" fill="hold">
                                              <p:stCondLst>
                                                <p:cond delay="0"/>
                                              </p:stCondLst>
                                            </p:cTn>
                                            <p:tgtEl>
                                              <p:spTgt spid="13326"/>
                                            </p:tgtEl>
                                            <p:attrNameLst>
                                              <p:attrName>style.visibility</p:attrName>
                                            </p:attrNameLst>
                                          </p:cBhvr>
                                          <p:to>
                                            <p:strVal val="visible"/>
                                          </p:to>
                                        </p:set>
                                        <p:anim calcmode="lin" valueType="num">
                                          <p:cBhvr>
                                            <p:cTn id="112" dur="300" fill="hold"/>
                                            <p:tgtEl>
                                              <p:spTgt spid="13326"/>
                                            </p:tgtEl>
                                            <p:attrNameLst>
                                              <p:attrName>ppt_w</p:attrName>
                                            </p:attrNameLst>
                                          </p:cBhvr>
                                          <p:tavLst>
                                            <p:tav tm="0">
                                              <p:val>
                                                <p:fltVal val="0"/>
                                              </p:val>
                                            </p:tav>
                                            <p:tav tm="100000">
                                              <p:val>
                                                <p:strVal val="#ppt_w"/>
                                              </p:val>
                                            </p:tav>
                                          </p:tavLst>
                                        </p:anim>
                                        <p:anim calcmode="lin" valueType="num">
                                          <p:cBhvr>
                                            <p:cTn id="113" dur="300" fill="hold"/>
                                            <p:tgtEl>
                                              <p:spTgt spid="13326"/>
                                            </p:tgtEl>
                                            <p:attrNameLst>
                                              <p:attrName>ppt_h</p:attrName>
                                            </p:attrNameLst>
                                          </p:cBhvr>
                                          <p:tavLst>
                                            <p:tav tm="0">
                                              <p:val>
                                                <p:fltVal val="0"/>
                                              </p:val>
                                            </p:tav>
                                            <p:tav tm="100000">
                                              <p:val>
                                                <p:strVal val="#ppt_h"/>
                                              </p:val>
                                            </p:tav>
                                          </p:tavLst>
                                        </p:anim>
                                        <p:animEffect transition="in" filter="fade">
                                          <p:cBhvr>
                                            <p:cTn id="114" dur="300"/>
                                            <p:tgtEl>
                                              <p:spTgt spid="13326"/>
                                            </p:tgtEl>
                                          </p:cBhvr>
                                        </p:animEffect>
                                      </p:childTnLst>
                                    </p:cTn>
                                  </p:par>
                                  <p:par>
                                    <p:cTn id="115" presetID="6" presetClass="emph" presetSubtype="0" autoRev="1" fill="hold" grpId="1" nodeType="withEffect">
                                      <p:stCondLst>
                                        <p:cond delay="4700"/>
                                      </p:stCondLst>
                                      <p:childTnLst>
                                        <p:animScale>
                                          <p:cBhvr>
                                            <p:cTn id="116" dur="150" fill="hold"/>
                                            <p:tgtEl>
                                              <p:spTgt spid="13326"/>
                                            </p:tgtEl>
                                          </p:cBhvr>
                                          <p:by x="110000" y="110000"/>
                                        </p:animScale>
                                      </p:childTnLst>
                                    </p:cTn>
                                  </p:par>
                                  <p:par>
                                    <p:cTn id="117" presetID="53" presetClass="entr" presetSubtype="16" fill="hold" nodeType="withEffect">
                                      <p:stCondLst>
                                        <p:cond delay="4400"/>
                                      </p:stCondLst>
                                      <p:childTnLst>
                                        <p:set>
                                          <p:cBhvr>
                                            <p:cTn id="118" dur="1" fill="hold">
                                              <p:stCondLst>
                                                <p:cond delay="0"/>
                                              </p:stCondLst>
                                            </p:cTn>
                                            <p:tgtEl>
                                              <p:spTgt spid="13339"/>
                                            </p:tgtEl>
                                            <p:attrNameLst>
                                              <p:attrName>style.visibility</p:attrName>
                                            </p:attrNameLst>
                                          </p:cBhvr>
                                          <p:to>
                                            <p:strVal val="visible"/>
                                          </p:to>
                                        </p:set>
                                        <p:anim calcmode="lin" valueType="num">
                                          <p:cBhvr>
                                            <p:cTn id="119" dur="300" fill="hold"/>
                                            <p:tgtEl>
                                              <p:spTgt spid="13339"/>
                                            </p:tgtEl>
                                            <p:attrNameLst>
                                              <p:attrName>ppt_w</p:attrName>
                                            </p:attrNameLst>
                                          </p:cBhvr>
                                          <p:tavLst>
                                            <p:tav tm="0">
                                              <p:val>
                                                <p:fltVal val="0"/>
                                              </p:val>
                                            </p:tav>
                                            <p:tav tm="100000">
                                              <p:val>
                                                <p:strVal val="#ppt_w"/>
                                              </p:val>
                                            </p:tav>
                                          </p:tavLst>
                                        </p:anim>
                                        <p:anim calcmode="lin" valueType="num">
                                          <p:cBhvr>
                                            <p:cTn id="120" dur="300" fill="hold"/>
                                            <p:tgtEl>
                                              <p:spTgt spid="13339"/>
                                            </p:tgtEl>
                                            <p:attrNameLst>
                                              <p:attrName>ppt_h</p:attrName>
                                            </p:attrNameLst>
                                          </p:cBhvr>
                                          <p:tavLst>
                                            <p:tav tm="0">
                                              <p:val>
                                                <p:fltVal val="0"/>
                                              </p:val>
                                            </p:tav>
                                            <p:tav tm="100000">
                                              <p:val>
                                                <p:strVal val="#ppt_h"/>
                                              </p:val>
                                            </p:tav>
                                          </p:tavLst>
                                        </p:anim>
                                        <p:animEffect transition="in" filter="fade">
                                          <p:cBhvr>
                                            <p:cTn id="121" dur="300"/>
                                            <p:tgtEl>
                                              <p:spTgt spid="13339"/>
                                            </p:tgtEl>
                                          </p:cBhvr>
                                        </p:animEffect>
                                      </p:childTnLst>
                                    </p:cTn>
                                  </p:par>
                                  <p:par>
                                    <p:cTn id="122" presetID="6" presetClass="emph" presetSubtype="0" autoRev="1" fill="hold" nodeType="withEffect">
                                      <p:stCondLst>
                                        <p:cond delay="4700"/>
                                      </p:stCondLst>
                                      <p:childTnLst>
                                        <p:animScale>
                                          <p:cBhvr>
                                            <p:cTn id="123" dur="150" fill="hold"/>
                                            <p:tgtEl>
                                              <p:spTgt spid="13339"/>
                                            </p:tgtEl>
                                          </p:cBhvr>
                                          <p:by x="110000" y="110000"/>
                                        </p:animScale>
                                      </p:childTnLst>
                                    </p:cTn>
                                  </p:par>
                                  <p:par>
                                    <p:cTn id="124" presetID="6" presetClass="emph" presetSubtype="0" autoRev="1" fill="hold" grpId="1" nodeType="withEffect">
                                      <p:stCondLst>
                                        <p:cond delay="4700"/>
                                      </p:stCondLst>
                                      <p:childTnLst>
                                        <p:animScale>
                                          <p:cBhvr>
                                            <p:cTn id="125" dur="150" fill="hold"/>
                                            <p:tgtEl>
                                              <p:spTgt spid="13329"/>
                                            </p:tgtEl>
                                          </p:cBhvr>
                                          <p:by x="110000" y="110000"/>
                                        </p:animScale>
                                      </p:childTnLst>
                                    </p:cTn>
                                  </p:par>
                                  <p:par>
                                    <p:cTn id="126" presetID="53" presetClass="entr" presetSubtype="16" fill="hold" nodeType="withEffect">
                                      <p:stCondLst>
                                        <p:cond delay="4500"/>
                                      </p:stCondLst>
                                      <p:childTnLst>
                                        <p:set>
                                          <p:cBhvr>
                                            <p:cTn id="127" dur="1" fill="hold">
                                              <p:stCondLst>
                                                <p:cond delay="0"/>
                                              </p:stCondLst>
                                            </p:cTn>
                                            <p:tgtEl>
                                              <p:spTgt spid="13331"/>
                                            </p:tgtEl>
                                            <p:attrNameLst>
                                              <p:attrName>style.visibility</p:attrName>
                                            </p:attrNameLst>
                                          </p:cBhvr>
                                          <p:to>
                                            <p:strVal val="visible"/>
                                          </p:to>
                                        </p:set>
                                        <p:anim calcmode="lin" valueType="num">
                                          <p:cBhvr>
                                            <p:cTn id="128" dur="300" fill="hold"/>
                                            <p:tgtEl>
                                              <p:spTgt spid="13331"/>
                                            </p:tgtEl>
                                            <p:attrNameLst>
                                              <p:attrName>ppt_w</p:attrName>
                                            </p:attrNameLst>
                                          </p:cBhvr>
                                          <p:tavLst>
                                            <p:tav tm="0">
                                              <p:val>
                                                <p:fltVal val="0"/>
                                              </p:val>
                                            </p:tav>
                                            <p:tav tm="100000">
                                              <p:val>
                                                <p:strVal val="#ppt_w"/>
                                              </p:val>
                                            </p:tav>
                                          </p:tavLst>
                                        </p:anim>
                                        <p:anim calcmode="lin" valueType="num">
                                          <p:cBhvr>
                                            <p:cTn id="129" dur="300" fill="hold"/>
                                            <p:tgtEl>
                                              <p:spTgt spid="13331"/>
                                            </p:tgtEl>
                                            <p:attrNameLst>
                                              <p:attrName>ppt_h</p:attrName>
                                            </p:attrNameLst>
                                          </p:cBhvr>
                                          <p:tavLst>
                                            <p:tav tm="0">
                                              <p:val>
                                                <p:fltVal val="0"/>
                                              </p:val>
                                            </p:tav>
                                            <p:tav tm="100000">
                                              <p:val>
                                                <p:strVal val="#ppt_h"/>
                                              </p:val>
                                            </p:tav>
                                          </p:tavLst>
                                        </p:anim>
                                        <p:animEffect transition="in" filter="fade">
                                          <p:cBhvr>
                                            <p:cTn id="130" dur="300"/>
                                            <p:tgtEl>
                                              <p:spTgt spid="13331"/>
                                            </p:tgtEl>
                                          </p:cBhvr>
                                        </p:animEffect>
                                      </p:childTnLst>
                                    </p:cTn>
                                  </p:par>
                                  <p:par>
                                    <p:cTn id="131" presetID="6" presetClass="emph" presetSubtype="0" autoRev="1" fill="hold" nodeType="withEffect">
                                      <p:stCondLst>
                                        <p:cond delay="4800"/>
                                      </p:stCondLst>
                                      <p:childTnLst>
                                        <p:animScale>
                                          <p:cBhvr>
                                            <p:cTn id="132" dur="150" fill="hold"/>
                                            <p:tgtEl>
                                              <p:spTgt spid="13331"/>
                                            </p:tgtEl>
                                          </p:cBhvr>
                                          <p:by x="110000" y="110000"/>
                                        </p:animScale>
                                      </p:childTnLst>
                                    </p:cTn>
                                  </p:par>
                                  <p:par>
                                    <p:cTn id="133" presetID="2" presetClass="entr" presetSubtype="2" fill="hold" grpId="0" nodeType="withEffect" p14:presetBounceEnd="60000">
                                      <p:stCondLst>
                                        <p:cond delay="4800"/>
                                      </p:stCondLst>
                                      <p:childTnLst>
                                        <p:set>
                                          <p:cBhvr>
                                            <p:cTn id="134" dur="1" fill="hold">
                                              <p:stCondLst>
                                                <p:cond delay="0"/>
                                              </p:stCondLst>
                                            </p:cTn>
                                            <p:tgtEl>
                                              <p:spTgt spid="13314"/>
                                            </p:tgtEl>
                                            <p:attrNameLst>
                                              <p:attrName>style.visibility</p:attrName>
                                            </p:attrNameLst>
                                          </p:cBhvr>
                                          <p:to>
                                            <p:strVal val="visible"/>
                                          </p:to>
                                        </p:set>
                                        <p:anim calcmode="lin" valueType="num" p14:bounceEnd="60000">
                                          <p:cBhvr additive="base">
                                            <p:cTn id="135" dur="750" fill="hold"/>
                                            <p:tgtEl>
                                              <p:spTgt spid="13314"/>
                                            </p:tgtEl>
                                            <p:attrNameLst>
                                              <p:attrName>ppt_x</p:attrName>
                                            </p:attrNameLst>
                                          </p:cBhvr>
                                          <p:tavLst>
                                            <p:tav tm="0">
                                              <p:val>
                                                <p:strVal val="1+#ppt_w/2"/>
                                              </p:val>
                                            </p:tav>
                                            <p:tav tm="100000">
                                              <p:val>
                                                <p:strVal val="#ppt_x"/>
                                              </p:val>
                                            </p:tav>
                                          </p:tavLst>
                                        </p:anim>
                                        <p:anim calcmode="lin" valueType="num" p14:bounceEnd="60000">
                                          <p:cBhvr additive="base">
                                            <p:cTn id="136" dur="750" fill="hold"/>
                                            <p:tgtEl>
                                              <p:spTgt spid="13314"/>
                                            </p:tgtEl>
                                            <p:attrNameLst>
                                              <p:attrName>ppt_y</p:attrName>
                                            </p:attrNameLst>
                                          </p:cBhvr>
                                          <p:tavLst>
                                            <p:tav tm="0">
                                              <p:val>
                                                <p:strVal val="#ppt_y"/>
                                              </p:val>
                                            </p:tav>
                                            <p:tav tm="100000">
                                              <p:val>
                                                <p:strVal val="#ppt_y"/>
                                              </p:val>
                                            </p:tav>
                                          </p:tavLst>
                                        </p:anim>
                                      </p:childTnLst>
                                    </p:cTn>
                                  </p:par>
                                </p:childTnLst>
                              </p:cTn>
                            </p:par>
                            <p:par>
                              <p:cTn id="137" fill="hold">
                                <p:stCondLst>
                                  <p:cond delay="5550"/>
                                </p:stCondLst>
                                <p:childTnLst>
                                  <p:par>
                                    <p:cTn id="138" presetID="42" presetClass="entr" presetSubtype="0" fill="hold" nodeType="afterEffect">
                                      <p:stCondLst>
                                        <p:cond delay="0"/>
                                      </p:stCondLst>
                                      <p:childTnLst>
                                        <p:set>
                                          <p:cBhvr>
                                            <p:cTn id="139" dur="1" fill="hold">
                                              <p:stCondLst>
                                                <p:cond delay="0"/>
                                              </p:stCondLst>
                                            </p:cTn>
                                            <p:tgtEl>
                                              <p:spTgt spid="3074"/>
                                            </p:tgtEl>
                                            <p:attrNameLst>
                                              <p:attrName>style.visibility</p:attrName>
                                            </p:attrNameLst>
                                          </p:cBhvr>
                                          <p:to>
                                            <p:strVal val="visible"/>
                                          </p:to>
                                        </p:set>
                                        <p:animEffect transition="in" filter="fade">
                                          <p:cBhvr>
                                            <p:cTn id="140" dur="1000"/>
                                            <p:tgtEl>
                                              <p:spTgt spid="3074"/>
                                            </p:tgtEl>
                                          </p:cBhvr>
                                        </p:animEffect>
                                        <p:anim calcmode="lin" valueType="num">
                                          <p:cBhvr>
                                            <p:cTn id="141" dur="1000" fill="hold"/>
                                            <p:tgtEl>
                                              <p:spTgt spid="3074"/>
                                            </p:tgtEl>
                                            <p:attrNameLst>
                                              <p:attrName>ppt_x</p:attrName>
                                            </p:attrNameLst>
                                          </p:cBhvr>
                                          <p:tavLst>
                                            <p:tav tm="0">
                                              <p:val>
                                                <p:strVal val="#ppt_x"/>
                                              </p:val>
                                            </p:tav>
                                            <p:tav tm="100000">
                                              <p:val>
                                                <p:strVal val="#ppt_x"/>
                                              </p:val>
                                            </p:tav>
                                          </p:tavLst>
                                        </p:anim>
                                        <p:anim calcmode="lin" valueType="num">
                                          <p:cBhvr>
                                            <p:cTn id="142"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animBg="1"/>
          <p:bldP spid="13316" grpId="0" animBg="1"/>
          <p:bldP spid="13317" grpId="0" animBg="1"/>
          <p:bldP spid="13318" grpId="0" animBg="1"/>
          <p:bldP spid="13319" grpId="0" animBg="1"/>
          <p:bldP spid="13320" grpId="0" animBg="1"/>
          <p:bldP spid="13321" grpId="0" animBg="1"/>
          <p:bldP spid="13322" grpId="0" animBg="1"/>
          <p:bldP spid="13323" grpId="0" animBg="1"/>
          <p:bldP spid="13324" grpId="0" animBg="1"/>
          <p:bldP spid="13324" grpId="1" animBg="1"/>
          <p:bldP spid="13325" grpId="0" animBg="1"/>
          <p:bldP spid="13325" grpId="1" animBg="1"/>
          <p:bldP spid="13326" grpId="0" animBg="1"/>
          <p:bldP spid="13326" grpId="1" animBg="1"/>
          <p:bldP spid="13327" grpId="0" animBg="1"/>
          <p:bldP spid="13327" grpId="1" animBg="1"/>
          <p:bldP spid="13328" grpId="0" animBg="1"/>
          <p:bldP spid="13328" grpId="1" animBg="1"/>
          <p:bldP spid="13329" grpId="0" animBg="1"/>
          <p:bldP spid="13329" grpId="1" animBg="1"/>
          <p:bldP spid="13330" grpId="0" animBg="1"/>
          <p:bldP spid="13330" grpId="1" animBg="1"/>
          <p:bldP spid="13349" grpId="0" animBg="1"/>
          <p:bldP spid="13349" grpId="1" animBg="1"/>
          <p:bldP spid="13353" grpId="0" animBg="1"/>
          <p:bldP spid="13353" grpId="1" animBg="1"/>
          <p:bldP spid="13359"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grpId="0" nodeType="withEffect">
                                      <p:stCondLst>
                                        <p:cond delay="600"/>
                                      </p:stCondLst>
                                      <p:childTnLst>
                                        <p:set>
                                          <p:cBhvr>
                                            <p:cTn id="6" dur="1" fill="hold">
                                              <p:stCondLst>
                                                <p:cond delay="0"/>
                                              </p:stCondLst>
                                            </p:cTn>
                                            <p:tgtEl>
                                              <p:spTgt spid="13359"/>
                                            </p:tgtEl>
                                            <p:attrNameLst>
                                              <p:attrName>style.visibility</p:attrName>
                                            </p:attrNameLst>
                                          </p:cBhvr>
                                          <p:to>
                                            <p:strVal val="visible"/>
                                          </p:to>
                                        </p:set>
                                        <p:animEffect transition="in" filter="barn(outHorizontal)">
                                          <p:cBhvr>
                                            <p:cTn id="7" dur="500"/>
                                            <p:tgtEl>
                                              <p:spTgt spid="13359"/>
                                            </p:tgtEl>
                                          </p:cBhvr>
                                        </p:animEffect>
                                      </p:childTnLst>
                                    </p:cTn>
                                  </p:par>
                                  <p:par>
                                    <p:cTn id="8" presetID="53" presetClass="entr" presetSubtype="16" fill="hold" grpId="0" nodeType="withEffect">
                                      <p:stCondLst>
                                        <p:cond delay="900"/>
                                      </p:stCondLst>
                                      <p:childTnLst>
                                        <p:set>
                                          <p:cBhvr>
                                            <p:cTn id="9" dur="1" fill="hold">
                                              <p:stCondLst>
                                                <p:cond delay="0"/>
                                              </p:stCondLst>
                                            </p:cTn>
                                            <p:tgtEl>
                                              <p:spTgt spid="13330"/>
                                            </p:tgtEl>
                                            <p:attrNameLst>
                                              <p:attrName>style.visibility</p:attrName>
                                            </p:attrNameLst>
                                          </p:cBhvr>
                                          <p:to>
                                            <p:strVal val="visible"/>
                                          </p:to>
                                        </p:set>
                                        <p:anim calcmode="lin" valueType="num">
                                          <p:cBhvr>
                                            <p:cTn id="10" dur="300" fill="hold"/>
                                            <p:tgtEl>
                                              <p:spTgt spid="13330"/>
                                            </p:tgtEl>
                                            <p:attrNameLst>
                                              <p:attrName>ppt_w</p:attrName>
                                            </p:attrNameLst>
                                          </p:cBhvr>
                                          <p:tavLst>
                                            <p:tav tm="0">
                                              <p:val>
                                                <p:fltVal val="0"/>
                                              </p:val>
                                            </p:tav>
                                            <p:tav tm="100000">
                                              <p:val>
                                                <p:strVal val="#ppt_w"/>
                                              </p:val>
                                            </p:tav>
                                          </p:tavLst>
                                        </p:anim>
                                        <p:anim calcmode="lin" valueType="num">
                                          <p:cBhvr>
                                            <p:cTn id="11" dur="300" fill="hold"/>
                                            <p:tgtEl>
                                              <p:spTgt spid="13330"/>
                                            </p:tgtEl>
                                            <p:attrNameLst>
                                              <p:attrName>ppt_h</p:attrName>
                                            </p:attrNameLst>
                                          </p:cBhvr>
                                          <p:tavLst>
                                            <p:tav tm="0">
                                              <p:val>
                                                <p:fltVal val="0"/>
                                              </p:val>
                                            </p:tav>
                                            <p:tav tm="100000">
                                              <p:val>
                                                <p:strVal val="#ppt_h"/>
                                              </p:val>
                                            </p:tav>
                                          </p:tavLst>
                                        </p:anim>
                                        <p:animEffect transition="in" filter="fade">
                                          <p:cBhvr>
                                            <p:cTn id="12" dur="300"/>
                                            <p:tgtEl>
                                              <p:spTgt spid="13330"/>
                                            </p:tgtEl>
                                          </p:cBhvr>
                                        </p:animEffect>
                                      </p:childTnLst>
                                    </p:cTn>
                                  </p:par>
                                  <p:par>
                                    <p:cTn id="13" presetID="6" presetClass="emph" presetSubtype="0" autoRev="1" fill="hold" grpId="1" nodeType="withEffect">
                                      <p:stCondLst>
                                        <p:cond delay="1200"/>
                                      </p:stCondLst>
                                      <p:childTnLst>
                                        <p:animScale>
                                          <p:cBhvr>
                                            <p:cTn id="14" dur="150" fill="hold"/>
                                            <p:tgtEl>
                                              <p:spTgt spid="13330"/>
                                            </p:tgtEl>
                                          </p:cBhvr>
                                          <p:by x="110000" y="110000"/>
                                        </p:animScale>
                                      </p:childTnLst>
                                    </p:cTn>
                                  </p:par>
                                  <p:par>
                                    <p:cTn id="15" presetID="53" presetClass="entr" presetSubtype="16" fill="hold" nodeType="withEffect">
                                      <p:stCondLst>
                                        <p:cond delay="1000"/>
                                      </p:stCondLst>
                                      <p:childTnLst>
                                        <p:set>
                                          <p:cBhvr>
                                            <p:cTn id="16" dur="1" fill="hold">
                                              <p:stCondLst>
                                                <p:cond delay="0"/>
                                              </p:stCondLst>
                                            </p:cTn>
                                            <p:tgtEl>
                                              <p:spTgt spid="13350"/>
                                            </p:tgtEl>
                                            <p:attrNameLst>
                                              <p:attrName>style.visibility</p:attrName>
                                            </p:attrNameLst>
                                          </p:cBhvr>
                                          <p:to>
                                            <p:strVal val="visible"/>
                                          </p:to>
                                        </p:set>
                                        <p:anim calcmode="lin" valueType="num">
                                          <p:cBhvr>
                                            <p:cTn id="17" dur="300" fill="hold"/>
                                            <p:tgtEl>
                                              <p:spTgt spid="13350"/>
                                            </p:tgtEl>
                                            <p:attrNameLst>
                                              <p:attrName>ppt_w</p:attrName>
                                            </p:attrNameLst>
                                          </p:cBhvr>
                                          <p:tavLst>
                                            <p:tav tm="0">
                                              <p:val>
                                                <p:fltVal val="0"/>
                                              </p:val>
                                            </p:tav>
                                            <p:tav tm="100000">
                                              <p:val>
                                                <p:strVal val="#ppt_w"/>
                                              </p:val>
                                            </p:tav>
                                          </p:tavLst>
                                        </p:anim>
                                        <p:anim calcmode="lin" valueType="num">
                                          <p:cBhvr>
                                            <p:cTn id="18" dur="300" fill="hold"/>
                                            <p:tgtEl>
                                              <p:spTgt spid="13350"/>
                                            </p:tgtEl>
                                            <p:attrNameLst>
                                              <p:attrName>ppt_h</p:attrName>
                                            </p:attrNameLst>
                                          </p:cBhvr>
                                          <p:tavLst>
                                            <p:tav tm="0">
                                              <p:val>
                                                <p:fltVal val="0"/>
                                              </p:val>
                                            </p:tav>
                                            <p:tav tm="100000">
                                              <p:val>
                                                <p:strVal val="#ppt_h"/>
                                              </p:val>
                                            </p:tav>
                                          </p:tavLst>
                                        </p:anim>
                                        <p:animEffect transition="in" filter="fade">
                                          <p:cBhvr>
                                            <p:cTn id="19" dur="300"/>
                                            <p:tgtEl>
                                              <p:spTgt spid="13350"/>
                                            </p:tgtEl>
                                          </p:cBhvr>
                                        </p:animEffect>
                                      </p:childTnLst>
                                    </p:cTn>
                                  </p:par>
                                  <p:par>
                                    <p:cTn id="20" presetID="6" presetClass="emph" presetSubtype="0" autoRev="1" fill="hold" nodeType="withEffect">
                                      <p:stCondLst>
                                        <p:cond delay="1300"/>
                                      </p:stCondLst>
                                      <p:childTnLst>
                                        <p:animScale>
                                          <p:cBhvr>
                                            <p:cTn id="21" dur="150" fill="hold"/>
                                            <p:tgtEl>
                                              <p:spTgt spid="13350"/>
                                            </p:tgtEl>
                                          </p:cBhvr>
                                          <p:by x="110000" y="110000"/>
                                        </p:animScale>
                                      </p:childTnLst>
                                    </p:cTn>
                                  </p:par>
                                  <p:par>
                                    <p:cTn id="22" presetID="22" presetClass="entr" presetSubtype="8" fill="hold" grpId="0" nodeType="withEffect">
                                      <p:stCondLst>
                                        <p:cond delay="1300"/>
                                      </p:stCondLst>
                                      <p:childTnLst>
                                        <p:set>
                                          <p:cBhvr>
                                            <p:cTn id="23" dur="1" fill="hold">
                                              <p:stCondLst>
                                                <p:cond delay="0"/>
                                              </p:stCondLst>
                                            </p:cTn>
                                            <p:tgtEl>
                                              <p:spTgt spid="13315"/>
                                            </p:tgtEl>
                                            <p:attrNameLst>
                                              <p:attrName>style.visibility</p:attrName>
                                            </p:attrNameLst>
                                          </p:cBhvr>
                                          <p:to>
                                            <p:strVal val="visible"/>
                                          </p:to>
                                        </p:set>
                                        <p:animEffect transition="in" filter="wipe(left)">
                                          <p:cBhvr>
                                            <p:cTn id="24" dur="500"/>
                                            <p:tgtEl>
                                              <p:spTgt spid="13315"/>
                                            </p:tgtEl>
                                          </p:cBhvr>
                                        </p:animEffect>
                                      </p:childTnLst>
                                    </p:cTn>
                                  </p:par>
                                  <p:par>
                                    <p:cTn id="25" presetID="53" presetClass="entr" presetSubtype="16" fill="hold" grpId="0" nodeType="withEffect">
                                      <p:stCondLst>
                                        <p:cond delay="1800"/>
                                      </p:stCondLst>
                                      <p:childTnLst>
                                        <p:set>
                                          <p:cBhvr>
                                            <p:cTn id="26" dur="1" fill="hold">
                                              <p:stCondLst>
                                                <p:cond delay="0"/>
                                              </p:stCondLst>
                                            </p:cTn>
                                            <p:tgtEl>
                                              <p:spTgt spid="13324"/>
                                            </p:tgtEl>
                                            <p:attrNameLst>
                                              <p:attrName>style.visibility</p:attrName>
                                            </p:attrNameLst>
                                          </p:cBhvr>
                                          <p:to>
                                            <p:strVal val="visible"/>
                                          </p:to>
                                        </p:set>
                                        <p:anim calcmode="lin" valueType="num">
                                          <p:cBhvr>
                                            <p:cTn id="27" dur="300" fill="hold"/>
                                            <p:tgtEl>
                                              <p:spTgt spid="13324"/>
                                            </p:tgtEl>
                                            <p:attrNameLst>
                                              <p:attrName>ppt_w</p:attrName>
                                            </p:attrNameLst>
                                          </p:cBhvr>
                                          <p:tavLst>
                                            <p:tav tm="0">
                                              <p:val>
                                                <p:fltVal val="0"/>
                                              </p:val>
                                            </p:tav>
                                            <p:tav tm="100000">
                                              <p:val>
                                                <p:strVal val="#ppt_w"/>
                                              </p:val>
                                            </p:tav>
                                          </p:tavLst>
                                        </p:anim>
                                        <p:anim calcmode="lin" valueType="num">
                                          <p:cBhvr>
                                            <p:cTn id="28" dur="300" fill="hold"/>
                                            <p:tgtEl>
                                              <p:spTgt spid="13324"/>
                                            </p:tgtEl>
                                            <p:attrNameLst>
                                              <p:attrName>ppt_h</p:attrName>
                                            </p:attrNameLst>
                                          </p:cBhvr>
                                          <p:tavLst>
                                            <p:tav tm="0">
                                              <p:val>
                                                <p:fltVal val="0"/>
                                              </p:val>
                                            </p:tav>
                                            <p:tav tm="100000">
                                              <p:val>
                                                <p:strVal val="#ppt_h"/>
                                              </p:val>
                                            </p:tav>
                                          </p:tavLst>
                                        </p:anim>
                                        <p:animEffect transition="in" filter="fade">
                                          <p:cBhvr>
                                            <p:cTn id="29" dur="300"/>
                                            <p:tgtEl>
                                              <p:spTgt spid="13324"/>
                                            </p:tgtEl>
                                          </p:cBhvr>
                                        </p:animEffect>
                                      </p:childTnLst>
                                    </p:cTn>
                                  </p:par>
                                  <p:par>
                                    <p:cTn id="30" presetID="6" presetClass="emph" presetSubtype="0" autoRev="1" fill="hold" grpId="1" nodeType="withEffect">
                                      <p:stCondLst>
                                        <p:cond delay="2100"/>
                                      </p:stCondLst>
                                      <p:childTnLst>
                                        <p:animScale>
                                          <p:cBhvr>
                                            <p:cTn id="31" dur="150" fill="hold"/>
                                            <p:tgtEl>
                                              <p:spTgt spid="13324"/>
                                            </p:tgtEl>
                                          </p:cBhvr>
                                          <p:by x="110000" y="110000"/>
                                        </p:animScale>
                                      </p:childTnLst>
                                    </p:cTn>
                                  </p:par>
                                  <p:par>
                                    <p:cTn id="32" presetID="53" presetClass="entr" presetSubtype="16" fill="hold" grpId="0" nodeType="withEffect">
                                      <p:stCondLst>
                                        <p:cond delay="1900"/>
                                      </p:stCondLst>
                                      <p:childTnLst>
                                        <p:set>
                                          <p:cBhvr>
                                            <p:cTn id="33" dur="1" fill="hold">
                                              <p:stCondLst>
                                                <p:cond delay="0"/>
                                              </p:stCondLst>
                                            </p:cTn>
                                            <p:tgtEl>
                                              <p:spTgt spid="13353"/>
                                            </p:tgtEl>
                                            <p:attrNameLst>
                                              <p:attrName>style.visibility</p:attrName>
                                            </p:attrNameLst>
                                          </p:cBhvr>
                                          <p:to>
                                            <p:strVal val="visible"/>
                                          </p:to>
                                        </p:set>
                                        <p:anim calcmode="lin" valueType="num">
                                          <p:cBhvr>
                                            <p:cTn id="34" dur="300" fill="hold"/>
                                            <p:tgtEl>
                                              <p:spTgt spid="13353"/>
                                            </p:tgtEl>
                                            <p:attrNameLst>
                                              <p:attrName>ppt_w</p:attrName>
                                            </p:attrNameLst>
                                          </p:cBhvr>
                                          <p:tavLst>
                                            <p:tav tm="0">
                                              <p:val>
                                                <p:fltVal val="0"/>
                                              </p:val>
                                            </p:tav>
                                            <p:tav tm="100000">
                                              <p:val>
                                                <p:strVal val="#ppt_w"/>
                                              </p:val>
                                            </p:tav>
                                          </p:tavLst>
                                        </p:anim>
                                        <p:anim calcmode="lin" valueType="num">
                                          <p:cBhvr>
                                            <p:cTn id="35" dur="300" fill="hold"/>
                                            <p:tgtEl>
                                              <p:spTgt spid="13353"/>
                                            </p:tgtEl>
                                            <p:attrNameLst>
                                              <p:attrName>ppt_h</p:attrName>
                                            </p:attrNameLst>
                                          </p:cBhvr>
                                          <p:tavLst>
                                            <p:tav tm="0">
                                              <p:val>
                                                <p:fltVal val="0"/>
                                              </p:val>
                                            </p:tav>
                                            <p:tav tm="100000">
                                              <p:val>
                                                <p:strVal val="#ppt_h"/>
                                              </p:val>
                                            </p:tav>
                                          </p:tavLst>
                                        </p:anim>
                                        <p:animEffect transition="in" filter="fade">
                                          <p:cBhvr>
                                            <p:cTn id="36" dur="300"/>
                                            <p:tgtEl>
                                              <p:spTgt spid="13353"/>
                                            </p:tgtEl>
                                          </p:cBhvr>
                                        </p:animEffect>
                                      </p:childTnLst>
                                    </p:cTn>
                                  </p:par>
                                  <p:par>
                                    <p:cTn id="37" presetID="6" presetClass="emph" presetSubtype="0" autoRev="1" fill="hold" grpId="1" nodeType="withEffect">
                                      <p:stCondLst>
                                        <p:cond delay="2200"/>
                                      </p:stCondLst>
                                      <p:childTnLst>
                                        <p:animScale>
                                          <p:cBhvr>
                                            <p:cTn id="38" dur="150" fill="hold"/>
                                            <p:tgtEl>
                                              <p:spTgt spid="13353"/>
                                            </p:tgtEl>
                                          </p:cBhvr>
                                          <p:by x="110000" y="110000"/>
                                        </p:animScale>
                                      </p:childTnLst>
                                    </p:cTn>
                                  </p:par>
                                  <p:par>
                                    <p:cTn id="39" presetID="22" presetClass="entr" presetSubtype="1" fill="hold" grpId="0" nodeType="withEffect">
                                      <p:stCondLst>
                                        <p:cond delay="1300"/>
                                      </p:stCondLst>
                                      <p:childTnLst>
                                        <p:set>
                                          <p:cBhvr>
                                            <p:cTn id="40" dur="1" fill="hold">
                                              <p:stCondLst>
                                                <p:cond delay="0"/>
                                              </p:stCondLst>
                                            </p:cTn>
                                            <p:tgtEl>
                                              <p:spTgt spid="13323"/>
                                            </p:tgtEl>
                                            <p:attrNameLst>
                                              <p:attrName>style.visibility</p:attrName>
                                            </p:attrNameLst>
                                          </p:cBhvr>
                                          <p:to>
                                            <p:strVal val="visible"/>
                                          </p:to>
                                        </p:set>
                                        <p:animEffect transition="in" filter="wipe(up)">
                                          <p:cBhvr>
                                            <p:cTn id="41" dur="500"/>
                                            <p:tgtEl>
                                              <p:spTgt spid="13323"/>
                                            </p:tgtEl>
                                          </p:cBhvr>
                                        </p:animEffect>
                                      </p:childTnLst>
                                    </p:cTn>
                                  </p:par>
                                  <p:par>
                                    <p:cTn id="42" presetID="53" presetClass="entr" presetSubtype="16" fill="hold" grpId="0" nodeType="withEffect">
                                      <p:stCondLst>
                                        <p:cond delay="1800"/>
                                      </p:stCondLst>
                                      <p:childTnLst>
                                        <p:set>
                                          <p:cBhvr>
                                            <p:cTn id="43" dur="1" fill="hold">
                                              <p:stCondLst>
                                                <p:cond delay="0"/>
                                              </p:stCondLst>
                                            </p:cTn>
                                            <p:tgtEl>
                                              <p:spTgt spid="13327"/>
                                            </p:tgtEl>
                                            <p:attrNameLst>
                                              <p:attrName>style.visibility</p:attrName>
                                            </p:attrNameLst>
                                          </p:cBhvr>
                                          <p:to>
                                            <p:strVal val="visible"/>
                                          </p:to>
                                        </p:set>
                                        <p:anim calcmode="lin" valueType="num">
                                          <p:cBhvr>
                                            <p:cTn id="44" dur="300" fill="hold"/>
                                            <p:tgtEl>
                                              <p:spTgt spid="13327"/>
                                            </p:tgtEl>
                                            <p:attrNameLst>
                                              <p:attrName>ppt_w</p:attrName>
                                            </p:attrNameLst>
                                          </p:cBhvr>
                                          <p:tavLst>
                                            <p:tav tm="0">
                                              <p:val>
                                                <p:fltVal val="0"/>
                                              </p:val>
                                            </p:tav>
                                            <p:tav tm="100000">
                                              <p:val>
                                                <p:strVal val="#ppt_w"/>
                                              </p:val>
                                            </p:tav>
                                          </p:tavLst>
                                        </p:anim>
                                        <p:anim calcmode="lin" valueType="num">
                                          <p:cBhvr>
                                            <p:cTn id="45" dur="300" fill="hold"/>
                                            <p:tgtEl>
                                              <p:spTgt spid="13327"/>
                                            </p:tgtEl>
                                            <p:attrNameLst>
                                              <p:attrName>ppt_h</p:attrName>
                                            </p:attrNameLst>
                                          </p:cBhvr>
                                          <p:tavLst>
                                            <p:tav tm="0">
                                              <p:val>
                                                <p:fltVal val="0"/>
                                              </p:val>
                                            </p:tav>
                                            <p:tav tm="100000">
                                              <p:val>
                                                <p:strVal val="#ppt_h"/>
                                              </p:val>
                                            </p:tav>
                                          </p:tavLst>
                                        </p:anim>
                                        <p:animEffect transition="in" filter="fade">
                                          <p:cBhvr>
                                            <p:cTn id="46" dur="300"/>
                                            <p:tgtEl>
                                              <p:spTgt spid="13327"/>
                                            </p:tgtEl>
                                          </p:cBhvr>
                                        </p:animEffect>
                                      </p:childTnLst>
                                    </p:cTn>
                                  </p:par>
                                  <p:par>
                                    <p:cTn id="47" presetID="6" presetClass="emph" presetSubtype="0" autoRev="1" fill="hold" grpId="1" nodeType="withEffect">
                                      <p:stCondLst>
                                        <p:cond delay="2100"/>
                                      </p:stCondLst>
                                      <p:childTnLst>
                                        <p:animScale>
                                          <p:cBhvr>
                                            <p:cTn id="48" dur="150" fill="hold"/>
                                            <p:tgtEl>
                                              <p:spTgt spid="13327"/>
                                            </p:tgtEl>
                                          </p:cBhvr>
                                          <p:by x="110000" y="110000"/>
                                        </p:animScale>
                                      </p:childTnLst>
                                    </p:cTn>
                                  </p:par>
                                  <p:par>
                                    <p:cTn id="49" presetID="53" presetClass="entr" presetSubtype="16" fill="hold" grpId="0" nodeType="withEffect">
                                      <p:stCondLst>
                                        <p:cond delay="1900"/>
                                      </p:stCondLst>
                                      <p:childTnLst>
                                        <p:set>
                                          <p:cBhvr>
                                            <p:cTn id="50" dur="1" fill="hold">
                                              <p:stCondLst>
                                                <p:cond delay="0"/>
                                              </p:stCondLst>
                                            </p:cTn>
                                            <p:tgtEl>
                                              <p:spTgt spid="13349"/>
                                            </p:tgtEl>
                                            <p:attrNameLst>
                                              <p:attrName>style.visibility</p:attrName>
                                            </p:attrNameLst>
                                          </p:cBhvr>
                                          <p:to>
                                            <p:strVal val="visible"/>
                                          </p:to>
                                        </p:set>
                                        <p:anim calcmode="lin" valueType="num">
                                          <p:cBhvr>
                                            <p:cTn id="51" dur="300" fill="hold"/>
                                            <p:tgtEl>
                                              <p:spTgt spid="13349"/>
                                            </p:tgtEl>
                                            <p:attrNameLst>
                                              <p:attrName>ppt_w</p:attrName>
                                            </p:attrNameLst>
                                          </p:cBhvr>
                                          <p:tavLst>
                                            <p:tav tm="0">
                                              <p:val>
                                                <p:fltVal val="0"/>
                                              </p:val>
                                            </p:tav>
                                            <p:tav tm="100000">
                                              <p:val>
                                                <p:strVal val="#ppt_w"/>
                                              </p:val>
                                            </p:tav>
                                          </p:tavLst>
                                        </p:anim>
                                        <p:anim calcmode="lin" valueType="num">
                                          <p:cBhvr>
                                            <p:cTn id="52" dur="300" fill="hold"/>
                                            <p:tgtEl>
                                              <p:spTgt spid="13349"/>
                                            </p:tgtEl>
                                            <p:attrNameLst>
                                              <p:attrName>ppt_h</p:attrName>
                                            </p:attrNameLst>
                                          </p:cBhvr>
                                          <p:tavLst>
                                            <p:tav tm="0">
                                              <p:val>
                                                <p:fltVal val="0"/>
                                              </p:val>
                                            </p:tav>
                                            <p:tav tm="100000">
                                              <p:val>
                                                <p:strVal val="#ppt_h"/>
                                              </p:val>
                                            </p:tav>
                                          </p:tavLst>
                                        </p:anim>
                                        <p:animEffect transition="in" filter="fade">
                                          <p:cBhvr>
                                            <p:cTn id="53" dur="300"/>
                                            <p:tgtEl>
                                              <p:spTgt spid="13349"/>
                                            </p:tgtEl>
                                          </p:cBhvr>
                                        </p:animEffect>
                                      </p:childTnLst>
                                    </p:cTn>
                                  </p:par>
                                  <p:par>
                                    <p:cTn id="54" presetID="6" presetClass="emph" presetSubtype="0" autoRev="1" fill="hold" grpId="1" nodeType="withEffect">
                                      <p:stCondLst>
                                        <p:cond delay="2200"/>
                                      </p:stCondLst>
                                      <p:childTnLst>
                                        <p:animScale>
                                          <p:cBhvr>
                                            <p:cTn id="55" dur="150" fill="hold"/>
                                            <p:tgtEl>
                                              <p:spTgt spid="13349"/>
                                            </p:tgtEl>
                                          </p:cBhvr>
                                          <p:by x="110000" y="110000"/>
                                        </p:animScale>
                                      </p:childTnLst>
                                    </p:cTn>
                                  </p:par>
                                  <p:par>
                                    <p:cTn id="56" presetID="22" presetClass="entr" presetSubtype="4" fill="hold" grpId="0" nodeType="withEffect">
                                      <p:stCondLst>
                                        <p:cond delay="2200"/>
                                      </p:stCondLst>
                                      <p:childTnLst>
                                        <p:set>
                                          <p:cBhvr>
                                            <p:cTn id="57" dur="1" fill="hold">
                                              <p:stCondLst>
                                                <p:cond delay="0"/>
                                              </p:stCondLst>
                                            </p:cTn>
                                            <p:tgtEl>
                                              <p:spTgt spid="13316"/>
                                            </p:tgtEl>
                                            <p:attrNameLst>
                                              <p:attrName>style.visibility</p:attrName>
                                            </p:attrNameLst>
                                          </p:cBhvr>
                                          <p:to>
                                            <p:strVal val="visible"/>
                                          </p:to>
                                        </p:set>
                                        <p:animEffect transition="in" filter="wipe(down)">
                                          <p:cBhvr>
                                            <p:cTn id="58" dur="500"/>
                                            <p:tgtEl>
                                              <p:spTgt spid="13316"/>
                                            </p:tgtEl>
                                          </p:cBhvr>
                                        </p:animEffect>
                                      </p:childTnLst>
                                    </p:cTn>
                                  </p:par>
                                  <p:par>
                                    <p:cTn id="59" presetID="22" presetClass="entr" presetSubtype="1" fill="hold" grpId="0" nodeType="withEffect">
                                      <p:stCondLst>
                                        <p:cond delay="2100"/>
                                      </p:stCondLst>
                                      <p:childTnLst>
                                        <p:set>
                                          <p:cBhvr>
                                            <p:cTn id="60" dur="1" fill="hold">
                                              <p:stCondLst>
                                                <p:cond delay="0"/>
                                              </p:stCondLst>
                                            </p:cTn>
                                            <p:tgtEl>
                                              <p:spTgt spid="13318"/>
                                            </p:tgtEl>
                                            <p:attrNameLst>
                                              <p:attrName>style.visibility</p:attrName>
                                            </p:attrNameLst>
                                          </p:cBhvr>
                                          <p:to>
                                            <p:strVal val="visible"/>
                                          </p:to>
                                        </p:set>
                                        <p:animEffect transition="in" filter="wipe(up)">
                                          <p:cBhvr>
                                            <p:cTn id="61" dur="500"/>
                                            <p:tgtEl>
                                              <p:spTgt spid="13318"/>
                                            </p:tgtEl>
                                          </p:cBhvr>
                                        </p:animEffect>
                                      </p:childTnLst>
                                    </p:cTn>
                                  </p:par>
                                  <p:par>
                                    <p:cTn id="62" presetID="53" presetClass="entr" presetSubtype="16" fill="hold" grpId="0" nodeType="withEffect">
                                      <p:stCondLst>
                                        <p:cond delay="2600"/>
                                      </p:stCondLst>
                                      <p:childTnLst>
                                        <p:set>
                                          <p:cBhvr>
                                            <p:cTn id="63" dur="1" fill="hold">
                                              <p:stCondLst>
                                                <p:cond delay="0"/>
                                              </p:stCondLst>
                                            </p:cTn>
                                            <p:tgtEl>
                                              <p:spTgt spid="13325"/>
                                            </p:tgtEl>
                                            <p:attrNameLst>
                                              <p:attrName>style.visibility</p:attrName>
                                            </p:attrNameLst>
                                          </p:cBhvr>
                                          <p:to>
                                            <p:strVal val="visible"/>
                                          </p:to>
                                        </p:set>
                                        <p:anim calcmode="lin" valueType="num">
                                          <p:cBhvr>
                                            <p:cTn id="64" dur="300" fill="hold"/>
                                            <p:tgtEl>
                                              <p:spTgt spid="13325"/>
                                            </p:tgtEl>
                                            <p:attrNameLst>
                                              <p:attrName>ppt_w</p:attrName>
                                            </p:attrNameLst>
                                          </p:cBhvr>
                                          <p:tavLst>
                                            <p:tav tm="0">
                                              <p:val>
                                                <p:fltVal val="0"/>
                                              </p:val>
                                            </p:tav>
                                            <p:tav tm="100000">
                                              <p:val>
                                                <p:strVal val="#ppt_w"/>
                                              </p:val>
                                            </p:tav>
                                          </p:tavLst>
                                        </p:anim>
                                        <p:anim calcmode="lin" valueType="num">
                                          <p:cBhvr>
                                            <p:cTn id="65" dur="300" fill="hold"/>
                                            <p:tgtEl>
                                              <p:spTgt spid="13325"/>
                                            </p:tgtEl>
                                            <p:attrNameLst>
                                              <p:attrName>ppt_h</p:attrName>
                                            </p:attrNameLst>
                                          </p:cBhvr>
                                          <p:tavLst>
                                            <p:tav tm="0">
                                              <p:val>
                                                <p:fltVal val="0"/>
                                              </p:val>
                                            </p:tav>
                                            <p:tav tm="100000">
                                              <p:val>
                                                <p:strVal val="#ppt_h"/>
                                              </p:val>
                                            </p:tav>
                                          </p:tavLst>
                                        </p:anim>
                                        <p:animEffect transition="in" filter="fade">
                                          <p:cBhvr>
                                            <p:cTn id="66" dur="300"/>
                                            <p:tgtEl>
                                              <p:spTgt spid="13325"/>
                                            </p:tgtEl>
                                          </p:cBhvr>
                                        </p:animEffect>
                                      </p:childTnLst>
                                    </p:cTn>
                                  </p:par>
                                  <p:par>
                                    <p:cTn id="67" presetID="6" presetClass="emph" presetSubtype="0" autoRev="1" fill="hold" grpId="1" nodeType="withEffect">
                                      <p:stCondLst>
                                        <p:cond delay="2900"/>
                                      </p:stCondLst>
                                      <p:childTnLst>
                                        <p:animScale>
                                          <p:cBhvr>
                                            <p:cTn id="68" dur="150" fill="hold"/>
                                            <p:tgtEl>
                                              <p:spTgt spid="13325"/>
                                            </p:tgtEl>
                                          </p:cBhvr>
                                          <p:by x="110000" y="110000"/>
                                        </p:animScale>
                                      </p:childTnLst>
                                    </p:cTn>
                                  </p:par>
                                  <p:par>
                                    <p:cTn id="69" presetID="53" presetClass="entr" presetSubtype="16" fill="hold" nodeType="withEffect">
                                      <p:stCondLst>
                                        <p:cond delay="2700"/>
                                      </p:stCondLst>
                                      <p:childTnLst>
                                        <p:set>
                                          <p:cBhvr>
                                            <p:cTn id="70" dur="1" fill="hold">
                                              <p:stCondLst>
                                                <p:cond delay="0"/>
                                              </p:stCondLst>
                                            </p:cTn>
                                            <p:tgtEl>
                                              <p:spTgt spid="13345"/>
                                            </p:tgtEl>
                                            <p:attrNameLst>
                                              <p:attrName>style.visibility</p:attrName>
                                            </p:attrNameLst>
                                          </p:cBhvr>
                                          <p:to>
                                            <p:strVal val="visible"/>
                                          </p:to>
                                        </p:set>
                                        <p:anim calcmode="lin" valueType="num">
                                          <p:cBhvr>
                                            <p:cTn id="71" dur="300" fill="hold"/>
                                            <p:tgtEl>
                                              <p:spTgt spid="13345"/>
                                            </p:tgtEl>
                                            <p:attrNameLst>
                                              <p:attrName>ppt_w</p:attrName>
                                            </p:attrNameLst>
                                          </p:cBhvr>
                                          <p:tavLst>
                                            <p:tav tm="0">
                                              <p:val>
                                                <p:fltVal val="0"/>
                                              </p:val>
                                            </p:tav>
                                            <p:tav tm="100000">
                                              <p:val>
                                                <p:strVal val="#ppt_w"/>
                                              </p:val>
                                            </p:tav>
                                          </p:tavLst>
                                        </p:anim>
                                        <p:anim calcmode="lin" valueType="num">
                                          <p:cBhvr>
                                            <p:cTn id="72" dur="300" fill="hold"/>
                                            <p:tgtEl>
                                              <p:spTgt spid="13345"/>
                                            </p:tgtEl>
                                            <p:attrNameLst>
                                              <p:attrName>ppt_h</p:attrName>
                                            </p:attrNameLst>
                                          </p:cBhvr>
                                          <p:tavLst>
                                            <p:tav tm="0">
                                              <p:val>
                                                <p:fltVal val="0"/>
                                              </p:val>
                                            </p:tav>
                                            <p:tav tm="100000">
                                              <p:val>
                                                <p:strVal val="#ppt_h"/>
                                              </p:val>
                                            </p:tav>
                                          </p:tavLst>
                                        </p:anim>
                                        <p:animEffect transition="in" filter="fade">
                                          <p:cBhvr>
                                            <p:cTn id="73" dur="300"/>
                                            <p:tgtEl>
                                              <p:spTgt spid="13345"/>
                                            </p:tgtEl>
                                          </p:cBhvr>
                                        </p:animEffect>
                                      </p:childTnLst>
                                    </p:cTn>
                                  </p:par>
                                  <p:par>
                                    <p:cTn id="74" presetID="6" presetClass="emph" presetSubtype="0" autoRev="1" fill="hold" nodeType="withEffect">
                                      <p:stCondLst>
                                        <p:cond delay="3000"/>
                                      </p:stCondLst>
                                      <p:childTnLst>
                                        <p:animScale>
                                          <p:cBhvr>
                                            <p:cTn id="75" dur="150" fill="hold"/>
                                            <p:tgtEl>
                                              <p:spTgt spid="13345"/>
                                            </p:tgtEl>
                                          </p:cBhvr>
                                          <p:by x="110000" y="110000"/>
                                        </p:animScale>
                                      </p:childTnLst>
                                    </p:cTn>
                                  </p:par>
                                  <p:par>
                                    <p:cTn id="76" presetID="22" presetClass="entr" presetSubtype="2" fill="hold" grpId="0" nodeType="withEffect">
                                      <p:stCondLst>
                                        <p:cond delay="3000"/>
                                      </p:stCondLst>
                                      <p:childTnLst>
                                        <p:set>
                                          <p:cBhvr>
                                            <p:cTn id="77" dur="1" fill="hold">
                                              <p:stCondLst>
                                                <p:cond delay="0"/>
                                              </p:stCondLst>
                                            </p:cTn>
                                            <p:tgtEl>
                                              <p:spTgt spid="13317"/>
                                            </p:tgtEl>
                                            <p:attrNameLst>
                                              <p:attrName>style.visibility</p:attrName>
                                            </p:attrNameLst>
                                          </p:cBhvr>
                                          <p:to>
                                            <p:strVal val="visible"/>
                                          </p:to>
                                        </p:set>
                                        <p:animEffect transition="in" filter="wipe(right)">
                                          <p:cBhvr>
                                            <p:cTn id="78" dur="500"/>
                                            <p:tgtEl>
                                              <p:spTgt spid="13317"/>
                                            </p:tgtEl>
                                          </p:cBhvr>
                                        </p:animEffect>
                                      </p:childTnLst>
                                    </p:cTn>
                                  </p:par>
                                  <p:par>
                                    <p:cTn id="79" presetID="22" presetClass="entr" presetSubtype="4" fill="hold" grpId="0" nodeType="withEffect">
                                      <p:stCondLst>
                                        <p:cond delay="3000"/>
                                      </p:stCondLst>
                                      <p:childTnLst>
                                        <p:set>
                                          <p:cBhvr>
                                            <p:cTn id="80" dur="1" fill="hold">
                                              <p:stCondLst>
                                                <p:cond delay="0"/>
                                              </p:stCondLst>
                                            </p:cTn>
                                            <p:tgtEl>
                                              <p:spTgt spid="13321"/>
                                            </p:tgtEl>
                                            <p:attrNameLst>
                                              <p:attrName>style.visibility</p:attrName>
                                            </p:attrNameLst>
                                          </p:cBhvr>
                                          <p:to>
                                            <p:strVal val="visible"/>
                                          </p:to>
                                        </p:set>
                                        <p:animEffect transition="in" filter="wipe(down)">
                                          <p:cBhvr>
                                            <p:cTn id="81" dur="500"/>
                                            <p:tgtEl>
                                              <p:spTgt spid="13321"/>
                                            </p:tgtEl>
                                          </p:cBhvr>
                                        </p:animEffect>
                                      </p:childTnLst>
                                    </p:cTn>
                                  </p:par>
                                  <p:par>
                                    <p:cTn id="82" presetID="53" presetClass="entr" presetSubtype="16" fill="hold" grpId="0" nodeType="withEffect">
                                      <p:stCondLst>
                                        <p:cond delay="3500"/>
                                      </p:stCondLst>
                                      <p:childTnLst>
                                        <p:set>
                                          <p:cBhvr>
                                            <p:cTn id="83" dur="1" fill="hold">
                                              <p:stCondLst>
                                                <p:cond delay="0"/>
                                              </p:stCondLst>
                                            </p:cTn>
                                            <p:tgtEl>
                                              <p:spTgt spid="13328"/>
                                            </p:tgtEl>
                                            <p:attrNameLst>
                                              <p:attrName>style.visibility</p:attrName>
                                            </p:attrNameLst>
                                          </p:cBhvr>
                                          <p:to>
                                            <p:strVal val="visible"/>
                                          </p:to>
                                        </p:set>
                                        <p:anim calcmode="lin" valueType="num">
                                          <p:cBhvr>
                                            <p:cTn id="84" dur="300" fill="hold"/>
                                            <p:tgtEl>
                                              <p:spTgt spid="13328"/>
                                            </p:tgtEl>
                                            <p:attrNameLst>
                                              <p:attrName>ppt_w</p:attrName>
                                            </p:attrNameLst>
                                          </p:cBhvr>
                                          <p:tavLst>
                                            <p:tav tm="0">
                                              <p:val>
                                                <p:fltVal val="0"/>
                                              </p:val>
                                            </p:tav>
                                            <p:tav tm="100000">
                                              <p:val>
                                                <p:strVal val="#ppt_w"/>
                                              </p:val>
                                            </p:tav>
                                          </p:tavLst>
                                        </p:anim>
                                        <p:anim calcmode="lin" valueType="num">
                                          <p:cBhvr>
                                            <p:cTn id="85" dur="300" fill="hold"/>
                                            <p:tgtEl>
                                              <p:spTgt spid="13328"/>
                                            </p:tgtEl>
                                            <p:attrNameLst>
                                              <p:attrName>ppt_h</p:attrName>
                                            </p:attrNameLst>
                                          </p:cBhvr>
                                          <p:tavLst>
                                            <p:tav tm="0">
                                              <p:val>
                                                <p:fltVal val="0"/>
                                              </p:val>
                                            </p:tav>
                                            <p:tav tm="100000">
                                              <p:val>
                                                <p:strVal val="#ppt_h"/>
                                              </p:val>
                                            </p:tav>
                                          </p:tavLst>
                                        </p:anim>
                                        <p:animEffect transition="in" filter="fade">
                                          <p:cBhvr>
                                            <p:cTn id="86" dur="300"/>
                                            <p:tgtEl>
                                              <p:spTgt spid="13328"/>
                                            </p:tgtEl>
                                          </p:cBhvr>
                                        </p:animEffect>
                                      </p:childTnLst>
                                    </p:cTn>
                                  </p:par>
                                  <p:par>
                                    <p:cTn id="87" presetID="6" presetClass="emph" presetSubtype="0" autoRev="1" fill="hold" grpId="1" nodeType="withEffect">
                                      <p:stCondLst>
                                        <p:cond delay="3800"/>
                                      </p:stCondLst>
                                      <p:childTnLst>
                                        <p:animScale>
                                          <p:cBhvr>
                                            <p:cTn id="88" dur="150" fill="hold"/>
                                            <p:tgtEl>
                                              <p:spTgt spid="13328"/>
                                            </p:tgtEl>
                                          </p:cBhvr>
                                          <p:by x="110000" y="110000"/>
                                        </p:animScale>
                                      </p:childTnLst>
                                    </p:cTn>
                                  </p:par>
                                  <p:par>
                                    <p:cTn id="89" presetID="22" presetClass="entr" presetSubtype="2" fill="hold" grpId="0" nodeType="withEffect">
                                      <p:stCondLst>
                                        <p:cond delay="3800"/>
                                      </p:stCondLst>
                                      <p:childTnLst>
                                        <p:set>
                                          <p:cBhvr>
                                            <p:cTn id="90" dur="1" fill="hold">
                                              <p:stCondLst>
                                                <p:cond delay="0"/>
                                              </p:stCondLst>
                                            </p:cTn>
                                            <p:tgtEl>
                                              <p:spTgt spid="13319"/>
                                            </p:tgtEl>
                                            <p:attrNameLst>
                                              <p:attrName>style.visibility</p:attrName>
                                            </p:attrNameLst>
                                          </p:cBhvr>
                                          <p:to>
                                            <p:strVal val="visible"/>
                                          </p:to>
                                        </p:set>
                                        <p:animEffect transition="in" filter="wipe(right)">
                                          <p:cBhvr>
                                            <p:cTn id="91" dur="500"/>
                                            <p:tgtEl>
                                              <p:spTgt spid="13319"/>
                                            </p:tgtEl>
                                          </p:cBhvr>
                                        </p:animEffect>
                                      </p:childTnLst>
                                    </p:cTn>
                                  </p:par>
                                  <p:par>
                                    <p:cTn id="92" presetID="53" presetClass="entr" presetSubtype="16" fill="hold" nodeType="withEffect">
                                      <p:stCondLst>
                                        <p:cond delay="3600"/>
                                      </p:stCondLst>
                                      <p:childTnLst>
                                        <p:set>
                                          <p:cBhvr>
                                            <p:cTn id="93" dur="1" fill="hold">
                                              <p:stCondLst>
                                                <p:cond delay="0"/>
                                              </p:stCondLst>
                                            </p:cTn>
                                            <p:tgtEl>
                                              <p:spTgt spid="13335"/>
                                            </p:tgtEl>
                                            <p:attrNameLst>
                                              <p:attrName>style.visibility</p:attrName>
                                            </p:attrNameLst>
                                          </p:cBhvr>
                                          <p:to>
                                            <p:strVal val="visible"/>
                                          </p:to>
                                        </p:set>
                                        <p:anim calcmode="lin" valueType="num">
                                          <p:cBhvr>
                                            <p:cTn id="94" dur="300" fill="hold"/>
                                            <p:tgtEl>
                                              <p:spTgt spid="13335"/>
                                            </p:tgtEl>
                                            <p:attrNameLst>
                                              <p:attrName>ppt_w</p:attrName>
                                            </p:attrNameLst>
                                          </p:cBhvr>
                                          <p:tavLst>
                                            <p:tav tm="0">
                                              <p:val>
                                                <p:fltVal val="0"/>
                                              </p:val>
                                            </p:tav>
                                            <p:tav tm="100000">
                                              <p:val>
                                                <p:strVal val="#ppt_w"/>
                                              </p:val>
                                            </p:tav>
                                          </p:tavLst>
                                        </p:anim>
                                        <p:anim calcmode="lin" valueType="num">
                                          <p:cBhvr>
                                            <p:cTn id="95" dur="300" fill="hold"/>
                                            <p:tgtEl>
                                              <p:spTgt spid="13335"/>
                                            </p:tgtEl>
                                            <p:attrNameLst>
                                              <p:attrName>ppt_h</p:attrName>
                                            </p:attrNameLst>
                                          </p:cBhvr>
                                          <p:tavLst>
                                            <p:tav tm="0">
                                              <p:val>
                                                <p:fltVal val="0"/>
                                              </p:val>
                                            </p:tav>
                                            <p:tav tm="100000">
                                              <p:val>
                                                <p:strVal val="#ppt_h"/>
                                              </p:val>
                                            </p:tav>
                                          </p:tavLst>
                                        </p:anim>
                                        <p:animEffect transition="in" filter="fade">
                                          <p:cBhvr>
                                            <p:cTn id="96" dur="300"/>
                                            <p:tgtEl>
                                              <p:spTgt spid="13335"/>
                                            </p:tgtEl>
                                          </p:cBhvr>
                                        </p:animEffect>
                                      </p:childTnLst>
                                    </p:cTn>
                                  </p:par>
                                  <p:par>
                                    <p:cTn id="97" presetID="6" presetClass="emph" presetSubtype="0" autoRev="1" fill="hold" nodeType="withEffect">
                                      <p:stCondLst>
                                        <p:cond delay="3900"/>
                                      </p:stCondLst>
                                      <p:childTnLst>
                                        <p:animScale>
                                          <p:cBhvr>
                                            <p:cTn id="98" dur="150" fill="hold"/>
                                            <p:tgtEl>
                                              <p:spTgt spid="13335"/>
                                            </p:tgtEl>
                                          </p:cBhvr>
                                          <p:by x="110000" y="110000"/>
                                        </p:animScale>
                                      </p:childTnLst>
                                    </p:cTn>
                                  </p:par>
                                  <p:par>
                                    <p:cTn id="99" presetID="22" presetClass="entr" presetSubtype="4" fill="hold" grpId="0" nodeType="withEffect">
                                      <p:stCondLst>
                                        <p:cond delay="3900"/>
                                      </p:stCondLst>
                                      <p:childTnLst>
                                        <p:set>
                                          <p:cBhvr>
                                            <p:cTn id="100" dur="1" fill="hold">
                                              <p:stCondLst>
                                                <p:cond delay="0"/>
                                              </p:stCondLst>
                                            </p:cTn>
                                            <p:tgtEl>
                                              <p:spTgt spid="13320"/>
                                            </p:tgtEl>
                                            <p:attrNameLst>
                                              <p:attrName>style.visibility</p:attrName>
                                            </p:attrNameLst>
                                          </p:cBhvr>
                                          <p:to>
                                            <p:strVal val="visible"/>
                                          </p:to>
                                        </p:set>
                                        <p:animEffect transition="in" filter="wipe(down)">
                                          <p:cBhvr>
                                            <p:cTn id="101" dur="500"/>
                                            <p:tgtEl>
                                              <p:spTgt spid="13320"/>
                                            </p:tgtEl>
                                          </p:cBhvr>
                                        </p:animEffect>
                                      </p:childTnLst>
                                    </p:cTn>
                                  </p:par>
                                  <p:par>
                                    <p:cTn id="102" presetID="22" presetClass="entr" presetSubtype="1" fill="hold" grpId="0" nodeType="withEffect">
                                      <p:stCondLst>
                                        <p:cond delay="3900"/>
                                      </p:stCondLst>
                                      <p:childTnLst>
                                        <p:set>
                                          <p:cBhvr>
                                            <p:cTn id="103" dur="1" fill="hold">
                                              <p:stCondLst>
                                                <p:cond delay="0"/>
                                              </p:stCondLst>
                                            </p:cTn>
                                            <p:tgtEl>
                                              <p:spTgt spid="13322"/>
                                            </p:tgtEl>
                                            <p:attrNameLst>
                                              <p:attrName>style.visibility</p:attrName>
                                            </p:attrNameLst>
                                          </p:cBhvr>
                                          <p:to>
                                            <p:strVal val="visible"/>
                                          </p:to>
                                        </p:set>
                                        <p:animEffect transition="in" filter="wipe(up)">
                                          <p:cBhvr>
                                            <p:cTn id="104" dur="500"/>
                                            <p:tgtEl>
                                              <p:spTgt spid="13322"/>
                                            </p:tgtEl>
                                          </p:cBhvr>
                                        </p:animEffect>
                                      </p:childTnLst>
                                    </p:cTn>
                                  </p:par>
                                  <p:par>
                                    <p:cTn id="105" presetID="53" presetClass="entr" presetSubtype="16" fill="hold" grpId="0" nodeType="withEffect">
                                      <p:stCondLst>
                                        <p:cond delay="4400"/>
                                      </p:stCondLst>
                                      <p:childTnLst>
                                        <p:set>
                                          <p:cBhvr>
                                            <p:cTn id="106" dur="1" fill="hold">
                                              <p:stCondLst>
                                                <p:cond delay="0"/>
                                              </p:stCondLst>
                                            </p:cTn>
                                            <p:tgtEl>
                                              <p:spTgt spid="13329"/>
                                            </p:tgtEl>
                                            <p:attrNameLst>
                                              <p:attrName>style.visibility</p:attrName>
                                            </p:attrNameLst>
                                          </p:cBhvr>
                                          <p:to>
                                            <p:strVal val="visible"/>
                                          </p:to>
                                        </p:set>
                                        <p:anim calcmode="lin" valueType="num">
                                          <p:cBhvr>
                                            <p:cTn id="107" dur="300" fill="hold"/>
                                            <p:tgtEl>
                                              <p:spTgt spid="13329"/>
                                            </p:tgtEl>
                                            <p:attrNameLst>
                                              <p:attrName>ppt_w</p:attrName>
                                            </p:attrNameLst>
                                          </p:cBhvr>
                                          <p:tavLst>
                                            <p:tav tm="0">
                                              <p:val>
                                                <p:fltVal val="0"/>
                                              </p:val>
                                            </p:tav>
                                            <p:tav tm="100000">
                                              <p:val>
                                                <p:strVal val="#ppt_w"/>
                                              </p:val>
                                            </p:tav>
                                          </p:tavLst>
                                        </p:anim>
                                        <p:anim calcmode="lin" valueType="num">
                                          <p:cBhvr>
                                            <p:cTn id="108" dur="300" fill="hold"/>
                                            <p:tgtEl>
                                              <p:spTgt spid="13329"/>
                                            </p:tgtEl>
                                            <p:attrNameLst>
                                              <p:attrName>ppt_h</p:attrName>
                                            </p:attrNameLst>
                                          </p:cBhvr>
                                          <p:tavLst>
                                            <p:tav tm="0">
                                              <p:val>
                                                <p:fltVal val="0"/>
                                              </p:val>
                                            </p:tav>
                                            <p:tav tm="100000">
                                              <p:val>
                                                <p:strVal val="#ppt_h"/>
                                              </p:val>
                                            </p:tav>
                                          </p:tavLst>
                                        </p:anim>
                                        <p:animEffect transition="in" filter="fade">
                                          <p:cBhvr>
                                            <p:cTn id="109" dur="300"/>
                                            <p:tgtEl>
                                              <p:spTgt spid="13329"/>
                                            </p:tgtEl>
                                          </p:cBhvr>
                                        </p:animEffect>
                                      </p:childTnLst>
                                    </p:cTn>
                                  </p:par>
                                  <p:par>
                                    <p:cTn id="110" presetID="53" presetClass="entr" presetSubtype="16" fill="hold" grpId="0" nodeType="withEffect">
                                      <p:stCondLst>
                                        <p:cond delay="4400"/>
                                      </p:stCondLst>
                                      <p:childTnLst>
                                        <p:set>
                                          <p:cBhvr>
                                            <p:cTn id="111" dur="1" fill="hold">
                                              <p:stCondLst>
                                                <p:cond delay="0"/>
                                              </p:stCondLst>
                                            </p:cTn>
                                            <p:tgtEl>
                                              <p:spTgt spid="13326"/>
                                            </p:tgtEl>
                                            <p:attrNameLst>
                                              <p:attrName>style.visibility</p:attrName>
                                            </p:attrNameLst>
                                          </p:cBhvr>
                                          <p:to>
                                            <p:strVal val="visible"/>
                                          </p:to>
                                        </p:set>
                                        <p:anim calcmode="lin" valueType="num">
                                          <p:cBhvr>
                                            <p:cTn id="112" dur="300" fill="hold"/>
                                            <p:tgtEl>
                                              <p:spTgt spid="13326"/>
                                            </p:tgtEl>
                                            <p:attrNameLst>
                                              <p:attrName>ppt_w</p:attrName>
                                            </p:attrNameLst>
                                          </p:cBhvr>
                                          <p:tavLst>
                                            <p:tav tm="0">
                                              <p:val>
                                                <p:fltVal val="0"/>
                                              </p:val>
                                            </p:tav>
                                            <p:tav tm="100000">
                                              <p:val>
                                                <p:strVal val="#ppt_w"/>
                                              </p:val>
                                            </p:tav>
                                          </p:tavLst>
                                        </p:anim>
                                        <p:anim calcmode="lin" valueType="num">
                                          <p:cBhvr>
                                            <p:cTn id="113" dur="300" fill="hold"/>
                                            <p:tgtEl>
                                              <p:spTgt spid="13326"/>
                                            </p:tgtEl>
                                            <p:attrNameLst>
                                              <p:attrName>ppt_h</p:attrName>
                                            </p:attrNameLst>
                                          </p:cBhvr>
                                          <p:tavLst>
                                            <p:tav tm="0">
                                              <p:val>
                                                <p:fltVal val="0"/>
                                              </p:val>
                                            </p:tav>
                                            <p:tav tm="100000">
                                              <p:val>
                                                <p:strVal val="#ppt_h"/>
                                              </p:val>
                                            </p:tav>
                                          </p:tavLst>
                                        </p:anim>
                                        <p:animEffect transition="in" filter="fade">
                                          <p:cBhvr>
                                            <p:cTn id="114" dur="300"/>
                                            <p:tgtEl>
                                              <p:spTgt spid="13326"/>
                                            </p:tgtEl>
                                          </p:cBhvr>
                                        </p:animEffect>
                                      </p:childTnLst>
                                    </p:cTn>
                                  </p:par>
                                  <p:par>
                                    <p:cTn id="115" presetID="6" presetClass="emph" presetSubtype="0" autoRev="1" fill="hold" grpId="1" nodeType="withEffect">
                                      <p:stCondLst>
                                        <p:cond delay="4700"/>
                                      </p:stCondLst>
                                      <p:childTnLst>
                                        <p:animScale>
                                          <p:cBhvr>
                                            <p:cTn id="116" dur="150" fill="hold"/>
                                            <p:tgtEl>
                                              <p:spTgt spid="13326"/>
                                            </p:tgtEl>
                                          </p:cBhvr>
                                          <p:by x="110000" y="110000"/>
                                        </p:animScale>
                                      </p:childTnLst>
                                    </p:cTn>
                                  </p:par>
                                  <p:par>
                                    <p:cTn id="117" presetID="53" presetClass="entr" presetSubtype="16" fill="hold" nodeType="withEffect">
                                      <p:stCondLst>
                                        <p:cond delay="4400"/>
                                      </p:stCondLst>
                                      <p:childTnLst>
                                        <p:set>
                                          <p:cBhvr>
                                            <p:cTn id="118" dur="1" fill="hold">
                                              <p:stCondLst>
                                                <p:cond delay="0"/>
                                              </p:stCondLst>
                                            </p:cTn>
                                            <p:tgtEl>
                                              <p:spTgt spid="13339"/>
                                            </p:tgtEl>
                                            <p:attrNameLst>
                                              <p:attrName>style.visibility</p:attrName>
                                            </p:attrNameLst>
                                          </p:cBhvr>
                                          <p:to>
                                            <p:strVal val="visible"/>
                                          </p:to>
                                        </p:set>
                                        <p:anim calcmode="lin" valueType="num">
                                          <p:cBhvr>
                                            <p:cTn id="119" dur="300" fill="hold"/>
                                            <p:tgtEl>
                                              <p:spTgt spid="13339"/>
                                            </p:tgtEl>
                                            <p:attrNameLst>
                                              <p:attrName>ppt_w</p:attrName>
                                            </p:attrNameLst>
                                          </p:cBhvr>
                                          <p:tavLst>
                                            <p:tav tm="0">
                                              <p:val>
                                                <p:fltVal val="0"/>
                                              </p:val>
                                            </p:tav>
                                            <p:tav tm="100000">
                                              <p:val>
                                                <p:strVal val="#ppt_w"/>
                                              </p:val>
                                            </p:tav>
                                          </p:tavLst>
                                        </p:anim>
                                        <p:anim calcmode="lin" valueType="num">
                                          <p:cBhvr>
                                            <p:cTn id="120" dur="300" fill="hold"/>
                                            <p:tgtEl>
                                              <p:spTgt spid="13339"/>
                                            </p:tgtEl>
                                            <p:attrNameLst>
                                              <p:attrName>ppt_h</p:attrName>
                                            </p:attrNameLst>
                                          </p:cBhvr>
                                          <p:tavLst>
                                            <p:tav tm="0">
                                              <p:val>
                                                <p:fltVal val="0"/>
                                              </p:val>
                                            </p:tav>
                                            <p:tav tm="100000">
                                              <p:val>
                                                <p:strVal val="#ppt_h"/>
                                              </p:val>
                                            </p:tav>
                                          </p:tavLst>
                                        </p:anim>
                                        <p:animEffect transition="in" filter="fade">
                                          <p:cBhvr>
                                            <p:cTn id="121" dur="300"/>
                                            <p:tgtEl>
                                              <p:spTgt spid="13339"/>
                                            </p:tgtEl>
                                          </p:cBhvr>
                                        </p:animEffect>
                                      </p:childTnLst>
                                    </p:cTn>
                                  </p:par>
                                  <p:par>
                                    <p:cTn id="122" presetID="6" presetClass="emph" presetSubtype="0" autoRev="1" fill="hold" nodeType="withEffect">
                                      <p:stCondLst>
                                        <p:cond delay="4700"/>
                                      </p:stCondLst>
                                      <p:childTnLst>
                                        <p:animScale>
                                          <p:cBhvr>
                                            <p:cTn id="123" dur="150" fill="hold"/>
                                            <p:tgtEl>
                                              <p:spTgt spid="13339"/>
                                            </p:tgtEl>
                                          </p:cBhvr>
                                          <p:by x="110000" y="110000"/>
                                        </p:animScale>
                                      </p:childTnLst>
                                    </p:cTn>
                                  </p:par>
                                  <p:par>
                                    <p:cTn id="124" presetID="6" presetClass="emph" presetSubtype="0" autoRev="1" fill="hold" grpId="1" nodeType="withEffect">
                                      <p:stCondLst>
                                        <p:cond delay="4700"/>
                                      </p:stCondLst>
                                      <p:childTnLst>
                                        <p:animScale>
                                          <p:cBhvr>
                                            <p:cTn id="125" dur="150" fill="hold"/>
                                            <p:tgtEl>
                                              <p:spTgt spid="13329"/>
                                            </p:tgtEl>
                                          </p:cBhvr>
                                          <p:by x="110000" y="110000"/>
                                        </p:animScale>
                                      </p:childTnLst>
                                    </p:cTn>
                                  </p:par>
                                  <p:par>
                                    <p:cTn id="126" presetID="53" presetClass="entr" presetSubtype="16" fill="hold" nodeType="withEffect">
                                      <p:stCondLst>
                                        <p:cond delay="4500"/>
                                      </p:stCondLst>
                                      <p:childTnLst>
                                        <p:set>
                                          <p:cBhvr>
                                            <p:cTn id="127" dur="1" fill="hold">
                                              <p:stCondLst>
                                                <p:cond delay="0"/>
                                              </p:stCondLst>
                                            </p:cTn>
                                            <p:tgtEl>
                                              <p:spTgt spid="13331"/>
                                            </p:tgtEl>
                                            <p:attrNameLst>
                                              <p:attrName>style.visibility</p:attrName>
                                            </p:attrNameLst>
                                          </p:cBhvr>
                                          <p:to>
                                            <p:strVal val="visible"/>
                                          </p:to>
                                        </p:set>
                                        <p:anim calcmode="lin" valueType="num">
                                          <p:cBhvr>
                                            <p:cTn id="128" dur="300" fill="hold"/>
                                            <p:tgtEl>
                                              <p:spTgt spid="13331"/>
                                            </p:tgtEl>
                                            <p:attrNameLst>
                                              <p:attrName>ppt_w</p:attrName>
                                            </p:attrNameLst>
                                          </p:cBhvr>
                                          <p:tavLst>
                                            <p:tav tm="0">
                                              <p:val>
                                                <p:fltVal val="0"/>
                                              </p:val>
                                            </p:tav>
                                            <p:tav tm="100000">
                                              <p:val>
                                                <p:strVal val="#ppt_w"/>
                                              </p:val>
                                            </p:tav>
                                          </p:tavLst>
                                        </p:anim>
                                        <p:anim calcmode="lin" valueType="num">
                                          <p:cBhvr>
                                            <p:cTn id="129" dur="300" fill="hold"/>
                                            <p:tgtEl>
                                              <p:spTgt spid="13331"/>
                                            </p:tgtEl>
                                            <p:attrNameLst>
                                              <p:attrName>ppt_h</p:attrName>
                                            </p:attrNameLst>
                                          </p:cBhvr>
                                          <p:tavLst>
                                            <p:tav tm="0">
                                              <p:val>
                                                <p:fltVal val="0"/>
                                              </p:val>
                                            </p:tav>
                                            <p:tav tm="100000">
                                              <p:val>
                                                <p:strVal val="#ppt_h"/>
                                              </p:val>
                                            </p:tav>
                                          </p:tavLst>
                                        </p:anim>
                                        <p:animEffect transition="in" filter="fade">
                                          <p:cBhvr>
                                            <p:cTn id="130" dur="300"/>
                                            <p:tgtEl>
                                              <p:spTgt spid="13331"/>
                                            </p:tgtEl>
                                          </p:cBhvr>
                                        </p:animEffect>
                                      </p:childTnLst>
                                    </p:cTn>
                                  </p:par>
                                  <p:par>
                                    <p:cTn id="131" presetID="6" presetClass="emph" presetSubtype="0" autoRev="1" fill="hold" nodeType="withEffect">
                                      <p:stCondLst>
                                        <p:cond delay="4800"/>
                                      </p:stCondLst>
                                      <p:childTnLst>
                                        <p:animScale>
                                          <p:cBhvr>
                                            <p:cTn id="132" dur="150" fill="hold"/>
                                            <p:tgtEl>
                                              <p:spTgt spid="13331"/>
                                            </p:tgtEl>
                                          </p:cBhvr>
                                          <p:by x="110000" y="110000"/>
                                        </p:animScale>
                                      </p:childTnLst>
                                    </p:cTn>
                                  </p:par>
                                  <p:par>
                                    <p:cTn id="133" presetID="2" presetClass="entr" presetSubtype="2" fill="hold" grpId="0" nodeType="withEffect">
                                      <p:stCondLst>
                                        <p:cond delay="4800"/>
                                      </p:stCondLst>
                                      <p:childTnLst>
                                        <p:set>
                                          <p:cBhvr>
                                            <p:cTn id="134" dur="1" fill="hold">
                                              <p:stCondLst>
                                                <p:cond delay="0"/>
                                              </p:stCondLst>
                                            </p:cTn>
                                            <p:tgtEl>
                                              <p:spTgt spid="13314"/>
                                            </p:tgtEl>
                                            <p:attrNameLst>
                                              <p:attrName>style.visibility</p:attrName>
                                            </p:attrNameLst>
                                          </p:cBhvr>
                                          <p:to>
                                            <p:strVal val="visible"/>
                                          </p:to>
                                        </p:set>
                                        <p:anim calcmode="lin" valueType="num">
                                          <p:cBhvr additive="base">
                                            <p:cTn id="135" dur="750" fill="hold"/>
                                            <p:tgtEl>
                                              <p:spTgt spid="13314"/>
                                            </p:tgtEl>
                                            <p:attrNameLst>
                                              <p:attrName>ppt_x</p:attrName>
                                            </p:attrNameLst>
                                          </p:cBhvr>
                                          <p:tavLst>
                                            <p:tav tm="0">
                                              <p:val>
                                                <p:strVal val="1+#ppt_w/2"/>
                                              </p:val>
                                            </p:tav>
                                            <p:tav tm="100000">
                                              <p:val>
                                                <p:strVal val="#ppt_x"/>
                                              </p:val>
                                            </p:tav>
                                          </p:tavLst>
                                        </p:anim>
                                        <p:anim calcmode="lin" valueType="num">
                                          <p:cBhvr additive="base">
                                            <p:cTn id="136" dur="750" fill="hold"/>
                                            <p:tgtEl>
                                              <p:spTgt spid="13314"/>
                                            </p:tgtEl>
                                            <p:attrNameLst>
                                              <p:attrName>ppt_y</p:attrName>
                                            </p:attrNameLst>
                                          </p:cBhvr>
                                          <p:tavLst>
                                            <p:tav tm="0">
                                              <p:val>
                                                <p:strVal val="#ppt_y"/>
                                              </p:val>
                                            </p:tav>
                                            <p:tav tm="100000">
                                              <p:val>
                                                <p:strVal val="#ppt_y"/>
                                              </p:val>
                                            </p:tav>
                                          </p:tavLst>
                                        </p:anim>
                                      </p:childTnLst>
                                    </p:cTn>
                                  </p:par>
                                </p:childTnLst>
                              </p:cTn>
                            </p:par>
                            <p:par>
                              <p:cTn id="137" fill="hold">
                                <p:stCondLst>
                                  <p:cond delay="5550"/>
                                </p:stCondLst>
                                <p:childTnLst>
                                  <p:par>
                                    <p:cTn id="138" presetID="42" presetClass="entr" presetSubtype="0" fill="hold" nodeType="afterEffect">
                                      <p:stCondLst>
                                        <p:cond delay="0"/>
                                      </p:stCondLst>
                                      <p:childTnLst>
                                        <p:set>
                                          <p:cBhvr>
                                            <p:cTn id="139" dur="1" fill="hold">
                                              <p:stCondLst>
                                                <p:cond delay="0"/>
                                              </p:stCondLst>
                                            </p:cTn>
                                            <p:tgtEl>
                                              <p:spTgt spid="3074"/>
                                            </p:tgtEl>
                                            <p:attrNameLst>
                                              <p:attrName>style.visibility</p:attrName>
                                            </p:attrNameLst>
                                          </p:cBhvr>
                                          <p:to>
                                            <p:strVal val="visible"/>
                                          </p:to>
                                        </p:set>
                                        <p:animEffect transition="in" filter="fade">
                                          <p:cBhvr>
                                            <p:cTn id="140" dur="1000"/>
                                            <p:tgtEl>
                                              <p:spTgt spid="3074"/>
                                            </p:tgtEl>
                                          </p:cBhvr>
                                        </p:animEffect>
                                        <p:anim calcmode="lin" valueType="num">
                                          <p:cBhvr>
                                            <p:cTn id="141" dur="1000" fill="hold"/>
                                            <p:tgtEl>
                                              <p:spTgt spid="3074"/>
                                            </p:tgtEl>
                                            <p:attrNameLst>
                                              <p:attrName>ppt_x</p:attrName>
                                            </p:attrNameLst>
                                          </p:cBhvr>
                                          <p:tavLst>
                                            <p:tav tm="0">
                                              <p:val>
                                                <p:strVal val="#ppt_x"/>
                                              </p:val>
                                            </p:tav>
                                            <p:tav tm="100000">
                                              <p:val>
                                                <p:strVal val="#ppt_x"/>
                                              </p:val>
                                            </p:tav>
                                          </p:tavLst>
                                        </p:anim>
                                        <p:anim calcmode="lin" valueType="num">
                                          <p:cBhvr>
                                            <p:cTn id="142"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animBg="1"/>
          <p:bldP spid="13316" grpId="0" animBg="1"/>
          <p:bldP spid="13317" grpId="0" animBg="1"/>
          <p:bldP spid="13318" grpId="0" animBg="1"/>
          <p:bldP spid="13319" grpId="0" animBg="1"/>
          <p:bldP spid="13320" grpId="0" animBg="1"/>
          <p:bldP spid="13321" grpId="0" animBg="1"/>
          <p:bldP spid="13322" grpId="0" animBg="1"/>
          <p:bldP spid="13323" grpId="0" animBg="1"/>
          <p:bldP spid="13324" grpId="0" animBg="1"/>
          <p:bldP spid="13324" grpId="1" animBg="1"/>
          <p:bldP spid="13325" grpId="0" animBg="1"/>
          <p:bldP spid="13325" grpId="1" animBg="1"/>
          <p:bldP spid="13326" grpId="0" animBg="1"/>
          <p:bldP spid="13326" grpId="1" animBg="1"/>
          <p:bldP spid="13327" grpId="0" animBg="1"/>
          <p:bldP spid="13327" grpId="1" animBg="1"/>
          <p:bldP spid="13328" grpId="0" animBg="1"/>
          <p:bldP spid="13328" grpId="1" animBg="1"/>
          <p:bldP spid="13329" grpId="0" animBg="1"/>
          <p:bldP spid="13329" grpId="1" animBg="1"/>
          <p:bldP spid="13330" grpId="0" animBg="1"/>
          <p:bldP spid="13330" grpId="1" animBg="1"/>
          <p:bldP spid="13349" grpId="0" animBg="1"/>
          <p:bldP spid="13349" grpId="1" animBg="1"/>
          <p:bldP spid="13353" grpId="0" animBg="1"/>
          <p:bldP spid="13353" grpId="1" animBg="1"/>
          <p:bldP spid="13359" grpId="0" animBg="1"/>
        </p:bldLst>
      </p:timing>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827584" y="3729038"/>
            <a:ext cx="1728788"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r"/>
            <a:r>
              <a:rPr lang="en-US" altLang="zh-CN" sz="2400" b="1" dirty="0">
                <a:solidFill>
                  <a:srgbClr val="E4402F"/>
                </a:solidFill>
              </a:rPr>
              <a:t>39%</a:t>
            </a:r>
            <a:endParaRPr lang="zh-CN" altLang="en-US" sz="2400" b="1" dirty="0">
              <a:solidFill>
                <a:srgbClr val="E4402F"/>
              </a:solidFill>
            </a:endParaRPr>
          </a:p>
          <a:p>
            <a:pPr algn="r"/>
            <a:r>
              <a:rPr lang="en-US" altLang="zh-CN" sz="2000" dirty="0"/>
              <a:t>they would not </a:t>
            </a:r>
            <a:endParaRPr lang="zh-CN" altLang="en-US" sz="2000" dirty="0">
              <a:solidFill>
                <a:schemeClr val="bg1">
                  <a:lumMod val="50000"/>
                </a:schemeClr>
              </a:solidFill>
            </a:endParaRPr>
          </a:p>
        </p:txBody>
      </p:sp>
      <p:sp>
        <p:nvSpPr>
          <p:cNvPr id="8195" name="Rectangle 3"/>
          <p:cNvSpPr>
            <a:spLocks noChangeArrowheads="1"/>
          </p:cNvSpPr>
          <p:nvPr/>
        </p:nvSpPr>
        <p:spPr bwMode="auto">
          <a:xfrm>
            <a:off x="971550" y="1814513"/>
            <a:ext cx="1512888"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r"/>
            <a:r>
              <a:rPr lang="en-US" altLang="zh-CN" sz="2400" b="1" dirty="0">
                <a:solidFill>
                  <a:srgbClr val="E4402F"/>
                </a:solidFill>
              </a:rPr>
              <a:t>41%</a:t>
            </a:r>
            <a:endParaRPr lang="zh-CN" altLang="en-US" sz="2400" b="1" dirty="0">
              <a:solidFill>
                <a:srgbClr val="E4402F"/>
              </a:solidFill>
            </a:endParaRPr>
          </a:p>
          <a:p>
            <a:pPr algn="r"/>
            <a:r>
              <a:rPr lang="en-US" altLang="zh-CN" sz="2000" dirty="0"/>
              <a:t>continue</a:t>
            </a:r>
            <a:r>
              <a:rPr lang="en-US" altLang="zh-CN" dirty="0"/>
              <a:t> </a:t>
            </a:r>
            <a:endParaRPr lang="zh-CN" altLang="en-US" dirty="0">
              <a:solidFill>
                <a:schemeClr val="bg1">
                  <a:lumMod val="50000"/>
                </a:schemeClr>
              </a:solidFill>
            </a:endParaRPr>
          </a:p>
        </p:txBody>
      </p:sp>
      <p:sp>
        <p:nvSpPr>
          <p:cNvPr id="8196" name="Rectangle 4"/>
          <p:cNvSpPr>
            <a:spLocks noChangeArrowheads="1"/>
          </p:cNvSpPr>
          <p:nvPr/>
        </p:nvSpPr>
        <p:spPr bwMode="auto">
          <a:xfrm>
            <a:off x="6516688" y="2967038"/>
            <a:ext cx="1512887" cy="800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800" b="1" dirty="0">
                <a:solidFill>
                  <a:srgbClr val="E4402F"/>
                </a:solidFill>
              </a:rPr>
              <a:t>20%</a:t>
            </a:r>
            <a:endParaRPr lang="zh-CN" altLang="en-US" sz="2800" b="1" dirty="0">
              <a:solidFill>
                <a:srgbClr val="E4402F"/>
              </a:solidFill>
            </a:endParaRPr>
          </a:p>
          <a:p>
            <a:r>
              <a:rPr lang="en-US" altLang="zh-CN" sz="2400" b="1" dirty="0">
                <a:solidFill>
                  <a:schemeClr val="bg1">
                    <a:lumMod val="50000"/>
                  </a:schemeClr>
                </a:solidFill>
              </a:rPr>
              <a:t>unsure</a:t>
            </a:r>
            <a:endParaRPr lang="zh-CN" altLang="en-US" sz="2400" b="1" dirty="0">
              <a:solidFill>
                <a:schemeClr val="bg1">
                  <a:lumMod val="50000"/>
                </a:schemeClr>
              </a:solidFill>
            </a:endParaRPr>
          </a:p>
        </p:txBody>
      </p:sp>
      <p:sp>
        <p:nvSpPr>
          <p:cNvPr id="8197" name="Freeform 5"/>
          <p:cNvSpPr>
            <a:spLocks/>
          </p:cNvSpPr>
          <p:nvPr/>
        </p:nvSpPr>
        <p:spPr bwMode="auto">
          <a:xfrm>
            <a:off x="2700338" y="1895475"/>
            <a:ext cx="1436687" cy="274638"/>
          </a:xfrm>
          <a:custGeom>
            <a:avLst/>
            <a:gdLst>
              <a:gd name="T0" fmla="*/ 905 w 905"/>
              <a:gd name="T1" fmla="*/ 173 h 173"/>
              <a:gd name="T2" fmla="*/ 732 w 905"/>
              <a:gd name="T3" fmla="*/ 0 h 173"/>
              <a:gd name="T4" fmla="*/ 0 w 905"/>
              <a:gd name="T5" fmla="*/ 0 h 173"/>
            </a:gdLst>
            <a:ahLst/>
            <a:cxnLst>
              <a:cxn ang="0">
                <a:pos x="T0" y="T1"/>
              </a:cxn>
              <a:cxn ang="0">
                <a:pos x="T2" y="T3"/>
              </a:cxn>
              <a:cxn ang="0">
                <a:pos x="T4" y="T5"/>
              </a:cxn>
            </a:cxnLst>
            <a:rect l="0" t="0" r="r" b="b"/>
            <a:pathLst>
              <a:path w="905" h="173">
                <a:moveTo>
                  <a:pt x="905" y="173"/>
                </a:moveTo>
                <a:lnTo>
                  <a:pt x="732" y="0"/>
                </a:lnTo>
                <a:lnTo>
                  <a:pt x="0"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p>
        </p:txBody>
      </p:sp>
      <p:sp>
        <p:nvSpPr>
          <p:cNvPr id="8198" name="Freeform 6"/>
          <p:cNvSpPr>
            <a:spLocks/>
          </p:cNvSpPr>
          <p:nvPr/>
        </p:nvSpPr>
        <p:spPr bwMode="auto">
          <a:xfrm>
            <a:off x="2700338" y="3590925"/>
            <a:ext cx="1190625" cy="255588"/>
          </a:xfrm>
          <a:custGeom>
            <a:avLst/>
            <a:gdLst>
              <a:gd name="T0" fmla="*/ 750 w 750"/>
              <a:gd name="T1" fmla="*/ 0 h 161"/>
              <a:gd name="T2" fmla="*/ 591 w 750"/>
              <a:gd name="T3" fmla="*/ 161 h 161"/>
              <a:gd name="T4" fmla="*/ 0 w 750"/>
              <a:gd name="T5" fmla="*/ 161 h 161"/>
            </a:gdLst>
            <a:ahLst/>
            <a:cxnLst>
              <a:cxn ang="0">
                <a:pos x="T0" y="T1"/>
              </a:cxn>
              <a:cxn ang="0">
                <a:pos x="T2" y="T3"/>
              </a:cxn>
              <a:cxn ang="0">
                <a:pos x="T4" y="T5"/>
              </a:cxn>
            </a:cxnLst>
            <a:rect l="0" t="0" r="r" b="b"/>
            <a:pathLst>
              <a:path w="750" h="161">
                <a:moveTo>
                  <a:pt x="750" y="0"/>
                </a:moveTo>
                <a:lnTo>
                  <a:pt x="591" y="161"/>
                </a:lnTo>
                <a:lnTo>
                  <a:pt x="0" y="161"/>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p>
        </p:txBody>
      </p:sp>
      <p:sp>
        <p:nvSpPr>
          <p:cNvPr id="8199" name="Line 7"/>
          <p:cNvSpPr>
            <a:spLocks noChangeShapeType="1"/>
          </p:cNvSpPr>
          <p:nvPr/>
        </p:nvSpPr>
        <p:spPr bwMode="auto">
          <a:xfrm>
            <a:off x="5754688" y="3038475"/>
            <a:ext cx="544512" cy="0"/>
          </a:xfrm>
          <a:prstGeom prst="line">
            <a:avLst/>
          </a:prstGeom>
          <a:noFill/>
          <a:ln w="6350" cmpd="sng">
            <a:solidFill>
              <a:srgbClr val="A2897B"/>
            </a:solidFill>
            <a:round/>
            <a:headEnd/>
            <a:tailEnd type="oval" w="sm" len="sm"/>
          </a:ln>
          <a:extLst>
            <a:ext uri="{909E8E84-426E-40DD-AFC4-6F175D3DCCD1}">
              <a14:hiddenFill xmlns:a14="http://schemas.microsoft.com/office/drawing/2010/main">
                <a:noFill/>
              </a14:hiddenFill>
            </a:ext>
          </a:extLst>
        </p:spPr>
        <p:txBody>
          <a:bodyPr/>
          <a:lstStyle/>
          <a:p>
            <a:endParaRPr lang="zh-CN" altLang="en-US"/>
          </a:p>
        </p:txBody>
      </p:sp>
      <p:sp>
        <p:nvSpPr>
          <p:cNvPr id="8200" name="Freeform 8"/>
          <p:cNvSpPr>
            <a:spLocks/>
          </p:cNvSpPr>
          <p:nvPr/>
        </p:nvSpPr>
        <p:spPr bwMode="auto">
          <a:xfrm>
            <a:off x="4268788" y="2316163"/>
            <a:ext cx="1060450" cy="2825750"/>
          </a:xfrm>
          <a:custGeom>
            <a:avLst/>
            <a:gdLst>
              <a:gd name="T0" fmla="*/ 232 w 668"/>
              <a:gd name="T1" fmla="*/ 1571 h 1571"/>
              <a:gd name="T2" fmla="*/ 437 w 668"/>
              <a:gd name="T3" fmla="*/ 1571 h 1571"/>
              <a:gd name="T4" fmla="*/ 384 w 668"/>
              <a:gd name="T5" fmla="*/ 806 h 1571"/>
              <a:gd name="T6" fmla="*/ 668 w 668"/>
              <a:gd name="T7" fmla="*/ 434 h 1571"/>
              <a:gd name="T8" fmla="*/ 366 w 668"/>
              <a:gd name="T9" fmla="*/ 705 h 1571"/>
              <a:gd name="T10" fmla="*/ 327 w 668"/>
              <a:gd name="T11" fmla="*/ 0 h 1571"/>
              <a:gd name="T12" fmla="*/ 276 w 668"/>
              <a:gd name="T13" fmla="*/ 848 h 1571"/>
              <a:gd name="T14" fmla="*/ 0 w 668"/>
              <a:gd name="T15" fmla="*/ 582 h 1571"/>
              <a:gd name="T16" fmla="*/ 269 w 668"/>
              <a:gd name="T17" fmla="*/ 956 h 1571"/>
              <a:gd name="T18" fmla="*/ 232 w 668"/>
              <a:gd name="T19" fmla="*/ 1571 h 15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68" h="1571">
                <a:moveTo>
                  <a:pt x="232" y="1571"/>
                </a:moveTo>
                <a:lnTo>
                  <a:pt x="437" y="1571"/>
                </a:lnTo>
                <a:lnTo>
                  <a:pt x="384" y="806"/>
                </a:lnTo>
                <a:lnTo>
                  <a:pt x="668" y="434"/>
                </a:lnTo>
                <a:lnTo>
                  <a:pt x="366" y="705"/>
                </a:lnTo>
                <a:lnTo>
                  <a:pt x="327" y="0"/>
                </a:lnTo>
                <a:lnTo>
                  <a:pt x="276" y="848"/>
                </a:lnTo>
                <a:lnTo>
                  <a:pt x="0" y="582"/>
                </a:lnTo>
                <a:lnTo>
                  <a:pt x="269" y="956"/>
                </a:lnTo>
                <a:lnTo>
                  <a:pt x="232" y="1571"/>
                </a:lnTo>
                <a:close/>
              </a:path>
            </a:pathLst>
          </a:custGeom>
          <a:solidFill>
            <a:srgbClr val="FFFDEF"/>
          </a:solidFill>
          <a:ln w="9525" cmpd="sng">
            <a:solidFill>
              <a:srgbClr val="CBAB89"/>
            </a:solidFill>
            <a:round/>
            <a:headEnd/>
            <a:tailEnd/>
          </a:ln>
        </p:spPr>
        <p:txBody>
          <a:bodyPr/>
          <a:lstStyle/>
          <a:p>
            <a:endParaRPr lang="zh-CN" altLang="en-US"/>
          </a:p>
        </p:txBody>
      </p:sp>
      <p:sp>
        <p:nvSpPr>
          <p:cNvPr id="8201" name="Oval 9"/>
          <p:cNvSpPr>
            <a:spLocks noChangeArrowheads="1"/>
          </p:cNvSpPr>
          <p:nvPr/>
        </p:nvSpPr>
        <p:spPr bwMode="auto">
          <a:xfrm>
            <a:off x="4975225" y="2624138"/>
            <a:ext cx="831850" cy="830262"/>
          </a:xfrm>
          <a:prstGeom prst="ellipse">
            <a:avLst/>
          </a:prstGeom>
          <a:solidFill>
            <a:srgbClr val="E4402F"/>
          </a:solidFill>
          <a:ln w="9525" cmpd="sng">
            <a:solidFill>
              <a:srgbClr val="CBAB89"/>
            </a:solidFill>
            <a:round/>
            <a:headEnd/>
            <a:tailEnd/>
          </a:ln>
        </p:spPr>
        <p:txBody>
          <a:bodyPr/>
          <a:lstStyle/>
          <a:p>
            <a:endParaRPr lang="zh-CN" altLang="en-US"/>
          </a:p>
        </p:txBody>
      </p:sp>
      <p:sp>
        <p:nvSpPr>
          <p:cNvPr id="8202" name="Oval 10"/>
          <p:cNvSpPr>
            <a:spLocks noChangeArrowheads="1"/>
          </p:cNvSpPr>
          <p:nvPr/>
        </p:nvSpPr>
        <p:spPr bwMode="auto">
          <a:xfrm>
            <a:off x="5103813" y="2751138"/>
            <a:ext cx="574675" cy="576262"/>
          </a:xfrm>
          <a:prstGeom prst="ellipse">
            <a:avLst/>
          </a:prstGeom>
          <a:solidFill>
            <a:srgbClr val="FFFDEF"/>
          </a:solidFill>
          <a:ln>
            <a:solidFill>
              <a:srgbClr val="CBAB89"/>
            </a:solidFill>
          </a:ln>
        </p:spPr>
        <p:txBody>
          <a:bodyPr/>
          <a:lstStyle/>
          <a:p>
            <a:endParaRPr lang="zh-CN" altLang="en-US"/>
          </a:p>
        </p:txBody>
      </p:sp>
      <p:sp>
        <p:nvSpPr>
          <p:cNvPr id="8203" name="Oval 11"/>
          <p:cNvSpPr>
            <a:spLocks noChangeArrowheads="1"/>
          </p:cNvSpPr>
          <p:nvPr/>
        </p:nvSpPr>
        <p:spPr bwMode="auto">
          <a:xfrm>
            <a:off x="3617913" y="2676525"/>
            <a:ext cx="1041400" cy="1039813"/>
          </a:xfrm>
          <a:prstGeom prst="ellipse">
            <a:avLst/>
          </a:prstGeom>
          <a:solidFill>
            <a:srgbClr val="E4402F"/>
          </a:solidFill>
          <a:ln w="9525" cmpd="sng">
            <a:solidFill>
              <a:srgbClr val="CBAB89"/>
            </a:solidFill>
            <a:round/>
            <a:headEnd/>
            <a:tailEnd/>
          </a:ln>
        </p:spPr>
        <p:txBody>
          <a:bodyPr/>
          <a:lstStyle/>
          <a:p>
            <a:endParaRPr lang="zh-CN" altLang="en-US"/>
          </a:p>
        </p:txBody>
      </p:sp>
      <p:sp>
        <p:nvSpPr>
          <p:cNvPr id="8204" name="Oval 12"/>
          <p:cNvSpPr>
            <a:spLocks noChangeArrowheads="1"/>
          </p:cNvSpPr>
          <p:nvPr/>
        </p:nvSpPr>
        <p:spPr bwMode="auto">
          <a:xfrm>
            <a:off x="3778250" y="2836863"/>
            <a:ext cx="720725" cy="719137"/>
          </a:xfrm>
          <a:prstGeom prst="ellipse">
            <a:avLst/>
          </a:prstGeom>
          <a:solidFill>
            <a:srgbClr val="FFFDEF"/>
          </a:solidFill>
          <a:ln>
            <a:solidFill>
              <a:srgbClr val="CBAB89"/>
            </a:solidFill>
          </a:ln>
        </p:spPr>
        <p:txBody>
          <a:bodyPr/>
          <a:lstStyle/>
          <a:p>
            <a:endParaRPr lang="zh-CN" altLang="en-US"/>
          </a:p>
        </p:txBody>
      </p:sp>
      <p:sp>
        <p:nvSpPr>
          <p:cNvPr id="8205" name="Oval 13"/>
          <p:cNvSpPr>
            <a:spLocks noChangeArrowheads="1"/>
          </p:cNvSpPr>
          <p:nvPr/>
        </p:nvSpPr>
        <p:spPr bwMode="auto">
          <a:xfrm>
            <a:off x="4051300" y="1663700"/>
            <a:ext cx="1425575" cy="142557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8206" name="Oval 14"/>
          <p:cNvSpPr>
            <a:spLocks noChangeArrowheads="1"/>
          </p:cNvSpPr>
          <p:nvPr/>
        </p:nvSpPr>
        <p:spPr bwMode="auto">
          <a:xfrm>
            <a:off x="4270375" y="1882775"/>
            <a:ext cx="987425" cy="987425"/>
          </a:xfrm>
          <a:prstGeom prst="ellipse">
            <a:avLst/>
          </a:prstGeom>
          <a:solidFill>
            <a:srgbClr val="FFFDEF"/>
          </a:solidFill>
          <a:ln>
            <a:solidFill>
              <a:srgbClr val="CBAB89"/>
            </a:solidFill>
          </a:ln>
        </p:spPr>
        <p:txBody>
          <a:bodyPr/>
          <a:lstStyle/>
          <a:p>
            <a:endParaRPr lang="zh-CN" altLang="en-US"/>
          </a:p>
        </p:txBody>
      </p:sp>
      <p:sp>
        <p:nvSpPr>
          <p:cNvPr id="8207" name="Freeform 15"/>
          <p:cNvSpPr>
            <a:spLocks noEditPoints="1"/>
          </p:cNvSpPr>
          <p:nvPr/>
        </p:nvSpPr>
        <p:spPr bwMode="auto">
          <a:xfrm>
            <a:off x="5305425" y="2954338"/>
            <a:ext cx="171450" cy="169862"/>
          </a:xfrm>
          <a:custGeom>
            <a:avLst/>
            <a:gdLst>
              <a:gd name="T0" fmla="*/ 96 w 96"/>
              <a:gd name="T1" fmla="*/ 53 h 96"/>
              <a:gd name="T2" fmla="*/ 43 w 96"/>
              <a:gd name="T3" fmla="*/ 0 h 96"/>
              <a:gd name="T4" fmla="*/ 39 w 96"/>
              <a:gd name="T5" fmla="*/ 0 h 96"/>
              <a:gd name="T6" fmla="*/ 39 w 96"/>
              <a:gd name="T7" fmla="*/ 11 h 96"/>
              <a:gd name="T8" fmla="*/ 0 w 96"/>
              <a:gd name="T9" fmla="*/ 53 h 96"/>
              <a:gd name="T10" fmla="*/ 43 w 96"/>
              <a:gd name="T11" fmla="*/ 96 h 96"/>
              <a:gd name="T12" fmla="*/ 67 w 96"/>
              <a:gd name="T13" fmla="*/ 89 h 96"/>
              <a:gd name="T14" fmla="*/ 85 w 96"/>
              <a:gd name="T15" fmla="*/ 57 h 96"/>
              <a:gd name="T16" fmla="*/ 96 w 96"/>
              <a:gd name="T17" fmla="*/ 57 h 96"/>
              <a:gd name="T18" fmla="*/ 96 w 96"/>
              <a:gd name="T19" fmla="*/ 53 h 96"/>
              <a:gd name="T20" fmla="*/ 62 w 96"/>
              <a:gd name="T21" fmla="*/ 82 h 96"/>
              <a:gd name="T22" fmla="*/ 43 w 96"/>
              <a:gd name="T23" fmla="*/ 88 h 96"/>
              <a:gd name="T24" fmla="*/ 8 w 96"/>
              <a:gd name="T25" fmla="*/ 53 h 96"/>
              <a:gd name="T26" fmla="*/ 39 w 96"/>
              <a:gd name="T27" fmla="*/ 19 h 96"/>
              <a:gd name="T28" fmla="*/ 39 w 96"/>
              <a:gd name="T29" fmla="*/ 57 h 96"/>
              <a:gd name="T30" fmla="*/ 77 w 96"/>
              <a:gd name="T31" fmla="*/ 57 h 96"/>
              <a:gd name="T32" fmla="*/ 62 w 96"/>
              <a:gd name="T33" fmla="*/ 82 h 96"/>
              <a:gd name="T34" fmla="*/ 47 w 96"/>
              <a:gd name="T35" fmla="*/ 49 h 96"/>
              <a:gd name="T36" fmla="*/ 47 w 96"/>
              <a:gd name="T37" fmla="*/ 8 h 96"/>
              <a:gd name="T38" fmla="*/ 88 w 96"/>
              <a:gd name="T39" fmla="*/ 49 h 96"/>
              <a:gd name="T40" fmla="*/ 47 w 96"/>
              <a:gd name="T41" fmla="*/ 49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6" h="96">
                <a:moveTo>
                  <a:pt x="96" y="53"/>
                </a:moveTo>
                <a:cubicBezTo>
                  <a:pt x="96" y="24"/>
                  <a:pt x="72" y="0"/>
                  <a:pt x="43" y="0"/>
                </a:cubicBezTo>
                <a:cubicBezTo>
                  <a:pt x="39" y="0"/>
                  <a:pt x="39" y="0"/>
                  <a:pt x="39" y="0"/>
                </a:cubicBezTo>
                <a:cubicBezTo>
                  <a:pt x="39" y="11"/>
                  <a:pt x="39" y="11"/>
                  <a:pt x="39" y="11"/>
                </a:cubicBezTo>
                <a:cubicBezTo>
                  <a:pt x="17" y="13"/>
                  <a:pt x="0" y="31"/>
                  <a:pt x="0" y="53"/>
                </a:cubicBezTo>
                <a:cubicBezTo>
                  <a:pt x="0" y="77"/>
                  <a:pt x="19" y="96"/>
                  <a:pt x="43" y="96"/>
                </a:cubicBezTo>
                <a:cubicBezTo>
                  <a:pt x="51" y="96"/>
                  <a:pt x="60" y="93"/>
                  <a:pt x="67" y="89"/>
                </a:cubicBezTo>
                <a:cubicBezTo>
                  <a:pt x="77" y="82"/>
                  <a:pt x="84" y="70"/>
                  <a:pt x="85" y="57"/>
                </a:cubicBezTo>
                <a:cubicBezTo>
                  <a:pt x="96" y="57"/>
                  <a:pt x="96" y="57"/>
                  <a:pt x="96" y="57"/>
                </a:cubicBezTo>
                <a:lnTo>
                  <a:pt x="96" y="53"/>
                </a:lnTo>
                <a:close/>
                <a:moveTo>
                  <a:pt x="62" y="82"/>
                </a:moveTo>
                <a:cubicBezTo>
                  <a:pt x="56" y="86"/>
                  <a:pt x="50" y="88"/>
                  <a:pt x="43" y="88"/>
                </a:cubicBezTo>
                <a:cubicBezTo>
                  <a:pt x="24" y="88"/>
                  <a:pt x="8" y="72"/>
                  <a:pt x="8" y="53"/>
                </a:cubicBezTo>
                <a:cubicBezTo>
                  <a:pt x="8" y="36"/>
                  <a:pt x="22" y="21"/>
                  <a:pt x="39" y="19"/>
                </a:cubicBezTo>
                <a:cubicBezTo>
                  <a:pt x="39" y="57"/>
                  <a:pt x="39" y="57"/>
                  <a:pt x="39" y="57"/>
                </a:cubicBezTo>
                <a:cubicBezTo>
                  <a:pt x="77" y="57"/>
                  <a:pt x="77" y="57"/>
                  <a:pt x="77" y="57"/>
                </a:cubicBezTo>
                <a:cubicBezTo>
                  <a:pt x="76" y="67"/>
                  <a:pt x="71" y="76"/>
                  <a:pt x="62" y="82"/>
                </a:cubicBezTo>
                <a:moveTo>
                  <a:pt x="47" y="49"/>
                </a:moveTo>
                <a:cubicBezTo>
                  <a:pt x="47" y="8"/>
                  <a:pt x="47" y="8"/>
                  <a:pt x="47" y="8"/>
                </a:cubicBezTo>
                <a:cubicBezTo>
                  <a:pt x="69" y="10"/>
                  <a:pt x="86" y="28"/>
                  <a:pt x="88" y="49"/>
                </a:cubicBezTo>
                <a:lnTo>
                  <a:pt x="47" y="49"/>
                </a:lnTo>
                <a:close/>
              </a:path>
            </a:pathLst>
          </a:custGeom>
          <a:solidFill>
            <a:srgbClr val="E4402F"/>
          </a:solidFill>
          <a:ln>
            <a:noFill/>
          </a:ln>
        </p:spPr>
        <p:txBody>
          <a:bodyPr/>
          <a:lstStyle/>
          <a:p>
            <a:endParaRPr lang="zh-CN" altLang="en-US"/>
          </a:p>
        </p:txBody>
      </p:sp>
      <p:sp>
        <p:nvSpPr>
          <p:cNvPr id="8208" name="Freeform 16"/>
          <p:cNvSpPr>
            <a:spLocks noEditPoints="1"/>
          </p:cNvSpPr>
          <p:nvPr/>
        </p:nvSpPr>
        <p:spPr bwMode="auto">
          <a:xfrm>
            <a:off x="4573588" y="2170113"/>
            <a:ext cx="382587" cy="411162"/>
          </a:xfrm>
          <a:custGeom>
            <a:avLst/>
            <a:gdLst>
              <a:gd name="T0" fmla="*/ 209 w 215"/>
              <a:gd name="T1" fmla="*/ 183 h 231"/>
              <a:gd name="T2" fmla="*/ 177 w 215"/>
              <a:gd name="T3" fmla="*/ 94 h 231"/>
              <a:gd name="T4" fmla="*/ 128 w 215"/>
              <a:gd name="T5" fmla="*/ 26 h 231"/>
              <a:gd name="T6" fmla="*/ 128 w 215"/>
              <a:gd name="T7" fmla="*/ 20 h 231"/>
              <a:gd name="T8" fmla="*/ 107 w 215"/>
              <a:gd name="T9" fmla="*/ 0 h 231"/>
              <a:gd name="T10" fmla="*/ 87 w 215"/>
              <a:gd name="T11" fmla="*/ 20 h 231"/>
              <a:gd name="T12" fmla="*/ 87 w 215"/>
              <a:gd name="T13" fmla="*/ 26 h 231"/>
              <a:gd name="T14" fmla="*/ 37 w 215"/>
              <a:gd name="T15" fmla="*/ 94 h 231"/>
              <a:gd name="T16" fmla="*/ 5 w 215"/>
              <a:gd name="T17" fmla="*/ 183 h 231"/>
              <a:gd name="T18" fmla="*/ 1 w 215"/>
              <a:gd name="T19" fmla="*/ 194 h 231"/>
              <a:gd name="T20" fmla="*/ 10 w 215"/>
              <a:gd name="T21" fmla="*/ 201 h 231"/>
              <a:gd name="T22" fmla="*/ 70 w 215"/>
              <a:gd name="T23" fmla="*/ 201 h 231"/>
              <a:gd name="T24" fmla="*/ 107 w 215"/>
              <a:gd name="T25" fmla="*/ 231 h 231"/>
              <a:gd name="T26" fmla="*/ 145 w 215"/>
              <a:gd name="T27" fmla="*/ 201 h 231"/>
              <a:gd name="T28" fmla="*/ 204 w 215"/>
              <a:gd name="T29" fmla="*/ 201 h 231"/>
              <a:gd name="T30" fmla="*/ 214 w 215"/>
              <a:gd name="T31" fmla="*/ 194 h 231"/>
              <a:gd name="T32" fmla="*/ 209 w 215"/>
              <a:gd name="T33" fmla="*/ 183 h 231"/>
              <a:gd name="T34" fmla="*/ 98 w 215"/>
              <a:gd name="T35" fmla="*/ 181 h 231"/>
              <a:gd name="T36" fmla="*/ 35 w 215"/>
              <a:gd name="T37" fmla="*/ 181 h 231"/>
              <a:gd name="T38" fmla="*/ 57 w 215"/>
              <a:gd name="T39" fmla="*/ 94 h 231"/>
              <a:gd name="T40" fmla="*/ 107 w 215"/>
              <a:gd name="T41" fmla="*/ 43 h 231"/>
              <a:gd name="T42" fmla="*/ 158 w 215"/>
              <a:gd name="T43" fmla="*/ 93 h 231"/>
              <a:gd name="T44" fmla="*/ 180 w 215"/>
              <a:gd name="T45" fmla="*/ 181 h 231"/>
              <a:gd name="T46" fmla="*/ 98 w 215"/>
              <a:gd name="T47" fmla="*/ 181 h 2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15" h="231">
                <a:moveTo>
                  <a:pt x="209" y="183"/>
                </a:moveTo>
                <a:cubicBezTo>
                  <a:pt x="176" y="162"/>
                  <a:pt x="177" y="95"/>
                  <a:pt x="177" y="94"/>
                </a:cubicBezTo>
                <a:cubicBezTo>
                  <a:pt x="177" y="62"/>
                  <a:pt x="156" y="35"/>
                  <a:pt x="128" y="26"/>
                </a:cubicBezTo>
                <a:cubicBezTo>
                  <a:pt x="128" y="20"/>
                  <a:pt x="128" y="20"/>
                  <a:pt x="128" y="20"/>
                </a:cubicBezTo>
                <a:cubicBezTo>
                  <a:pt x="128" y="9"/>
                  <a:pt x="119" y="0"/>
                  <a:pt x="107" y="0"/>
                </a:cubicBezTo>
                <a:cubicBezTo>
                  <a:pt x="96" y="0"/>
                  <a:pt x="87" y="9"/>
                  <a:pt x="87" y="20"/>
                </a:cubicBezTo>
                <a:cubicBezTo>
                  <a:pt x="87" y="26"/>
                  <a:pt x="87" y="26"/>
                  <a:pt x="87" y="26"/>
                </a:cubicBezTo>
                <a:cubicBezTo>
                  <a:pt x="58" y="35"/>
                  <a:pt x="37" y="62"/>
                  <a:pt x="37" y="94"/>
                </a:cubicBezTo>
                <a:cubicBezTo>
                  <a:pt x="38" y="113"/>
                  <a:pt x="33" y="166"/>
                  <a:pt x="5" y="183"/>
                </a:cubicBezTo>
                <a:cubicBezTo>
                  <a:pt x="1" y="185"/>
                  <a:pt x="0" y="190"/>
                  <a:pt x="1" y="194"/>
                </a:cubicBezTo>
                <a:cubicBezTo>
                  <a:pt x="2" y="198"/>
                  <a:pt x="6" y="201"/>
                  <a:pt x="10" y="201"/>
                </a:cubicBezTo>
                <a:cubicBezTo>
                  <a:pt x="70" y="201"/>
                  <a:pt x="70" y="201"/>
                  <a:pt x="70" y="201"/>
                </a:cubicBezTo>
                <a:cubicBezTo>
                  <a:pt x="74" y="218"/>
                  <a:pt x="89" y="231"/>
                  <a:pt x="107" y="231"/>
                </a:cubicBezTo>
                <a:cubicBezTo>
                  <a:pt x="126" y="231"/>
                  <a:pt x="141" y="218"/>
                  <a:pt x="145" y="201"/>
                </a:cubicBezTo>
                <a:cubicBezTo>
                  <a:pt x="204" y="201"/>
                  <a:pt x="204" y="201"/>
                  <a:pt x="204" y="201"/>
                </a:cubicBezTo>
                <a:cubicBezTo>
                  <a:pt x="209" y="201"/>
                  <a:pt x="212" y="198"/>
                  <a:pt x="214" y="194"/>
                </a:cubicBezTo>
                <a:cubicBezTo>
                  <a:pt x="215" y="190"/>
                  <a:pt x="213" y="185"/>
                  <a:pt x="209" y="183"/>
                </a:cubicBezTo>
                <a:moveTo>
                  <a:pt x="98" y="181"/>
                </a:moveTo>
                <a:cubicBezTo>
                  <a:pt x="35" y="181"/>
                  <a:pt x="35" y="181"/>
                  <a:pt x="35" y="181"/>
                </a:cubicBezTo>
                <a:cubicBezTo>
                  <a:pt x="58" y="148"/>
                  <a:pt x="57" y="96"/>
                  <a:pt x="57" y="94"/>
                </a:cubicBezTo>
                <a:cubicBezTo>
                  <a:pt x="57" y="66"/>
                  <a:pt x="80" y="43"/>
                  <a:pt x="107" y="43"/>
                </a:cubicBezTo>
                <a:cubicBezTo>
                  <a:pt x="135" y="43"/>
                  <a:pt x="158" y="66"/>
                  <a:pt x="158" y="93"/>
                </a:cubicBezTo>
                <a:cubicBezTo>
                  <a:pt x="158" y="96"/>
                  <a:pt x="156" y="148"/>
                  <a:pt x="180" y="181"/>
                </a:cubicBezTo>
                <a:lnTo>
                  <a:pt x="98" y="181"/>
                </a:lnTo>
                <a:close/>
              </a:path>
            </a:pathLst>
          </a:custGeom>
          <a:solidFill>
            <a:srgbClr val="E4402F"/>
          </a:solidFill>
          <a:ln>
            <a:noFill/>
          </a:ln>
        </p:spPr>
        <p:txBody>
          <a:bodyPr/>
          <a:lstStyle/>
          <a:p>
            <a:endParaRPr lang="zh-CN" altLang="en-US"/>
          </a:p>
        </p:txBody>
      </p:sp>
      <p:grpSp>
        <p:nvGrpSpPr>
          <p:cNvPr id="2" name="组合 1"/>
          <p:cNvGrpSpPr/>
          <p:nvPr/>
        </p:nvGrpSpPr>
        <p:grpSpPr>
          <a:xfrm>
            <a:off x="3989388" y="3048000"/>
            <a:ext cx="296862" cy="295275"/>
            <a:chOff x="3989388" y="3048000"/>
            <a:chExt cx="296862" cy="295275"/>
          </a:xfrm>
          <a:solidFill>
            <a:srgbClr val="E4402F"/>
          </a:solidFill>
        </p:grpSpPr>
        <p:sp>
          <p:nvSpPr>
            <p:cNvPr id="8209" name="Freeform 17"/>
            <p:cNvSpPr>
              <a:spLocks noEditPoints="1"/>
            </p:cNvSpPr>
            <p:nvPr/>
          </p:nvSpPr>
          <p:spPr bwMode="auto">
            <a:xfrm>
              <a:off x="3989388" y="3048000"/>
              <a:ext cx="296862" cy="295275"/>
            </a:xfrm>
            <a:custGeom>
              <a:avLst/>
              <a:gdLst>
                <a:gd name="T0" fmla="*/ 83 w 167"/>
                <a:gd name="T1" fmla="*/ 166 h 166"/>
                <a:gd name="T2" fmla="*/ 0 w 167"/>
                <a:gd name="T3" fmla="*/ 83 h 166"/>
                <a:gd name="T4" fmla="*/ 83 w 167"/>
                <a:gd name="T5" fmla="*/ 0 h 166"/>
                <a:gd name="T6" fmla="*/ 167 w 167"/>
                <a:gd name="T7" fmla="*/ 83 h 166"/>
                <a:gd name="T8" fmla="*/ 83 w 167"/>
                <a:gd name="T9" fmla="*/ 166 h 166"/>
                <a:gd name="T10" fmla="*/ 83 w 167"/>
                <a:gd name="T11" fmla="*/ 14 h 166"/>
                <a:gd name="T12" fmla="*/ 14 w 167"/>
                <a:gd name="T13" fmla="*/ 83 h 166"/>
                <a:gd name="T14" fmla="*/ 83 w 167"/>
                <a:gd name="T15" fmla="*/ 152 h 166"/>
                <a:gd name="T16" fmla="*/ 152 w 167"/>
                <a:gd name="T17" fmla="*/ 83 h 166"/>
                <a:gd name="T18" fmla="*/ 83 w 167"/>
                <a:gd name="T19" fmla="*/ 14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7" h="166">
                  <a:moveTo>
                    <a:pt x="83" y="166"/>
                  </a:moveTo>
                  <a:cubicBezTo>
                    <a:pt x="37" y="166"/>
                    <a:pt x="0" y="129"/>
                    <a:pt x="0" y="83"/>
                  </a:cubicBezTo>
                  <a:cubicBezTo>
                    <a:pt x="0" y="37"/>
                    <a:pt x="37" y="0"/>
                    <a:pt x="83" y="0"/>
                  </a:cubicBezTo>
                  <a:cubicBezTo>
                    <a:pt x="129" y="0"/>
                    <a:pt x="167" y="37"/>
                    <a:pt x="167" y="83"/>
                  </a:cubicBezTo>
                  <a:cubicBezTo>
                    <a:pt x="167" y="129"/>
                    <a:pt x="129" y="166"/>
                    <a:pt x="83" y="166"/>
                  </a:cubicBezTo>
                  <a:moveTo>
                    <a:pt x="83" y="14"/>
                  </a:moveTo>
                  <a:cubicBezTo>
                    <a:pt x="45" y="14"/>
                    <a:pt x="14" y="45"/>
                    <a:pt x="14" y="83"/>
                  </a:cubicBezTo>
                  <a:cubicBezTo>
                    <a:pt x="14" y="121"/>
                    <a:pt x="45" y="152"/>
                    <a:pt x="83" y="152"/>
                  </a:cubicBezTo>
                  <a:cubicBezTo>
                    <a:pt x="121" y="152"/>
                    <a:pt x="152" y="121"/>
                    <a:pt x="152" y="83"/>
                  </a:cubicBezTo>
                  <a:cubicBezTo>
                    <a:pt x="152" y="45"/>
                    <a:pt x="121" y="14"/>
                    <a:pt x="83" y="14"/>
                  </a:cubicBezTo>
                </a:path>
              </a:pathLst>
            </a:custGeom>
            <a:grpFill/>
            <a:ln>
              <a:noFill/>
            </a:ln>
          </p:spPr>
          <p:txBody>
            <a:bodyPr/>
            <a:lstStyle/>
            <a:p>
              <a:endParaRPr lang="zh-CN" altLang="en-US"/>
            </a:p>
          </p:txBody>
        </p:sp>
        <p:sp>
          <p:nvSpPr>
            <p:cNvPr id="8210" name="Freeform 18"/>
            <p:cNvSpPr>
              <a:spLocks/>
            </p:cNvSpPr>
            <p:nvPr/>
          </p:nvSpPr>
          <p:spPr bwMode="auto">
            <a:xfrm>
              <a:off x="4124325" y="3105150"/>
              <a:ext cx="90488" cy="103188"/>
            </a:xfrm>
            <a:custGeom>
              <a:avLst/>
              <a:gdLst>
                <a:gd name="T0" fmla="*/ 44 w 51"/>
                <a:gd name="T1" fmla="*/ 58 h 58"/>
                <a:gd name="T2" fmla="*/ 7 w 51"/>
                <a:gd name="T3" fmla="*/ 58 h 58"/>
                <a:gd name="T4" fmla="*/ 0 w 51"/>
                <a:gd name="T5" fmla="*/ 51 h 58"/>
                <a:gd name="T6" fmla="*/ 0 w 51"/>
                <a:gd name="T7" fmla="*/ 7 h 58"/>
                <a:gd name="T8" fmla="*/ 7 w 51"/>
                <a:gd name="T9" fmla="*/ 0 h 58"/>
                <a:gd name="T10" fmla="*/ 14 w 51"/>
                <a:gd name="T11" fmla="*/ 7 h 58"/>
                <a:gd name="T12" fmla="*/ 14 w 51"/>
                <a:gd name="T13" fmla="*/ 44 h 58"/>
                <a:gd name="T14" fmla="*/ 44 w 51"/>
                <a:gd name="T15" fmla="*/ 44 h 58"/>
                <a:gd name="T16" fmla="*/ 51 w 51"/>
                <a:gd name="T17" fmla="*/ 51 h 58"/>
                <a:gd name="T18" fmla="*/ 44 w 51"/>
                <a:gd name="T19" fmla="*/ 58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 h="58">
                  <a:moveTo>
                    <a:pt x="44" y="58"/>
                  </a:moveTo>
                  <a:cubicBezTo>
                    <a:pt x="7" y="58"/>
                    <a:pt x="7" y="58"/>
                    <a:pt x="7" y="58"/>
                  </a:cubicBezTo>
                  <a:cubicBezTo>
                    <a:pt x="3" y="58"/>
                    <a:pt x="0" y="55"/>
                    <a:pt x="0" y="51"/>
                  </a:cubicBezTo>
                  <a:cubicBezTo>
                    <a:pt x="0" y="7"/>
                    <a:pt x="0" y="7"/>
                    <a:pt x="0" y="7"/>
                  </a:cubicBezTo>
                  <a:cubicBezTo>
                    <a:pt x="0" y="3"/>
                    <a:pt x="3" y="0"/>
                    <a:pt x="7" y="0"/>
                  </a:cubicBezTo>
                  <a:cubicBezTo>
                    <a:pt x="11" y="0"/>
                    <a:pt x="14" y="3"/>
                    <a:pt x="14" y="7"/>
                  </a:cubicBezTo>
                  <a:cubicBezTo>
                    <a:pt x="14" y="44"/>
                    <a:pt x="14" y="44"/>
                    <a:pt x="14" y="44"/>
                  </a:cubicBezTo>
                  <a:cubicBezTo>
                    <a:pt x="44" y="44"/>
                    <a:pt x="44" y="44"/>
                    <a:pt x="44" y="44"/>
                  </a:cubicBezTo>
                  <a:cubicBezTo>
                    <a:pt x="48" y="44"/>
                    <a:pt x="51" y="47"/>
                    <a:pt x="51" y="51"/>
                  </a:cubicBezTo>
                  <a:cubicBezTo>
                    <a:pt x="51" y="55"/>
                    <a:pt x="48" y="58"/>
                    <a:pt x="44" y="5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6" name="文本占位符 5"/>
          <p:cNvSpPr>
            <a:spLocks noGrp="1"/>
          </p:cNvSpPr>
          <p:nvPr>
            <p:ph type="body" sz="quarter" idx="13"/>
          </p:nvPr>
        </p:nvSpPr>
        <p:spPr>
          <a:xfrm>
            <a:off x="709918" y="482972"/>
            <a:ext cx="7966538" cy="575816"/>
          </a:xfrm>
        </p:spPr>
        <p:txBody>
          <a:bodyPr/>
          <a:lstStyle/>
          <a:p>
            <a:pPr algn="r"/>
            <a:r>
              <a:rPr lang="en-US" altLang="zh-CN" sz="1600" dirty="0"/>
              <a:t>Source: DBEI report, 2018</a:t>
            </a:r>
          </a:p>
          <a:p>
            <a:pPr algn="r"/>
            <a:r>
              <a:rPr lang="en-US" altLang="zh-CN" sz="1600" dirty="0"/>
              <a:t>	Base (</a:t>
            </a:r>
            <a:r>
              <a:rPr lang="en-US" altLang="zh-CN" sz="1600" dirty="0" err="1"/>
              <a:t>YouGov</a:t>
            </a:r>
            <a:r>
              <a:rPr lang="en-US" altLang="zh-CN" sz="1600" dirty="0"/>
              <a:t> Omnibus)</a:t>
            </a:r>
          </a:p>
          <a:p>
            <a:pPr algn="r"/>
            <a:endParaRPr lang="en-US" altLang="zh-CN" sz="1600" dirty="0"/>
          </a:p>
          <a:p>
            <a:endParaRPr lang="zh-CN" altLang="en-US" sz="1600" dirty="0"/>
          </a:p>
        </p:txBody>
      </p:sp>
    </p:spTree>
    <p:extLst>
      <p:ext uri="{BB962C8B-B14F-4D97-AF65-F5344CB8AC3E}">
        <p14:creationId xmlns:p14="http://schemas.microsoft.com/office/powerpoint/2010/main" val="3908822656"/>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14:presetBounceEnd="60000">
                                      <p:stCondLst>
                                        <p:cond delay="0"/>
                                      </p:stCondLst>
                                      <p:childTnLst>
                                        <p:set>
                                          <p:cBhvr>
                                            <p:cTn id="6" dur="1" fill="hold">
                                              <p:stCondLst>
                                                <p:cond delay="0"/>
                                              </p:stCondLst>
                                            </p:cTn>
                                            <p:tgtEl>
                                              <p:spTgt spid="8200"/>
                                            </p:tgtEl>
                                            <p:attrNameLst>
                                              <p:attrName>style.visibility</p:attrName>
                                            </p:attrNameLst>
                                          </p:cBhvr>
                                          <p:to>
                                            <p:strVal val="visible"/>
                                          </p:to>
                                        </p:set>
                                        <p:anim calcmode="lin" valueType="num" p14:bounceEnd="60000">
                                          <p:cBhvr additive="base">
                                            <p:cTn id="7" dur="750" fill="hold"/>
                                            <p:tgtEl>
                                              <p:spTgt spid="8200"/>
                                            </p:tgtEl>
                                            <p:attrNameLst>
                                              <p:attrName>ppt_x</p:attrName>
                                            </p:attrNameLst>
                                          </p:cBhvr>
                                          <p:tavLst>
                                            <p:tav tm="0">
                                              <p:val>
                                                <p:strVal val="#ppt_x"/>
                                              </p:val>
                                            </p:tav>
                                            <p:tav tm="100000">
                                              <p:val>
                                                <p:strVal val="#ppt_x"/>
                                              </p:val>
                                            </p:tav>
                                          </p:tavLst>
                                        </p:anim>
                                        <p:anim calcmode="lin" valueType="num" p14:bounceEnd="60000">
                                          <p:cBhvr additive="base">
                                            <p:cTn id="8" dur="750" fill="hold"/>
                                            <p:tgtEl>
                                              <p:spTgt spid="8200"/>
                                            </p:tgtEl>
                                            <p:attrNameLst>
                                              <p:attrName>ppt_y</p:attrName>
                                            </p:attrNameLst>
                                          </p:cBhvr>
                                          <p:tavLst>
                                            <p:tav tm="0">
                                              <p:val>
                                                <p:strVal val="1+#ppt_h/2"/>
                                              </p:val>
                                            </p:tav>
                                            <p:tav tm="100000">
                                              <p:val>
                                                <p:strVal val="#ppt_y"/>
                                              </p:val>
                                            </p:tav>
                                          </p:tavLst>
                                        </p:anim>
                                      </p:childTnLst>
                                    </p:cTn>
                                  </p:par>
                                  <p:par>
                                    <p:cTn id="9" presetID="53" presetClass="entr" presetSubtype="16" fill="hold" grpId="0" nodeType="withEffect">
                                      <p:stCondLst>
                                        <p:cond delay="400"/>
                                      </p:stCondLst>
                                      <p:childTnLst>
                                        <p:set>
                                          <p:cBhvr>
                                            <p:cTn id="10" dur="1" fill="hold">
                                              <p:stCondLst>
                                                <p:cond delay="0"/>
                                              </p:stCondLst>
                                            </p:cTn>
                                            <p:tgtEl>
                                              <p:spTgt spid="8205"/>
                                            </p:tgtEl>
                                            <p:attrNameLst>
                                              <p:attrName>style.visibility</p:attrName>
                                            </p:attrNameLst>
                                          </p:cBhvr>
                                          <p:to>
                                            <p:strVal val="visible"/>
                                          </p:to>
                                        </p:set>
                                        <p:anim calcmode="lin" valueType="num">
                                          <p:cBhvr>
                                            <p:cTn id="11" dur="300" fill="hold"/>
                                            <p:tgtEl>
                                              <p:spTgt spid="8205"/>
                                            </p:tgtEl>
                                            <p:attrNameLst>
                                              <p:attrName>ppt_w</p:attrName>
                                            </p:attrNameLst>
                                          </p:cBhvr>
                                          <p:tavLst>
                                            <p:tav tm="0">
                                              <p:val>
                                                <p:fltVal val="0"/>
                                              </p:val>
                                            </p:tav>
                                            <p:tav tm="100000">
                                              <p:val>
                                                <p:strVal val="#ppt_w"/>
                                              </p:val>
                                            </p:tav>
                                          </p:tavLst>
                                        </p:anim>
                                        <p:anim calcmode="lin" valueType="num">
                                          <p:cBhvr>
                                            <p:cTn id="12" dur="300" fill="hold"/>
                                            <p:tgtEl>
                                              <p:spTgt spid="8205"/>
                                            </p:tgtEl>
                                            <p:attrNameLst>
                                              <p:attrName>ppt_h</p:attrName>
                                            </p:attrNameLst>
                                          </p:cBhvr>
                                          <p:tavLst>
                                            <p:tav tm="0">
                                              <p:val>
                                                <p:fltVal val="0"/>
                                              </p:val>
                                            </p:tav>
                                            <p:tav tm="100000">
                                              <p:val>
                                                <p:strVal val="#ppt_h"/>
                                              </p:val>
                                            </p:tav>
                                          </p:tavLst>
                                        </p:anim>
                                        <p:animEffect transition="in" filter="fade">
                                          <p:cBhvr>
                                            <p:cTn id="13" dur="300"/>
                                            <p:tgtEl>
                                              <p:spTgt spid="8205"/>
                                            </p:tgtEl>
                                          </p:cBhvr>
                                        </p:animEffect>
                                      </p:childTnLst>
                                    </p:cTn>
                                  </p:par>
                                  <p:par>
                                    <p:cTn id="14" presetID="6" presetClass="emph" presetSubtype="0" autoRev="1" fill="hold" grpId="1" nodeType="withEffect">
                                      <p:stCondLst>
                                        <p:cond delay="700"/>
                                      </p:stCondLst>
                                      <p:childTnLst>
                                        <p:animScale>
                                          <p:cBhvr>
                                            <p:cTn id="15" dur="150" fill="hold"/>
                                            <p:tgtEl>
                                              <p:spTgt spid="8205"/>
                                            </p:tgtEl>
                                          </p:cBhvr>
                                          <p:by x="110000" y="110000"/>
                                        </p:animScale>
                                      </p:childTnLst>
                                    </p:cTn>
                                  </p:par>
                                  <p:par>
                                    <p:cTn id="16" presetID="53" presetClass="entr" presetSubtype="16" fill="hold" grpId="0" nodeType="withEffect">
                                      <p:stCondLst>
                                        <p:cond delay="500"/>
                                      </p:stCondLst>
                                      <p:childTnLst>
                                        <p:set>
                                          <p:cBhvr>
                                            <p:cTn id="17" dur="1" fill="hold">
                                              <p:stCondLst>
                                                <p:cond delay="0"/>
                                              </p:stCondLst>
                                            </p:cTn>
                                            <p:tgtEl>
                                              <p:spTgt spid="8206"/>
                                            </p:tgtEl>
                                            <p:attrNameLst>
                                              <p:attrName>style.visibility</p:attrName>
                                            </p:attrNameLst>
                                          </p:cBhvr>
                                          <p:to>
                                            <p:strVal val="visible"/>
                                          </p:to>
                                        </p:set>
                                        <p:anim calcmode="lin" valueType="num">
                                          <p:cBhvr>
                                            <p:cTn id="18" dur="300" fill="hold"/>
                                            <p:tgtEl>
                                              <p:spTgt spid="8206"/>
                                            </p:tgtEl>
                                            <p:attrNameLst>
                                              <p:attrName>ppt_w</p:attrName>
                                            </p:attrNameLst>
                                          </p:cBhvr>
                                          <p:tavLst>
                                            <p:tav tm="0">
                                              <p:val>
                                                <p:fltVal val="0"/>
                                              </p:val>
                                            </p:tav>
                                            <p:tav tm="100000">
                                              <p:val>
                                                <p:strVal val="#ppt_w"/>
                                              </p:val>
                                            </p:tav>
                                          </p:tavLst>
                                        </p:anim>
                                        <p:anim calcmode="lin" valueType="num">
                                          <p:cBhvr>
                                            <p:cTn id="19" dur="300" fill="hold"/>
                                            <p:tgtEl>
                                              <p:spTgt spid="8206"/>
                                            </p:tgtEl>
                                            <p:attrNameLst>
                                              <p:attrName>ppt_h</p:attrName>
                                            </p:attrNameLst>
                                          </p:cBhvr>
                                          <p:tavLst>
                                            <p:tav tm="0">
                                              <p:val>
                                                <p:fltVal val="0"/>
                                              </p:val>
                                            </p:tav>
                                            <p:tav tm="100000">
                                              <p:val>
                                                <p:strVal val="#ppt_h"/>
                                              </p:val>
                                            </p:tav>
                                          </p:tavLst>
                                        </p:anim>
                                        <p:animEffect transition="in" filter="fade">
                                          <p:cBhvr>
                                            <p:cTn id="20" dur="300"/>
                                            <p:tgtEl>
                                              <p:spTgt spid="8206"/>
                                            </p:tgtEl>
                                          </p:cBhvr>
                                        </p:animEffect>
                                      </p:childTnLst>
                                    </p:cTn>
                                  </p:par>
                                  <p:par>
                                    <p:cTn id="21" presetID="6" presetClass="emph" presetSubtype="0" autoRev="1" fill="hold" grpId="1" nodeType="withEffect">
                                      <p:stCondLst>
                                        <p:cond delay="800"/>
                                      </p:stCondLst>
                                      <p:childTnLst>
                                        <p:animScale>
                                          <p:cBhvr>
                                            <p:cTn id="22" dur="150" fill="hold"/>
                                            <p:tgtEl>
                                              <p:spTgt spid="8206"/>
                                            </p:tgtEl>
                                          </p:cBhvr>
                                          <p:by x="110000" y="110000"/>
                                        </p:animScale>
                                      </p:childTnLst>
                                    </p:cTn>
                                  </p:par>
                                  <p:par>
                                    <p:cTn id="23" presetID="53" presetClass="entr" presetSubtype="16" fill="hold" grpId="0" nodeType="withEffect">
                                      <p:stCondLst>
                                        <p:cond delay="600"/>
                                      </p:stCondLst>
                                      <p:childTnLst>
                                        <p:set>
                                          <p:cBhvr>
                                            <p:cTn id="24" dur="1" fill="hold">
                                              <p:stCondLst>
                                                <p:cond delay="0"/>
                                              </p:stCondLst>
                                            </p:cTn>
                                            <p:tgtEl>
                                              <p:spTgt spid="8208"/>
                                            </p:tgtEl>
                                            <p:attrNameLst>
                                              <p:attrName>style.visibility</p:attrName>
                                            </p:attrNameLst>
                                          </p:cBhvr>
                                          <p:to>
                                            <p:strVal val="visible"/>
                                          </p:to>
                                        </p:set>
                                        <p:anim calcmode="lin" valueType="num">
                                          <p:cBhvr>
                                            <p:cTn id="25" dur="300" fill="hold"/>
                                            <p:tgtEl>
                                              <p:spTgt spid="8208"/>
                                            </p:tgtEl>
                                            <p:attrNameLst>
                                              <p:attrName>ppt_w</p:attrName>
                                            </p:attrNameLst>
                                          </p:cBhvr>
                                          <p:tavLst>
                                            <p:tav tm="0">
                                              <p:val>
                                                <p:fltVal val="0"/>
                                              </p:val>
                                            </p:tav>
                                            <p:tav tm="100000">
                                              <p:val>
                                                <p:strVal val="#ppt_w"/>
                                              </p:val>
                                            </p:tav>
                                          </p:tavLst>
                                        </p:anim>
                                        <p:anim calcmode="lin" valueType="num">
                                          <p:cBhvr>
                                            <p:cTn id="26" dur="300" fill="hold"/>
                                            <p:tgtEl>
                                              <p:spTgt spid="8208"/>
                                            </p:tgtEl>
                                            <p:attrNameLst>
                                              <p:attrName>ppt_h</p:attrName>
                                            </p:attrNameLst>
                                          </p:cBhvr>
                                          <p:tavLst>
                                            <p:tav tm="0">
                                              <p:val>
                                                <p:fltVal val="0"/>
                                              </p:val>
                                            </p:tav>
                                            <p:tav tm="100000">
                                              <p:val>
                                                <p:strVal val="#ppt_h"/>
                                              </p:val>
                                            </p:tav>
                                          </p:tavLst>
                                        </p:anim>
                                        <p:animEffect transition="in" filter="fade">
                                          <p:cBhvr>
                                            <p:cTn id="27" dur="300"/>
                                            <p:tgtEl>
                                              <p:spTgt spid="8208"/>
                                            </p:tgtEl>
                                          </p:cBhvr>
                                        </p:animEffect>
                                      </p:childTnLst>
                                    </p:cTn>
                                  </p:par>
                                  <p:par>
                                    <p:cTn id="28" presetID="6" presetClass="emph" presetSubtype="0" autoRev="1" fill="hold" grpId="1" nodeType="withEffect">
                                      <p:stCondLst>
                                        <p:cond delay="900"/>
                                      </p:stCondLst>
                                      <p:childTnLst>
                                        <p:animScale>
                                          <p:cBhvr>
                                            <p:cTn id="29" dur="150" fill="hold"/>
                                            <p:tgtEl>
                                              <p:spTgt spid="8208"/>
                                            </p:tgtEl>
                                          </p:cBhvr>
                                          <p:by x="110000" y="110000"/>
                                        </p:animScale>
                                      </p:childTnLst>
                                    </p:cTn>
                                  </p:par>
                                  <p:par>
                                    <p:cTn id="30" presetID="22" presetClass="entr" presetSubtype="2" fill="hold" grpId="0" nodeType="withEffect">
                                      <p:stCondLst>
                                        <p:cond delay="900"/>
                                      </p:stCondLst>
                                      <p:childTnLst>
                                        <p:set>
                                          <p:cBhvr>
                                            <p:cTn id="31" dur="1" fill="hold">
                                              <p:stCondLst>
                                                <p:cond delay="0"/>
                                              </p:stCondLst>
                                            </p:cTn>
                                            <p:tgtEl>
                                              <p:spTgt spid="8197"/>
                                            </p:tgtEl>
                                            <p:attrNameLst>
                                              <p:attrName>style.visibility</p:attrName>
                                            </p:attrNameLst>
                                          </p:cBhvr>
                                          <p:to>
                                            <p:strVal val="visible"/>
                                          </p:to>
                                        </p:set>
                                        <p:animEffect transition="in" filter="wipe(right)">
                                          <p:cBhvr>
                                            <p:cTn id="32" dur="500"/>
                                            <p:tgtEl>
                                              <p:spTgt spid="8197"/>
                                            </p:tgtEl>
                                          </p:cBhvr>
                                        </p:animEffect>
                                      </p:childTnLst>
                                    </p:cTn>
                                  </p:par>
                                  <p:par>
                                    <p:cTn id="33" presetID="2" presetClass="entr" presetSubtype="8" fill="hold" grpId="0" nodeType="withEffect" p14:presetBounceEnd="60000">
                                      <p:stCondLst>
                                        <p:cond delay="1000"/>
                                      </p:stCondLst>
                                      <p:childTnLst>
                                        <p:set>
                                          <p:cBhvr>
                                            <p:cTn id="34" dur="1" fill="hold">
                                              <p:stCondLst>
                                                <p:cond delay="0"/>
                                              </p:stCondLst>
                                            </p:cTn>
                                            <p:tgtEl>
                                              <p:spTgt spid="8195"/>
                                            </p:tgtEl>
                                            <p:attrNameLst>
                                              <p:attrName>style.visibility</p:attrName>
                                            </p:attrNameLst>
                                          </p:cBhvr>
                                          <p:to>
                                            <p:strVal val="visible"/>
                                          </p:to>
                                        </p:set>
                                        <p:anim calcmode="lin" valueType="num" p14:bounceEnd="60000">
                                          <p:cBhvr additive="base">
                                            <p:cTn id="35" dur="750" fill="hold"/>
                                            <p:tgtEl>
                                              <p:spTgt spid="8195"/>
                                            </p:tgtEl>
                                            <p:attrNameLst>
                                              <p:attrName>ppt_x</p:attrName>
                                            </p:attrNameLst>
                                          </p:cBhvr>
                                          <p:tavLst>
                                            <p:tav tm="0">
                                              <p:val>
                                                <p:strVal val="0-#ppt_w/2"/>
                                              </p:val>
                                            </p:tav>
                                            <p:tav tm="100000">
                                              <p:val>
                                                <p:strVal val="#ppt_x"/>
                                              </p:val>
                                            </p:tav>
                                          </p:tavLst>
                                        </p:anim>
                                        <p:anim calcmode="lin" valueType="num" p14:bounceEnd="60000">
                                          <p:cBhvr additive="base">
                                            <p:cTn id="36" dur="750" fill="hold"/>
                                            <p:tgtEl>
                                              <p:spTgt spid="8195"/>
                                            </p:tgtEl>
                                            <p:attrNameLst>
                                              <p:attrName>ppt_y</p:attrName>
                                            </p:attrNameLst>
                                          </p:cBhvr>
                                          <p:tavLst>
                                            <p:tav tm="0">
                                              <p:val>
                                                <p:strVal val="#ppt_y"/>
                                              </p:val>
                                            </p:tav>
                                            <p:tav tm="100000">
                                              <p:val>
                                                <p:strVal val="#ppt_y"/>
                                              </p:val>
                                            </p:tav>
                                          </p:tavLst>
                                        </p:anim>
                                      </p:childTnLst>
                                    </p:cTn>
                                  </p:par>
                                  <p:par>
                                    <p:cTn id="37" presetID="53" presetClass="entr" presetSubtype="16" fill="hold" grpId="0" nodeType="withEffect">
                                      <p:stCondLst>
                                        <p:cond delay="900"/>
                                      </p:stCondLst>
                                      <p:childTnLst>
                                        <p:set>
                                          <p:cBhvr>
                                            <p:cTn id="38" dur="1" fill="hold">
                                              <p:stCondLst>
                                                <p:cond delay="0"/>
                                              </p:stCondLst>
                                            </p:cTn>
                                            <p:tgtEl>
                                              <p:spTgt spid="8203"/>
                                            </p:tgtEl>
                                            <p:attrNameLst>
                                              <p:attrName>style.visibility</p:attrName>
                                            </p:attrNameLst>
                                          </p:cBhvr>
                                          <p:to>
                                            <p:strVal val="visible"/>
                                          </p:to>
                                        </p:set>
                                        <p:anim calcmode="lin" valueType="num">
                                          <p:cBhvr>
                                            <p:cTn id="39" dur="300" fill="hold"/>
                                            <p:tgtEl>
                                              <p:spTgt spid="8203"/>
                                            </p:tgtEl>
                                            <p:attrNameLst>
                                              <p:attrName>ppt_w</p:attrName>
                                            </p:attrNameLst>
                                          </p:cBhvr>
                                          <p:tavLst>
                                            <p:tav tm="0">
                                              <p:val>
                                                <p:fltVal val="0"/>
                                              </p:val>
                                            </p:tav>
                                            <p:tav tm="100000">
                                              <p:val>
                                                <p:strVal val="#ppt_w"/>
                                              </p:val>
                                            </p:tav>
                                          </p:tavLst>
                                        </p:anim>
                                        <p:anim calcmode="lin" valueType="num">
                                          <p:cBhvr>
                                            <p:cTn id="40" dur="300" fill="hold"/>
                                            <p:tgtEl>
                                              <p:spTgt spid="8203"/>
                                            </p:tgtEl>
                                            <p:attrNameLst>
                                              <p:attrName>ppt_h</p:attrName>
                                            </p:attrNameLst>
                                          </p:cBhvr>
                                          <p:tavLst>
                                            <p:tav tm="0">
                                              <p:val>
                                                <p:fltVal val="0"/>
                                              </p:val>
                                            </p:tav>
                                            <p:tav tm="100000">
                                              <p:val>
                                                <p:strVal val="#ppt_h"/>
                                              </p:val>
                                            </p:tav>
                                          </p:tavLst>
                                        </p:anim>
                                        <p:animEffect transition="in" filter="fade">
                                          <p:cBhvr>
                                            <p:cTn id="41" dur="300"/>
                                            <p:tgtEl>
                                              <p:spTgt spid="8203"/>
                                            </p:tgtEl>
                                          </p:cBhvr>
                                        </p:animEffect>
                                      </p:childTnLst>
                                    </p:cTn>
                                  </p:par>
                                  <p:par>
                                    <p:cTn id="42" presetID="6" presetClass="emph" presetSubtype="0" autoRev="1" fill="hold" grpId="1" nodeType="withEffect">
                                      <p:stCondLst>
                                        <p:cond delay="1200"/>
                                      </p:stCondLst>
                                      <p:childTnLst>
                                        <p:animScale>
                                          <p:cBhvr>
                                            <p:cTn id="43" dur="150" fill="hold"/>
                                            <p:tgtEl>
                                              <p:spTgt spid="8203"/>
                                            </p:tgtEl>
                                          </p:cBhvr>
                                          <p:by x="110000" y="110000"/>
                                        </p:animScale>
                                      </p:childTnLst>
                                    </p:cTn>
                                  </p:par>
                                  <p:par>
                                    <p:cTn id="44" presetID="53" presetClass="entr" presetSubtype="16" fill="hold" grpId="0" nodeType="withEffect">
                                      <p:stCondLst>
                                        <p:cond delay="1000"/>
                                      </p:stCondLst>
                                      <p:childTnLst>
                                        <p:set>
                                          <p:cBhvr>
                                            <p:cTn id="45" dur="1" fill="hold">
                                              <p:stCondLst>
                                                <p:cond delay="0"/>
                                              </p:stCondLst>
                                            </p:cTn>
                                            <p:tgtEl>
                                              <p:spTgt spid="8204"/>
                                            </p:tgtEl>
                                            <p:attrNameLst>
                                              <p:attrName>style.visibility</p:attrName>
                                            </p:attrNameLst>
                                          </p:cBhvr>
                                          <p:to>
                                            <p:strVal val="visible"/>
                                          </p:to>
                                        </p:set>
                                        <p:anim calcmode="lin" valueType="num">
                                          <p:cBhvr>
                                            <p:cTn id="46" dur="300" fill="hold"/>
                                            <p:tgtEl>
                                              <p:spTgt spid="8204"/>
                                            </p:tgtEl>
                                            <p:attrNameLst>
                                              <p:attrName>ppt_w</p:attrName>
                                            </p:attrNameLst>
                                          </p:cBhvr>
                                          <p:tavLst>
                                            <p:tav tm="0">
                                              <p:val>
                                                <p:fltVal val="0"/>
                                              </p:val>
                                            </p:tav>
                                            <p:tav tm="100000">
                                              <p:val>
                                                <p:strVal val="#ppt_w"/>
                                              </p:val>
                                            </p:tav>
                                          </p:tavLst>
                                        </p:anim>
                                        <p:anim calcmode="lin" valueType="num">
                                          <p:cBhvr>
                                            <p:cTn id="47" dur="300" fill="hold"/>
                                            <p:tgtEl>
                                              <p:spTgt spid="8204"/>
                                            </p:tgtEl>
                                            <p:attrNameLst>
                                              <p:attrName>ppt_h</p:attrName>
                                            </p:attrNameLst>
                                          </p:cBhvr>
                                          <p:tavLst>
                                            <p:tav tm="0">
                                              <p:val>
                                                <p:fltVal val="0"/>
                                              </p:val>
                                            </p:tav>
                                            <p:tav tm="100000">
                                              <p:val>
                                                <p:strVal val="#ppt_h"/>
                                              </p:val>
                                            </p:tav>
                                          </p:tavLst>
                                        </p:anim>
                                        <p:animEffect transition="in" filter="fade">
                                          <p:cBhvr>
                                            <p:cTn id="48" dur="300"/>
                                            <p:tgtEl>
                                              <p:spTgt spid="8204"/>
                                            </p:tgtEl>
                                          </p:cBhvr>
                                        </p:animEffect>
                                      </p:childTnLst>
                                    </p:cTn>
                                  </p:par>
                                  <p:par>
                                    <p:cTn id="49" presetID="6" presetClass="emph" presetSubtype="0" autoRev="1" fill="hold" grpId="1" nodeType="withEffect">
                                      <p:stCondLst>
                                        <p:cond delay="1300"/>
                                      </p:stCondLst>
                                      <p:childTnLst>
                                        <p:animScale>
                                          <p:cBhvr>
                                            <p:cTn id="50" dur="150" fill="hold"/>
                                            <p:tgtEl>
                                              <p:spTgt spid="8204"/>
                                            </p:tgtEl>
                                          </p:cBhvr>
                                          <p:by x="110000" y="110000"/>
                                        </p:animScale>
                                      </p:childTnLst>
                                    </p:cTn>
                                  </p:par>
                                  <p:par>
                                    <p:cTn id="51" presetID="53" presetClass="entr" presetSubtype="16" fill="hold" nodeType="withEffect">
                                      <p:stCondLst>
                                        <p:cond delay="1100"/>
                                      </p:stCondLst>
                                      <p:childTnLst>
                                        <p:set>
                                          <p:cBhvr>
                                            <p:cTn id="52" dur="1" fill="hold">
                                              <p:stCondLst>
                                                <p:cond delay="0"/>
                                              </p:stCondLst>
                                            </p:cTn>
                                            <p:tgtEl>
                                              <p:spTgt spid="2"/>
                                            </p:tgtEl>
                                            <p:attrNameLst>
                                              <p:attrName>style.visibility</p:attrName>
                                            </p:attrNameLst>
                                          </p:cBhvr>
                                          <p:to>
                                            <p:strVal val="visible"/>
                                          </p:to>
                                        </p:set>
                                        <p:anim calcmode="lin" valueType="num">
                                          <p:cBhvr>
                                            <p:cTn id="53" dur="300" fill="hold"/>
                                            <p:tgtEl>
                                              <p:spTgt spid="2"/>
                                            </p:tgtEl>
                                            <p:attrNameLst>
                                              <p:attrName>ppt_w</p:attrName>
                                            </p:attrNameLst>
                                          </p:cBhvr>
                                          <p:tavLst>
                                            <p:tav tm="0">
                                              <p:val>
                                                <p:fltVal val="0"/>
                                              </p:val>
                                            </p:tav>
                                            <p:tav tm="100000">
                                              <p:val>
                                                <p:strVal val="#ppt_w"/>
                                              </p:val>
                                            </p:tav>
                                          </p:tavLst>
                                        </p:anim>
                                        <p:anim calcmode="lin" valueType="num">
                                          <p:cBhvr>
                                            <p:cTn id="54" dur="300" fill="hold"/>
                                            <p:tgtEl>
                                              <p:spTgt spid="2"/>
                                            </p:tgtEl>
                                            <p:attrNameLst>
                                              <p:attrName>ppt_h</p:attrName>
                                            </p:attrNameLst>
                                          </p:cBhvr>
                                          <p:tavLst>
                                            <p:tav tm="0">
                                              <p:val>
                                                <p:fltVal val="0"/>
                                              </p:val>
                                            </p:tav>
                                            <p:tav tm="100000">
                                              <p:val>
                                                <p:strVal val="#ppt_h"/>
                                              </p:val>
                                            </p:tav>
                                          </p:tavLst>
                                        </p:anim>
                                        <p:animEffect transition="in" filter="fade">
                                          <p:cBhvr>
                                            <p:cTn id="55" dur="300"/>
                                            <p:tgtEl>
                                              <p:spTgt spid="2"/>
                                            </p:tgtEl>
                                          </p:cBhvr>
                                        </p:animEffect>
                                      </p:childTnLst>
                                    </p:cTn>
                                  </p:par>
                                  <p:par>
                                    <p:cTn id="56" presetID="6" presetClass="emph" presetSubtype="0" autoRev="1" fill="hold" nodeType="withEffect">
                                      <p:stCondLst>
                                        <p:cond delay="1400"/>
                                      </p:stCondLst>
                                      <p:childTnLst>
                                        <p:animScale>
                                          <p:cBhvr>
                                            <p:cTn id="57" dur="150" fill="hold"/>
                                            <p:tgtEl>
                                              <p:spTgt spid="2"/>
                                            </p:tgtEl>
                                          </p:cBhvr>
                                          <p:by x="110000" y="110000"/>
                                        </p:animScale>
                                      </p:childTnLst>
                                    </p:cTn>
                                  </p:par>
                                  <p:par>
                                    <p:cTn id="58" presetID="22" presetClass="entr" presetSubtype="2" fill="hold" grpId="0" nodeType="withEffect">
                                      <p:stCondLst>
                                        <p:cond delay="1400"/>
                                      </p:stCondLst>
                                      <p:childTnLst>
                                        <p:set>
                                          <p:cBhvr>
                                            <p:cTn id="59" dur="1" fill="hold">
                                              <p:stCondLst>
                                                <p:cond delay="0"/>
                                              </p:stCondLst>
                                            </p:cTn>
                                            <p:tgtEl>
                                              <p:spTgt spid="8198"/>
                                            </p:tgtEl>
                                            <p:attrNameLst>
                                              <p:attrName>style.visibility</p:attrName>
                                            </p:attrNameLst>
                                          </p:cBhvr>
                                          <p:to>
                                            <p:strVal val="visible"/>
                                          </p:to>
                                        </p:set>
                                        <p:animEffect transition="in" filter="wipe(right)">
                                          <p:cBhvr>
                                            <p:cTn id="60" dur="500"/>
                                            <p:tgtEl>
                                              <p:spTgt spid="8198"/>
                                            </p:tgtEl>
                                          </p:cBhvr>
                                        </p:animEffect>
                                      </p:childTnLst>
                                    </p:cTn>
                                  </p:par>
                                  <p:par>
                                    <p:cTn id="61" presetID="2" presetClass="entr" presetSubtype="8" fill="hold" grpId="0" nodeType="withEffect" p14:presetBounceEnd="60000">
                                      <p:stCondLst>
                                        <p:cond delay="1500"/>
                                      </p:stCondLst>
                                      <p:childTnLst>
                                        <p:set>
                                          <p:cBhvr>
                                            <p:cTn id="62" dur="1" fill="hold">
                                              <p:stCondLst>
                                                <p:cond delay="0"/>
                                              </p:stCondLst>
                                            </p:cTn>
                                            <p:tgtEl>
                                              <p:spTgt spid="8194"/>
                                            </p:tgtEl>
                                            <p:attrNameLst>
                                              <p:attrName>style.visibility</p:attrName>
                                            </p:attrNameLst>
                                          </p:cBhvr>
                                          <p:to>
                                            <p:strVal val="visible"/>
                                          </p:to>
                                        </p:set>
                                        <p:anim calcmode="lin" valueType="num" p14:bounceEnd="60000">
                                          <p:cBhvr additive="base">
                                            <p:cTn id="63" dur="750" fill="hold"/>
                                            <p:tgtEl>
                                              <p:spTgt spid="8194"/>
                                            </p:tgtEl>
                                            <p:attrNameLst>
                                              <p:attrName>ppt_x</p:attrName>
                                            </p:attrNameLst>
                                          </p:cBhvr>
                                          <p:tavLst>
                                            <p:tav tm="0">
                                              <p:val>
                                                <p:strVal val="0-#ppt_w/2"/>
                                              </p:val>
                                            </p:tav>
                                            <p:tav tm="100000">
                                              <p:val>
                                                <p:strVal val="#ppt_x"/>
                                              </p:val>
                                            </p:tav>
                                          </p:tavLst>
                                        </p:anim>
                                        <p:anim calcmode="lin" valueType="num" p14:bounceEnd="60000">
                                          <p:cBhvr additive="base">
                                            <p:cTn id="64" dur="750" fill="hold"/>
                                            <p:tgtEl>
                                              <p:spTgt spid="8194"/>
                                            </p:tgtEl>
                                            <p:attrNameLst>
                                              <p:attrName>ppt_y</p:attrName>
                                            </p:attrNameLst>
                                          </p:cBhvr>
                                          <p:tavLst>
                                            <p:tav tm="0">
                                              <p:val>
                                                <p:strVal val="#ppt_y"/>
                                              </p:val>
                                            </p:tav>
                                            <p:tav tm="100000">
                                              <p:val>
                                                <p:strVal val="#ppt_y"/>
                                              </p:val>
                                            </p:tav>
                                          </p:tavLst>
                                        </p:anim>
                                      </p:childTnLst>
                                    </p:cTn>
                                  </p:par>
                                  <p:par>
                                    <p:cTn id="65" presetID="53" presetClass="entr" presetSubtype="16" fill="hold" grpId="0" nodeType="withEffect">
                                      <p:stCondLst>
                                        <p:cond delay="1400"/>
                                      </p:stCondLst>
                                      <p:childTnLst>
                                        <p:set>
                                          <p:cBhvr>
                                            <p:cTn id="66" dur="1" fill="hold">
                                              <p:stCondLst>
                                                <p:cond delay="0"/>
                                              </p:stCondLst>
                                            </p:cTn>
                                            <p:tgtEl>
                                              <p:spTgt spid="8201"/>
                                            </p:tgtEl>
                                            <p:attrNameLst>
                                              <p:attrName>style.visibility</p:attrName>
                                            </p:attrNameLst>
                                          </p:cBhvr>
                                          <p:to>
                                            <p:strVal val="visible"/>
                                          </p:to>
                                        </p:set>
                                        <p:anim calcmode="lin" valueType="num">
                                          <p:cBhvr>
                                            <p:cTn id="67" dur="300" fill="hold"/>
                                            <p:tgtEl>
                                              <p:spTgt spid="8201"/>
                                            </p:tgtEl>
                                            <p:attrNameLst>
                                              <p:attrName>ppt_w</p:attrName>
                                            </p:attrNameLst>
                                          </p:cBhvr>
                                          <p:tavLst>
                                            <p:tav tm="0">
                                              <p:val>
                                                <p:fltVal val="0"/>
                                              </p:val>
                                            </p:tav>
                                            <p:tav tm="100000">
                                              <p:val>
                                                <p:strVal val="#ppt_w"/>
                                              </p:val>
                                            </p:tav>
                                          </p:tavLst>
                                        </p:anim>
                                        <p:anim calcmode="lin" valueType="num">
                                          <p:cBhvr>
                                            <p:cTn id="68" dur="300" fill="hold"/>
                                            <p:tgtEl>
                                              <p:spTgt spid="8201"/>
                                            </p:tgtEl>
                                            <p:attrNameLst>
                                              <p:attrName>ppt_h</p:attrName>
                                            </p:attrNameLst>
                                          </p:cBhvr>
                                          <p:tavLst>
                                            <p:tav tm="0">
                                              <p:val>
                                                <p:fltVal val="0"/>
                                              </p:val>
                                            </p:tav>
                                            <p:tav tm="100000">
                                              <p:val>
                                                <p:strVal val="#ppt_h"/>
                                              </p:val>
                                            </p:tav>
                                          </p:tavLst>
                                        </p:anim>
                                        <p:animEffect transition="in" filter="fade">
                                          <p:cBhvr>
                                            <p:cTn id="69" dur="300"/>
                                            <p:tgtEl>
                                              <p:spTgt spid="8201"/>
                                            </p:tgtEl>
                                          </p:cBhvr>
                                        </p:animEffect>
                                      </p:childTnLst>
                                    </p:cTn>
                                  </p:par>
                                  <p:par>
                                    <p:cTn id="70" presetID="6" presetClass="emph" presetSubtype="0" autoRev="1" fill="hold" grpId="1" nodeType="withEffect">
                                      <p:stCondLst>
                                        <p:cond delay="1700"/>
                                      </p:stCondLst>
                                      <p:childTnLst>
                                        <p:animScale>
                                          <p:cBhvr>
                                            <p:cTn id="71" dur="150" fill="hold"/>
                                            <p:tgtEl>
                                              <p:spTgt spid="8201"/>
                                            </p:tgtEl>
                                          </p:cBhvr>
                                          <p:by x="110000" y="110000"/>
                                        </p:animScale>
                                      </p:childTnLst>
                                    </p:cTn>
                                  </p:par>
                                  <p:par>
                                    <p:cTn id="72" presetID="53" presetClass="entr" presetSubtype="16" fill="hold" grpId="0" nodeType="withEffect">
                                      <p:stCondLst>
                                        <p:cond delay="1500"/>
                                      </p:stCondLst>
                                      <p:childTnLst>
                                        <p:set>
                                          <p:cBhvr>
                                            <p:cTn id="73" dur="1" fill="hold">
                                              <p:stCondLst>
                                                <p:cond delay="0"/>
                                              </p:stCondLst>
                                            </p:cTn>
                                            <p:tgtEl>
                                              <p:spTgt spid="8202"/>
                                            </p:tgtEl>
                                            <p:attrNameLst>
                                              <p:attrName>style.visibility</p:attrName>
                                            </p:attrNameLst>
                                          </p:cBhvr>
                                          <p:to>
                                            <p:strVal val="visible"/>
                                          </p:to>
                                        </p:set>
                                        <p:anim calcmode="lin" valueType="num">
                                          <p:cBhvr>
                                            <p:cTn id="74" dur="300" fill="hold"/>
                                            <p:tgtEl>
                                              <p:spTgt spid="8202"/>
                                            </p:tgtEl>
                                            <p:attrNameLst>
                                              <p:attrName>ppt_w</p:attrName>
                                            </p:attrNameLst>
                                          </p:cBhvr>
                                          <p:tavLst>
                                            <p:tav tm="0">
                                              <p:val>
                                                <p:fltVal val="0"/>
                                              </p:val>
                                            </p:tav>
                                            <p:tav tm="100000">
                                              <p:val>
                                                <p:strVal val="#ppt_w"/>
                                              </p:val>
                                            </p:tav>
                                          </p:tavLst>
                                        </p:anim>
                                        <p:anim calcmode="lin" valueType="num">
                                          <p:cBhvr>
                                            <p:cTn id="75" dur="300" fill="hold"/>
                                            <p:tgtEl>
                                              <p:spTgt spid="8202"/>
                                            </p:tgtEl>
                                            <p:attrNameLst>
                                              <p:attrName>ppt_h</p:attrName>
                                            </p:attrNameLst>
                                          </p:cBhvr>
                                          <p:tavLst>
                                            <p:tav tm="0">
                                              <p:val>
                                                <p:fltVal val="0"/>
                                              </p:val>
                                            </p:tav>
                                            <p:tav tm="100000">
                                              <p:val>
                                                <p:strVal val="#ppt_h"/>
                                              </p:val>
                                            </p:tav>
                                          </p:tavLst>
                                        </p:anim>
                                        <p:animEffect transition="in" filter="fade">
                                          <p:cBhvr>
                                            <p:cTn id="76" dur="300"/>
                                            <p:tgtEl>
                                              <p:spTgt spid="8202"/>
                                            </p:tgtEl>
                                          </p:cBhvr>
                                        </p:animEffect>
                                      </p:childTnLst>
                                    </p:cTn>
                                  </p:par>
                                  <p:par>
                                    <p:cTn id="77" presetID="6" presetClass="emph" presetSubtype="0" autoRev="1" fill="hold" grpId="1" nodeType="withEffect">
                                      <p:stCondLst>
                                        <p:cond delay="1800"/>
                                      </p:stCondLst>
                                      <p:childTnLst>
                                        <p:animScale>
                                          <p:cBhvr>
                                            <p:cTn id="78" dur="150" fill="hold"/>
                                            <p:tgtEl>
                                              <p:spTgt spid="8202"/>
                                            </p:tgtEl>
                                          </p:cBhvr>
                                          <p:by x="110000" y="110000"/>
                                        </p:animScale>
                                      </p:childTnLst>
                                    </p:cTn>
                                  </p:par>
                                  <p:par>
                                    <p:cTn id="79" presetID="53" presetClass="entr" presetSubtype="16" fill="hold" grpId="0" nodeType="withEffect">
                                      <p:stCondLst>
                                        <p:cond delay="1600"/>
                                      </p:stCondLst>
                                      <p:childTnLst>
                                        <p:set>
                                          <p:cBhvr>
                                            <p:cTn id="80" dur="1" fill="hold">
                                              <p:stCondLst>
                                                <p:cond delay="0"/>
                                              </p:stCondLst>
                                            </p:cTn>
                                            <p:tgtEl>
                                              <p:spTgt spid="8207"/>
                                            </p:tgtEl>
                                            <p:attrNameLst>
                                              <p:attrName>style.visibility</p:attrName>
                                            </p:attrNameLst>
                                          </p:cBhvr>
                                          <p:to>
                                            <p:strVal val="visible"/>
                                          </p:to>
                                        </p:set>
                                        <p:anim calcmode="lin" valueType="num">
                                          <p:cBhvr>
                                            <p:cTn id="81" dur="300" fill="hold"/>
                                            <p:tgtEl>
                                              <p:spTgt spid="8207"/>
                                            </p:tgtEl>
                                            <p:attrNameLst>
                                              <p:attrName>ppt_w</p:attrName>
                                            </p:attrNameLst>
                                          </p:cBhvr>
                                          <p:tavLst>
                                            <p:tav tm="0">
                                              <p:val>
                                                <p:fltVal val="0"/>
                                              </p:val>
                                            </p:tav>
                                            <p:tav tm="100000">
                                              <p:val>
                                                <p:strVal val="#ppt_w"/>
                                              </p:val>
                                            </p:tav>
                                          </p:tavLst>
                                        </p:anim>
                                        <p:anim calcmode="lin" valueType="num">
                                          <p:cBhvr>
                                            <p:cTn id="82" dur="300" fill="hold"/>
                                            <p:tgtEl>
                                              <p:spTgt spid="8207"/>
                                            </p:tgtEl>
                                            <p:attrNameLst>
                                              <p:attrName>ppt_h</p:attrName>
                                            </p:attrNameLst>
                                          </p:cBhvr>
                                          <p:tavLst>
                                            <p:tav tm="0">
                                              <p:val>
                                                <p:fltVal val="0"/>
                                              </p:val>
                                            </p:tav>
                                            <p:tav tm="100000">
                                              <p:val>
                                                <p:strVal val="#ppt_h"/>
                                              </p:val>
                                            </p:tav>
                                          </p:tavLst>
                                        </p:anim>
                                        <p:animEffect transition="in" filter="fade">
                                          <p:cBhvr>
                                            <p:cTn id="83" dur="300"/>
                                            <p:tgtEl>
                                              <p:spTgt spid="8207"/>
                                            </p:tgtEl>
                                          </p:cBhvr>
                                        </p:animEffect>
                                      </p:childTnLst>
                                    </p:cTn>
                                  </p:par>
                                  <p:par>
                                    <p:cTn id="84" presetID="6" presetClass="emph" presetSubtype="0" autoRev="1" fill="hold" grpId="1" nodeType="withEffect">
                                      <p:stCondLst>
                                        <p:cond delay="1900"/>
                                      </p:stCondLst>
                                      <p:childTnLst>
                                        <p:animScale>
                                          <p:cBhvr>
                                            <p:cTn id="85" dur="150" fill="hold"/>
                                            <p:tgtEl>
                                              <p:spTgt spid="8207"/>
                                            </p:tgtEl>
                                          </p:cBhvr>
                                          <p:by x="110000" y="110000"/>
                                        </p:animScale>
                                      </p:childTnLst>
                                    </p:cTn>
                                  </p:par>
                                  <p:par>
                                    <p:cTn id="86" presetID="22" presetClass="entr" presetSubtype="8" fill="hold" grpId="0" nodeType="withEffect">
                                      <p:stCondLst>
                                        <p:cond delay="1900"/>
                                      </p:stCondLst>
                                      <p:childTnLst>
                                        <p:set>
                                          <p:cBhvr>
                                            <p:cTn id="87" dur="1" fill="hold">
                                              <p:stCondLst>
                                                <p:cond delay="0"/>
                                              </p:stCondLst>
                                            </p:cTn>
                                            <p:tgtEl>
                                              <p:spTgt spid="8199"/>
                                            </p:tgtEl>
                                            <p:attrNameLst>
                                              <p:attrName>style.visibility</p:attrName>
                                            </p:attrNameLst>
                                          </p:cBhvr>
                                          <p:to>
                                            <p:strVal val="visible"/>
                                          </p:to>
                                        </p:set>
                                        <p:animEffect transition="in" filter="wipe(left)">
                                          <p:cBhvr>
                                            <p:cTn id="88" dur="500"/>
                                            <p:tgtEl>
                                              <p:spTgt spid="8199"/>
                                            </p:tgtEl>
                                          </p:cBhvr>
                                        </p:animEffect>
                                      </p:childTnLst>
                                    </p:cTn>
                                  </p:par>
                                  <p:par>
                                    <p:cTn id="89" presetID="2" presetClass="entr" presetSubtype="2" fill="hold" grpId="0" nodeType="withEffect" p14:presetBounceEnd="60000">
                                      <p:stCondLst>
                                        <p:cond delay="2000"/>
                                      </p:stCondLst>
                                      <p:childTnLst>
                                        <p:set>
                                          <p:cBhvr>
                                            <p:cTn id="90" dur="1" fill="hold">
                                              <p:stCondLst>
                                                <p:cond delay="0"/>
                                              </p:stCondLst>
                                            </p:cTn>
                                            <p:tgtEl>
                                              <p:spTgt spid="8196"/>
                                            </p:tgtEl>
                                            <p:attrNameLst>
                                              <p:attrName>style.visibility</p:attrName>
                                            </p:attrNameLst>
                                          </p:cBhvr>
                                          <p:to>
                                            <p:strVal val="visible"/>
                                          </p:to>
                                        </p:set>
                                        <p:anim calcmode="lin" valueType="num" p14:bounceEnd="60000">
                                          <p:cBhvr additive="base">
                                            <p:cTn id="91" dur="750" fill="hold"/>
                                            <p:tgtEl>
                                              <p:spTgt spid="8196"/>
                                            </p:tgtEl>
                                            <p:attrNameLst>
                                              <p:attrName>ppt_x</p:attrName>
                                            </p:attrNameLst>
                                          </p:cBhvr>
                                          <p:tavLst>
                                            <p:tav tm="0">
                                              <p:val>
                                                <p:strVal val="1+#ppt_w/2"/>
                                              </p:val>
                                            </p:tav>
                                            <p:tav tm="100000">
                                              <p:val>
                                                <p:strVal val="#ppt_x"/>
                                              </p:val>
                                            </p:tav>
                                          </p:tavLst>
                                        </p:anim>
                                        <p:anim calcmode="lin" valueType="num" p14:bounceEnd="60000">
                                          <p:cBhvr additive="base">
                                            <p:cTn id="92" dur="750" fill="hold"/>
                                            <p:tgtEl>
                                              <p:spTgt spid="819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p:bldP spid="8196" grpId="0"/>
          <p:bldP spid="8197" grpId="0" animBg="1"/>
          <p:bldP spid="8198" grpId="0" animBg="1"/>
          <p:bldP spid="8199" grpId="0" animBg="1"/>
          <p:bldP spid="8200" grpId="0" animBg="1"/>
          <p:bldP spid="8201" grpId="0" animBg="1"/>
          <p:bldP spid="8201" grpId="1" animBg="1"/>
          <p:bldP spid="8202" grpId="0" animBg="1"/>
          <p:bldP spid="8202" grpId="1" animBg="1"/>
          <p:bldP spid="8203" grpId="0" animBg="1"/>
          <p:bldP spid="8203" grpId="1" animBg="1"/>
          <p:bldP spid="8204" grpId="0" animBg="1"/>
          <p:bldP spid="8204" grpId="1" animBg="1"/>
          <p:bldP spid="8205" grpId="0" animBg="1"/>
          <p:bldP spid="8205" grpId="1" animBg="1"/>
          <p:bldP spid="8206" grpId="0" animBg="1"/>
          <p:bldP spid="8206" grpId="1" animBg="1"/>
          <p:bldP spid="8207" grpId="0" animBg="1"/>
          <p:bldP spid="8207" grpId="1" animBg="1"/>
          <p:bldP spid="8208" grpId="0" animBg="1"/>
          <p:bldP spid="8208" grpId="1"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8200"/>
                                            </p:tgtEl>
                                            <p:attrNameLst>
                                              <p:attrName>style.visibility</p:attrName>
                                            </p:attrNameLst>
                                          </p:cBhvr>
                                          <p:to>
                                            <p:strVal val="visible"/>
                                          </p:to>
                                        </p:set>
                                        <p:anim calcmode="lin" valueType="num">
                                          <p:cBhvr additive="base">
                                            <p:cTn id="7" dur="750" fill="hold"/>
                                            <p:tgtEl>
                                              <p:spTgt spid="8200"/>
                                            </p:tgtEl>
                                            <p:attrNameLst>
                                              <p:attrName>ppt_x</p:attrName>
                                            </p:attrNameLst>
                                          </p:cBhvr>
                                          <p:tavLst>
                                            <p:tav tm="0">
                                              <p:val>
                                                <p:strVal val="#ppt_x"/>
                                              </p:val>
                                            </p:tav>
                                            <p:tav tm="100000">
                                              <p:val>
                                                <p:strVal val="#ppt_x"/>
                                              </p:val>
                                            </p:tav>
                                          </p:tavLst>
                                        </p:anim>
                                        <p:anim calcmode="lin" valueType="num">
                                          <p:cBhvr additive="base">
                                            <p:cTn id="8" dur="750" fill="hold"/>
                                            <p:tgtEl>
                                              <p:spTgt spid="8200"/>
                                            </p:tgtEl>
                                            <p:attrNameLst>
                                              <p:attrName>ppt_y</p:attrName>
                                            </p:attrNameLst>
                                          </p:cBhvr>
                                          <p:tavLst>
                                            <p:tav tm="0">
                                              <p:val>
                                                <p:strVal val="1+#ppt_h/2"/>
                                              </p:val>
                                            </p:tav>
                                            <p:tav tm="100000">
                                              <p:val>
                                                <p:strVal val="#ppt_y"/>
                                              </p:val>
                                            </p:tav>
                                          </p:tavLst>
                                        </p:anim>
                                      </p:childTnLst>
                                    </p:cTn>
                                  </p:par>
                                  <p:par>
                                    <p:cTn id="9" presetID="53" presetClass="entr" presetSubtype="16" fill="hold" grpId="0" nodeType="withEffect">
                                      <p:stCondLst>
                                        <p:cond delay="400"/>
                                      </p:stCondLst>
                                      <p:childTnLst>
                                        <p:set>
                                          <p:cBhvr>
                                            <p:cTn id="10" dur="1" fill="hold">
                                              <p:stCondLst>
                                                <p:cond delay="0"/>
                                              </p:stCondLst>
                                            </p:cTn>
                                            <p:tgtEl>
                                              <p:spTgt spid="8205"/>
                                            </p:tgtEl>
                                            <p:attrNameLst>
                                              <p:attrName>style.visibility</p:attrName>
                                            </p:attrNameLst>
                                          </p:cBhvr>
                                          <p:to>
                                            <p:strVal val="visible"/>
                                          </p:to>
                                        </p:set>
                                        <p:anim calcmode="lin" valueType="num">
                                          <p:cBhvr>
                                            <p:cTn id="11" dur="300" fill="hold"/>
                                            <p:tgtEl>
                                              <p:spTgt spid="8205"/>
                                            </p:tgtEl>
                                            <p:attrNameLst>
                                              <p:attrName>ppt_w</p:attrName>
                                            </p:attrNameLst>
                                          </p:cBhvr>
                                          <p:tavLst>
                                            <p:tav tm="0">
                                              <p:val>
                                                <p:fltVal val="0"/>
                                              </p:val>
                                            </p:tav>
                                            <p:tav tm="100000">
                                              <p:val>
                                                <p:strVal val="#ppt_w"/>
                                              </p:val>
                                            </p:tav>
                                          </p:tavLst>
                                        </p:anim>
                                        <p:anim calcmode="lin" valueType="num">
                                          <p:cBhvr>
                                            <p:cTn id="12" dur="300" fill="hold"/>
                                            <p:tgtEl>
                                              <p:spTgt spid="8205"/>
                                            </p:tgtEl>
                                            <p:attrNameLst>
                                              <p:attrName>ppt_h</p:attrName>
                                            </p:attrNameLst>
                                          </p:cBhvr>
                                          <p:tavLst>
                                            <p:tav tm="0">
                                              <p:val>
                                                <p:fltVal val="0"/>
                                              </p:val>
                                            </p:tav>
                                            <p:tav tm="100000">
                                              <p:val>
                                                <p:strVal val="#ppt_h"/>
                                              </p:val>
                                            </p:tav>
                                          </p:tavLst>
                                        </p:anim>
                                        <p:animEffect transition="in" filter="fade">
                                          <p:cBhvr>
                                            <p:cTn id="13" dur="300"/>
                                            <p:tgtEl>
                                              <p:spTgt spid="8205"/>
                                            </p:tgtEl>
                                          </p:cBhvr>
                                        </p:animEffect>
                                      </p:childTnLst>
                                    </p:cTn>
                                  </p:par>
                                  <p:par>
                                    <p:cTn id="14" presetID="6" presetClass="emph" presetSubtype="0" autoRev="1" fill="hold" grpId="1" nodeType="withEffect">
                                      <p:stCondLst>
                                        <p:cond delay="700"/>
                                      </p:stCondLst>
                                      <p:childTnLst>
                                        <p:animScale>
                                          <p:cBhvr>
                                            <p:cTn id="15" dur="150" fill="hold"/>
                                            <p:tgtEl>
                                              <p:spTgt spid="8205"/>
                                            </p:tgtEl>
                                          </p:cBhvr>
                                          <p:by x="110000" y="110000"/>
                                        </p:animScale>
                                      </p:childTnLst>
                                    </p:cTn>
                                  </p:par>
                                  <p:par>
                                    <p:cTn id="16" presetID="53" presetClass="entr" presetSubtype="16" fill="hold" grpId="0" nodeType="withEffect">
                                      <p:stCondLst>
                                        <p:cond delay="500"/>
                                      </p:stCondLst>
                                      <p:childTnLst>
                                        <p:set>
                                          <p:cBhvr>
                                            <p:cTn id="17" dur="1" fill="hold">
                                              <p:stCondLst>
                                                <p:cond delay="0"/>
                                              </p:stCondLst>
                                            </p:cTn>
                                            <p:tgtEl>
                                              <p:spTgt spid="8206"/>
                                            </p:tgtEl>
                                            <p:attrNameLst>
                                              <p:attrName>style.visibility</p:attrName>
                                            </p:attrNameLst>
                                          </p:cBhvr>
                                          <p:to>
                                            <p:strVal val="visible"/>
                                          </p:to>
                                        </p:set>
                                        <p:anim calcmode="lin" valueType="num">
                                          <p:cBhvr>
                                            <p:cTn id="18" dur="300" fill="hold"/>
                                            <p:tgtEl>
                                              <p:spTgt spid="8206"/>
                                            </p:tgtEl>
                                            <p:attrNameLst>
                                              <p:attrName>ppt_w</p:attrName>
                                            </p:attrNameLst>
                                          </p:cBhvr>
                                          <p:tavLst>
                                            <p:tav tm="0">
                                              <p:val>
                                                <p:fltVal val="0"/>
                                              </p:val>
                                            </p:tav>
                                            <p:tav tm="100000">
                                              <p:val>
                                                <p:strVal val="#ppt_w"/>
                                              </p:val>
                                            </p:tav>
                                          </p:tavLst>
                                        </p:anim>
                                        <p:anim calcmode="lin" valueType="num">
                                          <p:cBhvr>
                                            <p:cTn id="19" dur="300" fill="hold"/>
                                            <p:tgtEl>
                                              <p:spTgt spid="8206"/>
                                            </p:tgtEl>
                                            <p:attrNameLst>
                                              <p:attrName>ppt_h</p:attrName>
                                            </p:attrNameLst>
                                          </p:cBhvr>
                                          <p:tavLst>
                                            <p:tav tm="0">
                                              <p:val>
                                                <p:fltVal val="0"/>
                                              </p:val>
                                            </p:tav>
                                            <p:tav tm="100000">
                                              <p:val>
                                                <p:strVal val="#ppt_h"/>
                                              </p:val>
                                            </p:tav>
                                          </p:tavLst>
                                        </p:anim>
                                        <p:animEffect transition="in" filter="fade">
                                          <p:cBhvr>
                                            <p:cTn id="20" dur="300"/>
                                            <p:tgtEl>
                                              <p:spTgt spid="8206"/>
                                            </p:tgtEl>
                                          </p:cBhvr>
                                        </p:animEffect>
                                      </p:childTnLst>
                                    </p:cTn>
                                  </p:par>
                                  <p:par>
                                    <p:cTn id="21" presetID="6" presetClass="emph" presetSubtype="0" autoRev="1" fill="hold" grpId="1" nodeType="withEffect">
                                      <p:stCondLst>
                                        <p:cond delay="800"/>
                                      </p:stCondLst>
                                      <p:childTnLst>
                                        <p:animScale>
                                          <p:cBhvr>
                                            <p:cTn id="22" dur="150" fill="hold"/>
                                            <p:tgtEl>
                                              <p:spTgt spid="8206"/>
                                            </p:tgtEl>
                                          </p:cBhvr>
                                          <p:by x="110000" y="110000"/>
                                        </p:animScale>
                                      </p:childTnLst>
                                    </p:cTn>
                                  </p:par>
                                  <p:par>
                                    <p:cTn id="23" presetID="53" presetClass="entr" presetSubtype="16" fill="hold" grpId="0" nodeType="withEffect">
                                      <p:stCondLst>
                                        <p:cond delay="600"/>
                                      </p:stCondLst>
                                      <p:childTnLst>
                                        <p:set>
                                          <p:cBhvr>
                                            <p:cTn id="24" dur="1" fill="hold">
                                              <p:stCondLst>
                                                <p:cond delay="0"/>
                                              </p:stCondLst>
                                            </p:cTn>
                                            <p:tgtEl>
                                              <p:spTgt spid="8208"/>
                                            </p:tgtEl>
                                            <p:attrNameLst>
                                              <p:attrName>style.visibility</p:attrName>
                                            </p:attrNameLst>
                                          </p:cBhvr>
                                          <p:to>
                                            <p:strVal val="visible"/>
                                          </p:to>
                                        </p:set>
                                        <p:anim calcmode="lin" valueType="num">
                                          <p:cBhvr>
                                            <p:cTn id="25" dur="300" fill="hold"/>
                                            <p:tgtEl>
                                              <p:spTgt spid="8208"/>
                                            </p:tgtEl>
                                            <p:attrNameLst>
                                              <p:attrName>ppt_w</p:attrName>
                                            </p:attrNameLst>
                                          </p:cBhvr>
                                          <p:tavLst>
                                            <p:tav tm="0">
                                              <p:val>
                                                <p:fltVal val="0"/>
                                              </p:val>
                                            </p:tav>
                                            <p:tav tm="100000">
                                              <p:val>
                                                <p:strVal val="#ppt_w"/>
                                              </p:val>
                                            </p:tav>
                                          </p:tavLst>
                                        </p:anim>
                                        <p:anim calcmode="lin" valueType="num">
                                          <p:cBhvr>
                                            <p:cTn id="26" dur="300" fill="hold"/>
                                            <p:tgtEl>
                                              <p:spTgt spid="8208"/>
                                            </p:tgtEl>
                                            <p:attrNameLst>
                                              <p:attrName>ppt_h</p:attrName>
                                            </p:attrNameLst>
                                          </p:cBhvr>
                                          <p:tavLst>
                                            <p:tav tm="0">
                                              <p:val>
                                                <p:fltVal val="0"/>
                                              </p:val>
                                            </p:tav>
                                            <p:tav tm="100000">
                                              <p:val>
                                                <p:strVal val="#ppt_h"/>
                                              </p:val>
                                            </p:tav>
                                          </p:tavLst>
                                        </p:anim>
                                        <p:animEffect transition="in" filter="fade">
                                          <p:cBhvr>
                                            <p:cTn id="27" dur="300"/>
                                            <p:tgtEl>
                                              <p:spTgt spid="8208"/>
                                            </p:tgtEl>
                                          </p:cBhvr>
                                        </p:animEffect>
                                      </p:childTnLst>
                                    </p:cTn>
                                  </p:par>
                                  <p:par>
                                    <p:cTn id="28" presetID="6" presetClass="emph" presetSubtype="0" autoRev="1" fill="hold" grpId="1" nodeType="withEffect">
                                      <p:stCondLst>
                                        <p:cond delay="900"/>
                                      </p:stCondLst>
                                      <p:childTnLst>
                                        <p:animScale>
                                          <p:cBhvr>
                                            <p:cTn id="29" dur="150" fill="hold"/>
                                            <p:tgtEl>
                                              <p:spTgt spid="8208"/>
                                            </p:tgtEl>
                                          </p:cBhvr>
                                          <p:by x="110000" y="110000"/>
                                        </p:animScale>
                                      </p:childTnLst>
                                    </p:cTn>
                                  </p:par>
                                  <p:par>
                                    <p:cTn id="30" presetID="22" presetClass="entr" presetSubtype="2" fill="hold" grpId="0" nodeType="withEffect">
                                      <p:stCondLst>
                                        <p:cond delay="900"/>
                                      </p:stCondLst>
                                      <p:childTnLst>
                                        <p:set>
                                          <p:cBhvr>
                                            <p:cTn id="31" dur="1" fill="hold">
                                              <p:stCondLst>
                                                <p:cond delay="0"/>
                                              </p:stCondLst>
                                            </p:cTn>
                                            <p:tgtEl>
                                              <p:spTgt spid="8197"/>
                                            </p:tgtEl>
                                            <p:attrNameLst>
                                              <p:attrName>style.visibility</p:attrName>
                                            </p:attrNameLst>
                                          </p:cBhvr>
                                          <p:to>
                                            <p:strVal val="visible"/>
                                          </p:to>
                                        </p:set>
                                        <p:animEffect transition="in" filter="wipe(right)">
                                          <p:cBhvr>
                                            <p:cTn id="32" dur="500"/>
                                            <p:tgtEl>
                                              <p:spTgt spid="8197"/>
                                            </p:tgtEl>
                                          </p:cBhvr>
                                        </p:animEffect>
                                      </p:childTnLst>
                                    </p:cTn>
                                  </p:par>
                                  <p:par>
                                    <p:cTn id="33" presetID="2" presetClass="entr" presetSubtype="8" fill="hold" grpId="0" nodeType="withEffect">
                                      <p:stCondLst>
                                        <p:cond delay="1000"/>
                                      </p:stCondLst>
                                      <p:childTnLst>
                                        <p:set>
                                          <p:cBhvr>
                                            <p:cTn id="34" dur="1" fill="hold">
                                              <p:stCondLst>
                                                <p:cond delay="0"/>
                                              </p:stCondLst>
                                            </p:cTn>
                                            <p:tgtEl>
                                              <p:spTgt spid="8195"/>
                                            </p:tgtEl>
                                            <p:attrNameLst>
                                              <p:attrName>style.visibility</p:attrName>
                                            </p:attrNameLst>
                                          </p:cBhvr>
                                          <p:to>
                                            <p:strVal val="visible"/>
                                          </p:to>
                                        </p:set>
                                        <p:anim calcmode="lin" valueType="num">
                                          <p:cBhvr additive="base">
                                            <p:cTn id="35" dur="750" fill="hold"/>
                                            <p:tgtEl>
                                              <p:spTgt spid="8195"/>
                                            </p:tgtEl>
                                            <p:attrNameLst>
                                              <p:attrName>ppt_x</p:attrName>
                                            </p:attrNameLst>
                                          </p:cBhvr>
                                          <p:tavLst>
                                            <p:tav tm="0">
                                              <p:val>
                                                <p:strVal val="0-#ppt_w/2"/>
                                              </p:val>
                                            </p:tav>
                                            <p:tav tm="100000">
                                              <p:val>
                                                <p:strVal val="#ppt_x"/>
                                              </p:val>
                                            </p:tav>
                                          </p:tavLst>
                                        </p:anim>
                                        <p:anim calcmode="lin" valueType="num">
                                          <p:cBhvr additive="base">
                                            <p:cTn id="36" dur="750" fill="hold"/>
                                            <p:tgtEl>
                                              <p:spTgt spid="8195"/>
                                            </p:tgtEl>
                                            <p:attrNameLst>
                                              <p:attrName>ppt_y</p:attrName>
                                            </p:attrNameLst>
                                          </p:cBhvr>
                                          <p:tavLst>
                                            <p:tav tm="0">
                                              <p:val>
                                                <p:strVal val="#ppt_y"/>
                                              </p:val>
                                            </p:tav>
                                            <p:tav tm="100000">
                                              <p:val>
                                                <p:strVal val="#ppt_y"/>
                                              </p:val>
                                            </p:tav>
                                          </p:tavLst>
                                        </p:anim>
                                      </p:childTnLst>
                                    </p:cTn>
                                  </p:par>
                                  <p:par>
                                    <p:cTn id="37" presetID="53" presetClass="entr" presetSubtype="16" fill="hold" grpId="0" nodeType="withEffect">
                                      <p:stCondLst>
                                        <p:cond delay="900"/>
                                      </p:stCondLst>
                                      <p:childTnLst>
                                        <p:set>
                                          <p:cBhvr>
                                            <p:cTn id="38" dur="1" fill="hold">
                                              <p:stCondLst>
                                                <p:cond delay="0"/>
                                              </p:stCondLst>
                                            </p:cTn>
                                            <p:tgtEl>
                                              <p:spTgt spid="8203"/>
                                            </p:tgtEl>
                                            <p:attrNameLst>
                                              <p:attrName>style.visibility</p:attrName>
                                            </p:attrNameLst>
                                          </p:cBhvr>
                                          <p:to>
                                            <p:strVal val="visible"/>
                                          </p:to>
                                        </p:set>
                                        <p:anim calcmode="lin" valueType="num">
                                          <p:cBhvr>
                                            <p:cTn id="39" dur="300" fill="hold"/>
                                            <p:tgtEl>
                                              <p:spTgt spid="8203"/>
                                            </p:tgtEl>
                                            <p:attrNameLst>
                                              <p:attrName>ppt_w</p:attrName>
                                            </p:attrNameLst>
                                          </p:cBhvr>
                                          <p:tavLst>
                                            <p:tav tm="0">
                                              <p:val>
                                                <p:fltVal val="0"/>
                                              </p:val>
                                            </p:tav>
                                            <p:tav tm="100000">
                                              <p:val>
                                                <p:strVal val="#ppt_w"/>
                                              </p:val>
                                            </p:tav>
                                          </p:tavLst>
                                        </p:anim>
                                        <p:anim calcmode="lin" valueType="num">
                                          <p:cBhvr>
                                            <p:cTn id="40" dur="300" fill="hold"/>
                                            <p:tgtEl>
                                              <p:spTgt spid="8203"/>
                                            </p:tgtEl>
                                            <p:attrNameLst>
                                              <p:attrName>ppt_h</p:attrName>
                                            </p:attrNameLst>
                                          </p:cBhvr>
                                          <p:tavLst>
                                            <p:tav tm="0">
                                              <p:val>
                                                <p:fltVal val="0"/>
                                              </p:val>
                                            </p:tav>
                                            <p:tav tm="100000">
                                              <p:val>
                                                <p:strVal val="#ppt_h"/>
                                              </p:val>
                                            </p:tav>
                                          </p:tavLst>
                                        </p:anim>
                                        <p:animEffect transition="in" filter="fade">
                                          <p:cBhvr>
                                            <p:cTn id="41" dur="300"/>
                                            <p:tgtEl>
                                              <p:spTgt spid="8203"/>
                                            </p:tgtEl>
                                          </p:cBhvr>
                                        </p:animEffect>
                                      </p:childTnLst>
                                    </p:cTn>
                                  </p:par>
                                  <p:par>
                                    <p:cTn id="42" presetID="6" presetClass="emph" presetSubtype="0" autoRev="1" fill="hold" grpId="1" nodeType="withEffect">
                                      <p:stCondLst>
                                        <p:cond delay="1200"/>
                                      </p:stCondLst>
                                      <p:childTnLst>
                                        <p:animScale>
                                          <p:cBhvr>
                                            <p:cTn id="43" dur="150" fill="hold"/>
                                            <p:tgtEl>
                                              <p:spTgt spid="8203"/>
                                            </p:tgtEl>
                                          </p:cBhvr>
                                          <p:by x="110000" y="110000"/>
                                        </p:animScale>
                                      </p:childTnLst>
                                    </p:cTn>
                                  </p:par>
                                  <p:par>
                                    <p:cTn id="44" presetID="53" presetClass="entr" presetSubtype="16" fill="hold" grpId="0" nodeType="withEffect">
                                      <p:stCondLst>
                                        <p:cond delay="1000"/>
                                      </p:stCondLst>
                                      <p:childTnLst>
                                        <p:set>
                                          <p:cBhvr>
                                            <p:cTn id="45" dur="1" fill="hold">
                                              <p:stCondLst>
                                                <p:cond delay="0"/>
                                              </p:stCondLst>
                                            </p:cTn>
                                            <p:tgtEl>
                                              <p:spTgt spid="8204"/>
                                            </p:tgtEl>
                                            <p:attrNameLst>
                                              <p:attrName>style.visibility</p:attrName>
                                            </p:attrNameLst>
                                          </p:cBhvr>
                                          <p:to>
                                            <p:strVal val="visible"/>
                                          </p:to>
                                        </p:set>
                                        <p:anim calcmode="lin" valueType="num">
                                          <p:cBhvr>
                                            <p:cTn id="46" dur="300" fill="hold"/>
                                            <p:tgtEl>
                                              <p:spTgt spid="8204"/>
                                            </p:tgtEl>
                                            <p:attrNameLst>
                                              <p:attrName>ppt_w</p:attrName>
                                            </p:attrNameLst>
                                          </p:cBhvr>
                                          <p:tavLst>
                                            <p:tav tm="0">
                                              <p:val>
                                                <p:fltVal val="0"/>
                                              </p:val>
                                            </p:tav>
                                            <p:tav tm="100000">
                                              <p:val>
                                                <p:strVal val="#ppt_w"/>
                                              </p:val>
                                            </p:tav>
                                          </p:tavLst>
                                        </p:anim>
                                        <p:anim calcmode="lin" valueType="num">
                                          <p:cBhvr>
                                            <p:cTn id="47" dur="300" fill="hold"/>
                                            <p:tgtEl>
                                              <p:spTgt spid="8204"/>
                                            </p:tgtEl>
                                            <p:attrNameLst>
                                              <p:attrName>ppt_h</p:attrName>
                                            </p:attrNameLst>
                                          </p:cBhvr>
                                          <p:tavLst>
                                            <p:tav tm="0">
                                              <p:val>
                                                <p:fltVal val="0"/>
                                              </p:val>
                                            </p:tav>
                                            <p:tav tm="100000">
                                              <p:val>
                                                <p:strVal val="#ppt_h"/>
                                              </p:val>
                                            </p:tav>
                                          </p:tavLst>
                                        </p:anim>
                                        <p:animEffect transition="in" filter="fade">
                                          <p:cBhvr>
                                            <p:cTn id="48" dur="300"/>
                                            <p:tgtEl>
                                              <p:spTgt spid="8204"/>
                                            </p:tgtEl>
                                          </p:cBhvr>
                                        </p:animEffect>
                                      </p:childTnLst>
                                    </p:cTn>
                                  </p:par>
                                  <p:par>
                                    <p:cTn id="49" presetID="6" presetClass="emph" presetSubtype="0" autoRev="1" fill="hold" grpId="1" nodeType="withEffect">
                                      <p:stCondLst>
                                        <p:cond delay="1300"/>
                                      </p:stCondLst>
                                      <p:childTnLst>
                                        <p:animScale>
                                          <p:cBhvr>
                                            <p:cTn id="50" dur="150" fill="hold"/>
                                            <p:tgtEl>
                                              <p:spTgt spid="8204"/>
                                            </p:tgtEl>
                                          </p:cBhvr>
                                          <p:by x="110000" y="110000"/>
                                        </p:animScale>
                                      </p:childTnLst>
                                    </p:cTn>
                                  </p:par>
                                  <p:par>
                                    <p:cTn id="51" presetID="53" presetClass="entr" presetSubtype="16" fill="hold" nodeType="withEffect">
                                      <p:stCondLst>
                                        <p:cond delay="1100"/>
                                      </p:stCondLst>
                                      <p:childTnLst>
                                        <p:set>
                                          <p:cBhvr>
                                            <p:cTn id="52" dur="1" fill="hold">
                                              <p:stCondLst>
                                                <p:cond delay="0"/>
                                              </p:stCondLst>
                                            </p:cTn>
                                            <p:tgtEl>
                                              <p:spTgt spid="2"/>
                                            </p:tgtEl>
                                            <p:attrNameLst>
                                              <p:attrName>style.visibility</p:attrName>
                                            </p:attrNameLst>
                                          </p:cBhvr>
                                          <p:to>
                                            <p:strVal val="visible"/>
                                          </p:to>
                                        </p:set>
                                        <p:anim calcmode="lin" valueType="num">
                                          <p:cBhvr>
                                            <p:cTn id="53" dur="300" fill="hold"/>
                                            <p:tgtEl>
                                              <p:spTgt spid="2"/>
                                            </p:tgtEl>
                                            <p:attrNameLst>
                                              <p:attrName>ppt_w</p:attrName>
                                            </p:attrNameLst>
                                          </p:cBhvr>
                                          <p:tavLst>
                                            <p:tav tm="0">
                                              <p:val>
                                                <p:fltVal val="0"/>
                                              </p:val>
                                            </p:tav>
                                            <p:tav tm="100000">
                                              <p:val>
                                                <p:strVal val="#ppt_w"/>
                                              </p:val>
                                            </p:tav>
                                          </p:tavLst>
                                        </p:anim>
                                        <p:anim calcmode="lin" valueType="num">
                                          <p:cBhvr>
                                            <p:cTn id="54" dur="300" fill="hold"/>
                                            <p:tgtEl>
                                              <p:spTgt spid="2"/>
                                            </p:tgtEl>
                                            <p:attrNameLst>
                                              <p:attrName>ppt_h</p:attrName>
                                            </p:attrNameLst>
                                          </p:cBhvr>
                                          <p:tavLst>
                                            <p:tav tm="0">
                                              <p:val>
                                                <p:fltVal val="0"/>
                                              </p:val>
                                            </p:tav>
                                            <p:tav tm="100000">
                                              <p:val>
                                                <p:strVal val="#ppt_h"/>
                                              </p:val>
                                            </p:tav>
                                          </p:tavLst>
                                        </p:anim>
                                        <p:animEffect transition="in" filter="fade">
                                          <p:cBhvr>
                                            <p:cTn id="55" dur="300"/>
                                            <p:tgtEl>
                                              <p:spTgt spid="2"/>
                                            </p:tgtEl>
                                          </p:cBhvr>
                                        </p:animEffect>
                                      </p:childTnLst>
                                    </p:cTn>
                                  </p:par>
                                  <p:par>
                                    <p:cTn id="56" presetID="6" presetClass="emph" presetSubtype="0" autoRev="1" fill="hold" nodeType="withEffect">
                                      <p:stCondLst>
                                        <p:cond delay="1400"/>
                                      </p:stCondLst>
                                      <p:childTnLst>
                                        <p:animScale>
                                          <p:cBhvr>
                                            <p:cTn id="57" dur="150" fill="hold"/>
                                            <p:tgtEl>
                                              <p:spTgt spid="2"/>
                                            </p:tgtEl>
                                          </p:cBhvr>
                                          <p:by x="110000" y="110000"/>
                                        </p:animScale>
                                      </p:childTnLst>
                                    </p:cTn>
                                  </p:par>
                                  <p:par>
                                    <p:cTn id="58" presetID="22" presetClass="entr" presetSubtype="2" fill="hold" grpId="0" nodeType="withEffect">
                                      <p:stCondLst>
                                        <p:cond delay="1400"/>
                                      </p:stCondLst>
                                      <p:childTnLst>
                                        <p:set>
                                          <p:cBhvr>
                                            <p:cTn id="59" dur="1" fill="hold">
                                              <p:stCondLst>
                                                <p:cond delay="0"/>
                                              </p:stCondLst>
                                            </p:cTn>
                                            <p:tgtEl>
                                              <p:spTgt spid="8198"/>
                                            </p:tgtEl>
                                            <p:attrNameLst>
                                              <p:attrName>style.visibility</p:attrName>
                                            </p:attrNameLst>
                                          </p:cBhvr>
                                          <p:to>
                                            <p:strVal val="visible"/>
                                          </p:to>
                                        </p:set>
                                        <p:animEffect transition="in" filter="wipe(right)">
                                          <p:cBhvr>
                                            <p:cTn id="60" dur="500"/>
                                            <p:tgtEl>
                                              <p:spTgt spid="8198"/>
                                            </p:tgtEl>
                                          </p:cBhvr>
                                        </p:animEffect>
                                      </p:childTnLst>
                                    </p:cTn>
                                  </p:par>
                                  <p:par>
                                    <p:cTn id="61" presetID="2" presetClass="entr" presetSubtype="8" fill="hold" grpId="0" nodeType="withEffect">
                                      <p:stCondLst>
                                        <p:cond delay="1500"/>
                                      </p:stCondLst>
                                      <p:childTnLst>
                                        <p:set>
                                          <p:cBhvr>
                                            <p:cTn id="62" dur="1" fill="hold">
                                              <p:stCondLst>
                                                <p:cond delay="0"/>
                                              </p:stCondLst>
                                            </p:cTn>
                                            <p:tgtEl>
                                              <p:spTgt spid="8194"/>
                                            </p:tgtEl>
                                            <p:attrNameLst>
                                              <p:attrName>style.visibility</p:attrName>
                                            </p:attrNameLst>
                                          </p:cBhvr>
                                          <p:to>
                                            <p:strVal val="visible"/>
                                          </p:to>
                                        </p:set>
                                        <p:anim calcmode="lin" valueType="num">
                                          <p:cBhvr additive="base">
                                            <p:cTn id="63" dur="750" fill="hold"/>
                                            <p:tgtEl>
                                              <p:spTgt spid="8194"/>
                                            </p:tgtEl>
                                            <p:attrNameLst>
                                              <p:attrName>ppt_x</p:attrName>
                                            </p:attrNameLst>
                                          </p:cBhvr>
                                          <p:tavLst>
                                            <p:tav tm="0">
                                              <p:val>
                                                <p:strVal val="0-#ppt_w/2"/>
                                              </p:val>
                                            </p:tav>
                                            <p:tav tm="100000">
                                              <p:val>
                                                <p:strVal val="#ppt_x"/>
                                              </p:val>
                                            </p:tav>
                                          </p:tavLst>
                                        </p:anim>
                                        <p:anim calcmode="lin" valueType="num">
                                          <p:cBhvr additive="base">
                                            <p:cTn id="64" dur="750" fill="hold"/>
                                            <p:tgtEl>
                                              <p:spTgt spid="8194"/>
                                            </p:tgtEl>
                                            <p:attrNameLst>
                                              <p:attrName>ppt_y</p:attrName>
                                            </p:attrNameLst>
                                          </p:cBhvr>
                                          <p:tavLst>
                                            <p:tav tm="0">
                                              <p:val>
                                                <p:strVal val="#ppt_y"/>
                                              </p:val>
                                            </p:tav>
                                            <p:tav tm="100000">
                                              <p:val>
                                                <p:strVal val="#ppt_y"/>
                                              </p:val>
                                            </p:tav>
                                          </p:tavLst>
                                        </p:anim>
                                      </p:childTnLst>
                                    </p:cTn>
                                  </p:par>
                                  <p:par>
                                    <p:cTn id="65" presetID="53" presetClass="entr" presetSubtype="16" fill="hold" grpId="0" nodeType="withEffect">
                                      <p:stCondLst>
                                        <p:cond delay="1400"/>
                                      </p:stCondLst>
                                      <p:childTnLst>
                                        <p:set>
                                          <p:cBhvr>
                                            <p:cTn id="66" dur="1" fill="hold">
                                              <p:stCondLst>
                                                <p:cond delay="0"/>
                                              </p:stCondLst>
                                            </p:cTn>
                                            <p:tgtEl>
                                              <p:spTgt spid="8201"/>
                                            </p:tgtEl>
                                            <p:attrNameLst>
                                              <p:attrName>style.visibility</p:attrName>
                                            </p:attrNameLst>
                                          </p:cBhvr>
                                          <p:to>
                                            <p:strVal val="visible"/>
                                          </p:to>
                                        </p:set>
                                        <p:anim calcmode="lin" valueType="num">
                                          <p:cBhvr>
                                            <p:cTn id="67" dur="300" fill="hold"/>
                                            <p:tgtEl>
                                              <p:spTgt spid="8201"/>
                                            </p:tgtEl>
                                            <p:attrNameLst>
                                              <p:attrName>ppt_w</p:attrName>
                                            </p:attrNameLst>
                                          </p:cBhvr>
                                          <p:tavLst>
                                            <p:tav tm="0">
                                              <p:val>
                                                <p:fltVal val="0"/>
                                              </p:val>
                                            </p:tav>
                                            <p:tav tm="100000">
                                              <p:val>
                                                <p:strVal val="#ppt_w"/>
                                              </p:val>
                                            </p:tav>
                                          </p:tavLst>
                                        </p:anim>
                                        <p:anim calcmode="lin" valueType="num">
                                          <p:cBhvr>
                                            <p:cTn id="68" dur="300" fill="hold"/>
                                            <p:tgtEl>
                                              <p:spTgt spid="8201"/>
                                            </p:tgtEl>
                                            <p:attrNameLst>
                                              <p:attrName>ppt_h</p:attrName>
                                            </p:attrNameLst>
                                          </p:cBhvr>
                                          <p:tavLst>
                                            <p:tav tm="0">
                                              <p:val>
                                                <p:fltVal val="0"/>
                                              </p:val>
                                            </p:tav>
                                            <p:tav tm="100000">
                                              <p:val>
                                                <p:strVal val="#ppt_h"/>
                                              </p:val>
                                            </p:tav>
                                          </p:tavLst>
                                        </p:anim>
                                        <p:animEffect transition="in" filter="fade">
                                          <p:cBhvr>
                                            <p:cTn id="69" dur="300"/>
                                            <p:tgtEl>
                                              <p:spTgt spid="8201"/>
                                            </p:tgtEl>
                                          </p:cBhvr>
                                        </p:animEffect>
                                      </p:childTnLst>
                                    </p:cTn>
                                  </p:par>
                                  <p:par>
                                    <p:cTn id="70" presetID="6" presetClass="emph" presetSubtype="0" autoRev="1" fill="hold" grpId="1" nodeType="withEffect">
                                      <p:stCondLst>
                                        <p:cond delay="1700"/>
                                      </p:stCondLst>
                                      <p:childTnLst>
                                        <p:animScale>
                                          <p:cBhvr>
                                            <p:cTn id="71" dur="150" fill="hold"/>
                                            <p:tgtEl>
                                              <p:spTgt spid="8201"/>
                                            </p:tgtEl>
                                          </p:cBhvr>
                                          <p:by x="110000" y="110000"/>
                                        </p:animScale>
                                      </p:childTnLst>
                                    </p:cTn>
                                  </p:par>
                                  <p:par>
                                    <p:cTn id="72" presetID="53" presetClass="entr" presetSubtype="16" fill="hold" grpId="0" nodeType="withEffect">
                                      <p:stCondLst>
                                        <p:cond delay="1500"/>
                                      </p:stCondLst>
                                      <p:childTnLst>
                                        <p:set>
                                          <p:cBhvr>
                                            <p:cTn id="73" dur="1" fill="hold">
                                              <p:stCondLst>
                                                <p:cond delay="0"/>
                                              </p:stCondLst>
                                            </p:cTn>
                                            <p:tgtEl>
                                              <p:spTgt spid="8202"/>
                                            </p:tgtEl>
                                            <p:attrNameLst>
                                              <p:attrName>style.visibility</p:attrName>
                                            </p:attrNameLst>
                                          </p:cBhvr>
                                          <p:to>
                                            <p:strVal val="visible"/>
                                          </p:to>
                                        </p:set>
                                        <p:anim calcmode="lin" valueType="num">
                                          <p:cBhvr>
                                            <p:cTn id="74" dur="300" fill="hold"/>
                                            <p:tgtEl>
                                              <p:spTgt spid="8202"/>
                                            </p:tgtEl>
                                            <p:attrNameLst>
                                              <p:attrName>ppt_w</p:attrName>
                                            </p:attrNameLst>
                                          </p:cBhvr>
                                          <p:tavLst>
                                            <p:tav tm="0">
                                              <p:val>
                                                <p:fltVal val="0"/>
                                              </p:val>
                                            </p:tav>
                                            <p:tav tm="100000">
                                              <p:val>
                                                <p:strVal val="#ppt_w"/>
                                              </p:val>
                                            </p:tav>
                                          </p:tavLst>
                                        </p:anim>
                                        <p:anim calcmode="lin" valueType="num">
                                          <p:cBhvr>
                                            <p:cTn id="75" dur="300" fill="hold"/>
                                            <p:tgtEl>
                                              <p:spTgt spid="8202"/>
                                            </p:tgtEl>
                                            <p:attrNameLst>
                                              <p:attrName>ppt_h</p:attrName>
                                            </p:attrNameLst>
                                          </p:cBhvr>
                                          <p:tavLst>
                                            <p:tav tm="0">
                                              <p:val>
                                                <p:fltVal val="0"/>
                                              </p:val>
                                            </p:tav>
                                            <p:tav tm="100000">
                                              <p:val>
                                                <p:strVal val="#ppt_h"/>
                                              </p:val>
                                            </p:tav>
                                          </p:tavLst>
                                        </p:anim>
                                        <p:animEffect transition="in" filter="fade">
                                          <p:cBhvr>
                                            <p:cTn id="76" dur="300"/>
                                            <p:tgtEl>
                                              <p:spTgt spid="8202"/>
                                            </p:tgtEl>
                                          </p:cBhvr>
                                        </p:animEffect>
                                      </p:childTnLst>
                                    </p:cTn>
                                  </p:par>
                                  <p:par>
                                    <p:cTn id="77" presetID="6" presetClass="emph" presetSubtype="0" autoRev="1" fill="hold" grpId="1" nodeType="withEffect">
                                      <p:stCondLst>
                                        <p:cond delay="1800"/>
                                      </p:stCondLst>
                                      <p:childTnLst>
                                        <p:animScale>
                                          <p:cBhvr>
                                            <p:cTn id="78" dur="150" fill="hold"/>
                                            <p:tgtEl>
                                              <p:spTgt spid="8202"/>
                                            </p:tgtEl>
                                          </p:cBhvr>
                                          <p:by x="110000" y="110000"/>
                                        </p:animScale>
                                      </p:childTnLst>
                                    </p:cTn>
                                  </p:par>
                                  <p:par>
                                    <p:cTn id="79" presetID="53" presetClass="entr" presetSubtype="16" fill="hold" grpId="0" nodeType="withEffect">
                                      <p:stCondLst>
                                        <p:cond delay="1600"/>
                                      </p:stCondLst>
                                      <p:childTnLst>
                                        <p:set>
                                          <p:cBhvr>
                                            <p:cTn id="80" dur="1" fill="hold">
                                              <p:stCondLst>
                                                <p:cond delay="0"/>
                                              </p:stCondLst>
                                            </p:cTn>
                                            <p:tgtEl>
                                              <p:spTgt spid="8207"/>
                                            </p:tgtEl>
                                            <p:attrNameLst>
                                              <p:attrName>style.visibility</p:attrName>
                                            </p:attrNameLst>
                                          </p:cBhvr>
                                          <p:to>
                                            <p:strVal val="visible"/>
                                          </p:to>
                                        </p:set>
                                        <p:anim calcmode="lin" valueType="num">
                                          <p:cBhvr>
                                            <p:cTn id="81" dur="300" fill="hold"/>
                                            <p:tgtEl>
                                              <p:spTgt spid="8207"/>
                                            </p:tgtEl>
                                            <p:attrNameLst>
                                              <p:attrName>ppt_w</p:attrName>
                                            </p:attrNameLst>
                                          </p:cBhvr>
                                          <p:tavLst>
                                            <p:tav tm="0">
                                              <p:val>
                                                <p:fltVal val="0"/>
                                              </p:val>
                                            </p:tav>
                                            <p:tav tm="100000">
                                              <p:val>
                                                <p:strVal val="#ppt_w"/>
                                              </p:val>
                                            </p:tav>
                                          </p:tavLst>
                                        </p:anim>
                                        <p:anim calcmode="lin" valueType="num">
                                          <p:cBhvr>
                                            <p:cTn id="82" dur="300" fill="hold"/>
                                            <p:tgtEl>
                                              <p:spTgt spid="8207"/>
                                            </p:tgtEl>
                                            <p:attrNameLst>
                                              <p:attrName>ppt_h</p:attrName>
                                            </p:attrNameLst>
                                          </p:cBhvr>
                                          <p:tavLst>
                                            <p:tav tm="0">
                                              <p:val>
                                                <p:fltVal val="0"/>
                                              </p:val>
                                            </p:tav>
                                            <p:tav tm="100000">
                                              <p:val>
                                                <p:strVal val="#ppt_h"/>
                                              </p:val>
                                            </p:tav>
                                          </p:tavLst>
                                        </p:anim>
                                        <p:animEffect transition="in" filter="fade">
                                          <p:cBhvr>
                                            <p:cTn id="83" dur="300"/>
                                            <p:tgtEl>
                                              <p:spTgt spid="8207"/>
                                            </p:tgtEl>
                                          </p:cBhvr>
                                        </p:animEffect>
                                      </p:childTnLst>
                                    </p:cTn>
                                  </p:par>
                                  <p:par>
                                    <p:cTn id="84" presetID="6" presetClass="emph" presetSubtype="0" autoRev="1" fill="hold" grpId="1" nodeType="withEffect">
                                      <p:stCondLst>
                                        <p:cond delay="1900"/>
                                      </p:stCondLst>
                                      <p:childTnLst>
                                        <p:animScale>
                                          <p:cBhvr>
                                            <p:cTn id="85" dur="150" fill="hold"/>
                                            <p:tgtEl>
                                              <p:spTgt spid="8207"/>
                                            </p:tgtEl>
                                          </p:cBhvr>
                                          <p:by x="110000" y="110000"/>
                                        </p:animScale>
                                      </p:childTnLst>
                                    </p:cTn>
                                  </p:par>
                                  <p:par>
                                    <p:cTn id="86" presetID="22" presetClass="entr" presetSubtype="8" fill="hold" grpId="0" nodeType="withEffect">
                                      <p:stCondLst>
                                        <p:cond delay="1900"/>
                                      </p:stCondLst>
                                      <p:childTnLst>
                                        <p:set>
                                          <p:cBhvr>
                                            <p:cTn id="87" dur="1" fill="hold">
                                              <p:stCondLst>
                                                <p:cond delay="0"/>
                                              </p:stCondLst>
                                            </p:cTn>
                                            <p:tgtEl>
                                              <p:spTgt spid="8199"/>
                                            </p:tgtEl>
                                            <p:attrNameLst>
                                              <p:attrName>style.visibility</p:attrName>
                                            </p:attrNameLst>
                                          </p:cBhvr>
                                          <p:to>
                                            <p:strVal val="visible"/>
                                          </p:to>
                                        </p:set>
                                        <p:animEffect transition="in" filter="wipe(left)">
                                          <p:cBhvr>
                                            <p:cTn id="88" dur="500"/>
                                            <p:tgtEl>
                                              <p:spTgt spid="8199"/>
                                            </p:tgtEl>
                                          </p:cBhvr>
                                        </p:animEffect>
                                      </p:childTnLst>
                                    </p:cTn>
                                  </p:par>
                                  <p:par>
                                    <p:cTn id="89" presetID="2" presetClass="entr" presetSubtype="2" fill="hold" grpId="0" nodeType="withEffect">
                                      <p:stCondLst>
                                        <p:cond delay="2000"/>
                                      </p:stCondLst>
                                      <p:childTnLst>
                                        <p:set>
                                          <p:cBhvr>
                                            <p:cTn id="90" dur="1" fill="hold">
                                              <p:stCondLst>
                                                <p:cond delay="0"/>
                                              </p:stCondLst>
                                            </p:cTn>
                                            <p:tgtEl>
                                              <p:spTgt spid="8196"/>
                                            </p:tgtEl>
                                            <p:attrNameLst>
                                              <p:attrName>style.visibility</p:attrName>
                                            </p:attrNameLst>
                                          </p:cBhvr>
                                          <p:to>
                                            <p:strVal val="visible"/>
                                          </p:to>
                                        </p:set>
                                        <p:anim calcmode="lin" valueType="num">
                                          <p:cBhvr additive="base">
                                            <p:cTn id="91" dur="750" fill="hold"/>
                                            <p:tgtEl>
                                              <p:spTgt spid="8196"/>
                                            </p:tgtEl>
                                            <p:attrNameLst>
                                              <p:attrName>ppt_x</p:attrName>
                                            </p:attrNameLst>
                                          </p:cBhvr>
                                          <p:tavLst>
                                            <p:tav tm="0">
                                              <p:val>
                                                <p:strVal val="1+#ppt_w/2"/>
                                              </p:val>
                                            </p:tav>
                                            <p:tav tm="100000">
                                              <p:val>
                                                <p:strVal val="#ppt_x"/>
                                              </p:val>
                                            </p:tav>
                                          </p:tavLst>
                                        </p:anim>
                                        <p:anim calcmode="lin" valueType="num">
                                          <p:cBhvr additive="base">
                                            <p:cTn id="92" dur="750" fill="hold"/>
                                            <p:tgtEl>
                                              <p:spTgt spid="819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p:bldP spid="8196" grpId="0"/>
          <p:bldP spid="8197" grpId="0" animBg="1"/>
          <p:bldP spid="8198" grpId="0" animBg="1"/>
          <p:bldP spid="8199" grpId="0" animBg="1"/>
          <p:bldP spid="8200" grpId="0" animBg="1"/>
          <p:bldP spid="8201" grpId="0" animBg="1"/>
          <p:bldP spid="8201" grpId="1" animBg="1"/>
          <p:bldP spid="8202" grpId="0" animBg="1"/>
          <p:bldP spid="8202" grpId="1" animBg="1"/>
          <p:bldP spid="8203" grpId="0" animBg="1"/>
          <p:bldP spid="8203" grpId="1" animBg="1"/>
          <p:bldP spid="8204" grpId="0" animBg="1"/>
          <p:bldP spid="8204" grpId="1" animBg="1"/>
          <p:bldP spid="8205" grpId="0" animBg="1"/>
          <p:bldP spid="8205" grpId="1" animBg="1"/>
          <p:bldP spid="8206" grpId="0" animBg="1"/>
          <p:bldP spid="8206" grpId="1" animBg="1"/>
          <p:bldP spid="8207" grpId="0" animBg="1"/>
          <p:bldP spid="8207" grpId="1" animBg="1"/>
          <p:bldP spid="8208" grpId="0" animBg="1"/>
          <p:bldP spid="8208" grpId="1" animBg="1"/>
        </p:bldLst>
      </p:timing>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Freeform 3"/>
          <p:cNvSpPr>
            <a:spLocks/>
          </p:cNvSpPr>
          <p:nvPr/>
        </p:nvSpPr>
        <p:spPr bwMode="auto">
          <a:xfrm>
            <a:off x="755650" y="2597150"/>
            <a:ext cx="2085975" cy="503238"/>
          </a:xfrm>
          <a:custGeom>
            <a:avLst/>
            <a:gdLst>
              <a:gd name="T0" fmla="*/ 856 w 878"/>
              <a:gd name="T1" fmla="*/ 33 h 210"/>
              <a:gd name="T2" fmla="*/ 418 w 878"/>
              <a:gd name="T3" fmla="*/ 33 h 210"/>
              <a:gd name="T4" fmla="*/ 396 w 878"/>
              <a:gd name="T5" fmla="*/ 0 h 210"/>
              <a:gd name="T6" fmla="*/ 375 w 878"/>
              <a:gd name="T7" fmla="*/ 33 h 210"/>
              <a:gd name="T8" fmla="*/ 22 w 878"/>
              <a:gd name="T9" fmla="*/ 33 h 210"/>
              <a:gd name="T10" fmla="*/ 0 w 878"/>
              <a:gd name="T11" fmla="*/ 56 h 210"/>
              <a:gd name="T12" fmla="*/ 0 w 878"/>
              <a:gd name="T13" fmla="*/ 187 h 210"/>
              <a:gd name="T14" fmla="*/ 22 w 878"/>
              <a:gd name="T15" fmla="*/ 210 h 210"/>
              <a:gd name="T16" fmla="*/ 856 w 878"/>
              <a:gd name="T17" fmla="*/ 210 h 210"/>
              <a:gd name="T18" fmla="*/ 878 w 878"/>
              <a:gd name="T19" fmla="*/ 187 h 210"/>
              <a:gd name="T20" fmla="*/ 878 w 878"/>
              <a:gd name="T21" fmla="*/ 56 h 210"/>
              <a:gd name="T22" fmla="*/ 856 w 878"/>
              <a:gd name="T23" fmla="*/ 33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8" h="210">
                <a:moveTo>
                  <a:pt x="856" y="33"/>
                </a:moveTo>
                <a:cubicBezTo>
                  <a:pt x="418" y="33"/>
                  <a:pt x="418" y="33"/>
                  <a:pt x="418" y="33"/>
                </a:cubicBezTo>
                <a:cubicBezTo>
                  <a:pt x="396" y="0"/>
                  <a:pt x="396" y="0"/>
                  <a:pt x="396" y="0"/>
                </a:cubicBezTo>
                <a:cubicBezTo>
                  <a:pt x="375" y="33"/>
                  <a:pt x="375" y="33"/>
                  <a:pt x="375" y="33"/>
                </a:cubicBezTo>
                <a:cubicBezTo>
                  <a:pt x="22" y="33"/>
                  <a:pt x="22" y="33"/>
                  <a:pt x="22" y="33"/>
                </a:cubicBezTo>
                <a:cubicBezTo>
                  <a:pt x="10" y="33"/>
                  <a:pt x="0" y="43"/>
                  <a:pt x="0" y="56"/>
                </a:cubicBezTo>
                <a:cubicBezTo>
                  <a:pt x="0" y="187"/>
                  <a:pt x="0" y="187"/>
                  <a:pt x="0" y="187"/>
                </a:cubicBezTo>
                <a:cubicBezTo>
                  <a:pt x="0" y="200"/>
                  <a:pt x="10" y="210"/>
                  <a:pt x="22" y="210"/>
                </a:cubicBezTo>
                <a:cubicBezTo>
                  <a:pt x="856" y="210"/>
                  <a:pt x="856" y="210"/>
                  <a:pt x="856" y="210"/>
                </a:cubicBezTo>
                <a:cubicBezTo>
                  <a:pt x="868" y="210"/>
                  <a:pt x="878" y="200"/>
                  <a:pt x="878" y="187"/>
                </a:cubicBezTo>
                <a:cubicBezTo>
                  <a:pt x="878" y="56"/>
                  <a:pt x="878" y="56"/>
                  <a:pt x="878" y="56"/>
                </a:cubicBezTo>
                <a:cubicBezTo>
                  <a:pt x="878" y="43"/>
                  <a:pt x="868" y="33"/>
                  <a:pt x="856" y="33"/>
                </a:cubicBezTo>
                <a:close/>
              </a:path>
            </a:pathLst>
          </a:custGeom>
          <a:solidFill>
            <a:srgbClr val="E4402F"/>
          </a:solidFill>
          <a:ln w="9525" cmpd="sng">
            <a:solidFill>
              <a:srgbClr val="CBAB89"/>
            </a:solidFill>
            <a:round/>
            <a:headEnd/>
            <a:tailEnd/>
          </a:ln>
        </p:spPr>
        <p:txBody>
          <a:bodyPr/>
          <a:lstStyle/>
          <a:p>
            <a:endParaRPr lang="zh-CN" altLang="en-US"/>
          </a:p>
        </p:txBody>
      </p:sp>
      <p:sp>
        <p:nvSpPr>
          <p:cNvPr id="6148" name="Freeform 4"/>
          <p:cNvSpPr>
            <a:spLocks/>
          </p:cNvSpPr>
          <p:nvPr/>
        </p:nvSpPr>
        <p:spPr bwMode="auto">
          <a:xfrm>
            <a:off x="2627313" y="2676525"/>
            <a:ext cx="2089150" cy="503238"/>
          </a:xfrm>
          <a:custGeom>
            <a:avLst/>
            <a:gdLst>
              <a:gd name="T0" fmla="*/ 856 w 879"/>
              <a:gd name="T1" fmla="*/ 0 h 210"/>
              <a:gd name="T2" fmla="*/ 23 w 879"/>
              <a:gd name="T3" fmla="*/ 0 h 210"/>
              <a:gd name="T4" fmla="*/ 0 w 879"/>
              <a:gd name="T5" fmla="*/ 23 h 210"/>
              <a:gd name="T6" fmla="*/ 0 w 879"/>
              <a:gd name="T7" fmla="*/ 154 h 210"/>
              <a:gd name="T8" fmla="*/ 23 w 879"/>
              <a:gd name="T9" fmla="*/ 177 h 210"/>
              <a:gd name="T10" fmla="*/ 397 w 879"/>
              <a:gd name="T11" fmla="*/ 177 h 210"/>
              <a:gd name="T12" fmla="*/ 418 w 879"/>
              <a:gd name="T13" fmla="*/ 210 h 210"/>
              <a:gd name="T14" fmla="*/ 440 w 879"/>
              <a:gd name="T15" fmla="*/ 177 h 210"/>
              <a:gd name="T16" fmla="*/ 856 w 879"/>
              <a:gd name="T17" fmla="*/ 177 h 210"/>
              <a:gd name="T18" fmla="*/ 879 w 879"/>
              <a:gd name="T19" fmla="*/ 154 h 210"/>
              <a:gd name="T20" fmla="*/ 879 w 879"/>
              <a:gd name="T21" fmla="*/ 23 h 210"/>
              <a:gd name="T22" fmla="*/ 856 w 879"/>
              <a:gd name="T23" fmla="*/ 0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9" h="210">
                <a:moveTo>
                  <a:pt x="856" y="0"/>
                </a:moveTo>
                <a:cubicBezTo>
                  <a:pt x="23" y="0"/>
                  <a:pt x="23" y="0"/>
                  <a:pt x="23" y="0"/>
                </a:cubicBezTo>
                <a:cubicBezTo>
                  <a:pt x="10" y="0"/>
                  <a:pt x="0" y="10"/>
                  <a:pt x="0" y="23"/>
                </a:cubicBezTo>
                <a:cubicBezTo>
                  <a:pt x="0" y="154"/>
                  <a:pt x="0" y="154"/>
                  <a:pt x="0" y="154"/>
                </a:cubicBezTo>
                <a:cubicBezTo>
                  <a:pt x="0" y="167"/>
                  <a:pt x="10" y="177"/>
                  <a:pt x="23" y="177"/>
                </a:cubicBezTo>
                <a:cubicBezTo>
                  <a:pt x="397" y="177"/>
                  <a:pt x="397" y="177"/>
                  <a:pt x="397" y="177"/>
                </a:cubicBezTo>
                <a:cubicBezTo>
                  <a:pt x="418" y="210"/>
                  <a:pt x="418" y="210"/>
                  <a:pt x="418" y="210"/>
                </a:cubicBezTo>
                <a:cubicBezTo>
                  <a:pt x="440" y="177"/>
                  <a:pt x="440" y="177"/>
                  <a:pt x="440" y="177"/>
                </a:cubicBezTo>
                <a:cubicBezTo>
                  <a:pt x="856" y="177"/>
                  <a:pt x="856" y="177"/>
                  <a:pt x="856" y="177"/>
                </a:cubicBezTo>
                <a:cubicBezTo>
                  <a:pt x="869" y="177"/>
                  <a:pt x="879" y="167"/>
                  <a:pt x="879" y="154"/>
                </a:cubicBezTo>
                <a:cubicBezTo>
                  <a:pt x="879" y="23"/>
                  <a:pt x="879" y="23"/>
                  <a:pt x="879" y="23"/>
                </a:cubicBezTo>
                <a:cubicBezTo>
                  <a:pt x="879" y="10"/>
                  <a:pt x="869" y="0"/>
                  <a:pt x="856" y="0"/>
                </a:cubicBezTo>
                <a:close/>
              </a:path>
            </a:pathLst>
          </a:custGeom>
          <a:solidFill>
            <a:srgbClr val="FFFDEF"/>
          </a:solidFill>
          <a:ln w="9525" cmpd="sng">
            <a:solidFill>
              <a:srgbClr val="CBAB89"/>
            </a:solidFill>
            <a:round/>
            <a:headEnd/>
            <a:tailEnd/>
          </a:ln>
        </p:spPr>
        <p:txBody>
          <a:bodyPr/>
          <a:lstStyle/>
          <a:p>
            <a:endParaRPr lang="zh-CN" altLang="en-US"/>
          </a:p>
        </p:txBody>
      </p:sp>
      <p:sp>
        <p:nvSpPr>
          <p:cNvPr id="6149" name="Freeform 5"/>
          <p:cNvSpPr>
            <a:spLocks/>
          </p:cNvSpPr>
          <p:nvPr/>
        </p:nvSpPr>
        <p:spPr bwMode="auto">
          <a:xfrm>
            <a:off x="4433888" y="2597150"/>
            <a:ext cx="2084387" cy="503238"/>
          </a:xfrm>
          <a:custGeom>
            <a:avLst/>
            <a:gdLst>
              <a:gd name="T0" fmla="*/ 856 w 878"/>
              <a:gd name="T1" fmla="*/ 33 h 210"/>
              <a:gd name="T2" fmla="*/ 418 w 878"/>
              <a:gd name="T3" fmla="*/ 33 h 210"/>
              <a:gd name="T4" fmla="*/ 396 w 878"/>
              <a:gd name="T5" fmla="*/ 0 h 210"/>
              <a:gd name="T6" fmla="*/ 375 w 878"/>
              <a:gd name="T7" fmla="*/ 33 h 210"/>
              <a:gd name="T8" fmla="*/ 22 w 878"/>
              <a:gd name="T9" fmla="*/ 33 h 210"/>
              <a:gd name="T10" fmla="*/ 0 w 878"/>
              <a:gd name="T11" fmla="*/ 56 h 210"/>
              <a:gd name="T12" fmla="*/ 0 w 878"/>
              <a:gd name="T13" fmla="*/ 187 h 210"/>
              <a:gd name="T14" fmla="*/ 22 w 878"/>
              <a:gd name="T15" fmla="*/ 210 h 210"/>
              <a:gd name="T16" fmla="*/ 856 w 878"/>
              <a:gd name="T17" fmla="*/ 210 h 210"/>
              <a:gd name="T18" fmla="*/ 878 w 878"/>
              <a:gd name="T19" fmla="*/ 187 h 210"/>
              <a:gd name="T20" fmla="*/ 878 w 878"/>
              <a:gd name="T21" fmla="*/ 56 h 210"/>
              <a:gd name="T22" fmla="*/ 856 w 878"/>
              <a:gd name="T23" fmla="*/ 33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8" h="210">
                <a:moveTo>
                  <a:pt x="856" y="33"/>
                </a:moveTo>
                <a:cubicBezTo>
                  <a:pt x="418" y="33"/>
                  <a:pt x="418" y="33"/>
                  <a:pt x="418" y="33"/>
                </a:cubicBezTo>
                <a:cubicBezTo>
                  <a:pt x="396" y="0"/>
                  <a:pt x="396" y="0"/>
                  <a:pt x="396" y="0"/>
                </a:cubicBezTo>
                <a:cubicBezTo>
                  <a:pt x="375" y="33"/>
                  <a:pt x="375" y="33"/>
                  <a:pt x="375" y="33"/>
                </a:cubicBezTo>
                <a:cubicBezTo>
                  <a:pt x="22" y="33"/>
                  <a:pt x="22" y="33"/>
                  <a:pt x="22" y="33"/>
                </a:cubicBezTo>
                <a:cubicBezTo>
                  <a:pt x="10" y="33"/>
                  <a:pt x="0" y="43"/>
                  <a:pt x="0" y="56"/>
                </a:cubicBezTo>
                <a:cubicBezTo>
                  <a:pt x="0" y="187"/>
                  <a:pt x="0" y="187"/>
                  <a:pt x="0" y="187"/>
                </a:cubicBezTo>
                <a:cubicBezTo>
                  <a:pt x="0" y="200"/>
                  <a:pt x="10" y="210"/>
                  <a:pt x="22" y="210"/>
                </a:cubicBezTo>
                <a:cubicBezTo>
                  <a:pt x="856" y="210"/>
                  <a:pt x="856" y="210"/>
                  <a:pt x="856" y="210"/>
                </a:cubicBezTo>
                <a:cubicBezTo>
                  <a:pt x="868" y="210"/>
                  <a:pt x="878" y="200"/>
                  <a:pt x="878" y="187"/>
                </a:cubicBezTo>
                <a:cubicBezTo>
                  <a:pt x="878" y="56"/>
                  <a:pt x="878" y="56"/>
                  <a:pt x="878" y="56"/>
                </a:cubicBezTo>
                <a:cubicBezTo>
                  <a:pt x="878" y="43"/>
                  <a:pt x="868" y="33"/>
                  <a:pt x="856" y="33"/>
                </a:cubicBezTo>
                <a:close/>
              </a:path>
            </a:pathLst>
          </a:custGeom>
          <a:solidFill>
            <a:srgbClr val="E4402F"/>
          </a:solidFill>
          <a:ln w="9525" cmpd="sng">
            <a:solidFill>
              <a:srgbClr val="CBAB89"/>
            </a:solidFill>
            <a:round/>
            <a:headEnd/>
            <a:tailEnd/>
          </a:ln>
        </p:spPr>
        <p:txBody>
          <a:bodyPr/>
          <a:lstStyle/>
          <a:p>
            <a:endParaRPr lang="zh-CN" altLang="en-US"/>
          </a:p>
        </p:txBody>
      </p:sp>
      <p:sp>
        <p:nvSpPr>
          <p:cNvPr id="6150" name="Freeform 6"/>
          <p:cNvSpPr>
            <a:spLocks/>
          </p:cNvSpPr>
          <p:nvPr/>
        </p:nvSpPr>
        <p:spPr bwMode="auto">
          <a:xfrm>
            <a:off x="6305550" y="2674938"/>
            <a:ext cx="2085975" cy="503237"/>
          </a:xfrm>
          <a:custGeom>
            <a:avLst/>
            <a:gdLst>
              <a:gd name="T0" fmla="*/ 856 w 878"/>
              <a:gd name="T1" fmla="*/ 0 h 210"/>
              <a:gd name="T2" fmla="*/ 22 w 878"/>
              <a:gd name="T3" fmla="*/ 0 h 210"/>
              <a:gd name="T4" fmla="*/ 0 w 878"/>
              <a:gd name="T5" fmla="*/ 23 h 210"/>
              <a:gd name="T6" fmla="*/ 0 w 878"/>
              <a:gd name="T7" fmla="*/ 154 h 210"/>
              <a:gd name="T8" fmla="*/ 22 w 878"/>
              <a:gd name="T9" fmla="*/ 177 h 210"/>
              <a:gd name="T10" fmla="*/ 396 w 878"/>
              <a:gd name="T11" fmla="*/ 177 h 210"/>
              <a:gd name="T12" fmla="*/ 417 w 878"/>
              <a:gd name="T13" fmla="*/ 210 h 210"/>
              <a:gd name="T14" fmla="*/ 439 w 878"/>
              <a:gd name="T15" fmla="*/ 177 h 210"/>
              <a:gd name="T16" fmla="*/ 856 w 878"/>
              <a:gd name="T17" fmla="*/ 177 h 210"/>
              <a:gd name="T18" fmla="*/ 878 w 878"/>
              <a:gd name="T19" fmla="*/ 154 h 210"/>
              <a:gd name="T20" fmla="*/ 878 w 878"/>
              <a:gd name="T21" fmla="*/ 23 h 210"/>
              <a:gd name="T22" fmla="*/ 856 w 878"/>
              <a:gd name="T23" fmla="*/ 0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8" h="210">
                <a:moveTo>
                  <a:pt x="856" y="0"/>
                </a:moveTo>
                <a:cubicBezTo>
                  <a:pt x="22" y="0"/>
                  <a:pt x="22" y="0"/>
                  <a:pt x="22" y="0"/>
                </a:cubicBezTo>
                <a:cubicBezTo>
                  <a:pt x="10" y="0"/>
                  <a:pt x="0" y="10"/>
                  <a:pt x="0" y="23"/>
                </a:cubicBezTo>
                <a:cubicBezTo>
                  <a:pt x="0" y="154"/>
                  <a:pt x="0" y="154"/>
                  <a:pt x="0" y="154"/>
                </a:cubicBezTo>
                <a:cubicBezTo>
                  <a:pt x="0" y="167"/>
                  <a:pt x="10" y="177"/>
                  <a:pt x="22" y="177"/>
                </a:cubicBezTo>
                <a:cubicBezTo>
                  <a:pt x="396" y="177"/>
                  <a:pt x="396" y="177"/>
                  <a:pt x="396" y="177"/>
                </a:cubicBezTo>
                <a:cubicBezTo>
                  <a:pt x="417" y="210"/>
                  <a:pt x="417" y="210"/>
                  <a:pt x="417" y="210"/>
                </a:cubicBezTo>
                <a:cubicBezTo>
                  <a:pt x="439" y="177"/>
                  <a:pt x="439" y="177"/>
                  <a:pt x="439" y="177"/>
                </a:cubicBezTo>
                <a:cubicBezTo>
                  <a:pt x="856" y="177"/>
                  <a:pt x="856" y="177"/>
                  <a:pt x="856" y="177"/>
                </a:cubicBezTo>
                <a:cubicBezTo>
                  <a:pt x="868" y="177"/>
                  <a:pt x="878" y="167"/>
                  <a:pt x="878" y="154"/>
                </a:cubicBezTo>
                <a:cubicBezTo>
                  <a:pt x="878" y="23"/>
                  <a:pt x="878" y="23"/>
                  <a:pt x="878" y="23"/>
                </a:cubicBezTo>
                <a:cubicBezTo>
                  <a:pt x="878" y="10"/>
                  <a:pt x="868" y="0"/>
                  <a:pt x="856" y="0"/>
                </a:cubicBezTo>
                <a:close/>
              </a:path>
            </a:pathLst>
          </a:custGeom>
          <a:solidFill>
            <a:srgbClr val="FFFDEF"/>
          </a:solidFill>
          <a:ln w="9525" cmpd="sng">
            <a:solidFill>
              <a:srgbClr val="CBAB89"/>
            </a:solidFill>
            <a:round/>
            <a:headEnd/>
            <a:tailEnd/>
          </a:ln>
        </p:spPr>
        <p:txBody>
          <a:bodyPr/>
          <a:lstStyle/>
          <a:p>
            <a:endParaRPr lang="zh-CN" altLang="en-US"/>
          </a:p>
        </p:txBody>
      </p:sp>
      <p:grpSp>
        <p:nvGrpSpPr>
          <p:cNvPr id="6151" name="Group 7"/>
          <p:cNvGrpSpPr>
            <a:grpSpLocks/>
          </p:cNvGrpSpPr>
          <p:nvPr/>
        </p:nvGrpSpPr>
        <p:grpSpPr bwMode="auto">
          <a:xfrm>
            <a:off x="4611688" y="2795588"/>
            <a:ext cx="152400" cy="190500"/>
            <a:chOff x="0" y="0"/>
            <a:chExt cx="96" cy="120"/>
          </a:xfrm>
        </p:grpSpPr>
        <p:sp>
          <p:nvSpPr>
            <p:cNvPr id="6152" name="Freeform 8"/>
            <p:cNvSpPr>
              <a:spLocks noEditPoints="1"/>
            </p:cNvSpPr>
            <p:nvPr/>
          </p:nvSpPr>
          <p:spPr bwMode="auto">
            <a:xfrm>
              <a:off x="0" y="0"/>
              <a:ext cx="96" cy="120"/>
            </a:xfrm>
            <a:custGeom>
              <a:avLst/>
              <a:gdLst>
                <a:gd name="T0" fmla="*/ 0 w 96"/>
                <a:gd name="T1" fmla="*/ 0 h 120"/>
                <a:gd name="T2" fmla="*/ 0 w 96"/>
                <a:gd name="T3" fmla="*/ 120 h 120"/>
                <a:gd name="T4" fmla="*/ 66 w 96"/>
                <a:gd name="T5" fmla="*/ 120 h 120"/>
                <a:gd name="T6" fmla="*/ 96 w 96"/>
                <a:gd name="T7" fmla="*/ 89 h 120"/>
                <a:gd name="T8" fmla="*/ 96 w 96"/>
                <a:gd name="T9" fmla="*/ 0 h 120"/>
                <a:gd name="T10" fmla="*/ 0 w 96"/>
                <a:gd name="T11" fmla="*/ 0 h 120"/>
                <a:gd name="T12" fmla="*/ 9 w 96"/>
                <a:gd name="T13" fmla="*/ 11 h 120"/>
                <a:gd name="T14" fmla="*/ 86 w 96"/>
                <a:gd name="T15" fmla="*/ 11 h 120"/>
                <a:gd name="T16" fmla="*/ 86 w 96"/>
                <a:gd name="T17" fmla="*/ 82 h 120"/>
                <a:gd name="T18" fmla="*/ 60 w 96"/>
                <a:gd name="T19" fmla="*/ 82 h 120"/>
                <a:gd name="T20" fmla="*/ 60 w 96"/>
                <a:gd name="T21" fmla="*/ 109 h 120"/>
                <a:gd name="T22" fmla="*/ 9 w 96"/>
                <a:gd name="T23" fmla="*/ 109 h 120"/>
                <a:gd name="T24" fmla="*/ 9 w 96"/>
                <a:gd name="T25" fmla="*/ 11 h 120"/>
                <a:gd name="T26" fmla="*/ 80 w 96"/>
                <a:gd name="T27" fmla="*/ 92 h 120"/>
                <a:gd name="T28" fmla="*/ 69 w 96"/>
                <a:gd name="T29" fmla="*/ 101 h 120"/>
                <a:gd name="T30" fmla="*/ 69 w 96"/>
                <a:gd name="T31" fmla="*/ 92 h 120"/>
                <a:gd name="T32" fmla="*/ 80 w 96"/>
                <a:gd name="T33" fmla="*/ 9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120">
                  <a:moveTo>
                    <a:pt x="0" y="0"/>
                  </a:moveTo>
                  <a:lnTo>
                    <a:pt x="0" y="120"/>
                  </a:lnTo>
                  <a:lnTo>
                    <a:pt x="66" y="120"/>
                  </a:lnTo>
                  <a:lnTo>
                    <a:pt x="96" y="89"/>
                  </a:lnTo>
                  <a:lnTo>
                    <a:pt x="96" y="0"/>
                  </a:lnTo>
                  <a:lnTo>
                    <a:pt x="0" y="0"/>
                  </a:lnTo>
                  <a:close/>
                  <a:moveTo>
                    <a:pt x="9" y="11"/>
                  </a:moveTo>
                  <a:lnTo>
                    <a:pt x="86" y="11"/>
                  </a:lnTo>
                  <a:lnTo>
                    <a:pt x="86" y="82"/>
                  </a:lnTo>
                  <a:lnTo>
                    <a:pt x="60" y="82"/>
                  </a:lnTo>
                  <a:lnTo>
                    <a:pt x="60" y="109"/>
                  </a:lnTo>
                  <a:lnTo>
                    <a:pt x="9" y="109"/>
                  </a:lnTo>
                  <a:lnTo>
                    <a:pt x="9" y="11"/>
                  </a:lnTo>
                  <a:close/>
                  <a:moveTo>
                    <a:pt x="80" y="92"/>
                  </a:moveTo>
                  <a:lnTo>
                    <a:pt x="69" y="101"/>
                  </a:lnTo>
                  <a:lnTo>
                    <a:pt x="69" y="92"/>
                  </a:lnTo>
                  <a:lnTo>
                    <a:pt x="80"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53" name="Rectangle 9"/>
            <p:cNvSpPr>
              <a:spLocks noChangeArrowheads="1"/>
            </p:cNvSpPr>
            <p:nvPr/>
          </p:nvSpPr>
          <p:spPr bwMode="auto">
            <a:xfrm>
              <a:off x="27" y="33"/>
              <a:ext cx="42" cy="1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6154" name="Rectangle 10"/>
            <p:cNvSpPr>
              <a:spLocks noChangeArrowheads="1"/>
            </p:cNvSpPr>
            <p:nvPr/>
          </p:nvSpPr>
          <p:spPr bwMode="auto">
            <a:xfrm>
              <a:off x="27" y="61"/>
              <a:ext cx="27" cy="1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6155" name="Group 11"/>
          <p:cNvGrpSpPr>
            <a:grpSpLocks/>
          </p:cNvGrpSpPr>
          <p:nvPr/>
        </p:nvGrpSpPr>
        <p:grpSpPr bwMode="auto">
          <a:xfrm>
            <a:off x="6484938" y="2803525"/>
            <a:ext cx="185737" cy="173038"/>
            <a:chOff x="0" y="0"/>
            <a:chExt cx="117" cy="109"/>
          </a:xfrm>
          <a:solidFill>
            <a:srgbClr val="A2897B"/>
          </a:solidFill>
        </p:grpSpPr>
        <p:sp>
          <p:nvSpPr>
            <p:cNvPr id="6156" name="Freeform 12"/>
            <p:cNvSpPr>
              <a:spLocks noEditPoints="1"/>
            </p:cNvSpPr>
            <p:nvPr/>
          </p:nvSpPr>
          <p:spPr bwMode="auto">
            <a:xfrm>
              <a:off x="0" y="0"/>
              <a:ext cx="117" cy="109"/>
            </a:xfrm>
            <a:custGeom>
              <a:avLst/>
              <a:gdLst>
                <a:gd name="T0" fmla="*/ 100 w 117"/>
                <a:gd name="T1" fmla="*/ 38 h 109"/>
                <a:gd name="T2" fmla="*/ 100 w 117"/>
                <a:gd name="T3" fmla="*/ 0 h 109"/>
                <a:gd name="T4" fmla="*/ 0 w 117"/>
                <a:gd name="T5" fmla="*/ 0 h 109"/>
                <a:gd name="T6" fmla="*/ 0 w 117"/>
                <a:gd name="T7" fmla="*/ 82 h 109"/>
                <a:gd name="T8" fmla="*/ 24 w 117"/>
                <a:gd name="T9" fmla="*/ 82 h 109"/>
                <a:gd name="T10" fmla="*/ 24 w 117"/>
                <a:gd name="T11" fmla="*/ 109 h 109"/>
                <a:gd name="T12" fmla="*/ 54 w 117"/>
                <a:gd name="T13" fmla="*/ 82 h 109"/>
                <a:gd name="T14" fmla="*/ 57 w 117"/>
                <a:gd name="T15" fmla="*/ 82 h 109"/>
                <a:gd name="T16" fmla="*/ 57 w 117"/>
                <a:gd name="T17" fmla="*/ 99 h 109"/>
                <a:gd name="T18" fmla="*/ 60 w 117"/>
                <a:gd name="T19" fmla="*/ 99 h 109"/>
                <a:gd name="T20" fmla="*/ 117 w 117"/>
                <a:gd name="T21" fmla="*/ 99 h 109"/>
                <a:gd name="T22" fmla="*/ 117 w 117"/>
                <a:gd name="T23" fmla="*/ 43 h 109"/>
                <a:gd name="T24" fmla="*/ 117 w 117"/>
                <a:gd name="T25" fmla="*/ 38 h 109"/>
                <a:gd name="T26" fmla="*/ 100 w 117"/>
                <a:gd name="T27" fmla="*/ 38 h 109"/>
                <a:gd name="T28" fmla="*/ 51 w 117"/>
                <a:gd name="T29" fmla="*/ 71 h 109"/>
                <a:gd name="T30" fmla="*/ 34 w 117"/>
                <a:gd name="T31" fmla="*/ 86 h 109"/>
                <a:gd name="T32" fmla="*/ 34 w 117"/>
                <a:gd name="T33" fmla="*/ 71 h 109"/>
                <a:gd name="T34" fmla="*/ 10 w 117"/>
                <a:gd name="T35" fmla="*/ 71 h 109"/>
                <a:gd name="T36" fmla="*/ 10 w 117"/>
                <a:gd name="T37" fmla="*/ 9 h 109"/>
                <a:gd name="T38" fmla="*/ 90 w 117"/>
                <a:gd name="T39" fmla="*/ 9 h 109"/>
                <a:gd name="T40" fmla="*/ 90 w 117"/>
                <a:gd name="T41" fmla="*/ 38 h 109"/>
                <a:gd name="T42" fmla="*/ 57 w 117"/>
                <a:gd name="T43" fmla="*/ 38 h 109"/>
                <a:gd name="T44" fmla="*/ 57 w 117"/>
                <a:gd name="T45" fmla="*/ 71 h 109"/>
                <a:gd name="T46" fmla="*/ 51 w 117"/>
                <a:gd name="T47" fmla="*/ 71 h 109"/>
                <a:gd name="T48" fmla="*/ 108 w 117"/>
                <a:gd name="T49" fmla="*/ 89 h 109"/>
                <a:gd name="T50" fmla="*/ 67 w 117"/>
                <a:gd name="T51" fmla="*/ 89 h 109"/>
                <a:gd name="T52" fmla="*/ 67 w 117"/>
                <a:gd name="T53" fmla="*/ 47 h 109"/>
                <a:gd name="T54" fmla="*/ 108 w 117"/>
                <a:gd name="T55" fmla="*/ 47 h 109"/>
                <a:gd name="T56" fmla="*/ 108 w 117"/>
                <a:gd name="T57" fmla="*/ 89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09">
                  <a:moveTo>
                    <a:pt x="100" y="38"/>
                  </a:moveTo>
                  <a:lnTo>
                    <a:pt x="100" y="0"/>
                  </a:lnTo>
                  <a:lnTo>
                    <a:pt x="0" y="0"/>
                  </a:lnTo>
                  <a:lnTo>
                    <a:pt x="0" y="82"/>
                  </a:lnTo>
                  <a:lnTo>
                    <a:pt x="24" y="82"/>
                  </a:lnTo>
                  <a:lnTo>
                    <a:pt x="24" y="109"/>
                  </a:lnTo>
                  <a:lnTo>
                    <a:pt x="54" y="82"/>
                  </a:lnTo>
                  <a:lnTo>
                    <a:pt x="57" y="82"/>
                  </a:lnTo>
                  <a:lnTo>
                    <a:pt x="57" y="99"/>
                  </a:lnTo>
                  <a:lnTo>
                    <a:pt x="60" y="99"/>
                  </a:lnTo>
                  <a:lnTo>
                    <a:pt x="117" y="99"/>
                  </a:lnTo>
                  <a:lnTo>
                    <a:pt x="117" y="43"/>
                  </a:lnTo>
                  <a:lnTo>
                    <a:pt x="117" y="38"/>
                  </a:lnTo>
                  <a:lnTo>
                    <a:pt x="100" y="38"/>
                  </a:lnTo>
                  <a:close/>
                  <a:moveTo>
                    <a:pt x="51" y="71"/>
                  </a:moveTo>
                  <a:lnTo>
                    <a:pt x="34" y="86"/>
                  </a:lnTo>
                  <a:lnTo>
                    <a:pt x="34" y="71"/>
                  </a:lnTo>
                  <a:lnTo>
                    <a:pt x="10" y="71"/>
                  </a:lnTo>
                  <a:lnTo>
                    <a:pt x="10" y="9"/>
                  </a:lnTo>
                  <a:lnTo>
                    <a:pt x="90" y="9"/>
                  </a:lnTo>
                  <a:lnTo>
                    <a:pt x="90" y="38"/>
                  </a:lnTo>
                  <a:lnTo>
                    <a:pt x="57" y="38"/>
                  </a:lnTo>
                  <a:lnTo>
                    <a:pt x="57" y="71"/>
                  </a:lnTo>
                  <a:lnTo>
                    <a:pt x="51" y="71"/>
                  </a:lnTo>
                  <a:close/>
                  <a:moveTo>
                    <a:pt x="108" y="89"/>
                  </a:moveTo>
                  <a:lnTo>
                    <a:pt x="67" y="89"/>
                  </a:lnTo>
                  <a:lnTo>
                    <a:pt x="67" y="47"/>
                  </a:lnTo>
                  <a:lnTo>
                    <a:pt x="108" y="47"/>
                  </a:lnTo>
                  <a:lnTo>
                    <a:pt x="108" y="8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57" name="Rectangle 13"/>
            <p:cNvSpPr>
              <a:spLocks noChangeArrowheads="1"/>
            </p:cNvSpPr>
            <p:nvPr/>
          </p:nvSpPr>
          <p:spPr bwMode="auto">
            <a:xfrm>
              <a:off x="75" y="64"/>
              <a:ext cx="10" cy="9"/>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6158" name="Rectangle 14"/>
            <p:cNvSpPr>
              <a:spLocks noChangeArrowheads="1"/>
            </p:cNvSpPr>
            <p:nvPr/>
          </p:nvSpPr>
          <p:spPr bwMode="auto">
            <a:xfrm>
              <a:off x="90" y="64"/>
              <a:ext cx="9" cy="9"/>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6159" name="Group 15"/>
          <p:cNvGrpSpPr>
            <a:grpSpLocks/>
          </p:cNvGrpSpPr>
          <p:nvPr/>
        </p:nvGrpSpPr>
        <p:grpSpPr bwMode="auto">
          <a:xfrm>
            <a:off x="2771775" y="2797175"/>
            <a:ext cx="185738" cy="187325"/>
            <a:chOff x="0" y="0"/>
            <a:chExt cx="117" cy="118"/>
          </a:xfrm>
          <a:solidFill>
            <a:srgbClr val="A2897B"/>
          </a:solidFill>
        </p:grpSpPr>
        <p:sp>
          <p:nvSpPr>
            <p:cNvPr id="6160" name="Freeform 16"/>
            <p:cNvSpPr>
              <a:spLocks noEditPoints="1"/>
            </p:cNvSpPr>
            <p:nvPr/>
          </p:nvSpPr>
          <p:spPr bwMode="auto">
            <a:xfrm>
              <a:off x="0" y="0"/>
              <a:ext cx="117" cy="118"/>
            </a:xfrm>
            <a:custGeom>
              <a:avLst/>
              <a:gdLst>
                <a:gd name="T0" fmla="*/ 117 w 117"/>
                <a:gd name="T1" fmla="*/ 21 h 118"/>
                <a:gd name="T2" fmla="*/ 107 w 117"/>
                <a:gd name="T3" fmla="*/ 21 h 118"/>
                <a:gd name="T4" fmla="*/ 78 w 117"/>
                <a:gd name="T5" fmla="*/ 21 h 118"/>
                <a:gd name="T6" fmla="*/ 78 w 117"/>
                <a:gd name="T7" fmla="*/ 0 h 118"/>
                <a:gd name="T8" fmla="*/ 39 w 117"/>
                <a:gd name="T9" fmla="*/ 0 h 118"/>
                <a:gd name="T10" fmla="*/ 39 w 117"/>
                <a:gd name="T11" fmla="*/ 21 h 118"/>
                <a:gd name="T12" fmla="*/ 11 w 117"/>
                <a:gd name="T13" fmla="*/ 21 h 118"/>
                <a:gd name="T14" fmla="*/ 0 w 117"/>
                <a:gd name="T15" fmla="*/ 21 h 118"/>
                <a:gd name="T16" fmla="*/ 0 w 117"/>
                <a:gd name="T17" fmla="*/ 31 h 118"/>
                <a:gd name="T18" fmla="*/ 11 w 117"/>
                <a:gd name="T19" fmla="*/ 31 h 118"/>
                <a:gd name="T20" fmla="*/ 11 w 117"/>
                <a:gd name="T21" fmla="*/ 118 h 118"/>
                <a:gd name="T22" fmla="*/ 107 w 117"/>
                <a:gd name="T23" fmla="*/ 118 h 118"/>
                <a:gd name="T24" fmla="*/ 107 w 117"/>
                <a:gd name="T25" fmla="*/ 31 h 118"/>
                <a:gd name="T26" fmla="*/ 117 w 117"/>
                <a:gd name="T27" fmla="*/ 31 h 118"/>
                <a:gd name="T28" fmla="*/ 117 w 117"/>
                <a:gd name="T29" fmla="*/ 21 h 118"/>
                <a:gd name="T30" fmla="*/ 50 w 117"/>
                <a:gd name="T31" fmla="*/ 10 h 118"/>
                <a:gd name="T32" fmla="*/ 68 w 117"/>
                <a:gd name="T33" fmla="*/ 10 h 118"/>
                <a:gd name="T34" fmla="*/ 68 w 117"/>
                <a:gd name="T35" fmla="*/ 21 h 118"/>
                <a:gd name="T36" fmla="*/ 50 w 117"/>
                <a:gd name="T37" fmla="*/ 21 h 118"/>
                <a:gd name="T38" fmla="*/ 50 w 117"/>
                <a:gd name="T39" fmla="*/ 10 h 118"/>
                <a:gd name="T40" fmla="*/ 95 w 117"/>
                <a:gd name="T41" fmla="*/ 105 h 118"/>
                <a:gd name="T42" fmla="*/ 21 w 117"/>
                <a:gd name="T43" fmla="*/ 105 h 118"/>
                <a:gd name="T44" fmla="*/ 21 w 117"/>
                <a:gd name="T45" fmla="*/ 31 h 118"/>
                <a:gd name="T46" fmla="*/ 39 w 117"/>
                <a:gd name="T47" fmla="*/ 31 h 118"/>
                <a:gd name="T48" fmla="*/ 78 w 117"/>
                <a:gd name="T49" fmla="*/ 31 h 118"/>
                <a:gd name="T50" fmla="*/ 95 w 117"/>
                <a:gd name="T51" fmla="*/ 31 h 118"/>
                <a:gd name="T52" fmla="*/ 95 w 117"/>
                <a:gd name="T53" fmla="*/ 105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7" h="118">
                  <a:moveTo>
                    <a:pt x="117" y="21"/>
                  </a:moveTo>
                  <a:lnTo>
                    <a:pt x="107" y="21"/>
                  </a:lnTo>
                  <a:lnTo>
                    <a:pt x="78" y="21"/>
                  </a:lnTo>
                  <a:lnTo>
                    <a:pt x="78" y="0"/>
                  </a:lnTo>
                  <a:lnTo>
                    <a:pt x="39" y="0"/>
                  </a:lnTo>
                  <a:lnTo>
                    <a:pt x="39" y="21"/>
                  </a:lnTo>
                  <a:lnTo>
                    <a:pt x="11" y="21"/>
                  </a:lnTo>
                  <a:lnTo>
                    <a:pt x="0" y="21"/>
                  </a:lnTo>
                  <a:lnTo>
                    <a:pt x="0" y="31"/>
                  </a:lnTo>
                  <a:lnTo>
                    <a:pt x="11" y="31"/>
                  </a:lnTo>
                  <a:lnTo>
                    <a:pt x="11" y="118"/>
                  </a:lnTo>
                  <a:lnTo>
                    <a:pt x="107" y="118"/>
                  </a:lnTo>
                  <a:lnTo>
                    <a:pt x="107" y="31"/>
                  </a:lnTo>
                  <a:lnTo>
                    <a:pt x="117" y="31"/>
                  </a:lnTo>
                  <a:lnTo>
                    <a:pt x="117" y="21"/>
                  </a:lnTo>
                  <a:close/>
                  <a:moveTo>
                    <a:pt x="50" y="10"/>
                  </a:moveTo>
                  <a:lnTo>
                    <a:pt x="68" y="10"/>
                  </a:lnTo>
                  <a:lnTo>
                    <a:pt x="68" y="21"/>
                  </a:lnTo>
                  <a:lnTo>
                    <a:pt x="50" y="21"/>
                  </a:lnTo>
                  <a:lnTo>
                    <a:pt x="50" y="10"/>
                  </a:lnTo>
                  <a:close/>
                  <a:moveTo>
                    <a:pt x="95" y="105"/>
                  </a:moveTo>
                  <a:lnTo>
                    <a:pt x="21" y="105"/>
                  </a:lnTo>
                  <a:lnTo>
                    <a:pt x="21" y="31"/>
                  </a:lnTo>
                  <a:lnTo>
                    <a:pt x="39" y="31"/>
                  </a:lnTo>
                  <a:lnTo>
                    <a:pt x="78" y="31"/>
                  </a:lnTo>
                  <a:lnTo>
                    <a:pt x="95" y="31"/>
                  </a:lnTo>
                  <a:lnTo>
                    <a:pt x="95"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61" name="Rectangle 17"/>
            <p:cNvSpPr>
              <a:spLocks noChangeArrowheads="1"/>
            </p:cNvSpPr>
            <p:nvPr/>
          </p:nvSpPr>
          <p:spPr bwMode="auto">
            <a:xfrm>
              <a:off x="36" y="48"/>
              <a:ext cx="12" cy="4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6162" name="Rectangle 18"/>
            <p:cNvSpPr>
              <a:spLocks noChangeArrowheads="1"/>
            </p:cNvSpPr>
            <p:nvPr/>
          </p:nvSpPr>
          <p:spPr bwMode="auto">
            <a:xfrm>
              <a:off x="69" y="48"/>
              <a:ext cx="11" cy="4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6163" name="Group 19"/>
          <p:cNvGrpSpPr>
            <a:grpSpLocks/>
          </p:cNvGrpSpPr>
          <p:nvPr/>
        </p:nvGrpSpPr>
        <p:grpSpPr bwMode="auto">
          <a:xfrm>
            <a:off x="900113" y="2795588"/>
            <a:ext cx="166687" cy="190500"/>
            <a:chOff x="0" y="0"/>
            <a:chExt cx="105" cy="120"/>
          </a:xfrm>
        </p:grpSpPr>
        <p:sp>
          <p:nvSpPr>
            <p:cNvPr id="6164" name="Freeform 20"/>
            <p:cNvSpPr>
              <a:spLocks/>
            </p:cNvSpPr>
            <p:nvPr/>
          </p:nvSpPr>
          <p:spPr bwMode="auto">
            <a:xfrm>
              <a:off x="18" y="47"/>
              <a:ext cx="53" cy="26"/>
            </a:xfrm>
            <a:custGeom>
              <a:avLst/>
              <a:gdLst>
                <a:gd name="T0" fmla="*/ 18 w 35"/>
                <a:gd name="T1" fmla="*/ 11 h 17"/>
                <a:gd name="T2" fmla="*/ 7 w 35"/>
                <a:gd name="T3" fmla="*/ 0 h 17"/>
                <a:gd name="T4" fmla="*/ 0 w 35"/>
                <a:gd name="T5" fmla="*/ 0 h 17"/>
                <a:gd name="T6" fmla="*/ 18 w 35"/>
                <a:gd name="T7" fmla="*/ 17 h 17"/>
                <a:gd name="T8" fmla="*/ 35 w 35"/>
                <a:gd name="T9" fmla="*/ 0 h 17"/>
                <a:gd name="T10" fmla="*/ 28 w 35"/>
                <a:gd name="T11" fmla="*/ 0 h 17"/>
                <a:gd name="T12" fmla="*/ 18 w 35"/>
                <a:gd name="T13" fmla="*/ 11 h 17"/>
              </a:gdLst>
              <a:ahLst/>
              <a:cxnLst>
                <a:cxn ang="0">
                  <a:pos x="T0" y="T1"/>
                </a:cxn>
                <a:cxn ang="0">
                  <a:pos x="T2" y="T3"/>
                </a:cxn>
                <a:cxn ang="0">
                  <a:pos x="T4" y="T5"/>
                </a:cxn>
                <a:cxn ang="0">
                  <a:pos x="T6" y="T7"/>
                </a:cxn>
                <a:cxn ang="0">
                  <a:pos x="T8" y="T9"/>
                </a:cxn>
                <a:cxn ang="0">
                  <a:pos x="T10" y="T11"/>
                </a:cxn>
                <a:cxn ang="0">
                  <a:pos x="T12" y="T13"/>
                </a:cxn>
              </a:cxnLst>
              <a:rect l="0" t="0" r="r" b="b"/>
              <a:pathLst>
                <a:path w="35" h="17">
                  <a:moveTo>
                    <a:pt x="18" y="11"/>
                  </a:moveTo>
                  <a:cubicBezTo>
                    <a:pt x="12" y="11"/>
                    <a:pt x="7" y="6"/>
                    <a:pt x="7" y="0"/>
                  </a:cubicBezTo>
                  <a:cubicBezTo>
                    <a:pt x="0" y="0"/>
                    <a:pt x="0" y="0"/>
                    <a:pt x="0" y="0"/>
                  </a:cubicBezTo>
                  <a:cubicBezTo>
                    <a:pt x="0" y="10"/>
                    <a:pt x="8" y="17"/>
                    <a:pt x="18" y="17"/>
                  </a:cubicBezTo>
                  <a:cubicBezTo>
                    <a:pt x="27" y="17"/>
                    <a:pt x="35" y="10"/>
                    <a:pt x="35" y="0"/>
                  </a:cubicBezTo>
                  <a:cubicBezTo>
                    <a:pt x="28" y="0"/>
                    <a:pt x="28" y="0"/>
                    <a:pt x="28" y="0"/>
                  </a:cubicBezTo>
                  <a:cubicBezTo>
                    <a:pt x="28" y="6"/>
                    <a:pt x="23" y="11"/>
                    <a:pt x="18" y="11"/>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65" name="Freeform 21"/>
            <p:cNvSpPr>
              <a:spLocks noEditPoints="1"/>
            </p:cNvSpPr>
            <p:nvPr/>
          </p:nvSpPr>
          <p:spPr bwMode="auto">
            <a:xfrm>
              <a:off x="0" y="0"/>
              <a:ext cx="105" cy="120"/>
            </a:xfrm>
            <a:custGeom>
              <a:avLst/>
              <a:gdLst>
                <a:gd name="T0" fmla="*/ 105 w 105"/>
                <a:gd name="T1" fmla="*/ 0 h 120"/>
                <a:gd name="T2" fmla="*/ 23 w 105"/>
                <a:gd name="T3" fmla="*/ 0 h 120"/>
                <a:gd name="T4" fmla="*/ 23 w 105"/>
                <a:gd name="T5" fmla="*/ 18 h 120"/>
                <a:gd name="T6" fmla="*/ 0 w 105"/>
                <a:gd name="T7" fmla="*/ 18 h 120"/>
                <a:gd name="T8" fmla="*/ 0 w 105"/>
                <a:gd name="T9" fmla="*/ 120 h 120"/>
                <a:gd name="T10" fmla="*/ 89 w 105"/>
                <a:gd name="T11" fmla="*/ 120 h 120"/>
                <a:gd name="T12" fmla="*/ 89 w 105"/>
                <a:gd name="T13" fmla="*/ 97 h 120"/>
                <a:gd name="T14" fmla="*/ 105 w 105"/>
                <a:gd name="T15" fmla="*/ 97 h 120"/>
                <a:gd name="T16" fmla="*/ 105 w 105"/>
                <a:gd name="T17" fmla="*/ 0 h 120"/>
                <a:gd name="T18" fmla="*/ 78 w 105"/>
                <a:gd name="T19" fmla="*/ 109 h 120"/>
                <a:gd name="T20" fmla="*/ 11 w 105"/>
                <a:gd name="T21" fmla="*/ 109 h 120"/>
                <a:gd name="T22" fmla="*/ 11 w 105"/>
                <a:gd name="T23" fmla="*/ 29 h 120"/>
                <a:gd name="T24" fmla="*/ 23 w 105"/>
                <a:gd name="T25" fmla="*/ 29 h 120"/>
                <a:gd name="T26" fmla="*/ 78 w 105"/>
                <a:gd name="T27" fmla="*/ 29 h 120"/>
                <a:gd name="T28" fmla="*/ 78 w 105"/>
                <a:gd name="T29" fmla="*/ 97 h 120"/>
                <a:gd name="T30" fmla="*/ 78 w 105"/>
                <a:gd name="T31" fmla="*/ 109 h 120"/>
                <a:gd name="T32" fmla="*/ 96 w 105"/>
                <a:gd name="T33" fmla="*/ 86 h 120"/>
                <a:gd name="T34" fmla="*/ 89 w 105"/>
                <a:gd name="T35" fmla="*/ 86 h 120"/>
                <a:gd name="T36" fmla="*/ 89 w 105"/>
                <a:gd name="T37" fmla="*/ 18 h 120"/>
                <a:gd name="T38" fmla="*/ 32 w 105"/>
                <a:gd name="T39" fmla="*/ 18 h 120"/>
                <a:gd name="T40" fmla="*/ 32 w 105"/>
                <a:gd name="T41" fmla="*/ 11 h 120"/>
                <a:gd name="T42" fmla="*/ 96 w 105"/>
                <a:gd name="T43" fmla="*/ 11 h 120"/>
                <a:gd name="T44" fmla="*/ 96 w 105"/>
                <a:gd name="T45" fmla="*/ 86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05" h="120">
                  <a:moveTo>
                    <a:pt x="105" y="0"/>
                  </a:moveTo>
                  <a:lnTo>
                    <a:pt x="23" y="0"/>
                  </a:lnTo>
                  <a:lnTo>
                    <a:pt x="23" y="18"/>
                  </a:lnTo>
                  <a:lnTo>
                    <a:pt x="0" y="18"/>
                  </a:lnTo>
                  <a:lnTo>
                    <a:pt x="0" y="120"/>
                  </a:lnTo>
                  <a:lnTo>
                    <a:pt x="89" y="120"/>
                  </a:lnTo>
                  <a:lnTo>
                    <a:pt x="89" y="97"/>
                  </a:lnTo>
                  <a:lnTo>
                    <a:pt x="105" y="97"/>
                  </a:lnTo>
                  <a:lnTo>
                    <a:pt x="105" y="0"/>
                  </a:lnTo>
                  <a:close/>
                  <a:moveTo>
                    <a:pt x="78" y="109"/>
                  </a:moveTo>
                  <a:lnTo>
                    <a:pt x="11" y="109"/>
                  </a:lnTo>
                  <a:lnTo>
                    <a:pt x="11" y="29"/>
                  </a:lnTo>
                  <a:lnTo>
                    <a:pt x="23" y="29"/>
                  </a:lnTo>
                  <a:lnTo>
                    <a:pt x="78" y="29"/>
                  </a:lnTo>
                  <a:lnTo>
                    <a:pt x="78" y="97"/>
                  </a:lnTo>
                  <a:lnTo>
                    <a:pt x="78" y="109"/>
                  </a:lnTo>
                  <a:close/>
                  <a:moveTo>
                    <a:pt x="96" y="86"/>
                  </a:moveTo>
                  <a:lnTo>
                    <a:pt x="89" y="86"/>
                  </a:lnTo>
                  <a:lnTo>
                    <a:pt x="89" y="18"/>
                  </a:lnTo>
                  <a:lnTo>
                    <a:pt x="32" y="18"/>
                  </a:lnTo>
                  <a:lnTo>
                    <a:pt x="32" y="11"/>
                  </a:lnTo>
                  <a:lnTo>
                    <a:pt x="96" y="11"/>
                  </a:lnTo>
                  <a:lnTo>
                    <a:pt x="96"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6170" name="Rectangle 26"/>
          <p:cNvSpPr>
            <a:spLocks noChangeArrowheads="1"/>
          </p:cNvSpPr>
          <p:nvPr/>
        </p:nvSpPr>
        <p:spPr bwMode="auto">
          <a:xfrm>
            <a:off x="1113686" y="1893788"/>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400" dirty="0">
                <a:solidFill>
                  <a:srgbClr val="C00000"/>
                </a:solidFill>
              </a:rPr>
              <a:t>Place </a:t>
            </a:r>
            <a:endParaRPr lang="zh-CN" altLang="en-US" sz="2400" dirty="0">
              <a:solidFill>
                <a:srgbClr val="C00000"/>
              </a:solidFill>
            </a:endParaRPr>
          </a:p>
        </p:txBody>
      </p:sp>
      <p:sp>
        <p:nvSpPr>
          <p:cNvPr id="6171" name="Rectangle 27"/>
          <p:cNvSpPr>
            <a:spLocks noChangeArrowheads="1"/>
          </p:cNvSpPr>
          <p:nvPr/>
        </p:nvSpPr>
        <p:spPr bwMode="auto">
          <a:xfrm>
            <a:off x="4788321" y="1850876"/>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400" dirty="0">
                <a:solidFill>
                  <a:srgbClr val="C00000"/>
                </a:solidFill>
              </a:rPr>
              <a:t>Purpose </a:t>
            </a:r>
            <a:endParaRPr lang="zh-CN" altLang="en-US" sz="2400" dirty="0">
              <a:solidFill>
                <a:srgbClr val="C00000"/>
              </a:solidFill>
            </a:endParaRPr>
          </a:p>
        </p:txBody>
      </p:sp>
      <p:sp>
        <p:nvSpPr>
          <p:cNvPr id="6172" name="Rectangle 28"/>
          <p:cNvSpPr>
            <a:spLocks noChangeArrowheads="1"/>
          </p:cNvSpPr>
          <p:nvPr/>
        </p:nvSpPr>
        <p:spPr bwMode="auto">
          <a:xfrm>
            <a:off x="2886075" y="3286125"/>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400" dirty="0">
                <a:solidFill>
                  <a:srgbClr val="C00000"/>
                </a:solidFill>
              </a:rPr>
              <a:t>Routines </a:t>
            </a:r>
            <a:endParaRPr lang="zh-CN" altLang="en-US" sz="2400" dirty="0">
              <a:solidFill>
                <a:srgbClr val="C00000"/>
              </a:solidFill>
            </a:endParaRPr>
          </a:p>
        </p:txBody>
      </p:sp>
      <p:sp>
        <p:nvSpPr>
          <p:cNvPr id="6173" name="Rectangle 29"/>
          <p:cNvSpPr>
            <a:spLocks noChangeArrowheads="1"/>
          </p:cNvSpPr>
          <p:nvPr/>
        </p:nvSpPr>
        <p:spPr bwMode="auto">
          <a:xfrm>
            <a:off x="6565900" y="3286125"/>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en-US" altLang="zh-CN" sz="2400" dirty="0">
                <a:solidFill>
                  <a:srgbClr val="C00000"/>
                </a:solidFill>
              </a:rPr>
              <a:t>People </a:t>
            </a:r>
            <a:endParaRPr lang="zh-CN" altLang="en-US" sz="2400" dirty="0">
              <a:solidFill>
                <a:srgbClr val="C00000"/>
              </a:solidFill>
            </a:endParaRPr>
          </a:p>
        </p:txBody>
      </p:sp>
      <p:sp>
        <p:nvSpPr>
          <p:cNvPr id="6174" name="Text Box 30"/>
          <p:cNvSpPr txBox="1">
            <a:spLocks noChangeArrowheads="1"/>
          </p:cNvSpPr>
          <p:nvPr/>
        </p:nvSpPr>
        <p:spPr bwMode="auto">
          <a:xfrm>
            <a:off x="1358900" y="3330575"/>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E4402F"/>
                </a:solidFill>
              </a:rPr>
              <a:t>01</a:t>
            </a:r>
          </a:p>
        </p:txBody>
      </p:sp>
      <p:sp>
        <p:nvSpPr>
          <p:cNvPr id="6175" name="Text Box 31"/>
          <p:cNvSpPr txBox="1">
            <a:spLocks noChangeArrowheads="1"/>
          </p:cNvSpPr>
          <p:nvPr/>
        </p:nvSpPr>
        <p:spPr bwMode="auto">
          <a:xfrm>
            <a:off x="5059363" y="3330575"/>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E4402F"/>
                </a:solidFill>
              </a:rPr>
              <a:t>03</a:t>
            </a:r>
          </a:p>
        </p:txBody>
      </p:sp>
      <p:sp>
        <p:nvSpPr>
          <p:cNvPr id="6176" name="Text Box 32"/>
          <p:cNvSpPr txBox="1">
            <a:spLocks noChangeArrowheads="1"/>
          </p:cNvSpPr>
          <p:nvPr/>
        </p:nvSpPr>
        <p:spPr bwMode="auto">
          <a:xfrm>
            <a:off x="3262313" y="1797050"/>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A2897B"/>
                </a:solidFill>
              </a:rPr>
              <a:t>02</a:t>
            </a:r>
          </a:p>
        </p:txBody>
      </p:sp>
      <p:sp>
        <p:nvSpPr>
          <p:cNvPr id="6177" name="Text Box 33"/>
          <p:cNvSpPr txBox="1">
            <a:spLocks noChangeArrowheads="1"/>
          </p:cNvSpPr>
          <p:nvPr/>
        </p:nvSpPr>
        <p:spPr bwMode="auto">
          <a:xfrm>
            <a:off x="6962775" y="1797050"/>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A2897B"/>
                </a:solidFill>
              </a:rPr>
              <a:t>04</a:t>
            </a:r>
          </a:p>
        </p:txBody>
      </p:sp>
      <p:sp>
        <p:nvSpPr>
          <p:cNvPr id="37" name="文本占位符 1"/>
          <p:cNvSpPr>
            <a:spLocks noGrp="1"/>
          </p:cNvSpPr>
          <p:nvPr>
            <p:ph type="body" sz="quarter" idx="13"/>
          </p:nvPr>
        </p:nvSpPr>
        <p:spPr/>
        <p:txBody>
          <a:bodyPr>
            <a:noAutofit/>
          </a:bodyPr>
          <a:lstStyle/>
          <a:p>
            <a:r>
              <a:rPr lang="en-US" altLang="zh-CN" sz="2400" dirty="0"/>
              <a:t>Thriving  in the Gig  Economy</a:t>
            </a:r>
          </a:p>
          <a:p>
            <a:r>
              <a:rPr lang="en-US" altLang="zh-CN" sz="2400" dirty="0"/>
              <a:t>----</a:t>
            </a:r>
            <a:r>
              <a:rPr lang="en-US" altLang="zh-CN" sz="1800" dirty="0"/>
              <a:t>Cultivate Four  Types of Connections</a:t>
            </a:r>
            <a:endParaRPr lang="zh-CN" altLang="en-US" sz="2400" dirty="0"/>
          </a:p>
          <a:p>
            <a:endParaRPr lang="zh-CN" altLang="en-US" sz="2400" dirty="0"/>
          </a:p>
        </p:txBody>
      </p:sp>
      <p:sp>
        <p:nvSpPr>
          <p:cNvPr id="34" name="内容占位符 2"/>
          <p:cNvSpPr txBox="1">
            <a:spLocks/>
          </p:cNvSpPr>
          <p:nvPr/>
        </p:nvSpPr>
        <p:spPr>
          <a:xfrm>
            <a:off x="4097052" y="4443163"/>
            <a:ext cx="4939444" cy="584381"/>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altLang="zh-CN" sz="1600" dirty="0"/>
              <a:t>Source: </a:t>
            </a:r>
            <a:r>
              <a:rPr lang="en-US" altLang="zh-CN" sz="1600" dirty="0" err="1"/>
              <a:t>Petriglieri</a:t>
            </a:r>
            <a:r>
              <a:rPr lang="en-US" altLang="zh-CN" sz="1600" dirty="0"/>
              <a:t> et al., 2018</a:t>
            </a:r>
            <a:endParaRPr lang="zh-CN" altLang="en-US" sz="1600" dirty="0"/>
          </a:p>
        </p:txBody>
      </p:sp>
    </p:spTree>
    <p:extLst>
      <p:ext uri="{BB962C8B-B14F-4D97-AF65-F5344CB8AC3E}">
        <p14:creationId xmlns:p14="http://schemas.microsoft.com/office/powerpoint/2010/main" val="442081501"/>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14:presetBounceEnd="60000">
                                      <p:stCondLst>
                                        <p:cond delay="0"/>
                                      </p:stCondLst>
                                      <p:childTnLst>
                                        <p:set>
                                          <p:cBhvr>
                                            <p:cTn id="6" dur="1" fill="hold">
                                              <p:stCondLst>
                                                <p:cond delay="0"/>
                                              </p:stCondLst>
                                            </p:cTn>
                                            <p:tgtEl>
                                              <p:spTgt spid="6170"/>
                                            </p:tgtEl>
                                            <p:attrNameLst>
                                              <p:attrName>style.visibility</p:attrName>
                                            </p:attrNameLst>
                                          </p:cBhvr>
                                          <p:to>
                                            <p:strVal val="visible"/>
                                          </p:to>
                                        </p:set>
                                        <p:anim calcmode="lin" valueType="num" p14:bounceEnd="60000">
                                          <p:cBhvr additive="base">
                                            <p:cTn id="7" dur="750" fill="hold"/>
                                            <p:tgtEl>
                                              <p:spTgt spid="6170"/>
                                            </p:tgtEl>
                                            <p:attrNameLst>
                                              <p:attrName>ppt_x</p:attrName>
                                            </p:attrNameLst>
                                          </p:cBhvr>
                                          <p:tavLst>
                                            <p:tav tm="0">
                                              <p:val>
                                                <p:strVal val="1+#ppt_w/2"/>
                                              </p:val>
                                            </p:tav>
                                            <p:tav tm="100000">
                                              <p:val>
                                                <p:strVal val="#ppt_x"/>
                                              </p:val>
                                            </p:tav>
                                          </p:tavLst>
                                        </p:anim>
                                        <p:anim calcmode="lin" valueType="num" p14:bounceEnd="60000">
                                          <p:cBhvr additive="base">
                                            <p:cTn id="8" dur="750" fill="hold"/>
                                            <p:tgtEl>
                                              <p:spTgt spid="6170"/>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14:presetBounceEnd="60000">
                                      <p:stCondLst>
                                        <p:cond delay="100"/>
                                      </p:stCondLst>
                                      <p:childTnLst>
                                        <p:set>
                                          <p:cBhvr>
                                            <p:cTn id="10" dur="1" fill="hold">
                                              <p:stCondLst>
                                                <p:cond delay="0"/>
                                              </p:stCondLst>
                                            </p:cTn>
                                            <p:tgtEl>
                                              <p:spTgt spid="6147"/>
                                            </p:tgtEl>
                                            <p:attrNameLst>
                                              <p:attrName>style.visibility</p:attrName>
                                            </p:attrNameLst>
                                          </p:cBhvr>
                                          <p:to>
                                            <p:strVal val="visible"/>
                                          </p:to>
                                        </p:set>
                                        <p:anim calcmode="lin" valueType="num" p14:bounceEnd="60000">
                                          <p:cBhvr additive="base">
                                            <p:cTn id="11" dur="750" fill="hold"/>
                                            <p:tgtEl>
                                              <p:spTgt spid="6147"/>
                                            </p:tgtEl>
                                            <p:attrNameLst>
                                              <p:attrName>ppt_x</p:attrName>
                                            </p:attrNameLst>
                                          </p:cBhvr>
                                          <p:tavLst>
                                            <p:tav tm="0">
                                              <p:val>
                                                <p:strVal val="1+#ppt_w/2"/>
                                              </p:val>
                                            </p:tav>
                                            <p:tav tm="100000">
                                              <p:val>
                                                <p:strVal val="#ppt_x"/>
                                              </p:val>
                                            </p:tav>
                                          </p:tavLst>
                                        </p:anim>
                                        <p:anim calcmode="lin" valueType="num" p14:bounceEnd="60000">
                                          <p:cBhvr additive="base">
                                            <p:cTn id="12" dur="750" fill="hold"/>
                                            <p:tgtEl>
                                              <p:spTgt spid="61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14:presetBounceEnd="60000">
                                      <p:stCondLst>
                                        <p:cond delay="200"/>
                                      </p:stCondLst>
                                      <p:childTnLst>
                                        <p:set>
                                          <p:cBhvr>
                                            <p:cTn id="14" dur="1" fill="hold">
                                              <p:stCondLst>
                                                <p:cond delay="0"/>
                                              </p:stCondLst>
                                            </p:cTn>
                                            <p:tgtEl>
                                              <p:spTgt spid="6163"/>
                                            </p:tgtEl>
                                            <p:attrNameLst>
                                              <p:attrName>style.visibility</p:attrName>
                                            </p:attrNameLst>
                                          </p:cBhvr>
                                          <p:to>
                                            <p:strVal val="visible"/>
                                          </p:to>
                                        </p:set>
                                        <p:anim calcmode="lin" valueType="num" p14:bounceEnd="60000">
                                          <p:cBhvr additive="base">
                                            <p:cTn id="15" dur="750" fill="hold"/>
                                            <p:tgtEl>
                                              <p:spTgt spid="6163"/>
                                            </p:tgtEl>
                                            <p:attrNameLst>
                                              <p:attrName>ppt_x</p:attrName>
                                            </p:attrNameLst>
                                          </p:cBhvr>
                                          <p:tavLst>
                                            <p:tav tm="0">
                                              <p:val>
                                                <p:strVal val="1+#ppt_w/2"/>
                                              </p:val>
                                            </p:tav>
                                            <p:tav tm="100000">
                                              <p:val>
                                                <p:strVal val="#ppt_x"/>
                                              </p:val>
                                            </p:tav>
                                          </p:tavLst>
                                        </p:anim>
                                        <p:anim calcmode="lin" valueType="num" p14:bounceEnd="60000">
                                          <p:cBhvr additive="base">
                                            <p:cTn id="16" dur="750" fill="hold"/>
                                            <p:tgtEl>
                                              <p:spTgt spid="6163"/>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14:presetBounceEnd="60000">
                                      <p:stCondLst>
                                        <p:cond delay="400"/>
                                      </p:stCondLst>
                                      <p:childTnLst>
                                        <p:set>
                                          <p:cBhvr>
                                            <p:cTn id="18" dur="1" fill="hold">
                                              <p:stCondLst>
                                                <p:cond delay="0"/>
                                              </p:stCondLst>
                                            </p:cTn>
                                            <p:tgtEl>
                                              <p:spTgt spid="6174"/>
                                            </p:tgtEl>
                                            <p:attrNameLst>
                                              <p:attrName>style.visibility</p:attrName>
                                            </p:attrNameLst>
                                          </p:cBhvr>
                                          <p:to>
                                            <p:strVal val="visible"/>
                                          </p:to>
                                        </p:set>
                                        <p:anim calcmode="lin" valueType="num" p14:bounceEnd="60000">
                                          <p:cBhvr additive="base">
                                            <p:cTn id="19" dur="750" fill="hold"/>
                                            <p:tgtEl>
                                              <p:spTgt spid="6174"/>
                                            </p:tgtEl>
                                            <p:attrNameLst>
                                              <p:attrName>ppt_x</p:attrName>
                                            </p:attrNameLst>
                                          </p:cBhvr>
                                          <p:tavLst>
                                            <p:tav tm="0">
                                              <p:val>
                                                <p:strVal val="1+#ppt_w/2"/>
                                              </p:val>
                                            </p:tav>
                                            <p:tav tm="100000">
                                              <p:val>
                                                <p:strVal val="#ppt_x"/>
                                              </p:val>
                                            </p:tav>
                                          </p:tavLst>
                                        </p:anim>
                                        <p:anim calcmode="lin" valueType="num" p14:bounceEnd="60000">
                                          <p:cBhvr additive="base">
                                            <p:cTn id="20" dur="750" fill="hold"/>
                                            <p:tgtEl>
                                              <p:spTgt spid="6174"/>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14:presetBounceEnd="60000">
                                      <p:stCondLst>
                                        <p:cond delay="1100"/>
                                      </p:stCondLst>
                                      <p:childTnLst>
                                        <p:set>
                                          <p:cBhvr>
                                            <p:cTn id="22" dur="1" fill="hold">
                                              <p:stCondLst>
                                                <p:cond delay="0"/>
                                              </p:stCondLst>
                                            </p:cTn>
                                            <p:tgtEl>
                                              <p:spTgt spid="6176"/>
                                            </p:tgtEl>
                                            <p:attrNameLst>
                                              <p:attrName>style.visibility</p:attrName>
                                            </p:attrNameLst>
                                          </p:cBhvr>
                                          <p:to>
                                            <p:strVal val="visible"/>
                                          </p:to>
                                        </p:set>
                                        <p:anim calcmode="lin" valueType="num" p14:bounceEnd="60000">
                                          <p:cBhvr additive="base">
                                            <p:cTn id="23" dur="750" fill="hold"/>
                                            <p:tgtEl>
                                              <p:spTgt spid="6176"/>
                                            </p:tgtEl>
                                            <p:attrNameLst>
                                              <p:attrName>ppt_x</p:attrName>
                                            </p:attrNameLst>
                                          </p:cBhvr>
                                          <p:tavLst>
                                            <p:tav tm="0">
                                              <p:val>
                                                <p:strVal val="1+#ppt_w/2"/>
                                              </p:val>
                                            </p:tav>
                                            <p:tav tm="100000">
                                              <p:val>
                                                <p:strVal val="#ppt_x"/>
                                              </p:val>
                                            </p:tav>
                                          </p:tavLst>
                                        </p:anim>
                                        <p:anim calcmode="lin" valueType="num" p14:bounceEnd="60000">
                                          <p:cBhvr additive="base">
                                            <p:cTn id="24" dur="750" fill="hold"/>
                                            <p:tgtEl>
                                              <p:spTgt spid="6176"/>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14:presetBounceEnd="60000">
                                      <p:stCondLst>
                                        <p:cond delay="1200"/>
                                      </p:stCondLst>
                                      <p:childTnLst>
                                        <p:set>
                                          <p:cBhvr>
                                            <p:cTn id="26" dur="1" fill="hold">
                                              <p:stCondLst>
                                                <p:cond delay="0"/>
                                              </p:stCondLst>
                                            </p:cTn>
                                            <p:tgtEl>
                                              <p:spTgt spid="6148"/>
                                            </p:tgtEl>
                                            <p:attrNameLst>
                                              <p:attrName>style.visibility</p:attrName>
                                            </p:attrNameLst>
                                          </p:cBhvr>
                                          <p:to>
                                            <p:strVal val="visible"/>
                                          </p:to>
                                        </p:set>
                                        <p:anim calcmode="lin" valueType="num" p14:bounceEnd="60000">
                                          <p:cBhvr additive="base">
                                            <p:cTn id="27" dur="750" fill="hold"/>
                                            <p:tgtEl>
                                              <p:spTgt spid="6148"/>
                                            </p:tgtEl>
                                            <p:attrNameLst>
                                              <p:attrName>ppt_x</p:attrName>
                                            </p:attrNameLst>
                                          </p:cBhvr>
                                          <p:tavLst>
                                            <p:tav tm="0">
                                              <p:val>
                                                <p:strVal val="1+#ppt_w/2"/>
                                              </p:val>
                                            </p:tav>
                                            <p:tav tm="100000">
                                              <p:val>
                                                <p:strVal val="#ppt_x"/>
                                              </p:val>
                                            </p:tav>
                                          </p:tavLst>
                                        </p:anim>
                                        <p:anim calcmode="lin" valueType="num" p14:bounceEnd="60000">
                                          <p:cBhvr additive="base">
                                            <p:cTn id="28" dur="750" fill="hold"/>
                                            <p:tgtEl>
                                              <p:spTgt spid="6148"/>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14:presetBounceEnd="60000">
                                      <p:stCondLst>
                                        <p:cond delay="1300"/>
                                      </p:stCondLst>
                                      <p:childTnLst>
                                        <p:set>
                                          <p:cBhvr>
                                            <p:cTn id="30" dur="1" fill="hold">
                                              <p:stCondLst>
                                                <p:cond delay="0"/>
                                              </p:stCondLst>
                                            </p:cTn>
                                            <p:tgtEl>
                                              <p:spTgt spid="6159"/>
                                            </p:tgtEl>
                                            <p:attrNameLst>
                                              <p:attrName>style.visibility</p:attrName>
                                            </p:attrNameLst>
                                          </p:cBhvr>
                                          <p:to>
                                            <p:strVal val="visible"/>
                                          </p:to>
                                        </p:set>
                                        <p:anim calcmode="lin" valueType="num" p14:bounceEnd="60000">
                                          <p:cBhvr additive="base">
                                            <p:cTn id="31" dur="750" fill="hold"/>
                                            <p:tgtEl>
                                              <p:spTgt spid="6159"/>
                                            </p:tgtEl>
                                            <p:attrNameLst>
                                              <p:attrName>ppt_x</p:attrName>
                                            </p:attrNameLst>
                                          </p:cBhvr>
                                          <p:tavLst>
                                            <p:tav tm="0">
                                              <p:val>
                                                <p:strVal val="1+#ppt_w/2"/>
                                              </p:val>
                                            </p:tav>
                                            <p:tav tm="100000">
                                              <p:val>
                                                <p:strVal val="#ppt_x"/>
                                              </p:val>
                                            </p:tav>
                                          </p:tavLst>
                                        </p:anim>
                                        <p:anim calcmode="lin" valueType="num" p14:bounceEnd="60000">
                                          <p:cBhvr additive="base">
                                            <p:cTn id="32" dur="750" fill="hold"/>
                                            <p:tgtEl>
                                              <p:spTgt spid="6159"/>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14:presetBounceEnd="60000">
                                      <p:stCondLst>
                                        <p:cond delay="1500"/>
                                      </p:stCondLst>
                                      <p:childTnLst>
                                        <p:set>
                                          <p:cBhvr>
                                            <p:cTn id="34" dur="1" fill="hold">
                                              <p:stCondLst>
                                                <p:cond delay="0"/>
                                              </p:stCondLst>
                                            </p:cTn>
                                            <p:tgtEl>
                                              <p:spTgt spid="6172"/>
                                            </p:tgtEl>
                                            <p:attrNameLst>
                                              <p:attrName>style.visibility</p:attrName>
                                            </p:attrNameLst>
                                          </p:cBhvr>
                                          <p:to>
                                            <p:strVal val="visible"/>
                                          </p:to>
                                        </p:set>
                                        <p:anim calcmode="lin" valueType="num" p14:bounceEnd="60000">
                                          <p:cBhvr additive="base">
                                            <p:cTn id="35" dur="750" fill="hold"/>
                                            <p:tgtEl>
                                              <p:spTgt spid="6172"/>
                                            </p:tgtEl>
                                            <p:attrNameLst>
                                              <p:attrName>ppt_x</p:attrName>
                                            </p:attrNameLst>
                                          </p:cBhvr>
                                          <p:tavLst>
                                            <p:tav tm="0">
                                              <p:val>
                                                <p:strVal val="1+#ppt_w/2"/>
                                              </p:val>
                                            </p:tav>
                                            <p:tav tm="100000">
                                              <p:val>
                                                <p:strVal val="#ppt_x"/>
                                              </p:val>
                                            </p:tav>
                                          </p:tavLst>
                                        </p:anim>
                                        <p:anim calcmode="lin" valueType="num" p14:bounceEnd="60000">
                                          <p:cBhvr additive="base">
                                            <p:cTn id="36" dur="750" fill="hold"/>
                                            <p:tgtEl>
                                              <p:spTgt spid="6172"/>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14:presetBounceEnd="60000">
                                      <p:stCondLst>
                                        <p:cond delay="2300"/>
                                      </p:stCondLst>
                                      <p:childTnLst>
                                        <p:set>
                                          <p:cBhvr>
                                            <p:cTn id="38" dur="1" fill="hold">
                                              <p:stCondLst>
                                                <p:cond delay="0"/>
                                              </p:stCondLst>
                                            </p:cTn>
                                            <p:tgtEl>
                                              <p:spTgt spid="6171"/>
                                            </p:tgtEl>
                                            <p:attrNameLst>
                                              <p:attrName>style.visibility</p:attrName>
                                            </p:attrNameLst>
                                          </p:cBhvr>
                                          <p:to>
                                            <p:strVal val="visible"/>
                                          </p:to>
                                        </p:set>
                                        <p:anim calcmode="lin" valueType="num" p14:bounceEnd="60000">
                                          <p:cBhvr additive="base">
                                            <p:cTn id="39" dur="750" fill="hold"/>
                                            <p:tgtEl>
                                              <p:spTgt spid="6171"/>
                                            </p:tgtEl>
                                            <p:attrNameLst>
                                              <p:attrName>ppt_x</p:attrName>
                                            </p:attrNameLst>
                                          </p:cBhvr>
                                          <p:tavLst>
                                            <p:tav tm="0">
                                              <p:val>
                                                <p:strVal val="1+#ppt_w/2"/>
                                              </p:val>
                                            </p:tav>
                                            <p:tav tm="100000">
                                              <p:val>
                                                <p:strVal val="#ppt_x"/>
                                              </p:val>
                                            </p:tav>
                                          </p:tavLst>
                                        </p:anim>
                                        <p:anim calcmode="lin" valueType="num" p14:bounceEnd="60000">
                                          <p:cBhvr additive="base">
                                            <p:cTn id="40" dur="750" fill="hold"/>
                                            <p:tgtEl>
                                              <p:spTgt spid="6171"/>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14:presetBounceEnd="60000">
                                      <p:stCondLst>
                                        <p:cond delay="2400"/>
                                      </p:stCondLst>
                                      <p:childTnLst>
                                        <p:set>
                                          <p:cBhvr>
                                            <p:cTn id="42" dur="1" fill="hold">
                                              <p:stCondLst>
                                                <p:cond delay="0"/>
                                              </p:stCondLst>
                                            </p:cTn>
                                            <p:tgtEl>
                                              <p:spTgt spid="6149"/>
                                            </p:tgtEl>
                                            <p:attrNameLst>
                                              <p:attrName>style.visibility</p:attrName>
                                            </p:attrNameLst>
                                          </p:cBhvr>
                                          <p:to>
                                            <p:strVal val="visible"/>
                                          </p:to>
                                        </p:set>
                                        <p:anim calcmode="lin" valueType="num" p14:bounceEnd="60000">
                                          <p:cBhvr additive="base">
                                            <p:cTn id="43" dur="750" fill="hold"/>
                                            <p:tgtEl>
                                              <p:spTgt spid="6149"/>
                                            </p:tgtEl>
                                            <p:attrNameLst>
                                              <p:attrName>ppt_x</p:attrName>
                                            </p:attrNameLst>
                                          </p:cBhvr>
                                          <p:tavLst>
                                            <p:tav tm="0">
                                              <p:val>
                                                <p:strVal val="1+#ppt_w/2"/>
                                              </p:val>
                                            </p:tav>
                                            <p:tav tm="100000">
                                              <p:val>
                                                <p:strVal val="#ppt_x"/>
                                              </p:val>
                                            </p:tav>
                                          </p:tavLst>
                                        </p:anim>
                                        <p:anim calcmode="lin" valueType="num" p14:bounceEnd="60000">
                                          <p:cBhvr additive="base">
                                            <p:cTn id="44" dur="750" fill="hold"/>
                                            <p:tgtEl>
                                              <p:spTgt spid="6149"/>
                                            </p:tgtEl>
                                            <p:attrNameLst>
                                              <p:attrName>ppt_y</p:attrName>
                                            </p:attrNameLst>
                                          </p:cBhvr>
                                          <p:tavLst>
                                            <p:tav tm="0">
                                              <p:val>
                                                <p:strVal val="#ppt_y"/>
                                              </p:val>
                                            </p:tav>
                                            <p:tav tm="100000">
                                              <p:val>
                                                <p:strVal val="#ppt_y"/>
                                              </p:val>
                                            </p:tav>
                                          </p:tavLst>
                                        </p:anim>
                                      </p:childTnLst>
                                    </p:cTn>
                                  </p:par>
                                  <p:par>
                                    <p:cTn id="45" presetID="2" presetClass="entr" presetSubtype="2" fill="hold" nodeType="withEffect" p14:presetBounceEnd="60000">
                                      <p:stCondLst>
                                        <p:cond delay="2500"/>
                                      </p:stCondLst>
                                      <p:childTnLst>
                                        <p:set>
                                          <p:cBhvr>
                                            <p:cTn id="46" dur="1" fill="hold">
                                              <p:stCondLst>
                                                <p:cond delay="0"/>
                                              </p:stCondLst>
                                            </p:cTn>
                                            <p:tgtEl>
                                              <p:spTgt spid="6151"/>
                                            </p:tgtEl>
                                            <p:attrNameLst>
                                              <p:attrName>style.visibility</p:attrName>
                                            </p:attrNameLst>
                                          </p:cBhvr>
                                          <p:to>
                                            <p:strVal val="visible"/>
                                          </p:to>
                                        </p:set>
                                        <p:anim calcmode="lin" valueType="num" p14:bounceEnd="60000">
                                          <p:cBhvr additive="base">
                                            <p:cTn id="47" dur="750" fill="hold"/>
                                            <p:tgtEl>
                                              <p:spTgt spid="6151"/>
                                            </p:tgtEl>
                                            <p:attrNameLst>
                                              <p:attrName>ppt_x</p:attrName>
                                            </p:attrNameLst>
                                          </p:cBhvr>
                                          <p:tavLst>
                                            <p:tav tm="0">
                                              <p:val>
                                                <p:strVal val="1+#ppt_w/2"/>
                                              </p:val>
                                            </p:tav>
                                            <p:tav tm="100000">
                                              <p:val>
                                                <p:strVal val="#ppt_x"/>
                                              </p:val>
                                            </p:tav>
                                          </p:tavLst>
                                        </p:anim>
                                        <p:anim calcmode="lin" valueType="num" p14:bounceEnd="60000">
                                          <p:cBhvr additive="base">
                                            <p:cTn id="48" dur="750" fill="hold"/>
                                            <p:tgtEl>
                                              <p:spTgt spid="6151"/>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14:presetBounceEnd="60000">
                                      <p:stCondLst>
                                        <p:cond delay="2700"/>
                                      </p:stCondLst>
                                      <p:childTnLst>
                                        <p:set>
                                          <p:cBhvr>
                                            <p:cTn id="50" dur="1" fill="hold">
                                              <p:stCondLst>
                                                <p:cond delay="0"/>
                                              </p:stCondLst>
                                            </p:cTn>
                                            <p:tgtEl>
                                              <p:spTgt spid="6175"/>
                                            </p:tgtEl>
                                            <p:attrNameLst>
                                              <p:attrName>style.visibility</p:attrName>
                                            </p:attrNameLst>
                                          </p:cBhvr>
                                          <p:to>
                                            <p:strVal val="visible"/>
                                          </p:to>
                                        </p:set>
                                        <p:anim calcmode="lin" valueType="num" p14:bounceEnd="60000">
                                          <p:cBhvr additive="base">
                                            <p:cTn id="51" dur="750" fill="hold"/>
                                            <p:tgtEl>
                                              <p:spTgt spid="6175"/>
                                            </p:tgtEl>
                                            <p:attrNameLst>
                                              <p:attrName>ppt_x</p:attrName>
                                            </p:attrNameLst>
                                          </p:cBhvr>
                                          <p:tavLst>
                                            <p:tav tm="0">
                                              <p:val>
                                                <p:strVal val="1+#ppt_w/2"/>
                                              </p:val>
                                            </p:tav>
                                            <p:tav tm="100000">
                                              <p:val>
                                                <p:strVal val="#ppt_x"/>
                                              </p:val>
                                            </p:tav>
                                          </p:tavLst>
                                        </p:anim>
                                        <p:anim calcmode="lin" valueType="num" p14:bounceEnd="60000">
                                          <p:cBhvr additive="base">
                                            <p:cTn id="52" dur="750" fill="hold"/>
                                            <p:tgtEl>
                                              <p:spTgt spid="6175"/>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14:presetBounceEnd="60000">
                                      <p:stCondLst>
                                        <p:cond delay="3400"/>
                                      </p:stCondLst>
                                      <p:childTnLst>
                                        <p:set>
                                          <p:cBhvr>
                                            <p:cTn id="54" dur="1" fill="hold">
                                              <p:stCondLst>
                                                <p:cond delay="0"/>
                                              </p:stCondLst>
                                            </p:cTn>
                                            <p:tgtEl>
                                              <p:spTgt spid="6177"/>
                                            </p:tgtEl>
                                            <p:attrNameLst>
                                              <p:attrName>style.visibility</p:attrName>
                                            </p:attrNameLst>
                                          </p:cBhvr>
                                          <p:to>
                                            <p:strVal val="visible"/>
                                          </p:to>
                                        </p:set>
                                        <p:anim calcmode="lin" valueType="num" p14:bounceEnd="60000">
                                          <p:cBhvr additive="base">
                                            <p:cTn id="55" dur="750" fill="hold"/>
                                            <p:tgtEl>
                                              <p:spTgt spid="6177"/>
                                            </p:tgtEl>
                                            <p:attrNameLst>
                                              <p:attrName>ppt_x</p:attrName>
                                            </p:attrNameLst>
                                          </p:cBhvr>
                                          <p:tavLst>
                                            <p:tav tm="0">
                                              <p:val>
                                                <p:strVal val="1+#ppt_w/2"/>
                                              </p:val>
                                            </p:tav>
                                            <p:tav tm="100000">
                                              <p:val>
                                                <p:strVal val="#ppt_x"/>
                                              </p:val>
                                            </p:tav>
                                          </p:tavLst>
                                        </p:anim>
                                        <p:anim calcmode="lin" valueType="num" p14:bounceEnd="60000">
                                          <p:cBhvr additive="base">
                                            <p:cTn id="56" dur="750" fill="hold"/>
                                            <p:tgtEl>
                                              <p:spTgt spid="6177"/>
                                            </p:tgtEl>
                                            <p:attrNameLst>
                                              <p:attrName>ppt_y</p:attrName>
                                            </p:attrNameLst>
                                          </p:cBhvr>
                                          <p:tavLst>
                                            <p:tav tm="0">
                                              <p:val>
                                                <p:strVal val="#ppt_y"/>
                                              </p:val>
                                            </p:tav>
                                            <p:tav tm="100000">
                                              <p:val>
                                                <p:strVal val="#ppt_y"/>
                                              </p:val>
                                            </p:tav>
                                          </p:tavLst>
                                        </p:anim>
                                      </p:childTnLst>
                                    </p:cTn>
                                  </p:par>
                                  <p:par>
                                    <p:cTn id="57" presetID="2" presetClass="entr" presetSubtype="2" fill="hold" grpId="0" nodeType="withEffect" p14:presetBounceEnd="60000">
                                      <p:stCondLst>
                                        <p:cond delay="3500"/>
                                      </p:stCondLst>
                                      <p:childTnLst>
                                        <p:set>
                                          <p:cBhvr>
                                            <p:cTn id="58" dur="1" fill="hold">
                                              <p:stCondLst>
                                                <p:cond delay="0"/>
                                              </p:stCondLst>
                                            </p:cTn>
                                            <p:tgtEl>
                                              <p:spTgt spid="6150"/>
                                            </p:tgtEl>
                                            <p:attrNameLst>
                                              <p:attrName>style.visibility</p:attrName>
                                            </p:attrNameLst>
                                          </p:cBhvr>
                                          <p:to>
                                            <p:strVal val="visible"/>
                                          </p:to>
                                        </p:set>
                                        <p:anim calcmode="lin" valueType="num" p14:bounceEnd="60000">
                                          <p:cBhvr additive="base">
                                            <p:cTn id="59" dur="750" fill="hold"/>
                                            <p:tgtEl>
                                              <p:spTgt spid="6150"/>
                                            </p:tgtEl>
                                            <p:attrNameLst>
                                              <p:attrName>ppt_x</p:attrName>
                                            </p:attrNameLst>
                                          </p:cBhvr>
                                          <p:tavLst>
                                            <p:tav tm="0">
                                              <p:val>
                                                <p:strVal val="1+#ppt_w/2"/>
                                              </p:val>
                                            </p:tav>
                                            <p:tav tm="100000">
                                              <p:val>
                                                <p:strVal val="#ppt_x"/>
                                              </p:val>
                                            </p:tav>
                                          </p:tavLst>
                                        </p:anim>
                                        <p:anim calcmode="lin" valueType="num" p14:bounceEnd="60000">
                                          <p:cBhvr additive="base">
                                            <p:cTn id="60" dur="750" fill="hold"/>
                                            <p:tgtEl>
                                              <p:spTgt spid="6150"/>
                                            </p:tgtEl>
                                            <p:attrNameLst>
                                              <p:attrName>ppt_y</p:attrName>
                                            </p:attrNameLst>
                                          </p:cBhvr>
                                          <p:tavLst>
                                            <p:tav tm="0">
                                              <p:val>
                                                <p:strVal val="#ppt_y"/>
                                              </p:val>
                                            </p:tav>
                                            <p:tav tm="100000">
                                              <p:val>
                                                <p:strVal val="#ppt_y"/>
                                              </p:val>
                                            </p:tav>
                                          </p:tavLst>
                                        </p:anim>
                                      </p:childTnLst>
                                    </p:cTn>
                                  </p:par>
                                  <p:par>
                                    <p:cTn id="61" presetID="2" presetClass="entr" presetSubtype="2" fill="hold" nodeType="withEffect" p14:presetBounceEnd="60000">
                                      <p:stCondLst>
                                        <p:cond delay="3600"/>
                                      </p:stCondLst>
                                      <p:childTnLst>
                                        <p:set>
                                          <p:cBhvr>
                                            <p:cTn id="62" dur="1" fill="hold">
                                              <p:stCondLst>
                                                <p:cond delay="0"/>
                                              </p:stCondLst>
                                            </p:cTn>
                                            <p:tgtEl>
                                              <p:spTgt spid="6155"/>
                                            </p:tgtEl>
                                            <p:attrNameLst>
                                              <p:attrName>style.visibility</p:attrName>
                                            </p:attrNameLst>
                                          </p:cBhvr>
                                          <p:to>
                                            <p:strVal val="visible"/>
                                          </p:to>
                                        </p:set>
                                        <p:anim calcmode="lin" valueType="num" p14:bounceEnd="60000">
                                          <p:cBhvr additive="base">
                                            <p:cTn id="63" dur="750" fill="hold"/>
                                            <p:tgtEl>
                                              <p:spTgt spid="6155"/>
                                            </p:tgtEl>
                                            <p:attrNameLst>
                                              <p:attrName>ppt_x</p:attrName>
                                            </p:attrNameLst>
                                          </p:cBhvr>
                                          <p:tavLst>
                                            <p:tav tm="0">
                                              <p:val>
                                                <p:strVal val="1+#ppt_w/2"/>
                                              </p:val>
                                            </p:tav>
                                            <p:tav tm="100000">
                                              <p:val>
                                                <p:strVal val="#ppt_x"/>
                                              </p:val>
                                            </p:tav>
                                          </p:tavLst>
                                        </p:anim>
                                        <p:anim calcmode="lin" valueType="num" p14:bounceEnd="60000">
                                          <p:cBhvr additive="base">
                                            <p:cTn id="64" dur="750" fill="hold"/>
                                            <p:tgtEl>
                                              <p:spTgt spid="6155"/>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14:presetBounceEnd="60000">
                                      <p:stCondLst>
                                        <p:cond delay="3800"/>
                                      </p:stCondLst>
                                      <p:childTnLst>
                                        <p:set>
                                          <p:cBhvr>
                                            <p:cTn id="66" dur="1" fill="hold">
                                              <p:stCondLst>
                                                <p:cond delay="0"/>
                                              </p:stCondLst>
                                            </p:cTn>
                                            <p:tgtEl>
                                              <p:spTgt spid="6173"/>
                                            </p:tgtEl>
                                            <p:attrNameLst>
                                              <p:attrName>style.visibility</p:attrName>
                                            </p:attrNameLst>
                                          </p:cBhvr>
                                          <p:to>
                                            <p:strVal val="visible"/>
                                          </p:to>
                                        </p:set>
                                        <p:anim calcmode="lin" valueType="num" p14:bounceEnd="60000">
                                          <p:cBhvr additive="base">
                                            <p:cTn id="67" dur="750" fill="hold"/>
                                            <p:tgtEl>
                                              <p:spTgt spid="6173"/>
                                            </p:tgtEl>
                                            <p:attrNameLst>
                                              <p:attrName>ppt_x</p:attrName>
                                            </p:attrNameLst>
                                          </p:cBhvr>
                                          <p:tavLst>
                                            <p:tav tm="0">
                                              <p:val>
                                                <p:strVal val="1+#ppt_w/2"/>
                                              </p:val>
                                            </p:tav>
                                            <p:tav tm="100000">
                                              <p:val>
                                                <p:strVal val="#ppt_x"/>
                                              </p:val>
                                            </p:tav>
                                          </p:tavLst>
                                        </p:anim>
                                        <p:anim calcmode="lin" valueType="num" p14:bounceEnd="60000">
                                          <p:cBhvr additive="base">
                                            <p:cTn id="68" dur="750" fill="hold"/>
                                            <p:tgtEl>
                                              <p:spTgt spid="617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animBg="1"/>
          <p:bldP spid="6148" grpId="0" animBg="1"/>
          <p:bldP spid="6149" grpId="0" animBg="1"/>
          <p:bldP spid="6150" grpId="0" animBg="1"/>
          <p:bldP spid="6170" grpId="0"/>
          <p:bldP spid="6171" grpId="0"/>
          <p:bldP spid="6172" grpId="0"/>
          <p:bldP spid="6173" grpId="0"/>
          <p:bldP spid="6174" grpId="0"/>
          <p:bldP spid="6175" grpId="0"/>
          <p:bldP spid="6176" grpId="0"/>
          <p:bldP spid="6177"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6170"/>
                                            </p:tgtEl>
                                            <p:attrNameLst>
                                              <p:attrName>style.visibility</p:attrName>
                                            </p:attrNameLst>
                                          </p:cBhvr>
                                          <p:to>
                                            <p:strVal val="visible"/>
                                          </p:to>
                                        </p:set>
                                        <p:anim calcmode="lin" valueType="num">
                                          <p:cBhvr additive="base">
                                            <p:cTn id="7" dur="750" fill="hold"/>
                                            <p:tgtEl>
                                              <p:spTgt spid="6170"/>
                                            </p:tgtEl>
                                            <p:attrNameLst>
                                              <p:attrName>ppt_x</p:attrName>
                                            </p:attrNameLst>
                                          </p:cBhvr>
                                          <p:tavLst>
                                            <p:tav tm="0">
                                              <p:val>
                                                <p:strVal val="1+#ppt_w/2"/>
                                              </p:val>
                                            </p:tav>
                                            <p:tav tm="100000">
                                              <p:val>
                                                <p:strVal val="#ppt_x"/>
                                              </p:val>
                                            </p:tav>
                                          </p:tavLst>
                                        </p:anim>
                                        <p:anim calcmode="lin" valueType="num">
                                          <p:cBhvr additive="base">
                                            <p:cTn id="8" dur="750" fill="hold"/>
                                            <p:tgtEl>
                                              <p:spTgt spid="6170"/>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100"/>
                                      </p:stCondLst>
                                      <p:childTnLst>
                                        <p:set>
                                          <p:cBhvr>
                                            <p:cTn id="10" dur="1" fill="hold">
                                              <p:stCondLst>
                                                <p:cond delay="0"/>
                                              </p:stCondLst>
                                            </p:cTn>
                                            <p:tgtEl>
                                              <p:spTgt spid="6147"/>
                                            </p:tgtEl>
                                            <p:attrNameLst>
                                              <p:attrName>style.visibility</p:attrName>
                                            </p:attrNameLst>
                                          </p:cBhvr>
                                          <p:to>
                                            <p:strVal val="visible"/>
                                          </p:to>
                                        </p:set>
                                        <p:anim calcmode="lin" valueType="num">
                                          <p:cBhvr additive="base">
                                            <p:cTn id="11" dur="750" fill="hold"/>
                                            <p:tgtEl>
                                              <p:spTgt spid="6147"/>
                                            </p:tgtEl>
                                            <p:attrNameLst>
                                              <p:attrName>ppt_x</p:attrName>
                                            </p:attrNameLst>
                                          </p:cBhvr>
                                          <p:tavLst>
                                            <p:tav tm="0">
                                              <p:val>
                                                <p:strVal val="1+#ppt_w/2"/>
                                              </p:val>
                                            </p:tav>
                                            <p:tav tm="100000">
                                              <p:val>
                                                <p:strVal val="#ppt_x"/>
                                              </p:val>
                                            </p:tav>
                                          </p:tavLst>
                                        </p:anim>
                                        <p:anim calcmode="lin" valueType="num">
                                          <p:cBhvr additive="base">
                                            <p:cTn id="12" dur="750" fill="hold"/>
                                            <p:tgtEl>
                                              <p:spTgt spid="61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200"/>
                                      </p:stCondLst>
                                      <p:childTnLst>
                                        <p:set>
                                          <p:cBhvr>
                                            <p:cTn id="14" dur="1" fill="hold">
                                              <p:stCondLst>
                                                <p:cond delay="0"/>
                                              </p:stCondLst>
                                            </p:cTn>
                                            <p:tgtEl>
                                              <p:spTgt spid="6163"/>
                                            </p:tgtEl>
                                            <p:attrNameLst>
                                              <p:attrName>style.visibility</p:attrName>
                                            </p:attrNameLst>
                                          </p:cBhvr>
                                          <p:to>
                                            <p:strVal val="visible"/>
                                          </p:to>
                                        </p:set>
                                        <p:anim calcmode="lin" valueType="num">
                                          <p:cBhvr additive="base">
                                            <p:cTn id="15" dur="750" fill="hold"/>
                                            <p:tgtEl>
                                              <p:spTgt spid="6163"/>
                                            </p:tgtEl>
                                            <p:attrNameLst>
                                              <p:attrName>ppt_x</p:attrName>
                                            </p:attrNameLst>
                                          </p:cBhvr>
                                          <p:tavLst>
                                            <p:tav tm="0">
                                              <p:val>
                                                <p:strVal val="1+#ppt_w/2"/>
                                              </p:val>
                                            </p:tav>
                                            <p:tav tm="100000">
                                              <p:val>
                                                <p:strVal val="#ppt_x"/>
                                              </p:val>
                                            </p:tav>
                                          </p:tavLst>
                                        </p:anim>
                                        <p:anim calcmode="lin" valueType="num">
                                          <p:cBhvr additive="base">
                                            <p:cTn id="16" dur="750" fill="hold"/>
                                            <p:tgtEl>
                                              <p:spTgt spid="6163"/>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400"/>
                                      </p:stCondLst>
                                      <p:childTnLst>
                                        <p:set>
                                          <p:cBhvr>
                                            <p:cTn id="18" dur="1" fill="hold">
                                              <p:stCondLst>
                                                <p:cond delay="0"/>
                                              </p:stCondLst>
                                            </p:cTn>
                                            <p:tgtEl>
                                              <p:spTgt spid="6174"/>
                                            </p:tgtEl>
                                            <p:attrNameLst>
                                              <p:attrName>style.visibility</p:attrName>
                                            </p:attrNameLst>
                                          </p:cBhvr>
                                          <p:to>
                                            <p:strVal val="visible"/>
                                          </p:to>
                                        </p:set>
                                        <p:anim calcmode="lin" valueType="num">
                                          <p:cBhvr additive="base">
                                            <p:cTn id="19" dur="750" fill="hold"/>
                                            <p:tgtEl>
                                              <p:spTgt spid="6174"/>
                                            </p:tgtEl>
                                            <p:attrNameLst>
                                              <p:attrName>ppt_x</p:attrName>
                                            </p:attrNameLst>
                                          </p:cBhvr>
                                          <p:tavLst>
                                            <p:tav tm="0">
                                              <p:val>
                                                <p:strVal val="1+#ppt_w/2"/>
                                              </p:val>
                                            </p:tav>
                                            <p:tav tm="100000">
                                              <p:val>
                                                <p:strVal val="#ppt_x"/>
                                              </p:val>
                                            </p:tav>
                                          </p:tavLst>
                                        </p:anim>
                                        <p:anim calcmode="lin" valueType="num">
                                          <p:cBhvr additive="base">
                                            <p:cTn id="20" dur="750" fill="hold"/>
                                            <p:tgtEl>
                                              <p:spTgt spid="6174"/>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1100"/>
                                      </p:stCondLst>
                                      <p:childTnLst>
                                        <p:set>
                                          <p:cBhvr>
                                            <p:cTn id="22" dur="1" fill="hold">
                                              <p:stCondLst>
                                                <p:cond delay="0"/>
                                              </p:stCondLst>
                                            </p:cTn>
                                            <p:tgtEl>
                                              <p:spTgt spid="6176"/>
                                            </p:tgtEl>
                                            <p:attrNameLst>
                                              <p:attrName>style.visibility</p:attrName>
                                            </p:attrNameLst>
                                          </p:cBhvr>
                                          <p:to>
                                            <p:strVal val="visible"/>
                                          </p:to>
                                        </p:set>
                                        <p:anim calcmode="lin" valueType="num">
                                          <p:cBhvr additive="base">
                                            <p:cTn id="23" dur="750" fill="hold"/>
                                            <p:tgtEl>
                                              <p:spTgt spid="6176"/>
                                            </p:tgtEl>
                                            <p:attrNameLst>
                                              <p:attrName>ppt_x</p:attrName>
                                            </p:attrNameLst>
                                          </p:cBhvr>
                                          <p:tavLst>
                                            <p:tav tm="0">
                                              <p:val>
                                                <p:strVal val="1+#ppt_w/2"/>
                                              </p:val>
                                            </p:tav>
                                            <p:tav tm="100000">
                                              <p:val>
                                                <p:strVal val="#ppt_x"/>
                                              </p:val>
                                            </p:tav>
                                          </p:tavLst>
                                        </p:anim>
                                        <p:anim calcmode="lin" valueType="num">
                                          <p:cBhvr additive="base">
                                            <p:cTn id="24" dur="750" fill="hold"/>
                                            <p:tgtEl>
                                              <p:spTgt spid="6176"/>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1200"/>
                                      </p:stCondLst>
                                      <p:childTnLst>
                                        <p:set>
                                          <p:cBhvr>
                                            <p:cTn id="26" dur="1" fill="hold">
                                              <p:stCondLst>
                                                <p:cond delay="0"/>
                                              </p:stCondLst>
                                            </p:cTn>
                                            <p:tgtEl>
                                              <p:spTgt spid="6148"/>
                                            </p:tgtEl>
                                            <p:attrNameLst>
                                              <p:attrName>style.visibility</p:attrName>
                                            </p:attrNameLst>
                                          </p:cBhvr>
                                          <p:to>
                                            <p:strVal val="visible"/>
                                          </p:to>
                                        </p:set>
                                        <p:anim calcmode="lin" valueType="num">
                                          <p:cBhvr additive="base">
                                            <p:cTn id="27" dur="750" fill="hold"/>
                                            <p:tgtEl>
                                              <p:spTgt spid="6148"/>
                                            </p:tgtEl>
                                            <p:attrNameLst>
                                              <p:attrName>ppt_x</p:attrName>
                                            </p:attrNameLst>
                                          </p:cBhvr>
                                          <p:tavLst>
                                            <p:tav tm="0">
                                              <p:val>
                                                <p:strVal val="1+#ppt_w/2"/>
                                              </p:val>
                                            </p:tav>
                                            <p:tav tm="100000">
                                              <p:val>
                                                <p:strVal val="#ppt_x"/>
                                              </p:val>
                                            </p:tav>
                                          </p:tavLst>
                                        </p:anim>
                                        <p:anim calcmode="lin" valueType="num">
                                          <p:cBhvr additive="base">
                                            <p:cTn id="28" dur="750" fill="hold"/>
                                            <p:tgtEl>
                                              <p:spTgt spid="6148"/>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1300"/>
                                      </p:stCondLst>
                                      <p:childTnLst>
                                        <p:set>
                                          <p:cBhvr>
                                            <p:cTn id="30" dur="1" fill="hold">
                                              <p:stCondLst>
                                                <p:cond delay="0"/>
                                              </p:stCondLst>
                                            </p:cTn>
                                            <p:tgtEl>
                                              <p:spTgt spid="6159"/>
                                            </p:tgtEl>
                                            <p:attrNameLst>
                                              <p:attrName>style.visibility</p:attrName>
                                            </p:attrNameLst>
                                          </p:cBhvr>
                                          <p:to>
                                            <p:strVal val="visible"/>
                                          </p:to>
                                        </p:set>
                                        <p:anim calcmode="lin" valueType="num">
                                          <p:cBhvr additive="base">
                                            <p:cTn id="31" dur="750" fill="hold"/>
                                            <p:tgtEl>
                                              <p:spTgt spid="6159"/>
                                            </p:tgtEl>
                                            <p:attrNameLst>
                                              <p:attrName>ppt_x</p:attrName>
                                            </p:attrNameLst>
                                          </p:cBhvr>
                                          <p:tavLst>
                                            <p:tav tm="0">
                                              <p:val>
                                                <p:strVal val="1+#ppt_w/2"/>
                                              </p:val>
                                            </p:tav>
                                            <p:tav tm="100000">
                                              <p:val>
                                                <p:strVal val="#ppt_x"/>
                                              </p:val>
                                            </p:tav>
                                          </p:tavLst>
                                        </p:anim>
                                        <p:anim calcmode="lin" valueType="num">
                                          <p:cBhvr additive="base">
                                            <p:cTn id="32" dur="750" fill="hold"/>
                                            <p:tgtEl>
                                              <p:spTgt spid="6159"/>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1500"/>
                                      </p:stCondLst>
                                      <p:childTnLst>
                                        <p:set>
                                          <p:cBhvr>
                                            <p:cTn id="34" dur="1" fill="hold">
                                              <p:stCondLst>
                                                <p:cond delay="0"/>
                                              </p:stCondLst>
                                            </p:cTn>
                                            <p:tgtEl>
                                              <p:spTgt spid="6172"/>
                                            </p:tgtEl>
                                            <p:attrNameLst>
                                              <p:attrName>style.visibility</p:attrName>
                                            </p:attrNameLst>
                                          </p:cBhvr>
                                          <p:to>
                                            <p:strVal val="visible"/>
                                          </p:to>
                                        </p:set>
                                        <p:anim calcmode="lin" valueType="num">
                                          <p:cBhvr additive="base">
                                            <p:cTn id="35" dur="750" fill="hold"/>
                                            <p:tgtEl>
                                              <p:spTgt spid="6172"/>
                                            </p:tgtEl>
                                            <p:attrNameLst>
                                              <p:attrName>ppt_x</p:attrName>
                                            </p:attrNameLst>
                                          </p:cBhvr>
                                          <p:tavLst>
                                            <p:tav tm="0">
                                              <p:val>
                                                <p:strVal val="1+#ppt_w/2"/>
                                              </p:val>
                                            </p:tav>
                                            <p:tav tm="100000">
                                              <p:val>
                                                <p:strVal val="#ppt_x"/>
                                              </p:val>
                                            </p:tav>
                                          </p:tavLst>
                                        </p:anim>
                                        <p:anim calcmode="lin" valueType="num">
                                          <p:cBhvr additive="base">
                                            <p:cTn id="36" dur="750" fill="hold"/>
                                            <p:tgtEl>
                                              <p:spTgt spid="6172"/>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2300"/>
                                      </p:stCondLst>
                                      <p:childTnLst>
                                        <p:set>
                                          <p:cBhvr>
                                            <p:cTn id="38" dur="1" fill="hold">
                                              <p:stCondLst>
                                                <p:cond delay="0"/>
                                              </p:stCondLst>
                                            </p:cTn>
                                            <p:tgtEl>
                                              <p:spTgt spid="6171"/>
                                            </p:tgtEl>
                                            <p:attrNameLst>
                                              <p:attrName>style.visibility</p:attrName>
                                            </p:attrNameLst>
                                          </p:cBhvr>
                                          <p:to>
                                            <p:strVal val="visible"/>
                                          </p:to>
                                        </p:set>
                                        <p:anim calcmode="lin" valueType="num">
                                          <p:cBhvr additive="base">
                                            <p:cTn id="39" dur="750" fill="hold"/>
                                            <p:tgtEl>
                                              <p:spTgt spid="6171"/>
                                            </p:tgtEl>
                                            <p:attrNameLst>
                                              <p:attrName>ppt_x</p:attrName>
                                            </p:attrNameLst>
                                          </p:cBhvr>
                                          <p:tavLst>
                                            <p:tav tm="0">
                                              <p:val>
                                                <p:strVal val="1+#ppt_w/2"/>
                                              </p:val>
                                            </p:tav>
                                            <p:tav tm="100000">
                                              <p:val>
                                                <p:strVal val="#ppt_x"/>
                                              </p:val>
                                            </p:tav>
                                          </p:tavLst>
                                        </p:anim>
                                        <p:anim calcmode="lin" valueType="num">
                                          <p:cBhvr additive="base">
                                            <p:cTn id="40" dur="750" fill="hold"/>
                                            <p:tgtEl>
                                              <p:spTgt spid="6171"/>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2400"/>
                                      </p:stCondLst>
                                      <p:childTnLst>
                                        <p:set>
                                          <p:cBhvr>
                                            <p:cTn id="42" dur="1" fill="hold">
                                              <p:stCondLst>
                                                <p:cond delay="0"/>
                                              </p:stCondLst>
                                            </p:cTn>
                                            <p:tgtEl>
                                              <p:spTgt spid="6149"/>
                                            </p:tgtEl>
                                            <p:attrNameLst>
                                              <p:attrName>style.visibility</p:attrName>
                                            </p:attrNameLst>
                                          </p:cBhvr>
                                          <p:to>
                                            <p:strVal val="visible"/>
                                          </p:to>
                                        </p:set>
                                        <p:anim calcmode="lin" valueType="num">
                                          <p:cBhvr additive="base">
                                            <p:cTn id="43" dur="750" fill="hold"/>
                                            <p:tgtEl>
                                              <p:spTgt spid="6149"/>
                                            </p:tgtEl>
                                            <p:attrNameLst>
                                              <p:attrName>ppt_x</p:attrName>
                                            </p:attrNameLst>
                                          </p:cBhvr>
                                          <p:tavLst>
                                            <p:tav tm="0">
                                              <p:val>
                                                <p:strVal val="1+#ppt_w/2"/>
                                              </p:val>
                                            </p:tav>
                                            <p:tav tm="100000">
                                              <p:val>
                                                <p:strVal val="#ppt_x"/>
                                              </p:val>
                                            </p:tav>
                                          </p:tavLst>
                                        </p:anim>
                                        <p:anim calcmode="lin" valueType="num">
                                          <p:cBhvr additive="base">
                                            <p:cTn id="44" dur="750" fill="hold"/>
                                            <p:tgtEl>
                                              <p:spTgt spid="6149"/>
                                            </p:tgtEl>
                                            <p:attrNameLst>
                                              <p:attrName>ppt_y</p:attrName>
                                            </p:attrNameLst>
                                          </p:cBhvr>
                                          <p:tavLst>
                                            <p:tav tm="0">
                                              <p:val>
                                                <p:strVal val="#ppt_y"/>
                                              </p:val>
                                            </p:tav>
                                            <p:tav tm="100000">
                                              <p:val>
                                                <p:strVal val="#ppt_y"/>
                                              </p:val>
                                            </p:tav>
                                          </p:tavLst>
                                        </p:anim>
                                      </p:childTnLst>
                                    </p:cTn>
                                  </p:par>
                                  <p:par>
                                    <p:cTn id="45" presetID="2" presetClass="entr" presetSubtype="2" fill="hold" nodeType="withEffect">
                                      <p:stCondLst>
                                        <p:cond delay="2500"/>
                                      </p:stCondLst>
                                      <p:childTnLst>
                                        <p:set>
                                          <p:cBhvr>
                                            <p:cTn id="46" dur="1" fill="hold">
                                              <p:stCondLst>
                                                <p:cond delay="0"/>
                                              </p:stCondLst>
                                            </p:cTn>
                                            <p:tgtEl>
                                              <p:spTgt spid="6151"/>
                                            </p:tgtEl>
                                            <p:attrNameLst>
                                              <p:attrName>style.visibility</p:attrName>
                                            </p:attrNameLst>
                                          </p:cBhvr>
                                          <p:to>
                                            <p:strVal val="visible"/>
                                          </p:to>
                                        </p:set>
                                        <p:anim calcmode="lin" valueType="num">
                                          <p:cBhvr additive="base">
                                            <p:cTn id="47" dur="750" fill="hold"/>
                                            <p:tgtEl>
                                              <p:spTgt spid="6151"/>
                                            </p:tgtEl>
                                            <p:attrNameLst>
                                              <p:attrName>ppt_x</p:attrName>
                                            </p:attrNameLst>
                                          </p:cBhvr>
                                          <p:tavLst>
                                            <p:tav tm="0">
                                              <p:val>
                                                <p:strVal val="1+#ppt_w/2"/>
                                              </p:val>
                                            </p:tav>
                                            <p:tav tm="100000">
                                              <p:val>
                                                <p:strVal val="#ppt_x"/>
                                              </p:val>
                                            </p:tav>
                                          </p:tavLst>
                                        </p:anim>
                                        <p:anim calcmode="lin" valueType="num">
                                          <p:cBhvr additive="base">
                                            <p:cTn id="48" dur="750" fill="hold"/>
                                            <p:tgtEl>
                                              <p:spTgt spid="6151"/>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stCondLst>
                                        <p:cond delay="2700"/>
                                      </p:stCondLst>
                                      <p:childTnLst>
                                        <p:set>
                                          <p:cBhvr>
                                            <p:cTn id="50" dur="1" fill="hold">
                                              <p:stCondLst>
                                                <p:cond delay="0"/>
                                              </p:stCondLst>
                                            </p:cTn>
                                            <p:tgtEl>
                                              <p:spTgt spid="6175"/>
                                            </p:tgtEl>
                                            <p:attrNameLst>
                                              <p:attrName>style.visibility</p:attrName>
                                            </p:attrNameLst>
                                          </p:cBhvr>
                                          <p:to>
                                            <p:strVal val="visible"/>
                                          </p:to>
                                        </p:set>
                                        <p:anim calcmode="lin" valueType="num">
                                          <p:cBhvr additive="base">
                                            <p:cTn id="51" dur="750" fill="hold"/>
                                            <p:tgtEl>
                                              <p:spTgt spid="6175"/>
                                            </p:tgtEl>
                                            <p:attrNameLst>
                                              <p:attrName>ppt_x</p:attrName>
                                            </p:attrNameLst>
                                          </p:cBhvr>
                                          <p:tavLst>
                                            <p:tav tm="0">
                                              <p:val>
                                                <p:strVal val="1+#ppt_w/2"/>
                                              </p:val>
                                            </p:tav>
                                            <p:tav tm="100000">
                                              <p:val>
                                                <p:strVal val="#ppt_x"/>
                                              </p:val>
                                            </p:tav>
                                          </p:tavLst>
                                        </p:anim>
                                        <p:anim calcmode="lin" valueType="num">
                                          <p:cBhvr additive="base">
                                            <p:cTn id="52" dur="750" fill="hold"/>
                                            <p:tgtEl>
                                              <p:spTgt spid="6175"/>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stCondLst>
                                        <p:cond delay="3400"/>
                                      </p:stCondLst>
                                      <p:childTnLst>
                                        <p:set>
                                          <p:cBhvr>
                                            <p:cTn id="54" dur="1" fill="hold">
                                              <p:stCondLst>
                                                <p:cond delay="0"/>
                                              </p:stCondLst>
                                            </p:cTn>
                                            <p:tgtEl>
                                              <p:spTgt spid="6177"/>
                                            </p:tgtEl>
                                            <p:attrNameLst>
                                              <p:attrName>style.visibility</p:attrName>
                                            </p:attrNameLst>
                                          </p:cBhvr>
                                          <p:to>
                                            <p:strVal val="visible"/>
                                          </p:to>
                                        </p:set>
                                        <p:anim calcmode="lin" valueType="num">
                                          <p:cBhvr additive="base">
                                            <p:cTn id="55" dur="750" fill="hold"/>
                                            <p:tgtEl>
                                              <p:spTgt spid="6177"/>
                                            </p:tgtEl>
                                            <p:attrNameLst>
                                              <p:attrName>ppt_x</p:attrName>
                                            </p:attrNameLst>
                                          </p:cBhvr>
                                          <p:tavLst>
                                            <p:tav tm="0">
                                              <p:val>
                                                <p:strVal val="1+#ppt_w/2"/>
                                              </p:val>
                                            </p:tav>
                                            <p:tav tm="100000">
                                              <p:val>
                                                <p:strVal val="#ppt_x"/>
                                              </p:val>
                                            </p:tav>
                                          </p:tavLst>
                                        </p:anim>
                                        <p:anim calcmode="lin" valueType="num">
                                          <p:cBhvr additive="base">
                                            <p:cTn id="56" dur="750" fill="hold"/>
                                            <p:tgtEl>
                                              <p:spTgt spid="6177"/>
                                            </p:tgtEl>
                                            <p:attrNameLst>
                                              <p:attrName>ppt_y</p:attrName>
                                            </p:attrNameLst>
                                          </p:cBhvr>
                                          <p:tavLst>
                                            <p:tav tm="0">
                                              <p:val>
                                                <p:strVal val="#ppt_y"/>
                                              </p:val>
                                            </p:tav>
                                            <p:tav tm="100000">
                                              <p:val>
                                                <p:strVal val="#ppt_y"/>
                                              </p:val>
                                            </p:tav>
                                          </p:tavLst>
                                        </p:anim>
                                      </p:childTnLst>
                                    </p:cTn>
                                  </p:par>
                                  <p:par>
                                    <p:cTn id="57" presetID="2" presetClass="entr" presetSubtype="2" fill="hold" grpId="0" nodeType="withEffect">
                                      <p:stCondLst>
                                        <p:cond delay="3500"/>
                                      </p:stCondLst>
                                      <p:childTnLst>
                                        <p:set>
                                          <p:cBhvr>
                                            <p:cTn id="58" dur="1" fill="hold">
                                              <p:stCondLst>
                                                <p:cond delay="0"/>
                                              </p:stCondLst>
                                            </p:cTn>
                                            <p:tgtEl>
                                              <p:spTgt spid="6150"/>
                                            </p:tgtEl>
                                            <p:attrNameLst>
                                              <p:attrName>style.visibility</p:attrName>
                                            </p:attrNameLst>
                                          </p:cBhvr>
                                          <p:to>
                                            <p:strVal val="visible"/>
                                          </p:to>
                                        </p:set>
                                        <p:anim calcmode="lin" valueType="num">
                                          <p:cBhvr additive="base">
                                            <p:cTn id="59" dur="750" fill="hold"/>
                                            <p:tgtEl>
                                              <p:spTgt spid="6150"/>
                                            </p:tgtEl>
                                            <p:attrNameLst>
                                              <p:attrName>ppt_x</p:attrName>
                                            </p:attrNameLst>
                                          </p:cBhvr>
                                          <p:tavLst>
                                            <p:tav tm="0">
                                              <p:val>
                                                <p:strVal val="1+#ppt_w/2"/>
                                              </p:val>
                                            </p:tav>
                                            <p:tav tm="100000">
                                              <p:val>
                                                <p:strVal val="#ppt_x"/>
                                              </p:val>
                                            </p:tav>
                                          </p:tavLst>
                                        </p:anim>
                                        <p:anim calcmode="lin" valueType="num">
                                          <p:cBhvr additive="base">
                                            <p:cTn id="60" dur="750" fill="hold"/>
                                            <p:tgtEl>
                                              <p:spTgt spid="6150"/>
                                            </p:tgtEl>
                                            <p:attrNameLst>
                                              <p:attrName>ppt_y</p:attrName>
                                            </p:attrNameLst>
                                          </p:cBhvr>
                                          <p:tavLst>
                                            <p:tav tm="0">
                                              <p:val>
                                                <p:strVal val="#ppt_y"/>
                                              </p:val>
                                            </p:tav>
                                            <p:tav tm="100000">
                                              <p:val>
                                                <p:strVal val="#ppt_y"/>
                                              </p:val>
                                            </p:tav>
                                          </p:tavLst>
                                        </p:anim>
                                      </p:childTnLst>
                                    </p:cTn>
                                  </p:par>
                                  <p:par>
                                    <p:cTn id="61" presetID="2" presetClass="entr" presetSubtype="2" fill="hold" nodeType="withEffect">
                                      <p:stCondLst>
                                        <p:cond delay="3600"/>
                                      </p:stCondLst>
                                      <p:childTnLst>
                                        <p:set>
                                          <p:cBhvr>
                                            <p:cTn id="62" dur="1" fill="hold">
                                              <p:stCondLst>
                                                <p:cond delay="0"/>
                                              </p:stCondLst>
                                            </p:cTn>
                                            <p:tgtEl>
                                              <p:spTgt spid="6155"/>
                                            </p:tgtEl>
                                            <p:attrNameLst>
                                              <p:attrName>style.visibility</p:attrName>
                                            </p:attrNameLst>
                                          </p:cBhvr>
                                          <p:to>
                                            <p:strVal val="visible"/>
                                          </p:to>
                                        </p:set>
                                        <p:anim calcmode="lin" valueType="num">
                                          <p:cBhvr additive="base">
                                            <p:cTn id="63" dur="750" fill="hold"/>
                                            <p:tgtEl>
                                              <p:spTgt spid="6155"/>
                                            </p:tgtEl>
                                            <p:attrNameLst>
                                              <p:attrName>ppt_x</p:attrName>
                                            </p:attrNameLst>
                                          </p:cBhvr>
                                          <p:tavLst>
                                            <p:tav tm="0">
                                              <p:val>
                                                <p:strVal val="1+#ppt_w/2"/>
                                              </p:val>
                                            </p:tav>
                                            <p:tav tm="100000">
                                              <p:val>
                                                <p:strVal val="#ppt_x"/>
                                              </p:val>
                                            </p:tav>
                                          </p:tavLst>
                                        </p:anim>
                                        <p:anim calcmode="lin" valueType="num">
                                          <p:cBhvr additive="base">
                                            <p:cTn id="64" dur="750" fill="hold"/>
                                            <p:tgtEl>
                                              <p:spTgt spid="6155"/>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stCondLst>
                                        <p:cond delay="3800"/>
                                      </p:stCondLst>
                                      <p:childTnLst>
                                        <p:set>
                                          <p:cBhvr>
                                            <p:cTn id="66" dur="1" fill="hold">
                                              <p:stCondLst>
                                                <p:cond delay="0"/>
                                              </p:stCondLst>
                                            </p:cTn>
                                            <p:tgtEl>
                                              <p:spTgt spid="6173"/>
                                            </p:tgtEl>
                                            <p:attrNameLst>
                                              <p:attrName>style.visibility</p:attrName>
                                            </p:attrNameLst>
                                          </p:cBhvr>
                                          <p:to>
                                            <p:strVal val="visible"/>
                                          </p:to>
                                        </p:set>
                                        <p:anim calcmode="lin" valueType="num">
                                          <p:cBhvr additive="base">
                                            <p:cTn id="67" dur="750" fill="hold"/>
                                            <p:tgtEl>
                                              <p:spTgt spid="6173"/>
                                            </p:tgtEl>
                                            <p:attrNameLst>
                                              <p:attrName>ppt_x</p:attrName>
                                            </p:attrNameLst>
                                          </p:cBhvr>
                                          <p:tavLst>
                                            <p:tav tm="0">
                                              <p:val>
                                                <p:strVal val="1+#ppt_w/2"/>
                                              </p:val>
                                            </p:tav>
                                            <p:tav tm="100000">
                                              <p:val>
                                                <p:strVal val="#ppt_x"/>
                                              </p:val>
                                            </p:tav>
                                          </p:tavLst>
                                        </p:anim>
                                        <p:anim calcmode="lin" valueType="num">
                                          <p:cBhvr additive="base">
                                            <p:cTn id="68" dur="750" fill="hold"/>
                                            <p:tgtEl>
                                              <p:spTgt spid="617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animBg="1"/>
          <p:bldP spid="6148" grpId="0" animBg="1"/>
          <p:bldP spid="6149" grpId="0" animBg="1"/>
          <p:bldP spid="6150" grpId="0" animBg="1"/>
          <p:bldP spid="6170" grpId="0"/>
          <p:bldP spid="6171" grpId="0"/>
          <p:bldP spid="6172" grpId="0"/>
          <p:bldP spid="6173" grpId="0"/>
          <p:bldP spid="6174" grpId="0"/>
          <p:bldP spid="6175" grpId="0"/>
          <p:bldP spid="6176" grpId="0"/>
          <p:bldP spid="6177" grpId="0"/>
        </p:bldLst>
      </p:timing>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Oval 2"/>
          <p:cNvSpPr>
            <a:spLocks noChangeArrowheads="1"/>
          </p:cNvSpPr>
          <p:nvPr/>
        </p:nvSpPr>
        <p:spPr bwMode="auto">
          <a:xfrm>
            <a:off x="922338" y="1633538"/>
            <a:ext cx="1281112"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1" name="Oval 3"/>
          <p:cNvSpPr>
            <a:spLocks noChangeArrowheads="1"/>
          </p:cNvSpPr>
          <p:nvPr/>
        </p:nvSpPr>
        <p:spPr bwMode="auto">
          <a:xfrm>
            <a:off x="2203450" y="1633538"/>
            <a:ext cx="1277938"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2" name="Oval 4"/>
          <p:cNvSpPr>
            <a:spLocks noChangeArrowheads="1"/>
          </p:cNvSpPr>
          <p:nvPr/>
        </p:nvSpPr>
        <p:spPr bwMode="auto">
          <a:xfrm>
            <a:off x="925513" y="2909888"/>
            <a:ext cx="1281112"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3" name="Oval 5"/>
          <p:cNvSpPr>
            <a:spLocks noChangeArrowheads="1"/>
          </p:cNvSpPr>
          <p:nvPr/>
        </p:nvSpPr>
        <p:spPr bwMode="auto">
          <a:xfrm>
            <a:off x="2203450" y="2913063"/>
            <a:ext cx="1277938"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4" name="Oval 6"/>
          <p:cNvSpPr>
            <a:spLocks noChangeArrowheads="1"/>
          </p:cNvSpPr>
          <p:nvPr/>
        </p:nvSpPr>
        <p:spPr bwMode="auto">
          <a:xfrm>
            <a:off x="1685925" y="2452688"/>
            <a:ext cx="517525" cy="519112"/>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5" name="Oval 7"/>
          <p:cNvSpPr>
            <a:spLocks noChangeArrowheads="1"/>
          </p:cNvSpPr>
          <p:nvPr/>
        </p:nvSpPr>
        <p:spPr bwMode="auto">
          <a:xfrm>
            <a:off x="2130425" y="2455863"/>
            <a:ext cx="519113" cy="517525"/>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6" name="Oval 8"/>
          <p:cNvSpPr>
            <a:spLocks noChangeArrowheads="1"/>
          </p:cNvSpPr>
          <p:nvPr/>
        </p:nvSpPr>
        <p:spPr bwMode="auto">
          <a:xfrm>
            <a:off x="1685925" y="2878138"/>
            <a:ext cx="517525" cy="519112"/>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7" name="Oval 9"/>
          <p:cNvSpPr>
            <a:spLocks noChangeArrowheads="1"/>
          </p:cNvSpPr>
          <p:nvPr/>
        </p:nvSpPr>
        <p:spPr bwMode="auto">
          <a:xfrm>
            <a:off x="2130425" y="2878138"/>
            <a:ext cx="519113" cy="519112"/>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8" name="Text Box 10"/>
          <p:cNvSpPr txBox="1">
            <a:spLocks noChangeArrowheads="1"/>
          </p:cNvSpPr>
          <p:nvPr/>
        </p:nvSpPr>
        <p:spPr bwMode="auto">
          <a:xfrm>
            <a:off x="1820264" y="2578100"/>
            <a:ext cx="25519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dirty="0">
                <a:solidFill>
                  <a:srgbClr val="A2897B"/>
                </a:solidFill>
              </a:rPr>
              <a:t>S</a:t>
            </a:r>
          </a:p>
        </p:txBody>
      </p:sp>
      <p:sp>
        <p:nvSpPr>
          <p:cNvPr id="7179" name="Text Box 11"/>
          <p:cNvSpPr txBox="1">
            <a:spLocks noChangeArrowheads="1"/>
          </p:cNvSpPr>
          <p:nvPr/>
        </p:nvSpPr>
        <p:spPr bwMode="auto">
          <a:xfrm>
            <a:off x="2217738" y="2578100"/>
            <a:ext cx="32861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rgbClr val="A2897B"/>
                </a:solidFill>
              </a:rPr>
              <a:t>W</a:t>
            </a:r>
          </a:p>
        </p:txBody>
      </p:sp>
      <p:sp>
        <p:nvSpPr>
          <p:cNvPr id="7180" name="Text Box 12"/>
          <p:cNvSpPr txBox="1">
            <a:spLocks noChangeArrowheads="1"/>
          </p:cNvSpPr>
          <p:nvPr/>
        </p:nvSpPr>
        <p:spPr bwMode="auto">
          <a:xfrm>
            <a:off x="1805027" y="3001963"/>
            <a:ext cx="2872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rgbClr val="A2897B"/>
                </a:solidFill>
              </a:rPr>
              <a:t>O</a:t>
            </a:r>
          </a:p>
        </p:txBody>
      </p:sp>
      <p:sp>
        <p:nvSpPr>
          <p:cNvPr id="7181" name="Text Box 13"/>
          <p:cNvSpPr txBox="1">
            <a:spLocks noChangeArrowheads="1"/>
          </p:cNvSpPr>
          <p:nvPr/>
        </p:nvSpPr>
        <p:spPr bwMode="auto">
          <a:xfrm>
            <a:off x="2253627" y="3001963"/>
            <a:ext cx="26000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rgbClr val="A2897B"/>
                </a:solidFill>
              </a:rPr>
              <a:t>T</a:t>
            </a:r>
          </a:p>
        </p:txBody>
      </p:sp>
      <p:sp>
        <p:nvSpPr>
          <p:cNvPr id="7182" name="Text Box 14"/>
          <p:cNvSpPr txBox="1">
            <a:spLocks noChangeArrowheads="1"/>
          </p:cNvSpPr>
          <p:nvPr/>
        </p:nvSpPr>
        <p:spPr bwMode="auto">
          <a:xfrm>
            <a:off x="1141413" y="2119313"/>
            <a:ext cx="83502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dirty="0">
                <a:solidFill>
                  <a:schemeClr val="bg1"/>
                </a:solidFill>
              </a:rPr>
              <a:t>Strengths</a:t>
            </a:r>
          </a:p>
        </p:txBody>
      </p:sp>
      <p:sp>
        <p:nvSpPr>
          <p:cNvPr id="7183" name="Text Box 15"/>
          <p:cNvSpPr txBox="1">
            <a:spLocks noChangeArrowheads="1"/>
          </p:cNvSpPr>
          <p:nvPr/>
        </p:nvSpPr>
        <p:spPr bwMode="auto">
          <a:xfrm>
            <a:off x="2425700" y="2119313"/>
            <a:ext cx="893763"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dirty="0">
                <a:solidFill>
                  <a:schemeClr val="bg1"/>
                </a:solidFill>
              </a:rPr>
              <a:t>Weakness</a:t>
            </a:r>
          </a:p>
        </p:txBody>
      </p:sp>
      <p:sp>
        <p:nvSpPr>
          <p:cNvPr id="7184" name="Text Box 16"/>
          <p:cNvSpPr txBox="1">
            <a:spLocks noChangeArrowheads="1"/>
          </p:cNvSpPr>
          <p:nvPr/>
        </p:nvSpPr>
        <p:spPr bwMode="auto">
          <a:xfrm>
            <a:off x="1014413" y="3435350"/>
            <a:ext cx="108743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chemeClr val="bg1"/>
                </a:solidFill>
              </a:rPr>
              <a:t>Opportunities</a:t>
            </a:r>
          </a:p>
        </p:txBody>
      </p:sp>
      <p:sp>
        <p:nvSpPr>
          <p:cNvPr id="7185" name="Text Box 17"/>
          <p:cNvSpPr txBox="1">
            <a:spLocks noChangeArrowheads="1"/>
          </p:cNvSpPr>
          <p:nvPr/>
        </p:nvSpPr>
        <p:spPr bwMode="auto">
          <a:xfrm>
            <a:off x="2522538" y="3435350"/>
            <a:ext cx="70008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chemeClr val="bg1"/>
                </a:solidFill>
              </a:rPr>
              <a:t>Threats</a:t>
            </a:r>
          </a:p>
        </p:txBody>
      </p:sp>
      <p:grpSp>
        <p:nvGrpSpPr>
          <p:cNvPr id="7186" name="Group 18"/>
          <p:cNvGrpSpPr>
            <a:grpSpLocks/>
          </p:cNvGrpSpPr>
          <p:nvPr/>
        </p:nvGrpSpPr>
        <p:grpSpPr bwMode="auto">
          <a:xfrm>
            <a:off x="3923928" y="3979863"/>
            <a:ext cx="219075" cy="219075"/>
            <a:chOff x="0" y="0"/>
            <a:chExt cx="205" cy="206"/>
          </a:xfrm>
          <a:solidFill>
            <a:srgbClr val="E4402F"/>
          </a:solidFill>
        </p:grpSpPr>
        <p:sp>
          <p:nvSpPr>
            <p:cNvPr id="7187" name="Freeform 19"/>
            <p:cNvSpPr>
              <a:spLocks noEditPoints="1"/>
            </p:cNvSpPr>
            <p:nvPr/>
          </p:nvSpPr>
          <p:spPr bwMode="auto">
            <a:xfrm>
              <a:off x="0" y="0"/>
              <a:ext cx="205" cy="206"/>
            </a:xfrm>
            <a:custGeom>
              <a:avLst/>
              <a:gdLst>
                <a:gd name="T0" fmla="*/ 70 w 140"/>
                <a:gd name="T1" fmla="*/ 0 h 140"/>
                <a:gd name="T2" fmla="*/ 0 w 140"/>
                <a:gd name="T3" fmla="*/ 70 h 140"/>
                <a:gd name="T4" fmla="*/ 70 w 140"/>
                <a:gd name="T5" fmla="*/ 140 h 140"/>
                <a:gd name="T6" fmla="*/ 140 w 140"/>
                <a:gd name="T7" fmla="*/ 70 h 140"/>
                <a:gd name="T8" fmla="*/ 70 w 140"/>
                <a:gd name="T9" fmla="*/ 0 h 140"/>
                <a:gd name="T10" fmla="*/ 70 w 140"/>
                <a:gd name="T11" fmla="*/ 128 h 140"/>
                <a:gd name="T12" fmla="*/ 12 w 140"/>
                <a:gd name="T13" fmla="*/ 70 h 140"/>
                <a:gd name="T14" fmla="*/ 70 w 140"/>
                <a:gd name="T15" fmla="*/ 12 h 140"/>
                <a:gd name="T16" fmla="*/ 128 w 140"/>
                <a:gd name="T17" fmla="*/ 70 h 140"/>
                <a:gd name="T18" fmla="*/ 70 w 140"/>
                <a:gd name="T19" fmla="*/ 128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140">
                  <a:moveTo>
                    <a:pt x="70" y="0"/>
                  </a:moveTo>
                  <a:cubicBezTo>
                    <a:pt x="32" y="0"/>
                    <a:pt x="0" y="32"/>
                    <a:pt x="0" y="70"/>
                  </a:cubicBezTo>
                  <a:cubicBezTo>
                    <a:pt x="0" y="109"/>
                    <a:pt x="32" y="140"/>
                    <a:pt x="70" y="140"/>
                  </a:cubicBezTo>
                  <a:cubicBezTo>
                    <a:pt x="109" y="140"/>
                    <a:pt x="140" y="109"/>
                    <a:pt x="140" y="70"/>
                  </a:cubicBezTo>
                  <a:cubicBezTo>
                    <a:pt x="140" y="32"/>
                    <a:pt x="109" y="0"/>
                    <a:pt x="70" y="0"/>
                  </a:cubicBezTo>
                  <a:close/>
                  <a:moveTo>
                    <a:pt x="70" y="128"/>
                  </a:moveTo>
                  <a:cubicBezTo>
                    <a:pt x="38" y="128"/>
                    <a:pt x="12" y="102"/>
                    <a:pt x="12" y="70"/>
                  </a:cubicBezTo>
                  <a:cubicBezTo>
                    <a:pt x="12" y="38"/>
                    <a:pt x="38" y="12"/>
                    <a:pt x="70" y="12"/>
                  </a:cubicBezTo>
                  <a:cubicBezTo>
                    <a:pt x="102" y="12"/>
                    <a:pt x="128" y="38"/>
                    <a:pt x="128" y="70"/>
                  </a:cubicBezTo>
                  <a:cubicBezTo>
                    <a:pt x="128" y="102"/>
                    <a:pt x="102" y="128"/>
                    <a:pt x="70" y="12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88" name="Freeform 20"/>
            <p:cNvSpPr>
              <a:spLocks/>
            </p:cNvSpPr>
            <p:nvPr/>
          </p:nvSpPr>
          <p:spPr bwMode="auto">
            <a:xfrm>
              <a:off x="60" y="60"/>
              <a:ext cx="87" cy="86"/>
            </a:xfrm>
            <a:custGeom>
              <a:avLst/>
              <a:gdLst>
                <a:gd name="T0" fmla="*/ 56 w 59"/>
                <a:gd name="T1" fmla="*/ 2 h 58"/>
                <a:gd name="T2" fmla="*/ 48 w 59"/>
                <a:gd name="T3" fmla="*/ 2 h 58"/>
                <a:gd name="T4" fmla="*/ 29 w 59"/>
                <a:gd name="T5" fmla="*/ 21 h 58"/>
                <a:gd name="T6" fmla="*/ 11 w 59"/>
                <a:gd name="T7" fmla="*/ 2 h 58"/>
                <a:gd name="T8" fmla="*/ 2 w 59"/>
                <a:gd name="T9" fmla="*/ 2 h 58"/>
                <a:gd name="T10" fmla="*/ 2 w 59"/>
                <a:gd name="T11" fmla="*/ 11 h 58"/>
                <a:gd name="T12" fmla="*/ 21 w 59"/>
                <a:gd name="T13" fmla="*/ 29 h 58"/>
                <a:gd name="T14" fmla="*/ 2 w 59"/>
                <a:gd name="T15" fmla="*/ 48 h 58"/>
                <a:gd name="T16" fmla="*/ 2 w 59"/>
                <a:gd name="T17" fmla="*/ 56 h 58"/>
                <a:gd name="T18" fmla="*/ 7 w 59"/>
                <a:gd name="T19" fmla="*/ 58 h 58"/>
                <a:gd name="T20" fmla="*/ 11 w 59"/>
                <a:gd name="T21" fmla="*/ 56 h 58"/>
                <a:gd name="T22" fmla="*/ 29 w 59"/>
                <a:gd name="T23" fmla="*/ 38 h 58"/>
                <a:gd name="T24" fmla="*/ 48 w 59"/>
                <a:gd name="T25" fmla="*/ 56 h 58"/>
                <a:gd name="T26" fmla="*/ 52 w 59"/>
                <a:gd name="T27" fmla="*/ 58 h 58"/>
                <a:gd name="T28" fmla="*/ 56 w 59"/>
                <a:gd name="T29" fmla="*/ 56 h 58"/>
                <a:gd name="T30" fmla="*/ 56 w 59"/>
                <a:gd name="T31" fmla="*/ 48 h 58"/>
                <a:gd name="T32" fmla="*/ 38 w 59"/>
                <a:gd name="T33" fmla="*/ 29 h 58"/>
                <a:gd name="T34" fmla="*/ 56 w 59"/>
                <a:gd name="T35" fmla="*/ 11 h 58"/>
                <a:gd name="T36" fmla="*/ 56 w 59"/>
                <a:gd name="T37" fmla="*/ 2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9" h="58">
                  <a:moveTo>
                    <a:pt x="56" y="2"/>
                  </a:moveTo>
                  <a:cubicBezTo>
                    <a:pt x="54" y="0"/>
                    <a:pt x="50" y="0"/>
                    <a:pt x="48" y="2"/>
                  </a:cubicBezTo>
                  <a:cubicBezTo>
                    <a:pt x="29" y="21"/>
                    <a:pt x="29" y="21"/>
                    <a:pt x="29" y="21"/>
                  </a:cubicBezTo>
                  <a:cubicBezTo>
                    <a:pt x="11" y="2"/>
                    <a:pt x="11" y="2"/>
                    <a:pt x="11" y="2"/>
                  </a:cubicBezTo>
                  <a:cubicBezTo>
                    <a:pt x="8" y="0"/>
                    <a:pt x="5" y="0"/>
                    <a:pt x="2" y="2"/>
                  </a:cubicBezTo>
                  <a:cubicBezTo>
                    <a:pt x="0" y="5"/>
                    <a:pt x="0" y="8"/>
                    <a:pt x="2" y="11"/>
                  </a:cubicBezTo>
                  <a:cubicBezTo>
                    <a:pt x="21" y="29"/>
                    <a:pt x="21" y="29"/>
                    <a:pt x="21" y="29"/>
                  </a:cubicBezTo>
                  <a:cubicBezTo>
                    <a:pt x="2" y="48"/>
                    <a:pt x="2" y="48"/>
                    <a:pt x="2" y="48"/>
                  </a:cubicBezTo>
                  <a:cubicBezTo>
                    <a:pt x="0" y="50"/>
                    <a:pt x="0" y="54"/>
                    <a:pt x="2" y="56"/>
                  </a:cubicBezTo>
                  <a:cubicBezTo>
                    <a:pt x="3" y="58"/>
                    <a:pt x="5" y="58"/>
                    <a:pt x="7" y="58"/>
                  </a:cubicBezTo>
                  <a:cubicBezTo>
                    <a:pt x="8" y="58"/>
                    <a:pt x="10" y="58"/>
                    <a:pt x="11" y="56"/>
                  </a:cubicBezTo>
                  <a:cubicBezTo>
                    <a:pt x="29" y="38"/>
                    <a:pt x="29" y="38"/>
                    <a:pt x="29" y="38"/>
                  </a:cubicBezTo>
                  <a:cubicBezTo>
                    <a:pt x="48" y="56"/>
                    <a:pt x="48" y="56"/>
                    <a:pt x="48" y="56"/>
                  </a:cubicBezTo>
                  <a:cubicBezTo>
                    <a:pt x="49" y="58"/>
                    <a:pt x="51" y="58"/>
                    <a:pt x="52" y="58"/>
                  </a:cubicBezTo>
                  <a:cubicBezTo>
                    <a:pt x="54" y="58"/>
                    <a:pt x="55" y="58"/>
                    <a:pt x="56" y="56"/>
                  </a:cubicBezTo>
                  <a:cubicBezTo>
                    <a:pt x="59" y="54"/>
                    <a:pt x="59" y="50"/>
                    <a:pt x="56" y="48"/>
                  </a:cubicBezTo>
                  <a:cubicBezTo>
                    <a:pt x="38" y="29"/>
                    <a:pt x="38" y="29"/>
                    <a:pt x="38" y="29"/>
                  </a:cubicBezTo>
                  <a:cubicBezTo>
                    <a:pt x="56" y="11"/>
                    <a:pt x="56" y="11"/>
                    <a:pt x="56" y="11"/>
                  </a:cubicBezTo>
                  <a:cubicBezTo>
                    <a:pt x="59" y="8"/>
                    <a:pt x="59" y="5"/>
                    <a:pt x="56"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89" name="Freeform 21"/>
            <p:cNvSpPr>
              <a:spLocks noEditPoints="1"/>
            </p:cNvSpPr>
            <p:nvPr/>
          </p:nvSpPr>
          <p:spPr bwMode="auto">
            <a:xfrm>
              <a:off x="0" y="0"/>
              <a:ext cx="205" cy="206"/>
            </a:xfrm>
            <a:custGeom>
              <a:avLst/>
              <a:gdLst>
                <a:gd name="T0" fmla="*/ 70 w 140"/>
                <a:gd name="T1" fmla="*/ 0 h 140"/>
                <a:gd name="T2" fmla="*/ 0 w 140"/>
                <a:gd name="T3" fmla="*/ 70 h 140"/>
                <a:gd name="T4" fmla="*/ 70 w 140"/>
                <a:gd name="T5" fmla="*/ 140 h 140"/>
                <a:gd name="T6" fmla="*/ 140 w 140"/>
                <a:gd name="T7" fmla="*/ 70 h 140"/>
                <a:gd name="T8" fmla="*/ 70 w 140"/>
                <a:gd name="T9" fmla="*/ 0 h 140"/>
                <a:gd name="T10" fmla="*/ 70 w 140"/>
                <a:gd name="T11" fmla="*/ 128 h 140"/>
                <a:gd name="T12" fmla="*/ 12 w 140"/>
                <a:gd name="T13" fmla="*/ 70 h 140"/>
                <a:gd name="T14" fmla="*/ 70 w 140"/>
                <a:gd name="T15" fmla="*/ 12 h 140"/>
                <a:gd name="T16" fmla="*/ 128 w 140"/>
                <a:gd name="T17" fmla="*/ 70 h 140"/>
                <a:gd name="T18" fmla="*/ 70 w 140"/>
                <a:gd name="T19" fmla="*/ 128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140">
                  <a:moveTo>
                    <a:pt x="70" y="0"/>
                  </a:moveTo>
                  <a:cubicBezTo>
                    <a:pt x="32" y="0"/>
                    <a:pt x="0" y="32"/>
                    <a:pt x="0" y="70"/>
                  </a:cubicBezTo>
                  <a:cubicBezTo>
                    <a:pt x="0" y="109"/>
                    <a:pt x="32" y="140"/>
                    <a:pt x="70" y="140"/>
                  </a:cubicBezTo>
                  <a:cubicBezTo>
                    <a:pt x="109" y="140"/>
                    <a:pt x="140" y="109"/>
                    <a:pt x="140" y="70"/>
                  </a:cubicBezTo>
                  <a:cubicBezTo>
                    <a:pt x="140" y="32"/>
                    <a:pt x="109" y="0"/>
                    <a:pt x="70" y="0"/>
                  </a:cubicBezTo>
                  <a:close/>
                  <a:moveTo>
                    <a:pt x="70" y="128"/>
                  </a:moveTo>
                  <a:cubicBezTo>
                    <a:pt x="38" y="128"/>
                    <a:pt x="12" y="102"/>
                    <a:pt x="12" y="70"/>
                  </a:cubicBezTo>
                  <a:cubicBezTo>
                    <a:pt x="12" y="38"/>
                    <a:pt x="38" y="12"/>
                    <a:pt x="70" y="12"/>
                  </a:cubicBezTo>
                  <a:cubicBezTo>
                    <a:pt x="102" y="12"/>
                    <a:pt x="128" y="38"/>
                    <a:pt x="128" y="70"/>
                  </a:cubicBezTo>
                  <a:cubicBezTo>
                    <a:pt x="128" y="102"/>
                    <a:pt x="102" y="128"/>
                    <a:pt x="70" y="12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0" name="Freeform 22"/>
            <p:cNvSpPr>
              <a:spLocks/>
            </p:cNvSpPr>
            <p:nvPr/>
          </p:nvSpPr>
          <p:spPr bwMode="auto">
            <a:xfrm>
              <a:off x="60" y="60"/>
              <a:ext cx="87" cy="86"/>
            </a:xfrm>
            <a:custGeom>
              <a:avLst/>
              <a:gdLst>
                <a:gd name="T0" fmla="*/ 56 w 59"/>
                <a:gd name="T1" fmla="*/ 2 h 58"/>
                <a:gd name="T2" fmla="*/ 48 w 59"/>
                <a:gd name="T3" fmla="*/ 2 h 58"/>
                <a:gd name="T4" fmla="*/ 29 w 59"/>
                <a:gd name="T5" fmla="*/ 21 h 58"/>
                <a:gd name="T6" fmla="*/ 11 w 59"/>
                <a:gd name="T7" fmla="*/ 2 h 58"/>
                <a:gd name="T8" fmla="*/ 2 w 59"/>
                <a:gd name="T9" fmla="*/ 2 h 58"/>
                <a:gd name="T10" fmla="*/ 2 w 59"/>
                <a:gd name="T11" fmla="*/ 11 h 58"/>
                <a:gd name="T12" fmla="*/ 21 w 59"/>
                <a:gd name="T13" fmla="*/ 29 h 58"/>
                <a:gd name="T14" fmla="*/ 2 w 59"/>
                <a:gd name="T15" fmla="*/ 48 h 58"/>
                <a:gd name="T16" fmla="*/ 2 w 59"/>
                <a:gd name="T17" fmla="*/ 56 h 58"/>
                <a:gd name="T18" fmla="*/ 7 w 59"/>
                <a:gd name="T19" fmla="*/ 58 h 58"/>
                <a:gd name="T20" fmla="*/ 11 w 59"/>
                <a:gd name="T21" fmla="*/ 56 h 58"/>
                <a:gd name="T22" fmla="*/ 29 w 59"/>
                <a:gd name="T23" fmla="*/ 38 h 58"/>
                <a:gd name="T24" fmla="*/ 48 w 59"/>
                <a:gd name="T25" fmla="*/ 56 h 58"/>
                <a:gd name="T26" fmla="*/ 52 w 59"/>
                <a:gd name="T27" fmla="*/ 58 h 58"/>
                <a:gd name="T28" fmla="*/ 56 w 59"/>
                <a:gd name="T29" fmla="*/ 56 h 58"/>
                <a:gd name="T30" fmla="*/ 56 w 59"/>
                <a:gd name="T31" fmla="*/ 48 h 58"/>
                <a:gd name="T32" fmla="*/ 38 w 59"/>
                <a:gd name="T33" fmla="*/ 29 h 58"/>
                <a:gd name="T34" fmla="*/ 56 w 59"/>
                <a:gd name="T35" fmla="*/ 11 h 58"/>
                <a:gd name="T36" fmla="*/ 56 w 59"/>
                <a:gd name="T37" fmla="*/ 2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9" h="58">
                  <a:moveTo>
                    <a:pt x="56" y="2"/>
                  </a:moveTo>
                  <a:cubicBezTo>
                    <a:pt x="54" y="0"/>
                    <a:pt x="50" y="0"/>
                    <a:pt x="48" y="2"/>
                  </a:cubicBezTo>
                  <a:cubicBezTo>
                    <a:pt x="29" y="21"/>
                    <a:pt x="29" y="21"/>
                    <a:pt x="29" y="21"/>
                  </a:cubicBezTo>
                  <a:cubicBezTo>
                    <a:pt x="11" y="2"/>
                    <a:pt x="11" y="2"/>
                    <a:pt x="11" y="2"/>
                  </a:cubicBezTo>
                  <a:cubicBezTo>
                    <a:pt x="8" y="0"/>
                    <a:pt x="5" y="0"/>
                    <a:pt x="2" y="2"/>
                  </a:cubicBezTo>
                  <a:cubicBezTo>
                    <a:pt x="0" y="5"/>
                    <a:pt x="0" y="8"/>
                    <a:pt x="2" y="11"/>
                  </a:cubicBezTo>
                  <a:cubicBezTo>
                    <a:pt x="21" y="29"/>
                    <a:pt x="21" y="29"/>
                    <a:pt x="21" y="29"/>
                  </a:cubicBezTo>
                  <a:cubicBezTo>
                    <a:pt x="2" y="48"/>
                    <a:pt x="2" y="48"/>
                    <a:pt x="2" y="48"/>
                  </a:cubicBezTo>
                  <a:cubicBezTo>
                    <a:pt x="0" y="50"/>
                    <a:pt x="0" y="54"/>
                    <a:pt x="2" y="56"/>
                  </a:cubicBezTo>
                  <a:cubicBezTo>
                    <a:pt x="3" y="58"/>
                    <a:pt x="5" y="58"/>
                    <a:pt x="7" y="58"/>
                  </a:cubicBezTo>
                  <a:cubicBezTo>
                    <a:pt x="8" y="58"/>
                    <a:pt x="10" y="58"/>
                    <a:pt x="11" y="56"/>
                  </a:cubicBezTo>
                  <a:cubicBezTo>
                    <a:pt x="29" y="38"/>
                    <a:pt x="29" y="38"/>
                    <a:pt x="29" y="38"/>
                  </a:cubicBezTo>
                  <a:cubicBezTo>
                    <a:pt x="48" y="56"/>
                    <a:pt x="48" y="56"/>
                    <a:pt x="48" y="56"/>
                  </a:cubicBezTo>
                  <a:cubicBezTo>
                    <a:pt x="49" y="58"/>
                    <a:pt x="51" y="58"/>
                    <a:pt x="52" y="58"/>
                  </a:cubicBezTo>
                  <a:cubicBezTo>
                    <a:pt x="54" y="58"/>
                    <a:pt x="55" y="58"/>
                    <a:pt x="56" y="56"/>
                  </a:cubicBezTo>
                  <a:cubicBezTo>
                    <a:pt x="59" y="54"/>
                    <a:pt x="59" y="50"/>
                    <a:pt x="56" y="48"/>
                  </a:cubicBezTo>
                  <a:cubicBezTo>
                    <a:pt x="38" y="29"/>
                    <a:pt x="38" y="29"/>
                    <a:pt x="38" y="29"/>
                  </a:cubicBezTo>
                  <a:cubicBezTo>
                    <a:pt x="56" y="11"/>
                    <a:pt x="56" y="11"/>
                    <a:pt x="56" y="11"/>
                  </a:cubicBezTo>
                  <a:cubicBezTo>
                    <a:pt x="59" y="8"/>
                    <a:pt x="59" y="5"/>
                    <a:pt x="56"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7191" name="Group 23"/>
          <p:cNvGrpSpPr>
            <a:grpSpLocks/>
          </p:cNvGrpSpPr>
          <p:nvPr/>
        </p:nvGrpSpPr>
        <p:grpSpPr bwMode="auto">
          <a:xfrm>
            <a:off x="3923928" y="1631950"/>
            <a:ext cx="219075" cy="219075"/>
            <a:chOff x="0" y="0"/>
            <a:chExt cx="205" cy="206"/>
          </a:xfrm>
          <a:solidFill>
            <a:srgbClr val="E4402F"/>
          </a:solidFill>
        </p:grpSpPr>
        <p:sp>
          <p:nvSpPr>
            <p:cNvPr id="7192" name="Freeform 24"/>
            <p:cNvSpPr>
              <a:spLocks noEditPoints="1"/>
            </p:cNvSpPr>
            <p:nvPr/>
          </p:nvSpPr>
          <p:spPr bwMode="auto">
            <a:xfrm>
              <a:off x="0" y="0"/>
              <a:ext cx="205" cy="206"/>
            </a:xfrm>
            <a:custGeom>
              <a:avLst/>
              <a:gdLst>
                <a:gd name="T0" fmla="*/ 0 w 205"/>
                <a:gd name="T1" fmla="*/ 0 h 206"/>
                <a:gd name="T2" fmla="*/ 0 w 205"/>
                <a:gd name="T3" fmla="*/ 206 h 206"/>
                <a:gd name="T4" fmla="*/ 205 w 205"/>
                <a:gd name="T5" fmla="*/ 206 h 206"/>
                <a:gd name="T6" fmla="*/ 205 w 205"/>
                <a:gd name="T7" fmla="*/ 0 h 206"/>
                <a:gd name="T8" fmla="*/ 0 w 205"/>
                <a:gd name="T9" fmla="*/ 0 h 206"/>
                <a:gd name="T10" fmla="*/ 188 w 205"/>
                <a:gd name="T11" fmla="*/ 188 h 206"/>
                <a:gd name="T12" fmla="*/ 17 w 205"/>
                <a:gd name="T13" fmla="*/ 188 h 206"/>
                <a:gd name="T14" fmla="*/ 17 w 205"/>
                <a:gd name="T15" fmla="*/ 17 h 206"/>
                <a:gd name="T16" fmla="*/ 188 w 205"/>
                <a:gd name="T17" fmla="*/ 17 h 206"/>
                <a:gd name="T18" fmla="*/ 188 w 205"/>
                <a:gd name="T19" fmla="*/ 188 h 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5" h="206">
                  <a:moveTo>
                    <a:pt x="0" y="0"/>
                  </a:moveTo>
                  <a:lnTo>
                    <a:pt x="0" y="206"/>
                  </a:lnTo>
                  <a:lnTo>
                    <a:pt x="205" y="206"/>
                  </a:lnTo>
                  <a:lnTo>
                    <a:pt x="205" y="0"/>
                  </a:lnTo>
                  <a:lnTo>
                    <a:pt x="0" y="0"/>
                  </a:lnTo>
                  <a:close/>
                  <a:moveTo>
                    <a:pt x="188" y="188"/>
                  </a:moveTo>
                  <a:lnTo>
                    <a:pt x="17" y="188"/>
                  </a:lnTo>
                  <a:lnTo>
                    <a:pt x="17" y="17"/>
                  </a:lnTo>
                  <a:lnTo>
                    <a:pt x="188" y="17"/>
                  </a:lnTo>
                  <a:lnTo>
                    <a:pt x="188" y="1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3" name="Freeform 25"/>
            <p:cNvSpPr>
              <a:spLocks/>
            </p:cNvSpPr>
            <p:nvPr/>
          </p:nvSpPr>
          <p:spPr bwMode="auto">
            <a:xfrm>
              <a:off x="48" y="60"/>
              <a:ext cx="112" cy="90"/>
            </a:xfrm>
            <a:custGeom>
              <a:avLst/>
              <a:gdLst>
                <a:gd name="T0" fmla="*/ 112 w 112"/>
                <a:gd name="T1" fmla="*/ 12 h 90"/>
                <a:gd name="T2" fmla="*/ 99 w 112"/>
                <a:gd name="T3" fmla="*/ 0 h 90"/>
                <a:gd name="T4" fmla="*/ 44 w 112"/>
                <a:gd name="T5" fmla="*/ 66 h 90"/>
                <a:gd name="T6" fmla="*/ 10 w 112"/>
                <a:gd name="T7" fmla="*/ 38 h 90"/>
                <a:gd name="T8" fmla="*/ 0 w 112"/>
                <a:gd name="T9" fmla="*/ 53 h 90"/>
                <a:gd name="T10" fmla="*/ 47 w 112"/>
                <a:gd name="T11" fmla="*/ 90 h 90"/>
                <a:gd name="T12" fmla="*/ 112 w 112"/>
                <a:gd name="T13" fmla="*/ 12 h 90"/>
              </a:gdLst>
              <a:ahLst/>
              <a:cxnLst>
                <a:cxn ang="0">
                  <a:pos x="T0" y="T1"/>
                </a:cxn>
                <a:cxn ang="0">
                  <a:pos x="T2" y="T3"/>
                </a:cxn>
                <a:cxn ang="0">
                  <a:pos x="T4" y="T5"/>
                </a:cxn>
                <a:cxn ang="0">
                  <a:pos x="T6" y="T7"/>
                </a:cxn>
                <a:cxn ang="0">
                  <a:pos x="T8" y="T9"/>
                </a:cxn>
                <a:cxn ang="0">
                  <a:pos x="T10" y="T11"/>
                </a:cxn>
                <a:cxn ang="0">
                  <a:pos x="T12" y="T13"/>
                </a:cxn>
              </a:cxnLst>
              <a:rect l="0" t="0" r="r" b="b"/>
              <a:pathLst>
                <a:path w="112" h="90">
                  <a:moveTo>
                    <a:pt x="112" y="12"/>
                  </a:moveTo>
                  <a:lnTo>
                    <a:pt x="99" y="0"/>
                  </a:lnTo>
                  <a:lnTo>
                    <a:pt x="44" y="66"/>
                  </a:lnTo>
                  <a:lnTo>
                    <a:pt x="10" y="38"/>
                  </a:lnTo>
                  <a:lnTo>
                    <a:pt x="0" y="53"/>
                  </a:lnTo>
                  <a:lnTo>
                    <a:pt x="47" y="90"/>
                  </a:lnTo>
                  <a:lnTo>
                    <a:pt x="112" y="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7194" name="Group 26"/>
          <p:cNvGrpSpPr>
            <a:grpSpLocks/>
          </p:cNvGrpSpPr>
          <p:nvPr/>
        </p:nvGrpSpPr>
        <p:grpSpPr bwMode="auto">
          <a:xfrm>
            <a:off x="3923928" y="3195638"/>
            <a:ext cx="219075" cy="222250"/>
            <a:chOff x="0" y="0"/>
            <a:chExt cx="205" cy="208"/>
          </a:xfrm>
          <a:solidFill>
            <a:srgbClr val="E4402F"/>
          </a:solidFill>
        </p:grpSpPr>
        <p:sp>
          <p:nvSpPr>
            <p:cNvPr id="7195" name="Freeform 27"/>
            <p:cNvSpPr>
              <a:spLocks noEditPoints="1"/>
            </p:cNvSpPr>
            <p:nvPr/>
          </p:nvSpPr>
          <p:spPr bwMode="auto">
            <a:xfrm>
              <a:off x="0" y="0"/>
              <a:ext cx="205" cy="208"/>
            </a:xfrm>
            <a:custGeom>
              <a:avLst/>
              <a:gdLst>
                <a:gd name="T0" fmla="*/ 136 w 140"/>
                <a:gd name="T1" fmla="*/ 55 h 141"/>
                <a:gd name="T2" fmla="*/ 122 w 140"/>
                <a:gd name="T3" fmla="*/ 46 h 141"/>
                <a:gd name="T4" fmla="*/ 127 w 140"/>
                <a:gd name="T5" fmla="*/ 29 h 141"/>
                <a:gd name="T6" fmla="*/ 106 w 140"/>
                <a:gd name="T7" fmla="*/ 14 h 141"/>
                <a:gd name="T8" fmla="*/ 90 w 140"/>
                <a:gd name="T9" fmla="*/ 17 h 141"/>
                <a:gd name="T10" fmla="*/ 81 w 140"/>
                <a:gd name="T11" fmla="*/ 2 h 141"/>
                <a:gd name="T12" fmla="*/ 55 w 140"/>
                <a:gd name="T13" fmla="*/ 6 h 141"/>
                <a:gd name="T14" fmla="*/ 46 w 140"/>
                <a:gd name="T15" fmla="*/ 19 h 141"/>
                <a:gd name="T16" fmla="*/ 29 w 140"/>
                <a:gd name="T17" fmla="*/ 14 h 141"/>
                <a:gd name="T18" fmla="*/ 13 w 140"/>
                <a:gd name="T19" fmla="*/ 36 h 141"/>
                <a:gd name="T20" fmla="*/ 16 w 140"/>
                <a:gd name="T21" fmla="*/ 51 h 141"/>
                <a:gd name="T22" fmla="*/ 1 w 140"/>
                <a:gd name="T23" fmla="*/ 60 h 141"/>
                <a:gd name="T24" fmla="*/ 1 w 140"/>
                <a:gd name="T25" fmla="*/ 81 h 141"/>
                <a:gd name="T26" fmla="*/ 16 w 140"/>
                <a:gd name="T27" fmla="*/ 90 h 141"/>
                <a:gd name="T28" fmla="*/ 13 w 140"/>
                <a:gd name="T29" fmla="*/ 106 h 141"/>
                <a:gd name="T30" fmla="*/ 29 w 140"/>
                <a:gd name="T31" fmla="*/ 127 h 141"/>
                <a:gd name="T32" fmla="*/ 46 w 140"/>
                <a:gd name="T33" fmla="*/ 123 h 141"/>
                <a:gd name="T34" fmla="*/ 55 w 140"/>
                <a:gd name="T35" fmla="*/ 136 h 141"/>
                <a:gd name="T36" fmla="*/ 70 w 140"/>
                <a:gd name="T37" fmla="*/ 141 h 141"/>
                <a:gd name="T38" fmla="*/ 86 w 140"/>
                <a:gd name="T39" fmla="*/ 136 h 141"/>
                <a:gd name="T40" fmla="*/ 95 w 140"/>
                <a:gd name="T41" fmla="*/ 123 h 141"/>
                <a:gd name="T42" fmla="*/ 112 w 140"/>
                <a:gd name="T43" fmla="*/ 127 h 141"/>
                <a:gd name="T44" fmla="*/ 127 w 140"/>
                <a:gd name="T45" fmla="*/ 106 h 141"/>
                <a:gd name="T46" fmla="*/ 125 w 140"/>
                <a:gd name="T47" fmla="*/ 90 h 141"/>
                <a:gd name="T48" fmla="*/ 139 w 140"/>
                <a:gd name="T49" fmla="*/ 81 h 141"/>
                <a:gd name="T50" fmla="*/ 139 w 140"/>
                <a:gd name="T51" fmla="*/ 60 h 141"/>
                <a:gd name="T52" fmla="*/ 118 w 140"/>
                <a:gd name="T53" fmla="*/ 80 h 141"/>
                <a:gd name="T54" fmla="*/ 110 w 140"/>
                <a:gd name="T55" fmla="*/ 92 h 141"/>
                <a:gd name="T56" fmla="*/ 115 w 140"/>
                <a:gd name="T57" fmla="*/ 108 h 141"/>
                <a:gd name="T58" fmla="*/ 98 w 140"/>
                <a:gd name="T59" fmla="*/ 111 h 141"/>
                <a:gd name="T60" fmla="*/ 83 w 140"/>
                <a:gd name="T61" fmla="*/ 114 h 141"/>
                <a:gd name="T62" fmla="*/ 76 w 140"/>
                <a:gd name="T63" fmla="*/ 128 h 141"/>
                <a:gd name="T64" fmla="*/ 61 w 140"/>
                <a:gd name="T65" fmla="*/ 118 h 141"/>
                <a:gd name="T66" fmla="*/ 49 w 140"/>
                <a:gd name="T67" fmla="*/ 111 h 141"/>
                <a:gd name="T68" fmla="*/ 33 w 140"/>
                <a:gd name="T69" fmla="*/ 115 h 141"/>
                <a:gd name="T70" fmla="*/ 31 w 140"/>
                <a:gd name="T71" fmla="*/ 98 h 141"/>
                <a:gd name="T72" fmla="*/ 27 w 140"/>
                <a:gd name="T73" fmla="*/ 84 h 141"/>
                <a:gd name="T74" fmla="*/ 13 w 140"/>
                <a:gd name="T75" fmla="*/ 76 h 141"/>
                <a:gd name="T76" fmla="*/ 13 w 140"/>
                <a:gd name="T77" fmla="*/ 65 h 141"/>
                <a:gd name="T78" fmla="*/ 27 w 140"/>
                <a:gd name="T79" fmla="*/ 58 h 141"/>
                <a:gd name="T80" fmla="*/ 31 w 140"/>
                <a:gd name="T81" fmla="*/ 44 h 141"/>
                <a:gd name="T82" fmla="*/ 33 w 140"/>
                <a:gd name="T83" fmla="*/ 26 h 141"/>
                <a:gd name="T84" fmla="*/ 49 w 140"/>
                <a:gd name="T85" fmla="*/ 31 h 141"/>
                <a:gd name="T86" fmla="*/ 61 w 140"/>
                <a:gd name="T87" fmla="*/ 23 h 141"/>
                <a:gd name="T88" fmla="*/ 76 w 140"/>
                <a:gd name="T89" fmla="*/ 13 h 141"/>
                <a:gd name="T90" fmla="*/ 83 w 140"/>
                <a:gd name="T91" fmla="*/ 27 h 141"/>
                <a:gd name="T92" fmla="*/ 98 w 140"/>
                <a:gd name="T93" fmla="*/ 31 h 141"/>
                <a:gd name="T94" fmla="*/ 115 w 140"/>
                <a:gd name="T95" fmla="*/ 34 h 141"/>
                <a:gd name="T96" fmla="*/ 110 w 140"/>
                <a:gd name="T97" fmla="*/ 49 h 141"/>
                <a:gd name="T98" fmla="*/ 118 w 140"/>
                <a:gd name="T99" fmla="*/ 62 h 141"/>
                <a:gd name="T100" fmla="*/ 128 w 140"/>
                <a:gd name="T101" fmla="*/ 71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40" h="141">
                  <a:moveTo>
                    <a:pt x="139" y="60"/>
                  </a:moveTo>
                  <a:cubicBezTo>
                    <a:pt x="139" y="58"/>
                    <a:pt x="138" y="56"/>
                    <a:pt x="136" y="55"/>
                  </a:cubicBezTo>
                  <a:cubicBezTo>
                    <a:pt x="125" y="51"/>
                    <a:pt x="125" y="51"/>
                    <a:pt x="125" y="51"/>
                  </a:cubicBezTo>
                  <a:cubicBezTo>
                    <a:pt x="124" y="50"/>
                    <a:pt x="123" y="48"/>
                    <a:pt x="122" y="46"/>
                  </a:cubicBezTo>
                  <a:cubicBezTo>
                    <a:pt x="127" y="36"/>
                    <a:pt x="127" y="36"/>
                    <a:pt x="127" y="36"/>
                  </a:cubicBezTo>
                  <a:cubicBezTo>
                    <a:pt x="128" y="34"/>
                    <a:pt x="128" y="31"/>
                    <a:pt x="127" y="29"/>
                  </a:cubicBezTo>
                  <a:cubicBezTo>
                    <a:pt x="123" y="24"/>
                    <a:pt x="117" y="19"/>
                    <a:pt x="112" y="14"/>
                  </a:cubicBezTo>
                  <a:cubicBezTo>
                    <a:pt x="110" y="13"/>
                    <a:pt x="108" y="13"/>
                    <a:pt x="106" y="14"/>
                  </a:cubicBezTo>
                  <a:cubicBezTo>
                    <a:pt x="95" y="19"/>
                    <a:pt x="95" y="19"/>
                    <a:pt x="95" y="19"/>
                  </a:cubicBezTo>
                  <a:cubicBezTo>
                    <a:pt x="93" y="18"/>
                    <a:pt x="91" y="17"/>
                    <a:pt x="90" y="17"/>
                  </a:cubicBezTo>
                  <a:cubicBezTo>
                    <a:pt x="86" y="6"/>
                    <a:pt x="86" y="6"/>
                    <a:pt x="86" y="6"/>
                  </a:cubicBezTo>
                  <a:cubicBezTo>
                    <a:pt x="85" y="4"/>
                    <a:pt x="83" y="2"/>
                    <a:pt x="81" y="2"/>
                  </a:cubicBezTo>
                  <a:cubicBezTo>
                    <a:pt x="73" y="0"/>
                    <a:pt x="67" y="0"/>
                    <a:pt x="60" y="2"/>
                  </a:cubicBezTo>
                  <a:cubicBezTo>
                    <a:pt x="58" y="2"/>
                    <a:pt x="56" y="4"/>
                    <a:pt x="55" y="6"/>
                  </a:cubicBezTo>
                  <a:cubicBezTo>
                    <a:pt x="51" y="17"/>
                    <a:pt x="51" y="17"/>
                    <a:pt x="51" y="17"/>
                  </a:cubicBezTo>
                  <a:cubicBezTo>
                    <a:pt x="49" y="17"/>
                    <a:pt x="47" y="18"/>
                    <a:pt x="46" y="19"/>
                  </a:cubicBezTo>
                  <a:cubicBezTo>
                    <a:pt x="35" y="14"/>
                    <a:pt x="35" y="14"/>
                    <a:pt x="35" y="14"/>
                  </a:cubicBezTo>
                  <a:cubicBezTo>
                    <a:pt x="33" y="13"/>
                    <a:pt x="31" y="13"/>
                    <a:pt x="29" y="14"/>
                  </a:cubicBezTo>
                  <a:cubicBezTo>
                    <a:pt x="23" y="19"/>
                    <a:pt x="18" y="24"/>
                    <a:pt x="14" y="29"/>
                  </a:cubicBezTo>
                  <a:cubicBezTo>
                    <a:pt x="13" y="31"/>
                    <a:pt x="12" y="34"/>
                    <a:pt x="13" y="36"/>
                  </a:cubicBezTo>
                  <a:cubicBezTo>
                    <a:pt x="18" y="46"/>
                    <a:pt x="18" y="46"/>
                    <a:pt x="18" y="46"/>
                  </a:cubicBezTo>
                  <a:cubicBezTo>
                    <a:pt x="18" y="48"/>
                    <a:pt x="17" y="50"/>
                    <a:pt x="16" y="51"/>
                  </a:cubicBezTo>
                  <a:cubicBezTo>
                    <a:pt x="5" y="55"/>
                    <a:pt x="5" y="55"/>
                    <a:pt x="5" y="55"/>
                  </a:cubicBezTo>
                  <a:cubicBezTo>
                    <a:pt x="3" y="56"/>
                    <a:pt x="2" y="58"/>
                    <a:pt x="1" y="60"/>
                  </a:cubicBezTo>
                  <a:cubicBezTo>
                    <a:pt x="1" y="64"/>
                    <a:pt x="0" y="67"/>
                    <a:pt x="0" y="71"/>
                  </a:cubicBezTo>
                  <a:cubicBezTo>
                    <a:pt x="0" y="74"/>
                    <a:pt x="1" y="77"/>
                    <a:pt x="1" y="81"/>
                  </a:cubicBezTo>
                  <a:cubicBezTo>
                    <a:pt x="2" y="84"/>
                    <a:pt x="3" y="85"/>
                    <a:pt x="5" y="86"/>
                  </a:cubicBezTo>
                  <a:cubicBezTo>
                    <a:pt x="16" y="90"/>
                    <a:pt x="16" y="90"/>
                    <a:pt x="16" y="90"/>
                  </a:cubicBezTo>
                  <a:cubicBezTo>
                    <a:pt x="17" y="92"/>
                    <a:pt x="18" y="94"/>
                    <a:pt x="18" y="95"/>
                  </a:cubicBezTo>
                  <a:cubicBezTo>
                    <a:pt x="13" y="106"/>
                    <a:pt x="13" y="106"/>
                    <a:pt x="13" y="106"/>
                  </a:cubicBezTo>
                  <a:cubicBezTo>
                    <a:pt x="12" y="108"/>
                    <a:pt x="13" y="110"/>
                    <a:pt x="14" y="112"/>
                  </a:cubicBezTo>
                  <a:cubicBezTo>
                    <a:pt x="18" y="118"/>
                    <a:pt x="23" y="123"/>
                    <a:pt x="29" y="127"/>
                  </a:cubicBezTo>
                  <a:cubicBezTo>
                    <a:pt x="31" y="128"/>
                    <a:pt x="33" y="129"/>
                    <a:pt x="35" y="128"/>
                  </a:cubicBezTo>
                  <a:cubicBezTo>
                    <a:pt x="46" y="123"/>
                    <a:pt x="46" y="123"/>
                    <a:pt x="46" y="123"/>
                  </a:cubicBezTo>
                  <a:cubicBezTo>
                    <a:pt x="47" y="124"/>
                    <a:pt x="49" y="124"/>
                    <a:pt x="51" y="125"/>
                  </a:cubicBezTo>
                  <a:cubicBezTo>
                    <a:pt x="55" y="136"/>
                    <a:pt x="55" y="136"/>
                    <a:pt x="55" y="136"/>
                  </a:cubicBezTo>
                  <a:cubicBezTo>
                    <a:pt x="56" y="138"/>
                    <a:pt x="58" y="140"/>
                    <a:pt x="60" y="140"/>
                  </a:cubicBezTo>
                  <a:cubicBezTo>
                    <a:pt x="64" y="140"/>
                    <a:pt x="67" y="141"/>
                    <a:pt x="70" y="141"/>
                  </a:cubicBezTo>
                  <a:cubicBezTo>
                    <a:pt x="74" y="141"/>
                    <a:pt x="77" y="140"/>
                    <a:pt x="81" y="140"/>
                  </a:cubicBezTo>
                  <a:cubicBezTo>
                    <a:pt x="83" y="140"/>
                    <a:pt x="85" y="138"/>
                    <a:pt x="86" y="136"/>
                  </a:cubicBezTo>
                  <a:cubicBezTo>
                    <a:pt x="90" y="125"/>
                    <a:pt x="90" y="125"/>
                    <a:pt x="90" y="125"/>
                  </a:cubicBezTo>
                  <a:cubicBezTo>
                    <a:pt x="91" y="124"/>
                    <a:pt x="93" y="124"/>
                    <a:pt x="95" y="123"/>
                  </a:cubicBezTo>
                  <a:cubicBezTo>
                    <a:pt x="106" y="128"/>
                    <a:pt x="106" y="128"/>
                    <a:pt x="106" y="128"/>
                  </a:cubicBezTo>
                  <a:cubicBezTo>
                    <a:pt x="108" y="129"/>
                    <a:pt x="110" y="128"/>
                    <a:pt x="112" y="127"/>
                  </a:cubicBezTo>
                  <a:cubicBezTo>
                    <a:pt x="117" y="123"/>
                    <a:pt x="123" y="118"/>
                    <a:pt x="127" y="112"/>
                  </a:cubicBezTo>
                  <a:cubicBezTo>
                    <a:pt x="128" y="110"/>
                    <a:pt x="128" y="108"/>
                    <a:pt x="127" y="106"/>
                  </a:cubicBezTo>
                  <a:cubicBezTo>
                    <a:pt x="122" y="95"/>
                    <a:pt x="122" y="95"/>
                    <a:pt x="122" y="95"/>
                  </a:cubicBezTo>
                  <a:cubicBezTo>
                    <a:pt x="123" y="94"/>
                    <a:pt x="124" y="92"/>
                    <a:pt x="125" y="90"/>
                  </a:cubicBezTo>
                  <a:cubicBezTo>
                    <a:pt x="136" y="86"/>
                    <a:pt x="136" y="86"/>
                    <a:pt x="136" y="86"/>
                  </a:cubicBezTo>
                  <a:cubicBezTo>
                    <a:pt x="138" y="85"/>
                    <a:pt x="139" y="84"/>
                    <a:pt x="139" y="81"/>
                  </a:cubicBezTo>
                  <a:cubicBezTo>
                    <a:pt x="140" y="77"/>
                    <a:pt x="140" y="74"/>
                    <a:pt x="140" y="71"/>
                  </a:cubicBezTo>
                  <a:cubicBezTo>
                    <a:pt x="140" y="67"/>
                    <a:pt x="140" y="64"/>
                    <a:pt x="139" y="60"/>
                  </a:cubicBezTo>
                  <a:close/>
                  <a:moveTo>
                    <a:pt x="128" y="76"/>
                  </a:moveTo>
                  <a:cubicBezTo>
                    <a:pt x="118" y="80"/>
                    <a:pt x="118" y="80"/>
                    <a:pt x="118" y="80"/>
                  </a:cubicBezTo>
                  <a:cubicBezTo>
                    <a:pt x="116" y="80"/>
                    <a:pt x="115" y="82"/>
                    <a:pt x="114" y="84"/>
                  </a:cubicBezTo>
                  <a:cubicBezTo>
                    <a:pt x="113" y="87"/>
                    <a:pt x="112" y="90"/>
                    <a:pt x="110" y="92"/>
                  </a:cubicBezTo>
                  <a:cubicBezTo>
                    <a:pt x="109" y="94"/>
                    <a:pt x="109" y="96"/>
                    <a:pt x="110" y="98"/>
                  </a:cubicBezTo>
                  <a:cubicBezTo>
                    <a:pt x="115" y="108"/>
                    <a:pt x="115" y="108"/>
                    <a:pt x="115" y="108"/>
                  </a:cubicBezTo>
                  <a:cubicBezTo>
                    <a:pt x="113" y="111"/>
                    <a:pt x="110" y="113"/>
                    <a:pt x="107" y="115"/>
                  </a:cubicBezTo>
                  <a:cubicBezTo>
                    <a:pt x="98" y="111"/>
                    <a:pt x="98" y="111"/>
                    <a:pt x="98" y="111"/>
                  </a:cubicBezTo>
                  <a:cubicBezTo>
                    <a:pt x="96" y="110"/>
                    <a:pt x="94" y="110"/>
                    <a:pt x="92" y="111"/>
                  </a:cubicBezTo>
                  <a:cubicBezTo>
                    <a:pt x="89" y="112"/>
                    <a:pt x="86" y="113"/>
                    <a:pt x="83" y="114"/>
                  </a:cubicBezTo>
                  <a:cubicBezTo>
                    <a:pt x="81" y="115"/>
                    <a:pt x="80" y="116"/>
                    <a:pt x="79" y="118"/>
                  </a:cubicBezTo>
                  <a:cubicBezTo>
                    <a:pt x="76" y="128"/>
                    <a:pt x="76" y="128"/>
                    <a:pt x="76" y="128"/>
                  </a:cubicBezTo>
                  <a:cubicBezTo>
                    <a:pt x="72" y="129"/>
                    <a:pt x="69" y="129"/>
                    <a:pt x="65" y="128"/>
                  </a:cubicBezTo>
                  <a:cubicBezTo>
                    <a:pt x="61" y="118"/>
                    <a:pt x="61" y="118"/>
                    <a:pt x="61" y="118"/>
                  </a:cubicBezTo>
                  <a:cubicBezTo>
                    <a:pt x="61" y="116"/>
                    <a:pt x="59" y="115"/>
                    <a:pt x="57" y="114"/>
                  </a:cubicBezTo>
                  <a:cubicBezTo>
                    <a:pt x="54" y="113"/>
                    <a:pt x="51" y="112"/>
                    <a:pt x="49" y="111"/>
                  </a:cubicBezTo>
                  <a:cubicBezTo>
                    <a:pt x="47" y="110"/>
                    <a:pt x="45" y="110"/>
                    <a:pt x="43" y="111"/>
                  </a:cubicBezTo>
                  <a:cubicBezTo>
                    <a:pt x="33" y="115"/>
                    <a:pt x="33" y="115"/>
                    <a:pt x="33" y="115"/>
                  </a:cubicBezTo>
                  <a:cubicBezTo>
                    <a:pt x="31" y="113"/>
                    <a:pt x="28" y="111"/>
                    <a:pt x="26" y="108"/>
                  </a:cubicBezTo>
                  <a:cubicBezTo>
                    <a:pt x="31" y="98"/>
                    <a:pt x="31" y="98"/>
                    <a:pt x="31" y="98"/>
                  </a:cubicBezTo>
                  <a:cubicBezTo>
                    <a:pt x="31" y="96"/>
                    <a:pt x="31" y="94"/>
                    <a:pt x="30" y="92"/>
                  </a:cubicBezTo>
                  <a:cubicBezTo>
                    <a:pt x="29" y="90"/>
                    <a:pt x="28" y="87"/>
                    <a:pt x="27" y="84"/>
                  </a:cubicBezTo>
                  <a:cubicBezTo>
                    <a:pt x="26" y="82"/>
                    <a:pt x="25" y="80"/>
                    <a:pt x="23" y="80"/>
                  </a:cubicBezTo>
                  <a:cubicBezTo>
                    <a:pt x="13" y="76"/>
                    <a:pt x="13" y="76"/>
                    <a:pt x="13" y="76"/>
                  </a:cubicBezTo>
                  <a:cubicBezTo>
                    <a:pt x="12" y="74"/>
                    <a:pt x="12" y="72"/>
                    <a:pt x="12" y="71"/>
                  </a:cubicBezTo>
                  <a:cubicBezTo>
                    <a:pt x="12" y="69"/>
                    <a:pt x="12" y="67"/>
                    <a:pt x="13" y="65"/>
                  </a:cubicBezTo>
                  <a:cubicBezTo>
                    <a:pt x="23" y="62"/>
                    <a:pt x="23" y="62"/>
                    <a:pt x="23" y="62"/>
                  </a:cubicBezTo>
                  <a:cubicBezTo>
                    <a:pt x="25" y="61"/>
                    <a:pt x="26" y="60"/>
                    <a:pt x="27" y="58"/>
                  </a:cubicBezTo>
                  <a:cubicBezTo>
                    <a:pt x="28" y="55"/>
                    <a:pt x="29" y="52"/>
                    <a:pt x="30" y="49"/>
                  </a:cubicBezTo>
                  <a:cubicBezTo>
                    <a:pt x="31" y="47"/>
                    <a:pt x="31" y="45"/>
                    <a:pt x="31" y="44"/>
                  </a:cubicBezTo>
                  <a:cubicBezTo>
                    <a:pt x="26" y="34"/>
                    <a:pt x="26" y="34"/>
                    <a:pt x="26" y="34"/>
                  </a:cubicBezTo>
                  <a:cubicBezTo>
                    <a:pt x="28" y="31"/>
                    <a:pt x="31" y="28"/>
                    <a:pt x="33" y="26"/>
                  </a:cubicBezTo>
                  <a:cubicBezTo>
                    <a:pt x="43" y="31"/>
                    <a:pt x="43" y="31"/>
                    <a:pt x="43" y="31"/>
                  </a:cubicBezTo>
                  <a:cubicBezTo>
                    <a:pt x="45" y="32"/>
                    <a:pt x="47" y="32"/>
                    <a:pt x="49" y="31"/>
                  </a:cubicBezTo>
                  <a:cubicBezTo>
                    <a:pt x="51" y="29"/>
                    <a:pt x="54" y="28"/>
                    <a:pt x="57" y="27"/>
                  </a:cubicBezTo>
                  <a:cubicBezTo>
                    <a:pt x="59" y="27"/>
                    <a:pt x="61" y="25"/>
                    <a:pt x="61" y="23"/>
                  </a:cubicBezTo>
                  <a:cubicBezTo>
                    <a:pt x="65" y="13"/>
                    <a:pt x="65" y="13"/>
                    <a:pt x="65" y="13"/>
                  </a:cubicBezTo>
                  <a:cubicBezTo>
                    <a:pt x="69" y="13"/>
                    <a:pt x="72" y="13"/>
                    <a:pt x="76" y="13"/>
                  </a:cubicBezTo>
                  <a:cubicBezTo>
                    <a:pt x="79" y="23"/>
                    <a:pt x="79" y="23"/>
                    <a:pt x="79" y="23"/>
                  </a:cubicBezTo>
                  <a:cubicBezTo>
                    <a:pt x="80" y="25"/>
                    <a:pt x="81" y="27"/>
                    <a:pt x="83" y="27"/>
                  </a:cubicBezTo>
                  <a:cubicBezTo>
                    <a:pt x="86" y="28"/>
                    <a:pt x="89" y="29"/>
                    <a:pt x="92" y="31"/>
                  </a:cubicBezTo>
                  <a:cubicBezTo>
                    <a:pt x="94" y="32"/>
                    <a:pt x="96" y="32"/>
                    <a:pt x="98" y="31"/>
                  </a:cubicBezTo>
                  <a:cubicBezTo>
                    <a:pt x="107" y="26"/>
                    <a:pt x="107" y="26"/>
                    <a:pt x="107" y="26"/>
                  </a:cubicBezTo>
                  <a:cubicBezTo>
                    <a:pt x="110" y="28"/>
                    <a:pt x="113" y="31"/>
                    <a:pt x="115" y="34"/>
                  </a:cubicBezTo>
                  <a:cubicBezTo>
                    <a:pt x="110" y="44"/>
                    <a:pt x="110" y="44"/>
                    <a:pt x="110" y="44"/>
                  </a:cubicBezTo>
                  <a:cubicBezTo>
                    <a:pt x="109" y="45"/>
                    <a:pt x="109" y="47"/>
                    <a:pt x="110" y="49"/>
                  </a:cubicBezTo>
                  <a:cubicBezTo>
                    <a:pt x="112" y="52"/>
                    <a:pt x="113" y="55"/>
                    <a:pt x="114" y="58"/>
                  </a:cubicBezTo>
                  <a:cubicBezTo>
                    <a:pt x="115" y="60"/>
                    <a:pt x="116" y="61"/>
                    <a:pt x="118" y="62"/>
                  </a:cubicBezTo>
                  <a:cubicBezTo>
                    <a:pt x="128" y="65"/>
                    <a:pt x="128" y="65"/>
                    <a:pt x="128" y="65"/>
                  </a:cubicBezTo>
                  <a:cubicBezTo>
                    <a:pt x="128" y="67"/>
                    <a:pt x="128" y="69"/>
                    <a:pt x="128" y="71"/>
                  </a:cubicBezTo>
                  <a:cubicBezTo>
                    <a:pt x="128" y="72"/>
                    <a:pt x="128" y="74"/>
                    <a:pt x="12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6" name="Freeform 28"/>
            <p:cNvSpPr>
              <a:spLocks noEditPoints="1"/>
            </p:cNvSpPr>
            <p:nvPr/>
          </p:nvSpPr>
          <p:spPr bwMode="auto">
            <a:xfrm>
              <a:off x="63" y="62"/>
              <a:ext cx="81" cy="81"/>
            </a:xfrm>
            <a:custGeom>
              <a:avLst/>
              <a:gdLst>
                <a:gd name="T0" fmla="*/ 27 w 55"/>
                <a:gd name="T1" fmla="*/ 0 h 55"/>
                <a:gd name="T2" fmla="*/ 0 w 55"/>
                <a:gd name="T3" fmla="*/ 27 h 55"/>
                <a:gd name="T4" fmla="*/ 27 w 55"/>
                <a:gd name="T5" fmla="*/ 55 h 55"/>
                <a:gd name="T6" fmla="*/ 55 w 55"/>
                <a:gd name="T7" fmla="*/ 27 h 55"/>
                <a:gd name="T8" fmla="*/ 27 w 55"/>
                <a:gd name="T9" fmla="*/ 0 h 55"/>
                <a:gd name="T10" fmla="*/ 27 w 55"/>
                <a:gd name="T11" fmla="*/ 43 h 55"/>
                <a:gd name="T12" fmla="*/ 12 w 55"/>
                <a:gd name="T13" fmla="*/ 27 h 55"/>
                <a:gd name="T14" fmla="*/ 27 w 55"/>
                <a:gd name="T15" fmla="*/ 12 h 55"/>
                <a:gd name="T16" fmla="*/ 43 w 55"/>
                <a:gd name="T17" fmla="*/ 27 h 55"/>
                <a:gd name="T18" fmla="*/ 27 w 55"/>
                <a:gd name="T19" fmla="*/ 43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5" h="55">
                  <a:moveTo>
                    <a:pt x="27" y="0"/>
                  </a:moveTo>
                  <a:cubicBezTo>
                    <a:pt x="12" y="0"/>
                    <a:pt x="0" y="12"/>
                    <a:pt x="0" y="27"/>
                  </a:cubicBezTo>
                  <a:cubicBezTo>
                    <a:pt x="0" y="43"/>
                    <a:pt x="12" y="55"/>
                    <a:pt x="27" y="55"/>
                  </a:cubicBezTo>
                  <a:cubicBezTo>
                    <a:pt x="43" y="55"/>
                    <a:pt x="55" y="43"/>
                    <a:pt x="55" y="27"/>
                  </a:cubicBezTo>
                  <a:cubicBezTo>
                    <a:pt x="55" y="12"/>
                    <a:pt x="43" y="0"/>
                    <a:pt x="27" y="0"/>
                  </a:cubicBezTo>
                  <a:close/>
                  <a:moveTo>
                    <a:pt x="27" y="43"/>
                  </a:moveTo>
                  <a:cubicBezTo>
                    <a:pt x="19" y="43"/>
                    <a:pt x="12" y="36"/>
                    <a:pt x="12" y="27"/>
                  </a:cubicBezTo>
                  <a:cubicBezTo>
                    <a:pt x="12" y="19"/>
                    <a:pt x="19" y="12"/>
                    <a:pt x="27" y="12"/>
                  </a:cubicBezTo>
                  <a:cubicBezTo>
                    <a:pt x="36" y="12"/>
                    <a:pt x="43" y="19"/>
                    <a:pt x="43" y="27"/>
                  </a:cubicBezTo>
                  <a:cubicBezTo>
                    <a:pt x="43" y="36"/>
                    <a:pt x="36" y="43"/>
                    <a:pt x="27"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7197" name="Group 29"/>
          <p:cNvGrpSpPr>
            <a:grpSpLocks/>
          </p:cNvGrpSpPr>
          <p:nvPr/>
        </p:nvGrpSpPr>
        <p:grpSpPr bwMode="auto">
          <a:xfrm>
            <a:off x="3923928" y="2413000"/>
            <a:ext cx="219075" cy="219075"/>
            <a:chOff x="0" y="0"/>
            <a:chExt cx="205" cy="207"/>
          </a:xfrm>
          <a:solidFill>
            <a:srgbClr val="E4402F"/>
          </a:solidFill>
        </p:grpSpPr>
        <p:sp>
          <p:nvSpPr>
            <p:cNvPr id="7198" name="Freeform 30"/>
            <p:cNvSpPr>
              <a:spLocks noEditPoints="1"/>
            </p:cNvSpPr>
            <p:nvPr/>
          </p:nvSpPr>
          <p:spPr bwMode="auto">
            <a:xfrm>
              <a:off x="0" y="0"/>
              <a:ext cx="205" cy="207"/>
            </a:xfrm>
            <a:custGeom>
              <a:avLst/>
              <a:gdLst>
                <a:gd name="T0" fmla="*/ 70 w 140"/>
                <a:gd name="T1" fmla="*/ 140 h 140"/>
                <a:gd name="T2" fmla="*/ 0 w 140"/>
                <a:gd name="T3" fmla="*/ 70 h 140"/>
                <a:gd name="T4" fmla="*/ 70 w 140"/>
                <a:gd name="T5" fmla="*/ 0 h 140"/>
                <a:gd name="T6" fmla="*/ 140 w 140"/>
                <a:gd name="T7" fmla="*/ 70 h 140"/>
                <a:gd name="T8" fmla="*/ 70 w 140"/>
                <a:gd name="T9" fmla="*/ 140 h 140"/>
                <a:gd name="T10" fmla="*/ 70 w 140"/>
                <a:gd name="T11" fmla="*/ 12 h 140"/>
                <a:gd name="T12" fmla="*/ 12 w 140"/>
                <a:gd name="T13" fmla="*/ 70 h 140"/>
                <a:gd name="T14" fmla="*/ 70 w 140"/>
                <a:gd name="T15" fmla="*/ 128 h 140"/>
                <a:gd name="T16" fmla="*/ 128 w 140"/>
                <a:gd name="T17" fmla="*/ 70 h 140"/>
                <a:gd name="T18" fmla="*/ 70 w 140"/>
                <a:gd name="T19"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140">
                  <a:moveTo>
                    <a:pt x="70" y="140"/>
                  </a:moveTo>
                  <a:cubicBezTo>
                    <a:pt x="32" y="140"/>
                    <a:pt x="0" y="109"/>
                    <a:pt x="0" y="70"/>
                  </a:cubicBezTo>
                  <a:cubicBezTo>
                    <a:pt x="0" y="32"/>
                    <a:pt x="32" y="0"/>
                    <a:pt x="70" y="0"/>
                  </a:cubicBezTo>
                  <a:cubicBezTo>
                    <a:pt x="109" y="0"/>
                    <a:pt x="140" y="32"/>
                    <a:pt x="140" y="70"/>
                  </a:cubicBezTo>
                  <a:cubicBezTo>
                    <a:pt x="140" y="109"/>
                    <a:pt x="109" y="140"/>
                    <a:pt x="70" y="140"/>
                  </a:cubicBezTo>
                  <a:close/>
                  <a:moveTo>
                    <a:pt x="70" y="12"/>
                  </a:moveTo>
                  <a:cubicBezTo>
                    <a:pt x="38" y="12"/>
                    <a:pt x="12" y="38"/>
                    <a:pt x="12" y="70"/>
                  </a:cubicBezTo>
                  <a:cubicBezTo>
                    <a:pt x="12" y="102"/>
                    <a:pt x="38" y="128"/>
                    <a:pt x="70" y="128"/>
                  </a:cubicBezTo>
                  <a:cubicBezTo>
                    <a:pt x="102" y="128"/>
                    <a:pt x="128" y="102"/>
                    <a:pt x="128" y="70"/>
                  </a:cubicBezTo>
                  <a:cubicBezTo>
                    <a:pt x="128" y="38"/>
                    <a:pt x="102" y="12"/>
                    <a:pt x="70"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9" name="Freeform 31"/>
            <p:cNvSpPr>
              <a:spLocks/>
            </p:cNvSpPr>
            <p:nvPr/>
          </p:nvSpPr>
          <p:spPr bwMode="auto">
            <a:xfrm>
              <a:off x="94" y="40"/>
              <a:ext cx="63" cy="72"/>
            </a:xfrm>
            <a:custGeom>
              <a:avLst/>
              <a:gdLst>
                <a:gd name="T0" fmla="*/ 37 w 43"/>
                <a:gd name="T1" fmla="*/ 49 h 49"/>
                <a:gd name="T2" fmla="*/ 6 w 43"/>
                <a:gd name="T3" fmla="*/ 49 h 49"/>
                <a:gd name="T4" fmla="*/ 0 w 43"/>
                <a:gd name="T5" fmla="*/ 43 h 49"/>
                <a:gd name="T6" fmla="*/ 0 w 43"/>
                <a:gd name="T7" fmla="*/ 6 h 49"/>
                <a:gd name="T8" fmla="*/ 6 w 43"/>
                <a:gd name="T9" fmla="*/ 0 h 49"/>
                <a:gd name="T10" fmla="*/ 12 w 43"/>
                <a:gd name="T11" fmla="*/ 6 h 49"/>
                <a:gd name="T12" fmla="*/ 12 w 43"/>
                <a:gd name="T13" fmla="*/ 37 h 49"/>
                <a:gd name="T14" fmla="*/ 37 w 43"/>
                <a:gd name="T15" fmla="*/ 37 h 49"/>
                <a:gd name="T16" fmla="*/ 43 w 43"/>
                <a:gd name="T17" fmla="*/ 43 h 49"/>
                <a:gd name="T18" fmla="*/ 37 w 43"/>
                <a:gd name="T19" fmla="*/ 49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 h="49">
                  <a:moveTo>
                    <a:pt x="37" y="49"/>
                  </a:moveTo>
                  <a:cubicBezTo>
                    <a:pt x="6" y="49"/>
                    <a:pt x="6" y="49"/>
                    <a:pt x="6" y="49"/>
                  </a:cubicBezTo>
                  <a:cubicBezTo>
                    <a:pt x="3" y="49"/>
                    <a:pt x="0" y="46"/>
                    <a:pt x="0" y="43"/>
                  </a:cubicBezTo>
                  <a:cubicBezTo>
                    <a:pt x="0" y="6"/>
                    <a:pt x="0" y="6"/>
                    <a:pt x="0" y="6"/>
                  </a:cubicBezTo>
                  <a:cubicBezTo>
                    <a:pt x="0" y="3"/>
                    <a:pt x="3" y="0"/>
                    <a:pt x="6" y="0"/>
                  </a:cubicBezTo>
                  <a:cubicBezTo>
                    <a:pt x="10" y="0"/>
                    <a:pt x="12" y="3"/>
                    <a:pt x="12" y="6"/>
                  </a:cubicBezTo>
                  <a:cubicBezTo>
                    <a:pt x="12" y="37"/>
                    <a:pt x="12" y="37"/>
                    <a:pt x="12" y="37"/>
                  </a:cubicBezTo>
                  <a:cubicBezTo>
                    <a:pt x="37" y="37"/>
                    <a:pt x="37" y="37"/>
                    <a:pt x="37" y="37"/>
                  </a:cubicBezTo>
                  <a:cubicBezTo>
                    <a:pt x="40" y="37"/>
                    <a:pt x="43" y="40"/>
                    <a:pt x="43" y="43"/>
                  </a:cubicBezTo>
                  <a:cubicBezTo>
                    <a:pt x="43" y="46"/>
                    <a:pt x="40" y="49"/>
                    <a:pt x="37" y="4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7200" name="Rectangle 32"/>
          <p:cNvSpPr>
            <a:spLocks noChangeArrowheads="1"/>
          </p:cNvSpPr>
          <p:nvPr/>
        </p:nvSpPr>
        <p:spPr bwMode="auto">
          <a:xfrm>
            <a:off x="4283968" y="163485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Strengths</a:t>
            </a:r>
          </a:p>
          <a:p>
            <a:endParaRPr lang="zh-CN" altLang="en-US" sz="800" dirty="0">
              <a:solidFill>
                <a:schemeClr val="bg1">
                  <a:lumMod val="50000"/>
                </a:schemeClr>
              </a:solidFill>
            </a:endParaRPr>
          </a:p>
        </p:txBody>
      </p:sp>
      <p:sp>
        <p:nvSpPr>
          <p:cNvPr id="7201" name="Rectangle 33"/>
          <p:cNvSpPr>
            <a:spLocks noChangeArrowheads="1"/>
          </p:cNvSpPr>
          <p:nvPr/>
        </p:nvSpPr>
        <p:spPr bwMode="auto">
          <a:xfrm>
            <a:off x="4283968" y="240320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Weakness</a:t>
            </a:r>
          </a:p>
          <a:p>
            <a:endParaRPr lang="zh-CN" altLang="en-US" sz="800" dirty="0">
              <a:solidFill>
                <a:schemeClr val="bg1">
                  <a:lumMod val="50000"/>
                </a:schemeClr>
              </a:solidFill>
            </a:endParaRPr>
          </a:p>
        </p:txBody>
      </p:sp>
      <p:sp>
        <p:nvSpPr>
          <p:cNvPr id="7202" name="Rectangle 34"/>
          <p:cNvSpPr>
            <a:spLocks noChangeArrowheads="1"/>
          </p:cNvSpPr>
          <p:nvPr/>
        </p:nvSpPr>
        <p:spPr bwMode="auto">
          <a:xfrm>
            <a:off x="4283968" y="318425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Opportunities</a:t>
            </a:r>
          </a:p>
          <a:p>
            <a:endParaRPr lang="zh-CN" altLang="en-US" sz="800" dirty="0">
              <a:solidFill>
                <a:schemeClr val="bg1">
                  <a:lumMod val="50000"/>
                </a:schemeClr>
              </a:solidFill>
            </a:endParaRPr>
          </a:p>
        </p:txBody>
      </p:sp>
      <p:sp>
        <p:nvSpPr>
          <p:cNvPr id="7203" name="Rectangle 35"/>
          <p:cNvSpPr>
            <a:spLocks noChangeArrowheads="1"/>
          </p:cNvSpPr>
          <p:nvPr/>
        </p:nvSpPr>
        <p:spPr bwMode="auto">
          <a:xfrm>
            <a:off x="4283968" y="397165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Threats</a:t>
            </a:r>
          </a:p>
          <a:p>
            <a:endParaRPr lang="zh-CN" altLang="en-US" sz="800" dirty="0">
              <a:solidFill>
                <a:schemeClr val="bg1">
                  <a:lumMod val="50000"/>
                </a:schemeClr>
              </a:solidFill>
            </a:endParaRPr>
          </a:p>
        </p:txBody>
      </p:sp>
      <p:sp>
        <p:nvSpPr>
          <p:cNvPr id="7209" name="Line 41"/>
          <p:cNvSpPr>
            <a:spLocks noChangeShapeType="1"/>
          </p:cNvSpPr>
          <p:nvPr/>
        </p:nvSpPr>
        <p:spPr bwMode="auto">
          <a:xfrm>
            <a:off x="3646363" y="1543050"/>
            <a:ext cx="0" cy="2735263"/>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p>
        </p:txBody>
      </p:sp>
      <p:sp>
        <p:nvSpPr>
          <p:cNvPr id="2" name="文本占位符 1"/>
          <p:cNvSpPr>
            <a:spLocks noGrp="1"/>
          </p:cNvSpPr>
          <p:nvPr>
            <p:ph type="body" sz="quarter" idx="13"/>
          </p:nvPr>
        </p:nvSpPr>
        <p:spPr/>
        <p:txBody>
          <a:bodyPr>
            <a:noAutofit/>
          </a:bodyPr>
          <a:lstStyle/>
          <a:p>
            <a:r>
              <a:rPr lang="en-US" altLang="zh-CN" sz="2800" dirty="0"/>
              <a:t>Strategies </a:t>
            </a:r>
            <a:endParaRPr lang="zh-CN" altLang="en-US" sz="2800" dirty="0"/>
          </a:p>
        </p:txBody>
      </p:sp>
      <p:sp>
        <p:nvSpPr>
          <p:cNvPr id="5" name="TextBox 4"/>
          <p:cNvSpPr txBox="1"/>
          <p:nvPr/>
        </p:nvSpPr>
        <p:spPr>
          <a:xfrm>
            <a:off x="5148064" y="1058788"/>
            <a:ext cx="3923928" cy="3554819"/>
          </a:xfrm>
          <a:prstGeom prst="rect">
            <a:avLst/>
          </a:prstGeom>
          <a:noFill/>
        </p:spPr>
        <p:txBody>
          <a:bodyPr wrap="square" rtlCol="0">
            <a:spAutoFit/>
          </a:bodyPr>
          <a:lstStyle/>
          <a:p>
            <a:pPr>
              <a:lnSpc>
                <a:spcPts val="3000"/>
              </a:lnSpc>
            </a:pPr>
            <a:r>
              <a:rPr lang="en-US" altLang="zh-CN" sz="2000" b="1" dirty="0">
                <a:solidFill>
                  <a:srgbClr val="FF0000"/>
                </a:solidFill>
              </a:rPr>
              <a:t>Policies</a:t>
            </a:r>
            <a:r>
              <a:rPr lang="en-US" altLang="zh-CN" sz="2000" dirty="0"/>
              <a:t> can be made to protect rights and avoid larger inequality….</a:t>
            </a:r>
          </a:p>
          <a:p>
            <a:pPr marL="457200" indent="-457200">
              <a:lnSpc>
                <a:spcPts val="3000"/>
              </a:lnSpc>
              <a:buFont typeface="Wingdings" pitchFamily="2" charset="2"/>
              <a:buChar char="Ø"/>
            </a:pPr>
            <a:r>
              <a:rPr lang="en-US" altLang="zh-CN" sz="2000" u="sng" dirty="0">
                <a:solidFill>
                  <a:srgbClr val="FF0000"/>
                </a:solidFill>
              </a:rPr>
              <a:t>The tax system</a:t>
            </a:r>
            <a:r>
              <a:rPr lang="en-US" altLang="zh-CN" sz="2000" dirty="0"/>
              <a:t> needs to adapt;</a:t>
            </a:r>
          </a:p>
          <a:p>
            <a:pPr marL="457200" indent="-457200">
              <a:lnSpc>
                <a:spcPts val="3000"/>
              </a:lnSpc>
              <a:buFont typeface="Wingdings" pitchFamily="2" charset="2"/>
              <a:buChar char="Ø"/>
            </a:pPr>
            <a:r>
              <a:rPr lang="en-US" altLang="zh-CN" sz="2000" u="sng" dirty="0">
                <a:solidFill>
                  <a:srgbClr val="FF0000"/>
                </a:solidFill>
              </a:rPr>
              <a:t>Regulatory strategies </a:t>
            </a:r>
            <a:r>
              <a:rPr lang="en-US" altLang="zh-CN" sz="2000" dirty="0"/>
              <a:t>and democratic control of online </a:t>
            </a:r>
            <a:r>
              <a:rPr lang="en-US" altLang="zh-CN" sz="2000" dirty="0" err="1"/>
              <a:t>labour</a:t>
            </a:r>
            <a:r>
              <a:rPr lang="en-US" altLang="zh-CN" sz="2000" dirty="0"/>
              <a:t> platforms;</a:t>
            </a:r>
          </a:p>
          <a:p>
            <a:pPr marL="457200" indent="-457200">
              <a:lnSpc>
                <a:spcPts val="3000"/>
              </a:lnSpc>
              <a:buFont typeface="Wingdings" pitchFamily="2" charset="2"/>
              <a:buChar char="Ø"/>
            </a:pPr>
            <a:r>
              <a:rPr lang="en-US" altLang="zh-CN" sz="2000" u="sng" dirty="0">
                <a:solidFill>
                  <a:srgbClr val="FF0000"/>
                </a:solidFill>
              </a:rPr>
              <a:t>Companies</a:t>
            </a:r>
            <a:r>
              <a:rPr lang="en-US" altLang="zh-CN" sz="2000" dirty="0"/>
              <a:t>  that employ fewer full-time workers increase their taxes to fund safety net.</a:t>
            </a:r>
            <a:endParaRPr lang="zh-CN" altLang="en-US" sz="2000" dirty="0"/>
          </a:p>
        </p:txBody>
      </p:sp>
    </p:spTree>
    <p:extLst>
      <p:ext uri="{BB962C8B-B14F-4D97-AF65-F5344CB8AC3E}">
        <p14:creationId xmlns:p14="http://schemas.microsoft.com/office/powerpoint/2010/main" val="1349894834"/>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4"/>
                                            </p:tgtEl>
                                            <p:attrNameLst>
                                              <p:attrName>style.visibility</p:attrName>
                                            </p:attrNameLst>
                                          </p:cBhvr>
                                          <p:to>
                                            <p:strVal val="visible"/>
                                          </p:to>
                                        </p:set>
                                        <p:anim calcmode="lin" valueType="num">
                                          <p:cBhvr>
                                            <p:cTn id="7" dur="300" fill="hold"/>
                                            <p:tgtEl>
                                              <p:spTgt spid="7174"/>
                                            </p:tgtEl>
                                            <p:attrNameLst>
                                              <p:attrName>ppt_w</p:attrName>
                                            </p:attrNameLst>
                                          </p:cBhvr>
                                          <p:tavLst>
                                            <p:tav tm="0">
                                              <p:val>
                                                <p:fltVal val="0"/>
                                              </p:val>
                                            </p:tav>
                                            <p:tav tm="100000">
                                              <p:val>
                                                <p:strVal val="#ppt_w"/>
                                              </p:val>
                                            </p:tav>
                                          </p:tavLst>
                                        </p:anim>
                                        <p:anim calcmode="lin" valueType="num">
                                          <p:cBhvr>
                                            <p:cTn id="8" dur="300" fill="hold"/>
                                            <p:tgtEl>
                                              <p:spTgt spid="7174"/>
                                            </p:tgtEl>
                                            <p:attrNameLst>
                                              <p:attrName>ppt_h</p:attrName>
                                            </p:attrNameLst>
                                          </p:cBhvr>
                                          <p:tavLst>
                                            <p:tav tm="0">
                                              <p:val>
                                                <p:fltVal val="0"/>
                                              </p:val>
                                            </p:tav>
                                            <p:tav tm="100000">
                                              <p:val>
                                                <p:strVal val="#ppt_h"/>
                                              </p:val>
                                            </p:tav>
                                          </p:tavLst>
                                        </p:anim>
                                        <p:animEffect transition="in" filter="fade">
                                          <p:cBhvr>
                                            <p:cTn id="9" dur="300"/>
                                            <p:tgtEl>
                                              <p:spTgt spid="7174"/>
                                            </p:tgtEl>
                                          </p:cBhvr>
                                        </p:animEffect>
                                      </p:childTnLst>
                                    </p:cTn>
                                  </p:par>
                                  <p:par>
                                    <p:cTn id="10" presetID="6" presetClass="emph" presetSubtype="0" autoRev="1" fill="hold" grpId="1" nodeType="withEffect">
                                      <p:stCondLst>
                                        <p:cond delay="300"/>
                                      </p:stCondLst>
                                      <p:childTnLst>
                                        <p:animScale>
                                          <p:cBhvr>
                                            <p:cTn id="11" dur="150" fill="hold"/>
                                            <p:tgtEl>
                                              <p:spTgt spid="7174"/>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7178"/>
                                            </p:tgtEl>
                                            <p:attrNameLst>
                                              <p:attrName>style.visibility</p:attrName>
                                            </p:attrNameLst>
                                          </p:cBhvr>
                                          <p:to>
                                            <p:strVal val="visible"/>
                                          </p:to>
                                        </p:set>
                                        <p:anim calcmode="lin" valueType="num">
                                          <p:cBhvr>
                                            <p:cTn id="14" dur="300" fill="hold"/>
                                            <p:tgtEl>
                                              <p:spTgt spid="7178"/>
                                            </p:tgtEl>
                                            <p:attrNameLst>
                                              <p:attrName>ppt_w</p:attrName>
                                            </p:attrNameLst>
                                          </p:cBhvr>
                                          <p:tavLst>
                                            <p:tav tm="0">
                                              <p:val>
                                                <p:fltVal val="0"/>
                                              </p:val>
                                            </p:tav>
                                            <p:tav tm="100000">
                                              <p:val>
                                                <p:strVal val="#ppt_w"/>
                                              </p:val>
                                            </p:tav>
                                          </p:tavLst>
                                        </p:anim>
                                        <p:anim calcmode="lin" valueType="num">
                                          <p:cBhvr>
                                            <p:cTn id="15" dur="300" fill="hold"/>
                                            <p:tgtEl>
                                              <p:spTgt spid="7178"/>
                                            </p:tgtEl>
                                            <p:attrNameLst>
                                              <p:attrName>ppt_h</p:attrName>
                                            </p:attrNameLst>
                                          </p:cBhvr>
                                          <p:tavLst>
                                            <p:tav tm="0">
                                              <p:val>
                                                <p:fltVal val="0"/>
                                              </p:val>
                                            </p:tav>
                                            <p:tav tm="100000">
                                              <p:val>
                                                <p:strVal val="#ppt_h"/>
                                              </p:val>
                                            </p:tav>
                                          </p:tavLst>
                                        </p:anim>
                                        <p:animEffect transition="in" filter="fade">
                                          <p:cBhvr>
                                            <p:cTn id="16" dur="300"/>
                                            <p:tgtEl>
                                              <p:spTgt spid="7178"/>
                                            </p:tgtEl>
                                          </p:cBhvr>
                                        </p:animEffect>
                                      </p:childTnLst>
                                    </p:cTn>
                                  </p:par>
                                  <p:par>
                                    <p:cTn id="17" presetID="6" presetClass="emph" presetSubtype="0" autoRev="1" fill="hold" grpId="1" nodeType="withEffect">
                                      <p:stCondLst>
                                        <p:cond delay="400"/>
                                      </p:stCondLst>
                                      <p:childTnLst>
                                        <p:animScale>
                                          <p:cBhvr>
                                            <p:cTn id="18" dur="150" fill="hold"/>
                                            <p:tgtEl>
                                              <p:spTgt spid="7178"/>
                                            </p:tgtEl>
                                          </p:cBhvr>
                                          <p:by x="110000" y="110000"/>
                                        </p:animScale>
                                      </p:childTnLst>
                                    </p:cTn>
                                  </p:par>
                                  <p:par>
                                    <p:cTn id="19" presetID="53" presetClass="entr" presetSubtype="16" fill="hold" grpId="0" nodeType="withEffect">
                                      <p:stCondLst>
                                        <p:cond delay="400"/>
                                      </p:stCondLst>
                                      <p:childTnLst>
                                        <p:set>
                                          <p:cBhvr>
                                            <p:cTn id="20" dur="1" fill="hold">
                                              <p:stCondLst>
                                                <p:cond delay="0"/>
                                              </p:stCondLst>
                                            </p:cTn>
                                            <p:tgtEl>
                                              <p:spTgt spid="7170"/>
                                            </p:tgtEl>
                                            <p:attrNameLst>
                                              <p:attrName>style.visibility</p:attrName>
                                            </p:attrNameLst>
                                          </p:cBhvr>
                                          <p:to>
                                            <p:strVal val="visible"/>
                                          </p:to>
                                        </p:set>
                                        <p:anim calcmode="lin" valueType="num">
                                          <p:cBhvr>
                                            <p:cTn id="21" dur="300" fill="hold"/>
                                            <p:tgtEl>
                                              <p:spTgt spid="7170"/>
                                            </p:tgtEl>
                                            <p:attrNameLst>
                                              <p:attrName>ppt_w</p:attrName>
                                            </p:attrNameLst>
                                          </p:cBhvr>
                                          <p:tavLst>
                                            <p:tav tm="0">
                                              <p:val>
                                                <p:fltVal val="0"/>
                                              </p:val>
                                            </p:tav>
                                            <p:tav tm="100000">
                                              <p:val>
                                                <p:strVal val="#ppt_w"/>
                                              </p:val>
                                            </p:tav>
                                          </p:tavLst>
                                        </p:anim>
                                        <p:anim calcmode="lin" valueType="num">
                                          <p:cBhvr>
                                            <p:cTn id="22" dur="300" fill="hold"/>
                                            <p:tgtEl>
                                              <p:spTgt spid="7170"/>
                                            </p:tgtEl>
                                            <p:attrNameLst>
                                              <p:attrName>ppt_h</p:attrName>
                                            </p:attrNameLst>
                                          </p:cBhvr>
                                          <p:tavLst>
                                            <p:tav tm="0">
                                              <p:val>
                                                <p:fltVal val="0"/>
                                              </p:val>
                                            </p:tav>
                                            <p:tav tm="100000">
                                              <p:val>
                                                <p:strVal val="#ppt_h"/>
                                              </p:val>
                                            </p:tav>
                                          </p:tavLst>
                                        </p:anim>
                                        <p:animEffect transition="in" filter="fade">
                                          <p:cBhvr>
                                            <p:cTn id="23" dur="300"/>
                                            <p:tgtEl>
                                              <p:spTgt spid="7170"/>
                                            </p:tgtEl>
                                          </p:cBhvr>
                                        </p:animEffect>
                                      </p:childTnLst>
                                    </p:cTn>
                                  </p:par>
                                  <p:par>
                                    <p:cTn id="24" presetID="6" presetClass="emph" presetSubtype="0" autoRev="1" fill="hold" grpId="1" nodeType="withEffect">
                                      <p:stCondLst>
                                        <p:cond delay="700"/>
                                      </p:stCondLst>
                                      <p:childTnLst>
                                        <p:animScale>
                                          <p:cBhvr>
                                            <p:cTn id="25" dur="150" fill="hold"/>
                                            <p:tgtEl>
                                              <p:spTgt spid="7170"/>
                                            </p:tgtEl>
                                          </p:cBhvr>
                                          <p:by x="110000" y="110000"/>
                                        </p:animScale>
                                      </p:childTnLst>
                                    </p:cTn>
                                  </p:par>
                                  <p:par>
                                    <p:cTn id="26" presetID="53" presetClass="entr" presetSubtype="16" fill="hold" grpId="0" nodeType="withEffect">
                                      <p:stCondLst>
                                        <p:cond delay="500"/>
                                      </p:stCondLst>
                                      <p:childTnLst>
                                        <p:set>
                                          <p:cBhvr>
                                            <p:cTn id="27" dur="1" fill="hold">
                                              <p:stCondLst>
                                                <p:cond delay="0"/>
                                              </p:stCondLst>
                                            </p:cTn>
                                            <p:tgtEl>
                                              <p:spTgt spid="7182"/>
                                            </p:tgtEl>
                                            <p:attrNameLst>
                                              <p:attrName>style.visibility</p:attrName>
                                            </p:attrNameLst>
                                          </p:cBhvr>
                                          <p:to>
                                            <p:strVal val="visible"/>
                                          </p:to>
                                        </p:set>
                                        <p:anim calcmode="lin" valueType="num">
                                          <p:cBhvr>
                                            <p:cTn id="28" dur="300" fill="hold"/>
                                            <p:tgtEl>
                                              <p:spTgt spid="7182"/>
                                            </p:tgtEl>
                                            <p:attrNameLst>
                                              <p:attrName>ppt_w</p:attrName>
                                            </p:attrNameLst>
                                          </p:cBhvr>
                                          <p:tavLst>
                                            <p:tav tm="0">
                                              <p:val>
                                                <p:fltVal val="0"/>
                                              </p:val>
                                            </p:tav>
                                            <p:tav tm="100000">
                                              <p:val>
                                                <p:strVal val="#ppt_w"/>
                                              </p:val>
                                            </p:tav>
                                          </p:tavLst>
                                        </p:anim>
                                        <p:anim calcmode="lin" valueType="num">
                                          <p:cBhvr>
                                            <p:cTn id="29" dur="300" fill="hold"/>
                                            <p:tgtEl>
                                              <p:spTgt spid="7182"/>
                                            </p:tgtEl>
                                            <p:attrNameLst>
                                              <p:attrName>ppt_h</p:attrName>
                                            </p:attrNameLst>
                                          </p:cBhvr>
                                          <p:tavLst>
                                            <p:tav tm="0">
                                              <p:val>
                                                <p:fltVal val="0"/>
                                              </p:val>
                                            </p:tav>
                                            <p:tav tm="100000">
                                              <p:val>
                                                <p:strVal val="#ppt_h"/>
                                              </p:val>
                                            </p:tav>
                                          </p:tavLst>
                                        </p:anim>
                                        <p:animEffect transition="in" filter="fade">
                                          <p:cBhvr>
                                            <p:cTn id="30" dur="300"/>
                                            <p:tgtEl>
                                              <p:spTgt spid="7182"/>
                                            </p:tgtEl>
                                          </p:cBhvr>
                                        </p:animEffect>
                                      </p:childTnLst>
                                    </p:cTn>
                                  </p:par>
                                  <p:par>
                                    <p:cTn id="31" presetID="6" presetClass="emph" presetSubtype="0" autoRev="1" fill="hold" grpId="1" nodeType="withEffect">
                                      <p:stCondLst>
                                        <p:cond delay="800"/>
                                      </p:stCondLst>
                                      <p:childTnLst>
                                        <p:animScale>
                                          <p:cBhvr>
                                            <p:cTn id="32" dur="150" fill="hold"/>
                                            <p:tgtEl>
                                              <p:spTgt spid="7182"/>
                                            </p:tgtEl>
                                          </p:cBhvr>
                                          <p:by x="110000" y="110000"/>
                                        </p:animScale>
                                      </p:childTnLst>
                                    </p:cTn>
                                  </p:par>
                                  <p:par>
                                    <p:cTn id="33" presetID="53" presetClass="entr" presetSubtype="16" fill="hold" grpId="0" nodeType="withEffect">
                                      <p:stCondLst>
                                        <p:cond delay="200"/>
                                      </p:stCondLst>
                                      <p:childTnLst>
                                        <p:set>
                                          <p:cBhvr>
                                            <p:cTn id="34" dur="1" fill="hold">
                                              <p:stCondLst>
                                                <p:cond delay="0"/>
                                              </p:stCondLst>
                                            </p:cTn>
                                            <p:tgtEl>
                                              <p:spTgt spid="7175"/>
                                            </p:tgtEl>
                                            <p:attrNameLst>
                                              <p:attrName>style.visibility</p:attrName>
                                            </p:attrNameLst>
                                          </p:cBhvr>
                                          <p:to>
                                            <p:strVal val="visible"/>
                                          </p:to>
                                        </p:set>
                                        <p:anim calcmode="lin" valueType="num">
                                          <p:cBhvr>
                                            <p:cTn id="35" dur="300" fill="hold"/>
                                            <p:tgtEl>
                                              <p:spTgt spid="7175"/>
                                            </p:tgtEl>
                                            <p:attrNameLst>
                                              <p:attrName>ppt_w</p:attrName>
                                            </p:attrNameLst>
                                          </p:cBhvr>
                                          <p:tavLst>
                                            <p:tav tm="0">
                                              <p:val>
                                                <p:fltVal val="0"/>
                                              </p:val>
                                            </p:tav>
                                            <p:tav tm="100000">
                                              <p:val>
                                                <p:strVal val="#ppt_w"/>
                                              </p:val>
                                            </p:tav>
                                          </p:tavLst>
                                        </p:anim>
                                        <p:anim calcmode="lin" valueType="num">
                                          <p:cBhvr>
                                            <p:cTn id="36" dur="300" fill="hold"/>
                                            <p:tgtEl>
                                              <p:spTgt spid="7175"/>
                                            </p:tgtEl>
                                            <p:attrNameLst>
                                              <p:attrName>ppt_h</p:attrName>
                                            </p:attrNameLst>
                                          </p:cBhvr>
                                          <p:tavLst>
                                            <p:tav tm="0">
                                              <p:val>
                                                <p:fltVal val="0"/>
                                              </p:val>
                                            </p:tav>
                                            <p:tav tm="100000">
                                              <p:val>
                                                <p:strVal val="#ppt_h"/>
                                              </p:val>
                                            </p:tav>
                                          </p:tavLst>
                                        </p:anim>
                                        <p:animEffect transition="in" filter="fade">
                                          <p:cBhvr>
                                            <p:cTn id="37" dur="300"/>
                                            <p:tgtEl>
                                              <p:spTgt spid="7175"/>
                                            </p:tgtEl>
                                          </p:cBhvr>
                                        </p:animEffect>
                                      </p:childTnLst>
                                    </p:cTn>
                                  </p:par>
                                  <p:par>
                                    <p:cTn id="38" presetID="6" presetClass="emph" presetSubtype="0" autoRev="1" fill="hold" grpId="1" nodeType="withEffect">
                                      <p:stCondLst>
                                        <p:cond delay="500"/>
                                      </p:stCondLst>
                                      <p:childTnLst>
                                        <p:animScale>
                                          <p:cBhvr>
                                            <p:cTn id="39" dur="150" fill="hold"/>
                                            <p:tgtEl>
                                              <p:spTgt spid="7175"/>
                                            </p:tgtEl>
                                          </p:cBhvr>
                                          <p:by x="110000" y="110000"/>
                                        </p:animScale>
                                      </p:childTnLst>
                                    </p:cTn>
                                  </p:par>
                                  <p:par>
                                    <p:cTn id="40" presetID="53" presetClass="entr" presetSubtype="16" fill="hold" grpId="0" nodeType="withEffect">
                                      <p:stCondLst>
                                        <p:cond delay="300"/>
                                      </p:stCondLst>
                                      <p:childTnLst>
                                        <p:set>
                                          <p:cBhvr>
                                            <p:cTn id="41" dur="1" fill="hold">
                                              <p:stCondLst>
                                                <p:cond delay="0"/>
                                              </p:stCondLst>
                                            </p:cTn>
                                            <p:tgtEl>
                                              <p:spTgt spid="7179"/>
                                            </p:tgtEl>
                                            <p:attrNameLst>
                                              <p:attrName>style.visibility</p:attrName>
                                            </p:attrNameLst>
                                          </p:cBhvr>
                                          <p:to>
                                            <p:strVal val="visible"/>
                                          </p:to>
                                        </p:set>
                                        <p:anim calcmode="lin" valueType="num">
                                          <p:cBhvr>
                                            <p:cTn id="42" dur="300" fill="hold"/>
                                            <p:tgtEl>
                                              <p:spTgt spid="7179"/>
                                            </p:tgtEl>
                                            <p:attrNameLst>
                                              <p:attrName>ppt_w</p:attrName>
                                            </p:attrNameLst>
                                          </p:cBhvr>
                                          <p:tavLst>
                                            <p:tav tm="0">
                                              <p:val>
                                                <p:fltVal val="0"/>
                                              </p:val>
                                            </p:tav>
                                            <p:tav tm="100000">
                                              <p:val>
                                                <p:strVal val="#ppt_w"/>
                                              </p:val>
                                            </p:tav>
                                          </p:tavLst>
                                        </p:anim>
                                        <p:anim calcmode="lin" valueType="num">
                                          <p:cBhvr>
                                            <p:cTn id="43" dur="300" fill="hold"/>
                                            <p:tgtEl>
                                              <p:spTgt spid="7179"/>
                                            </p:tgtEl>
                                            <p:attrNameLst>
                                              <p:attrName>ppt_h</p:attrName>
                                            </p:attrNameLst>
                                          </p:cBhvr>
                                          <p:tavLst>
                                            <p:tav tm="0">
                                              <p:val>
                                                <p:fltVal val="0"/>
                                              </p:val>
                                            </p:tav>
                                            <p:tav tm="100000">
                                              <p:val>
                                                <p:strVal val="#ppt_h"/>
                                              </p:val>
                                            </p:tav>
                                          </p:tavLst>
                                        </p:anim>
                                        <p:animEffect transition="in" filter="fade">
                                          <p:cBhvr>
                                            <p:cTn id="44" dur="300"/>
                                            <p:tgtEl>
                                              <p:spTgt spid="7179"/>
                                            </p:tgtEl>
                                          </p:cBhvr>
                                        </p:animEffect>
                                      </p:childTnLst>
                                    </p:cTn>
                                  </p:par>
                                  <p:par>
                                    <p:cTn id="45" presetID="6" presetClass="emph" presetSubtype="0" autoRev="1" fill="hold" grpId="1" nodeType="withEffect">
                                      <p:stCondLst>
                                        <p:cond delay="600"/>
                                      </p:stCondLst>
                                      <p:childTnLst>
                                        <p:animScale>
                                          <p:cBhvr>
                                            <p:cTn id="46" dur="150" fill="hold"/>
                                            <p:tgtEl>
                                              <p:spTgt spid="7179"/>
                                            </p:tgtEl>
                                          </p:cBhvr>
                                          <p:by x="110000" y="110000"/>
                                        </p:animScale>
                                      </p:childTnLst>
                                    </p:cTn>
                                  </p:par>
                                  <p:par>
                                    <p:cTn id="47" presetID="53" presetClass="entr" presetSubtype="16" fill="hold" grpId="0" nodeType="withEffect">
                                      <p:stCondLst>
                                        <p:cond delay="600"/>
                                      </p:stCondLst>
                                      <p:childTnLst>
                                        <p:set>
                                          <p:cBhvr>
                                            <p:cTn id="48" dur="1" fill="hold">
                                              <p:stCondLst>
                                                <p:cond delay="0"/>
                                              </p:stCondLst>
                                            </p:cTn>
                                            <p:tgtEl>
                                              <p:spTgt spid="7171"/>
                                            </p:tgtEl>
                                            <p:attrNameLst>
                                              <p:attrName>style.visibility</p:attrName>
                                            </p:attrNameLst>
                                          </p:cBhvr>
                                          <p:to>
                                            <p:strVal val="visible"/>
                                          </p:to>
                                        </p:set>
                                        <p:anim calcmode="lin" valueType="num">
                                          <p:cBhvr>
                                            <p:cTn id="49" dur="300" fill="hold"/>
                                            <p:tgtEl>
                                              <p:spTgt spid="7171"/>
                                            </p:tgtEl>
                                            <p:attrNameLst>
                                              <p:attrName>ppt_w</p:attrName>
                                            </p:attrNameLst>
                                          </p:cBhvr>
                                          <p:tavLst>
                                            <p:tav tm="0">
                                              <p:val>
                                                <p:fltVal val="0"/>
                                              </p:val>
                                            </p:tav>
                                            <p:tav tm="100000">
                                              <p:val>
                                                <p:strVal val="#ppt_w"/>
                                              </p:val>
                                            </p:tav>
                                          </p:tavLst>
                                        </p:anim>
                                        <p:anim calcmode="lin" valueType="num">
                                          <p:cBhvr>
                                            <p:cTn id="50" dur="300" fill="hold"/>
                                            <p:tgtEl>
                                              <p:spTgt spid="7171"/>
                                            </p:tgtEl>
                                            <p:attrNameLst>
                                              <p:attrName>ppt_h</p:attrName>
                                            </p:attrNameLst>
                                          </p:cBhvr>
                                          <p:tavLst>
                                            <p:tav tm="0">
                                              <p:val>
                                                <p:fltVal val="0"/>
                                              </p:val>
                                            </p:tav>
                                            <p:tav tm="100000">
                                              <p:val>
                                                <p:strVal val="#ppt_h"/>
                                              </p:val>
                                            </p:tav>
                                          </p:tavLst>
                                        </p:anim>
                                        <p:animEffect transition="in" filter="fade">
                                          <p:cBhvr>
                                            <p:cTn id="51" dur="300"/>
                                            <p:tgtEl>
                                              <p:spTgt spid="7171"/>
                                            </p:tgtEl>
                                          </p:cBhvr>
                                        </p:animEffect>
                                      </p:childTnLst>
                                    </p:cTn>
                                  </p:par>
                                  <p:par>
                                    <p:cTn id="52" presetID="6" presetClass="emph" presetSubtype="0" autoRev="1" fill="hold" grpId="1" nodeType="withEffect">
                                      <p:stCondLst>
                                        <p:cond delay="900"/>
                                      </p:stCondLst>
                                      <p:childTnLst>
                                        <p:animScale>
                                          <p:cBhvr>
                                            <p:cTn id="53" dur="150" fill="hold"/>
                                            <p:tgtEl>
                                              <p:spTgt spid="7171"/>
                                            </p:tgtEl>
                                          </p:cBhvr>
                                          <p:by x="110000" y="110000"/>
                                        </p:animScale>
                                      </p:childTnLst>
                                    </p:cTn>
                                  </p:par>
                                  <p:par>
                                    <p:cTn id="54" presetID="53" presetClass="entr" presetSubtype="16" fill="hold" grpId="0" nodeType="withEffect">
                                      <p:stCondLst>
                                        <p:cond delay="700"/>
                                      </p:stCondLst>
                                      <p:childTnLst>
                                        <p:set>
                                          <p:cBhvr>
                                            <p:cTn id="55" dur="1" fill="hold">
                                              <p:stCondLst>
                                                <p:cond delay="0"/>
                                              </p:stCondLst>
                                            </p:cTn>
                                            <p:tgtEl>
                                              <p:spTgt spid="7183"/>
                                            </p:tgtEl>
                                            <p:attrNameLst>
                                              <p:attrName>style.visibility</p:attrName>
                                            </p:attrNameLst>
                                          </p:cBhvr>
                                          <p:to>
                                            <p:strVal val="visible"/>
                                          </p:to>
                                        </p:set>
                                        <p:anim calcmode="lin" valueType="num">
                                          <p:cBhvr>
                                            <p:cTn id="56" dur="300" fill="hold"/>
                                            <p:tgtEl>
                                              <p:spTgt spid="7183"/>
                                            </p:tgtEl>
                                            <p:attrNameLst>
                                              <p:attrName>ppt_w</p:attrName>
                                            </p:attrNameLst>
                                          </p:cBhvr>
                                          <p:tavLst>
                                            <p:tav tm="0">
                                              <p:val>
                                                <p:fltVal val="0"/>
                                              </p:val>
                                            </p:tav>
                                            <p:tav tm="100000">
                                              <p:val>
                                                <p:strVal val="#ppt_w"/>
                                              </p:val>
                                            </p:tav>
                                          </p:tavLst>
                                        </p:anim>
                                        <p:anim calcmode="lin" valueType="num">
                                          <p:cBhvr>
                                            <p:cTn id="57" dur="300" fill="hold"/>
                                            <p:tgtEl>
                                              <p:spTgt spid="7183"/>
                                            </p:tgtEl>
                                            <p:attrNameLst>
                                              <p:attrName>ppt_h</p:attrName>
                                            </p:attrNameLst>
                                          </p:cBhvr>
                                          <p:tavLst>
                                            <p:tav tm="0">
                                              <p:val>
                                                <p:fltVal val="0"/>
                                              </p:val>
                                            </p:tav>
                                            <p:tav tm="100000">
                                              <p:val>
                                                <p:strVal val="#ppt_h"/>
                                              </p:val>
                                            </p:tav>
                                          </p:tavLst>
                                        </p:anim>
                                        <p:animEffect transition="in" filter="fade">
                                          <p:cBhvr>
                                            <p:cTn id="58" dur="300"/>
                                            <p:tgtEl>
                                              <p:spTgt spid="7183"/>
                                            </p:tgtEl>
                                          </p:cBhvr>
                                        </p:animEffect>
                                      </p:childTnLst>
                                    </p:cTn>
                                  </p:par>
                                  <p:par>
                                    <p:cTn id="59" presetID="6" presetClass="emph" presetSubtype="0" autoRev="1" fill="hold" grpId="1" nodeType="withEffect">
                                      <p:stCondLst>
                                        <p:cond delay="1000"/>
                                      </p:stCondLst>
                                      <p:childTnLst>
                                        <p:animScale>
                                          <p:cBhvr>
                                            <p:cTn id="60" dur="150" fill="hold"/>
                                            <p:tgtEl>
                                              <p:spTgt spid="7183"/>
                                            </p:tgtEl>
                                          </p:cBhvr>
                                          <p:by x="110000" y="110000"/>
                                        </p:animScale>
                                      </p:childTnLst>
                                    </p:cTn>
                                  </p:par>
                                  <p:par>
                                    <p:cTn id="61" presetID="53" presetClass="entr" presetSubtype="16" fill="hold" grpId="0" nodeType="withEffect">
                                      <p:stCondLst>
                                        <p:cond delay="400"/>
                                      </p:stCondLst>
                                      <p:childTnLst>
                                        <p:set>
                                          <p:cBhvr>
                                            <p:cTn id="62" dur="1" fill="hold">
                                              <p:stCondLst>
                                                <p:cond delay="0"/>
                                              </p:stCondLst>
                                            </p:cTn>
                                            <p:tgtEl>
                                              <p:spTgt spid="7176"/>
                                            </p:tgtEl>
                                            <p:attrNameLst>
                                              <p:attrName>style.visibility</p:attrName>
                                            </p:attrNameLst>
                                          </p:cBhvr>
                                          <p:to>
                                            <p:strVal val="visible"/>
                                          </p:to>
                                        </p:set>
                                        <p:anim calcmode="lin" valueType="num">
                                          <p:cBhvr>
                                            <p:cTn id="63" dur="300" fill="hold"/>
                                            <p:tgtEl>
                                              <p:spTgt spid="7176"/>
                                            </p:tgtEl>
                                            <p:attrNameLst>
                                              <p:attrName>ppt_w</p:attrName>
                                            </p:attrNameLst>
                                          </p:cBhvr>
                                          <p:tavLst>
                                            <p:tav tm="0">
                                              <p:val>
                                                <p:fltVal val="0"/>
                                              </p:val>
                                            </p:tav>
                                            <p:tav tm="100000">
                                              <p:val>
                                                <p:strVal val="#ppt_w"/>
                                              </p:val>
                                            </p:tav>
                                          </p:tavLst>
                                        </p:anim>
                                        <p:anim calcmode="lin" valueType="num">
                                          <p:cBhvr>
                                            <p:cTn id="64" dur="300" fill="hold"/>
                                            <p:tgtEl>
                                              <p:spTgt spid="7176"/>
                                            </p:tgtEl>
                                            <p:attrNameLst>
                                              <p:attrName>ppt_h</p:attrName>
                                            </p:attrNameLst>
                                          </p:cBhvr>
                                          <p:tavLst>
                                            <p:tav tm="0">
                                              <p:val>
                                                <p:fltVal val="0"/>
                                              </p:val>
                                            </p:tav>
                                            <p:tav tm="100000">
                                              <p:val>
                                                <p:strVal val="#ppt_h"/>
                                              </p:val>
                                            </p:tav>
                                          </p:tavLst>
                                        </p:anim>
                                        <p:animEffect transition="in" filter="fade">
                                          <p:cBhvr>
                                            <p:cTn id="65" dur="300"/>
                                            <p:tgtEl>
                                              <p:spTgt spid="7176"/>
                                            </p:tgtEl>
                                          </p:cBhvr>
                                        </p:animEffect>
                                      </p:childTnLst>
                                    </p:cTn>
                                  </p:par>
                                  <p:par>
                                    <p:cTn id="66" presetID="6" presetClass="emph" presetSubtype="0" autoRev="1" fill="hold" grpId="1" nodeType="withEffect">
                                      <p:stCondLst>
                                        <p:cond delay="700"/>
                                      </p:stCondLst>
                                      <p:childTnLst>
                                        <p:animScale>
                                          <p:cBhvr>
                                            <p:cTn id="67" dur="150" fill="hold"/>
                                            <p:tgtEl>
                                              <p:spTgt spid="7176"/>
                                            </p:tgtEl>
                                          </p:cBhvr>
                                          <p:by x="110000" y="110000"/>
                                        </p:animScale>
                                      </p:childTnLst>
                                    </p:cTn>
                                  </p:par>
                                  <p:par>
                                    <p:cTn id="68" presetID="53" presetClass="entr" presetSubtype="16" fill="hold" grpId="0" nodeType="withEffect">
                                      <p:stCondLst>
                                        <p:cond delay="500"/>
                                      </p:stCondLst>
                                      <p:childTnLst>
                                        <p:set>
                                          <p:cBhvr>
                                            <p:cTn id="69" dur="1" fill="hold">
                                              <p:stCondLst>
                                                <p:cond delay="0"/>
                                              </p:stCondLst>
                                            </p:cTn>
                                            <p:tgtEl>
                                              <p:spTgt spid="7180"/>
                                            </p:tgtEl>
                                            <p:attrNameLst>
                                              <p:attrName>style.visibility</p:attrName>
                                            </p:attrNameLst>
                                          </p:cBhvr>
                                          <p:to>
                                            <p:strVal val="visible"/>
                                          </p:to>
                                        </p:set>
                                        <p:anim calcmode="lin" valueType="num">
                                          <p:cBhvr>
                                            <p:cTn id="70" dur="300" fill="hold"/>
                                            <p:tgtEl>
                                              <p:spTgt spid="7180"/>
                                            </p:tgtEl>
                                            <p:attrNameLst>
                                              <p:attrName>ppt_w</p:attrName>
                                            </p:attrNameLst>
                                          </p:cBhvr>
                                          <p:tavLst>
                                            <p:tav tm="0">
                                              <p:val>
                                                <p:fltVal val="0"/>
                                              </p:val>
                                            </p:tav>
                                            <p:tav tm="100000">
                                              <p:val>
                                                <p:strVal val="#ppt_w"/>
                                              </p:val>
                                            </p:tav>
                                          </p:tavLst>
                                        </p:anim>
                                        <p:anim calcmode="lin" valueType="num">
                                          <p:cBhvr>
                                            <p:cTn id="71" dur="300" fill="hold"/>
                                            <p:tgtEl>
                                              <p:spTgt spid="7180"/>
                                            </p:tgtEl>
                                            <p:attrNameLst>
                                              <p:attrName>ppt_h</p:attrName>
                                            </p:attrNameLst>
                                          </p:cBhvr>
                                          <p:tavLst>
                                            <p:tav tm="0">
                                              <p:val>
                                                <p:fltVal val="0"/>
                                              </p:val>
                                            </p:tav>
                                            <p:tav tm="100000">
                                              <p:val>
                                                <p:strVal val="#ppt_h"/>
                                              </p:val>
                                            </p:tav>
                                          </p:tavLst>
                                        </p:anim>
                                        <p:animEffect transition="in" filter="fade">
                                          <p:cBhvr>
                                            <p:cTn id="72" dur="300"/>
                                            <p:tgtEl>
                                              <p:spTgt spid="7180"/>
                                            </p:tgtEl>
                                          </p:cBhvr>
                                        </p:animEffect>
                                      </p:childTnLst>
                                    </p:cTn>
                                  </p:par>
                                  <p:par>
                                    <p:cTn id="73" presetID="6" presetClass="emph" presetSubtype="0" autoRev="1" fill="hold" grpId="1" nodeType="withEffect">
                                      <p:stCondLst>
                                        <p:cond delay="800"/>
                                      </p:stCondLst>
                                      <p:childTnLst>
                                        <p:animScale>
                                          <p:cBhvr>
                                            <p:cTn id="74" dur="150" fill="hold"/>
                                            <p:tgtEl>
                                              <p:spTgt spid="7180"/>
                                            </p:tgtEl>
                                          </p:cBhvr>
                                          <p:by x="110000" y="110000"/>
                                        </p:animScale>
                                      </p:childTnLst>
                                    </p:cTn>
                                  </p:par>
                                  <p:par>
                                    <p:cTn id="75" presetID="53" presetClass="entr" presetSubtype="16" fill="hold" grpId="0" nodeType="withEffect">
                                      <p:stCondLst>
                                        <p:cond delay="800"/>
                                      </p:stCondLst>
                                      <p:childTnLst>
                                        <p:set>
                                          <p:cBhvr>
                                            <p:cTn id="76" dur="1" fill="hold">
                                              <p:stCondLst>
                                                <p:cond delay="0"/>
                                              </p:stCondLst>
                                            </p:cTn>
                                            <p:tgtEl>
                                              <p:spTgt spid="7172"/>
                                            </p:tgtEl>
                                            <p:attrNameLst>
                                              <p:attrName>style.visibility</p:attrName>
                                            </p:attrNameLst>
                                          </p:cBhvr>
                                          <p:to>
                                            <p:strVal val="visible"/>
                                          </p:to>
                                        </p:set>
                                        <p:anim calcmode="lin" valueType="num">
                                          <p:cBhvr>
                                            <p:cTn id="77" dur="300" fill="hold"/>
                                            <p:tgtEl>
                                              <p:spTgt spid="7172"/>
                                            </p:tgtEl>
                                            <p:attrNameLst>
                                              <p:attrName>ppt_w</p:attrName>
                                            </p:attrNameLst>
                                          </p:cBhvr>
                                          <p:tavLst>
                                            <p:tav tm="0">
                                              <p:val>
                                                <p:fltVal val="0"/>
                                              </p:val>
                                            </p:tav>
                                            <p:tav tm="100000">
                                              <p:val>
                                                <p:strVal val="#ppt_w"/>
                                              </p:val>
                                            </p:tav>
                                          </p:tavLst>
                                        </p:anim>
                                        <p:anim calcmode="lin" valueType="num">
                                          <p:cBhvr>
                                            <p:cTn id="78" dur="300" fill="hold"/>
                                            <p:tgtEl>
                                              <p:spTgt spid="7172"/>
                                            </p:tgtEl>
                                            <p:attrNameLst>
                                              <p:attrName>ppt_h</p:attrName>
                                            </p:attrNameLst>
                                          </p:cBhvr>
                                          <p:tavLst>
                                            <p:tav tm="0">
                                              <p:val>
                                                <p:fltVal val="0"/>
                                              </p:val>
                                            </p:tav>
                                            <p:tav tm="100000">
                                              <p:val>
                                                <p:strVal val="#ppt_h"/>
                                              </p:val>
                                            </p:tav>
                                          </p:tavLst>
                                        </p:anim>
                                        <p:animEffect transition="in" filter="fade">
                                          <p:cBhvr>
                                            <p:cTn id="79" dur="300"/>
                                            <p:tgtEl>
                                              <p:spTgt spid="7172"/>
                                            </p:tgtEl>
                                          </p:cBhvr>
                                        </p:animEffect>
                                      </p:childTnLst>
                                    </p:cTn>
                                  </p:par>
                                  <p:par>
                                    <p:cTn id="80" presetID="6" presetClass="emph" presetSubtype="0" autoRev="1" fill="hold" grpId="1" nodeType="withEffect">
                                      <p:stCondLst>
                                        <p:cond delay="1100"/>
                                      </p:stCondLst>
                                      <p:childTnLst>
                                        <p:animScale>
                                          <p:cBhvr>
                                            <p:cTn id="81" dur="150" fill="hold"/>
                                            <p:tgtEl>
                                              <p:spTgt spid="7172"/>
                                            </p:tgtEl>
                                          </p:cBhvr>
                                          <p:by x="110000" y="110000"/>
                                        </p:animScale>
                                      </p:childTnLst>
                                    </p:cTn>
                                  </p:par>
                                  <p:par>
                                    <p:cTn id="82" presetID="53" presetClass="entr" presetSubtype="16" fill="hold" grpId="0" nodeType="withEffect">
                                      <p:stCondLst>
                                        <p:cond delay="900"/>
                                      </p:stCondLst>
                                      <p:childTnLst>
                                        <p:set>
                                          <p:cBhvr>
                                            <p:cTn id="83" dur="1" fill="hold">
                                              <p:stCondLst>
                                                <p:cond delay="0"/>
                                              </p:stCondLst>
                                            </p:cTn>
                                            <p:tgtEl>
                                              <p:spTgt spid="7184"/>
                                            </p:tgtEl>
                                            <p:attrNameLst>
                                              <p:attrName>style.visibility</p:attrName>
                                            </p:attrNameLst>
                                          </p:cBhvr>
                                          <p:to>
                                            <p:strVal val="visible"/>
                                          </p:to>
                                        </p:set>
                                        <p:anim calcmode="lin" valueType="num">
                                          <p:cBhvr>
                                            <p:cTn id="84" dur="300" fill="hold"/>
                                            <p:tgtEl>
                                              <p:spTgt spid="7184"/>
                                            </p:tgtEl>
                                            <p:attrNameLst>
                                              <p:attrName>ppt_w</p:attrName>
                                            </p:attrNameLst>
                                          </p:cBhvr>
                                          <p:tavLst>
                                            <p:tav tm="0">
                                              <p:val>
                                                <p:fltVal val="0"/>
                                              </p:val>
                                            </p:tav>
                                            <p:tav tm="100000">
                                              <p:val>
                                                <p:strVal val="#ppt_w"/>
                                              </p:val>
                                            </p:tav>
                                          </p:tavLst>
                                        </p:anim>
                                        <p:anim calcmode="lin" valueType="num">
                                          <p:cBhvr>
                                            <p:cTn id="85" dur="300" fill="hold"/>
                                            <p:tgtEl>
                                              <p:spTgt spid="7184"/>
                                            </p:tgtEl>
                                            <p:attrNameLst>
                                              <p:attrName>ppt_h</p:attrName>
                                            </p:attrNameLst>
                                          </p:cBhvr>
                                          <p:tavLst>
                                            <p:tav tm="0">
                                              <p:val>
                                                <p:fltVal val="0"/>
                                              </p:val>
                                            </p:tav>
                                            <p:tav tm="100000">
                                              <p:val>
                                                <p:strVal val="#ppt_h"/>
                                              </p:val>
                                            </p:tav>
                                          </p:tavLst>
                                        </p:anim>
                                        <p:animEffect transition="in" filter="fade">
                                          <p:cBhvr>
                                            <p:cTn id="86" dur="300"/>
                                            <p:tgtEl>
                                              <p:spTgt spid="7184"/>
                                            </p:tgtEl>
                                          </p:cBhvr>
                                        </p:animEffect>
                                      </p:childTnLst>
                                    </p:cTn>
                                  </p:par>
                                  <p:par>
                                    <p:cTn id="87" presetID="6" presetClass="emph" presetSubtype="0" autoRev="1" fill="hold" grpId="1" nodeType="withEffect">
                                      <p:stCondLst>
                                        <p:cond delay="1200"/>
                                      </p:stCondLst>
                                      <p:childTnLst>
                                        <p:animScale>
                                          <p:cBhvr>
                                            <p:cTn id="88" dur="150" fill="hold"/>
                                            <p:tgtEl>
                                              <p:spTgt spid="7184"/>
                                            </p:tgtEl>
                                          </p:cBhvr>
                                          <p:by x="110000" y="110000"/>
                                        </p:animScale>
                                      </p:childTnLst>
                                    </p:cTn>
                                  </p:par>
                                  <p:par>
                                    <p:cTn id="89" presetID="53" presetClass="entr" presetSubtype="16" fill="hold" grpId="0" nodeType="withEffect">
                                      <p:stCondLst>
                                        <p:cond delay="600"/>
                                      </p:stCondLst>
                                      <p:childTnLst>
                                        <p:set>
                                          <p:cBhvr>
                                            <p:cTn id="90" dur="1" fill="hold">
                                              <p:stCondLst>
                                                <p:cond delay="0"/>
                                              </p:stCondLst>
                                            </p:cTn>
                                            <p:tgtEl>
                                              <p:spTgt spid="7177"/>
                                            </p:tgtEl>
                                            <p:attrNameLst>
                                              <p:attrName>style.visibility</p:attrName>
                                            </p:attrNameLst>
                                          </p:cBhvr>
                                          <p:to>
                                            <p:strVal val="visible"/>
                                          </p:to>
                                        </p:set>
                                        <p:anim calcmode="lin" valueType="num">
                                          <p:cBhvr>
                                            <p:cTn id="91" dur="300" fill="hold"/>
                                            <p:tgtEl>
                                              <p:spTgt spid="7177"/>
                                            </p:tgtEl>
                                            <p:attrNameLst>
                                              <p:attrName>ppt_w</p:attrName>
                                            </p:attrNameLst>
                                          </p:cBhvr>
                                          <p:tavLst>
                                            <p:tav tm="0">
                                              <p:val>
                                                <p:fltVal val="0"/>
                                              </p:val>
                                            </p:tav>
                                            <p:tav tm="100000">
                                              <p:val>
                                                <p:strVal val="#ppt_w"/>
                                              </p:val>
                                            </p:tav>
                                          </p:tavLst>
                                        </p:anim>
                                        <p:anim calcmode="lin" valueType="num">
                                          <p:cBhvr>
                                            <p:cTn id="92" dur="300" fill="hold"/>
                                            <p:tgtEl>
                                              <p:spTgt spid="7177"/>
                                            </p:tgtEl>
                                            <p:attrNameLst>
                                              <p:attrName>ppt_h</p:attrName>
                                            </p:attrNameLst>
                                          </p:cBhvr>
                                          <p:tavLst>
                                            <p:tav tm="0">
                                              <p:val>
                                                <p:fltVal val="0"/>
                                              </p:val>
                                            </p:tav>
                                            <p:tav tm="100000">
                                              <p:val>
                                                <p:strVal val="#ppt_h"/>
                                              </p:val>
                                            </p:tav>
                                          </p:tavLst>
                                        </p:anim>
                                        <p:animEffect transition="in" filter="fade">
                                          <p:cBhvr>
                                            <p:cTn id="93" dur="300"/>
                                            <p:tgtEl>
                                              <p:spTgt spid="7177"/>
                                            </p:tgtEl>
                                          </p:cBhvr>
                                        </p:animEffect>
                                      </p:childTnLst>
                                    </p:cTn>
                                  </p:par>
                                  <p:par>
                                    <p:cTn id="94" presetID="6" presetClass="emph" presetSubtype="0" autoRev="1" fill="hold" grpId="1" nodeType="withEffect">
                                      <p:stCondLst>
                                        <p:cond delay="900"/>
                                      </p:stCondLst>
                                      <p:childTnLst>
                                        <p:animScale>
                                          <p:cBhvr>
                                            <p:cTn id="95" dur="150" fill="hold"/>
                                            <p:tgtEl>
                                              <p:spTgt spid="7177"/>
                                            </p:tgtEl>
                                          </p:cBhvr>
                                          <p:by x="110000" y="110000"/>
                                        </p:animScale>
                                      </p:childTnLst>
                                    </p:cTn>
                                  </p:par>
                                  <p:par>
                                    <p:cTn id="96" presetID="53" presetClass="entr" presetSubtype="16" fill="hold" grpId="0" nodeType="withEffect">
                                      <p:stCondLst>
                                        <p:cond delay="700"/>
                                      </p:stCondLst>
                                      <p:childTnLst>
                                        <p:set>
                                          <p:cBhvr>
                                            <p:cTn id="97" dur="1" fill="hold">
                                              <p:stCondLst>
                                                <p:cond delay="0"/>
                                              </p:stCondLst>
                                            </p:cTn>
                                            <p:tgtEl>
                                              <p:spTgt spid="7181"/>
                                            </p:tgtEl>
                                            <p:attrNameLst>
                                              <p:attrName>style.visibility</p:attrName>
                                            </p:attrNameLst>
                                          </p:cBhvr>
                                          <p:to>
                                            <p:strVal val="visible"/>
                                          </p:to>
                                        </p:set>
                                        <p:anim calcmode="lin" valueType="num">
                                          <p:cBhvr>
                                            <p:cTn id="98" dur="300" fill="hold"/>
                                            <p:tgtEl>
                                              <p:spTgt spid="7181"/>
                                            </p:tgtEl>
                                            <p:attrNameLst>
                                              <p:attrName>ppt_w</p:attrName>
                                            </p:attrNameLst>
                                          </p:cBhvr>
                                          <p:tavLst>
                                            <p:tav tm="0">
                                              <p:val>
                                                <p:fltVal val="0"/>
                                              </p:val>
                                            </p:tav>
                                            <p:tav tm="100000">
                                              <p:val>
                                                <p:strVal val="#ppt_w"/>
                                              </p:val>
                                            </p:tav>
                                          </p:tavLst>
                                        </p:anim>
                                        <p:anim calcmode="lin" valueType="num">
                                          <p:cBhvr>
                                            <p:cTn id="99" dur="300" fill="hold"/>
                                            <p:tgtEl>
                                              <p:spTgt spid="7181"/>
                                            </p:tgtEl>
                                            <p:attrNameLst>
                                              <p:attrName>ppt_h</p:attrName>
                                            </p:attrNameLst>
                                          </p:cBhvr>
                                          <p:tavLst>
                                            <p:tav tm="0">
                                              <p:val>
                                                <p:fltVal val="0"/>
                                              </p:val>
                                            </p:tav>
                                            <p:tav tm="100000">
                                              <p:val>
                                                <p:strVal val="#ppt_h"/>
                                              </p:val>
                                            </p:tav>
                                          </p:tavLst>
                                        </p:anim>
                                        <p:animEffect transition="in" filter="fade">
                                          <p:cBhvr>
                                            <p:cTn id="100" dur="300"/>
                                            <p:tgtEl>
                                              <p:spTgt spid="7181"/>
                                            </p:tgtEl>
                                          </p:cBhvr>
                                        </p:animEffect>
                                      </p:childTnLst>
                                    </p:cTn>
                                  </p:par>
                                  <p:par>
                                    <p:cTn id="101" presetID="6" presetClass="emph" presetSubtype="0" autoRev="1" fill="hold" grpId="1" nodeType="withEffect">
                                      <p:stCondLst>
                                        <p:cond delay="1000"/>
                                      </p:stCondLst>
                                      <p:childTnLst>
                                        <p:animScale>
                                          <p:cBhvr>
                                            <p:cTn id="102" dur="150" fill="hold"/>
                                            <p:tgtEl>
                                              <p:spTgt spid="7181"/>
                                            </p:tgtEl>
                                          </p:cBhvr>
                                          <p:by x="110000" y="110000"/>
                                        </p:animScale>
                                      </p:childTnLst>
                                    </p:cTn>
                                  </p:par>
                                  <p:par>
                                    <p:cTn id="103" presetID="53" presetClass="entr" presetSubtype="16" fill="hold" grpId="0" nodeType="withEffect">
                                      <p:stCondLst>
                                        <p:cond delay="1000"/>
                                      </p:stCondLst>
                                      <p:childTnLst>
                                        <p:set>
                                          <p:cBhvr>
                                            <p:cTn id="104" dur="1" fill="hold">
                                              <p:stCondLst>
                                                <p:cond delay="0"/>
                                              </p:stCondLst>
                                            </p:cTn>
                                            <p:tgtEl>
                                              <p:spTgt spid="7173"/>
                                            </p:tgtEl>
                                            <p:attrNameLst>
                                              <p:attrName>style.visibility</p:attrName>
                                            </p:attrNameLst>
                                          </p:cBhvr>
                                          <p:to>
                                            <p:strVal val="visible"/>
                                          </p:to>
                                        </p:set>
                                        <p:anim calcmode="lin" valueType="num">
                                          <p:cBhvr>
                                            <p:cTn id="105" dur="300" fill="hold"/>
                                            <p:tgtEl>
                                              <p:spTgt spid="7173"/>
                                            </p:tgtEl>
                                            <p:attrNameLst>
                                              <p:attrName>ppt_w</p:attrName>
                                            </p:attrNameLst>
                                          </p:cBhvr>
                                          <p:tavLst>
                                            <p:tav tm="0">
                                              <p:val>
                                                <p:fltVal val="0"/>
                                              </p:val>
                                            </p:tav>
                                            <p:tav tm="100000">
                                              <p:val>
                                                <p:strVal val="#ppt_w"/>
                                              </p:val>
                                            </p:tav>
                                          </p:tavLst>
                                        </p:anim>
                                        <p:anim calcmode="lin" valueType="num">
                                          <p:cBhvr>
                                            <p:cTn id="106" dur="300" fill="hold"/>
                                            <p:tgtEl>
                                              <p:spTgt spid="7173"/>
                                            </p:tgtEl>
                                            <p:attrNameLst>
                                              <p:attrName>ppt_h</p:attrName>
                                            </p:attrNameLst>
                                          </p:cBhvr>
                                          <p:tavLst>
                                            <p:tav tm="0">
                                              <p:val>
                                                <p:fltVal val="0"/>
                                              </p:val>
                                            </p:tav>
                                            <p:tav tm="100000">
                                              <p:val>
                                                <p:strVal val="#ppt_h"/>
                                              </p:val>
                                            </p:tav>
                                          </p:tavLst>
                                        </p:anim>
                                        <p:animEffect transition="in" filter="fade">
                                          <p:cBhvr>
                                            <p:cTn id="107" dur="300"/>
                                            <p:tgtEl>
                                              <p:spTgt spid="7173"/>
                                            </p:tgtEl>
                                          </p:cBhvr>
                                        </p:animEffect>
                                      </p:childTnLst>
                                    </p:cTn>
                                  </p:par>
                                  <p:par>
                                    <p:cTn id="108" presetID="6" presetClass="emph" presetSubtype="0" autoRev="1" fill="hold" grpId="1" nodeType="withEffect">
                                      <p:stCondLst>
                                        <p:cond delay="1300"/>
                                      </p:stCondLst>
                                      <p:childTnLst>
                                        <p:animScale>
                                          <p:cBhvr>
                                            <p:cTn id="109" dur="150" fill="hold"/>
                                            <p:tgtEl>
                                              <p:spTgt spid="7173"/>
                                            </p:tgtEl>
                                          </p:cBhvr>
                                          <p:by x="110000" y="110000"/>
                                        </p:animScale>
                                      </p:childTnLst>
                                    </p:cTn>
                                  </p:par>
                                  <p:par>
                                    <p:cTn id="110" presetID="53" presetClass="entr" presetSubtype="16" fill="hold" grpId="0" nodeType="withEffect">
                                      <p:stCondLst>
                                        <p:cond delay="1100"/>
                                      </p:stCondLst>
                                      <p:childTnLst>
                                        <p:set>
                                          <p:cBhvr>
                                            <p:cTn id="111" dur="1" fill="hold">
                                              <p:stCondLst>
                                                <p:cond delay="0"/>
                                              </p:stCondLst>
                                            </p:cTn>
                                            <p:tgtEl>
                                              <p:spTgt spid="7185"/>
                                            </p:tgtEl>
                                            <p:attrNameLst>
                                              <p:attrName>style.visibility</p:attrName>
                                            </p:attrNameLst>
                                          </p:cBhvr>
                                          <p:to>
                                            <p:strVal val="visible"/>
                                          </p:to>
                                        </p:set>
                                        <p:anim calcmode="lin" valueType="num">
                                          <p:cBhvr>
                                            <p:cTn id="112" dur="300" fill="hold"/>
                                            <p:tgtEl>
                                              <p:spTgt spid="7185"/>
                                            </p:tgtEl>
                                            <p:attrNameLst>
                                              <p:attrName>ppt_w</p:attrName>
                                            </p:attrNameLst>
                                          </p:cBhvr>
                                          <p:tavLst>
                                            <p:tav tm="0">
                                              <p:val>
                                                <p:fltVal val="0"/>
                                              </p:val>
                                            </p:tav>
                                            <p:tav tm="100000">
                                              <p:val>
                                                <p:strVal val="#ppt_w"/>
                                              </p:val>
                                            </p:tav>
                                          </p:tavLst>
                                        </p:anim>
                                        <p:anim calcmode="lin" valueType="num">
                                          <p:cBhvr>
                                            <p:cTn id="113" dur="300" fill="hold"/>
                                            <p:tgtEl>
                                              <p:spTgt spid="7185"/>
                                            </p:tgtEl>
                                            <p:attrNameLst>
                                              <p:attrName>ppt_h</p:attrName>
                                            </p:attrNameLst>
                                          </p:cBhvr>
                                          <p:tavLst>
                                            <p:tav tm="0">
                                              <p:val>
                                                <p:fltVal val="0"/>
                                              </p:val>
                                            </p:tav>
                                            <p:tav tm="100000">
                                              <p:val>
                                                <p:strVal val="#ppt_h"/>
                                              </p:val>
                                            </p:tav>
                                          </p:tavLst>
                                        </p:anim>
                                        <p:animEffect transition="in" filter="fade">
                                          <p:cBhvr>
                                            <p:cTn id="114" dur="300"/>
                                            <p:tgtEl>
                                              <p:spTgt spid="7185"/>
                                            </p:tgtEl>
                                          </p:cBhvr>
                                        </p:animEffect>
                                      </p:childTnLst>
                                    </p:cTn>
                                  </p:par>
                                  <p:par>
                                    <p:cTn id="115" presetID="6" presetClass="emph" presetSubtype="0" autoRev="1" fill="hold" grpId="1" nodeType="withEffect">
                                      <p:stCondLst>
                                        <p:cond delay="1400"/>
                                      </p:stCondLst>
                                      <p:childTnLst>
                                        <p:animScale>
                                          <p:cBhvr>
                                            <p:cTn id="116" dur="150" fill="hold"/>
                                            <p:tgtEl>
                                              <p:spTgt spid="7185"/>
                                            </p:tgtEl>
                                          </p:cBhvr>
                                          <p:by x="110000" y="110000"/>
                                        </p:animScale>
                                      </p:childTnLst>
                                    </p:cTn>
                                  </p:par>
                                  <p:par>
                                    <p:cTn id="117" presetID="16" presetClass="entr" presetSubtype="42" fill="hold" grpId="0" nodeType="withEffect">
                                      <p:stCondLst>
                                        <p:cond delay="1400"/>
                                      </p:stCondLst>
                                      <p:childTnLst>
                                        <p:set>
                                          <p:cBhvr>
                                            <p:cTn id="118" dur="1" fill="hold">
                                              <p:stCondLst>
                                                <p:cond delay="0"/>
                                              </p:stCondLst>
                                            </p:cTn>
                                            <p:tgtEl>
                                              <p:spTgt spid="7209"/>
                                            </p:tgtEl>
                                            <p:attrNameLst>
                                              <p:attrName>style.visibility</p:attrName>
                                            </p:attrNameLst>
                                          </p:cBhvr>
                                          <p:to>
                                            <p:strVal val="visible"/>
                                          </p:to>
                                        </p:set>
                                        <p:animEffect transition="in" filter="barn(outHorizontal)">
                                          <p:cBhvr>
                                            <p:cTn id="119" dur="500"/>
                                            <p:tgtEl>
                                              <p:spTgt spid="7209"/>
                                            </p:tgtEl>
                                          </p:cBhvr>
                                        </p:animEffect>
                                      </p:childTnLst>
                                    </p:cTn>
                                  </p:par>
                                  <p:par>
                                    <p:cTn id="120" presetID="2" presetClass="entr" presetSubtype="2" fill="hold" nodeType="withEffect" p14:presetBounceEnd="60000">
                                      <p:stCondLst>
                                        <p:cond delay="1700"/>
                                      </p:stCondLst>
                                      <p:childTnLst>
                                        <p:set>
                                          <p:cBhvr>
                                            <p:cTn id="121" dur="1" fill="hold">
                                              <p:stCondLst>
                                                <p:cond delay="0"/>
                                              </p:stCondLst>
                                            </p:cTn>
                                            <p:tgtEl>
                                              <p:spTgt spid="7191"/>
                                            </p:tgtEl>
                                            <p:attrNameLst>
                                              <p:attrName>style.visibility</p:attrName>
                                            </p:attrNameLst>
                                          </p:cBhvr>
                                          <p:to>
                                            <p:strVal val="visible"/>
                                          </p:to>
                                        </p:set>
                                        <p:anim calcmode="lin" valueType="num" p14:bounceEnd="60000">
                                          <p:cBhvr additive="base">
                                            <p:cTn id="122" dur="750" fill="hold"/>
                                            <p:tgtEl>
                                              <p:spTgt spid="7191"/>
                                            </p:tgtEl>
                                            <p:attrNameLst>
                                              <p:attrName>ppt_x</p:attrName>
                                            </p:attrNameLst>
                                          </p:cBhvr>
                                          <p:tavLst>
                                            <p:tav tm="0">
                                              <p:val>
                                                <p:strVal val="1+#ppt_w/2"/>
                                              </p:val>
                                            </p:tav>
                                            <p:tav tm="100000">
                                              <p:val>
                                                <p:strVal val="#ppt_x"/>
                                              </p:val>
                                            </p:tav>
                                          </p:tavLst>
                                        </p:anim>
                                        <p:anim calcmode="lin" valueType="num" p14:bounceEnd="60000">
                                          <p:cBhvr additive="base">
                                            <p:cTn id="123" dur="750" fill="hold"/>
                                            <p:tgtEl>
                                              <p:spTgt spid="7191"/>
                                            </p:tgtEl>
                                            <p:attrNameLst>
                                              <p:attrName>ppt_y</p:attrName>
                                            </p:attrNameLst>
                                          </p:cBhvr>
                                          <p:tavLst>
                                            <p:tav tm="0">
                                              <p:val>
                                                <p:strVal val="#ppt_y"/>
                                              </p:val>
                                            </p:tav>
                                            <p:tav tm="100000">
                                              <p:val>
                                                <p:strVal val="#ppt_y"/>
                                              </p:val>
                                            </p:tav>
                                          </p:tavLst>
                                        </p:anim>
                                      </p:childTnLst>
                                    </p:cTn>
                                  </p:par>
                                  <p:par>
                                    <p:cTn id="124" presetID="2" presetClass="entr" presetSubtype="2" fill="hold" grpId="0" nodeType="withEffect" p14:presetBounceEnd="60000">
                                      <p:stCondLst>
                                        <p:cond delay="1700"/>
                                      </p:stCondLst>
                                      <p:childTnLst>
                                        <p:set>
                                          <p:cBhvr>
                                            <p:cTn id="125" dur="1" fill="hold">
                                              <p:stCondLst>
                                                <p:cond delay="0"/>
                                              </p:stCondLst>
                                            </p:cTn>
                                            <p:tgtEl>
                                              <p:spTgt spid="7200"/>
                                            </p:tgtEl>
                                            <p:attrNameLst>
                                              <p:attrName>style.visibility</p:attrName>
                                            </p:attrNameLst>
                                          </p:cBhvr>
                                          <p:to>
                                            <p:strVal val="visible"/>
                                          </p:to>
                                        </p:set>
                                        <p:anim calcmode="lin" valueType="num" p14:bounceEnd="60000">
                                          <p:cBhvr additive="base">
                                            <p:cTn id="126" dur="750" fill="hold"/>
                                            <p:tgtEl>
                                              <p:spTgt spid="7200"/>
                                            </p:tgtEl>
                                            <p:attrNameLst>
                                              <p:attrName>ppt_x</p:attrName>
                                            </p:attrNameLst>
                                          </p:cBhvr>
                                          <p:tavLst>
                                            <p:tav tm="0">
                                              <p:val>
                                                <p:strVal val="1+#ppt_w/2"/>
                                              </p:val>
                                            </p:tav>
                                            <p:tav tm="100000">
                                              <p:val>
                                                <p:strVal val="#ppt_x"/>
                                              </p:val>
                                            </p:tav>
                                          </p:tavLst>
                                        </p:anim>
                                        <p:anim calcmode="lin" valueType="num" p14:bounceEnd="60000">
                                          <p:cBhvr additive="base">
                                            <p:cTn id="127" dur="750" fill="hold"/>
                                            <p:tgtEl>
                                              <p:spTgt spid="7200"/>
                                            </p:tgtEl>
                                            <p:attrNameLst>
                                              <p:attrName>ppt_y</p:attrName>
                                            </p:attrNameLst>
                                          </p:cBhvr>
                                          <p:tavLst>
                                            <p:tav tm="0">
                                              <p:val>
                                                <p:strVal val="#ppt_y"/>
                                              </p:val>
                                            </p:tav>
                                            <p:tav tm="100000">
                                              <p:val>
                                                <p:strVal val="#ppt_y"/>
                                              </p:val>
                                            </p:tav>
                                          </p:tavLst>
                                        </p:anim>
                                      </p:childTnLst>
                                    </p:cTn>
                                  </p:par>
                                  <p:par>
                                    <p:cTn id="128" presetID="2" presetClass="entr" presetSubtype="2" fill="hold" nodeType="withEffect" p14:presetBounceEnd="60000">
                                      <p:stCondLst>
                                        <p:cond delay="1800"/>
                                      </p:stCondLst>
                                      <p:childTnLst>
                                        <p:set>
                                          <p:cBhvr>
                                            <p:cTn id="129" dur="1" fill="hold">
                                              <p:stCondLst>
                                                <p:cond delay="0"/>
                                              </p:stCondLst>
                                            </p:cTn>
                                            <p:tgtEl>
                                              <p:spTgt spid="7197"/>
                                            </p:tgtEl>
                                            <p:attrNameLst>
                                              <p:attrName>style.visibility</p:attrName>
                                            </p:attrNameLst>
                                          </p:cBhvr>
                                          <p:to>
                                            <p:strVal val="visible"/>
                                          </p:to>
                                        </p:set>
                                        <p:anim calcmode="lin" valueType="num" p14:bounceEnd="60000">
                                          <p:cBhvr additive="base">
                                            <p:cTn id="130" dur="750" fill="hold"/>
                                            <p:tgtEl>
                                              <p:spTgt spid="7197"/>
                                            </p:tgtEl>
                                            <p:attrNameLst>
                                              <p:attrName>ppt_x</p:attrName>
                                            </p:attrNameLst>
                                          </p:cBhvr>
                                          <p:tavLst>
                                            <p:tav tm="0">
                                              <p:val>
                                                <p:strVal val="1+#ppt_w/2"/>
                                              </p:val>
                                            </p:tav>
                                            <p:tav tm="100000">
                                              <p:val>
                                                <p:strVal val="#ppt_x"/>
                                              </p:val>
                                            </p:tav>
                                          </p:tavLst>
                                        </p:anim>
                                        <p:anim calcmode="lin" valueType="num" p14:bounceEnd="60000">
                                          <p:cBhvr additive="base">
                                            <p:cTn id="131" dur="750" fill="hold"/>
                                            <p:tgtEl>
                                              <p:spTgt spid="7197"/>
                                            </p:tgtEl>
                                            <p:attrNameLst>
                                              <p:attrName>ppt_y</p:attrName>
                                            </p:attrNameLst>
                                          </p:cBhvr>
                                          <p:tavLst>
                                            <p:tav tm="0">
                                              <p:val>
                                                <p:strVal val="#ppt_y"/>
                                              </p:val>
                                            </p:tav>
                                            <p:tav tm="100000">
                                              <p:val>
                                                <p:strVal val="#ppt_y"/>
                                              </p:val>
                                            </p:tav>
                                          </p:tavLst>
                                        </p:anim>
                                      </p:childTnLst>
                                    </p:cTn>
                                  </p:par>
                                  <p:par>
                                    <p:cTn id="132" presetID="2" presetClass="entr" presetSubtype="2" fill="hold" grpId="0" nodeType="withEffect" p14:presetBounceEnd="60000">
                                      <p:stCondLst>
                                        <p:cond delay="1800"/>
                                      </p:stCondLst>
                                      <p:childTnLst>
                                        <p:set>
                                          <p:cBhvr>
                                            <p:cTn id="133" dur="1" fill="hold">
                                              <p:stCondLst>
                                                <p:cond delay="0"/>
                                              </p:stCondLst>
                                            </p:cTn>
                                            <p:tgtEl>
                                              <p:spTgt spid="7201"/>
                                            </p:tgtEl>
                                            <p:attrNameLst>
                                              <p:attrName>style.visibility</p:attrName>
                                            </p:attrNameLst>
                                          </p:cBhvr>
                                          <p:to>
                                            <p:strVal val="visible"/>
                                          </p:to>
                                        </p:set>
                                        <p:anim calcmode="lin" valueType="num" p14:bounceEnd="60000">
                                          <p:cBhvr additive="base">
                                            <p:cTn id="134" dur="750" fill="hold"/>
                                            <p:tgtEl>
                                              <p:spTgt spid="7201"/>
                                            </p:tgtEl>
                                            <p:attrNameLst>
                                              <p:attrName>ppt_x</p:attrName>
                                            </p:attrNameLst>
                                          </p:cBhvr>
                                          <p:tavLst>
                                            <p:tav tm="0">
                                              <p:val>
                                                <p:strVal val="1+#ppt_w/2"/>
                                              </p:val>
                                            </p:tav>
                                            <p:tav tm="100000">
                                              <p:val>
                                                <p:strVal val="#ppt_x"/>
                                              </p:val>
                                            </p:tav>
                                          </p:tavLst>
                                        </p:anim>
                                        <p:anim calcmode="lin" valueType="num" p14:bounceEnd="60000">
                                          <p:cBhvr additive="base">
                                            <p:cTn id="135" dur="750" fill="hold"/>
                                            <p:tgtEl>
                                              <p:spTgt spid="7201"/>
                                            </p:tgtEl>
                                            <p:attrNameLst>
                                              <p:attrName>ppt_y</p:attrName>
                                            </p:attrNameLst>
                                          </p:cBhvr>
                                          <p:tavLst>
                                            <p:tav tm="0">
                                              <p:val>
                                                <p:strVal val="#ppt_y"/>
                                              </p:val>
                                            </p:tav>
                                            <p:tav tm="100000">
                                              <p:val>
                                                <p:strVal val="#ppt_y"/>
                                              </p:val>
                                            </p:tav>
                                          </p:tavLst>
                                        </p:anim>
                                      </p:childTnLst>
                                    </p:cTn>
                                  </p:par>
                                  <p:par>
                                    <p:cTn id="136" presetID="2" presetClass="entr" presetSubtype="2" fill="hold" nodeType="withEffect" p14:presetBounceEnd="60000">
                                      <p:stCondLst>
                                        <p:cond delay="1900"/>
                                      </p:stCondLst>
                                      <p:childTnLst>
                                        <p:set>
                                          <p:cBhvr>
                                            <p:cTn id="137" dur="1" fill="hold">
                                              <p:stCondLst>
                                                <p:cond delay="0"/>
                                              </p:stCondLst>
                                            </p:cTn>
                                            <p:tgtEl>
                                              <p:spTgt spid="7194"/>
                                            </p:tgtEl>
                                            <p:attrNameLst>
                                              <p:attrName>style.visibility</p:attrName>
                                            </p:attrNameLst>
                                          </p:cBhvr>
                                          <p:to>
                                            <p:strVal val="visible"/>
                                          </p:to>
                                        </p:set>
                                        <p:anim calcmode="lin" valueType="num" p14:bounceEnd="60000">
                                          <p:cBhvr additive="base">
                                            <p:cTn id="138" dur="750" fill="hold"/>
                                            <p:tgtEl>
                                              <p:spTgt spid="7194"/>
                                            </p:tgtEl>
                                            <p:attrNameLst>
                                              <p:attrName>ppt_x</p:attrName>
                                            </p:attrNameLst>
                                          </p:cBhvr>
                                          <p:tavLst>
                                            <p:tav tm="0">
                                              <p:val>
                                                <p:strVal val="1+#ppt_w/2"/>
                                              </p:val>
                                            </p:tav>
                                            <p:tav tm="100000">
                                              <p:val>
                                                <p:strVal val="#ppt_x"/>
                                              </p:val>
                                            </p:tav>
                                          </p:tavLst>
                                        </p:anim>
                                        <p:anim calcmode="lin" valueType="num" p14:bounceEnd="60000">
                                          <p:cBhvr additive="base">
                                            <p:cTn id="139" dur="750" fill="hold"/>
                                            <p:tgtEl>
                                              <p:spTgt spid="7194"/>
                                            </p:tgtEl>
                                            <p:attrNameLst>
                                              <p:attrName>ppt_y</p:attrName>
                                            </p:attrNameLst>
                                          </p:cBhvr>
                                          <p:tavLst>
                                            <p:tav tm="0">
                                              <p:val>
                                                <p:strVal val="#ppt_y"/>
                                              </p:val>
                                            </p:tav>
                                            <p:tav tm="100000">
                                              <p:val>
                                                <p:strVal val="#ppt_y"/>
                                              </p:val>
                                            </p:tav>
                                          </p:tavLst>
                                        </p:anim>
                                      </p:childTnLst>
                                    </p:cTn>
                                  </p:par>
                                  <p:par>
                                    <p:cTn id="140" presetID="2" presetClass="entr" presetSubtype="2" fill="hold" grpId="0" nodeType="withEffect" p14:presetBounceEnd="60000">
                                      <p:stCondLst>
                                        <p:cond delay="1900"/>
                                      </p:stCondLst>
                                      <p:childTnLst>
                                        <p:set>
                                          <p:cBhvr>
                                            <p:cTn id="141" dur="1" fill="hold">
                                              <p:stCondLst>
                                                <p:cond delay="0"/>
                                              </p:stCondLst>
                                            </p:cTn>
                                            <p:tgtEl>
                                              <p:spTgt spid="7202"/>
                                            </p:tgtEl>
                                            <p:attrNameLst>
                                              <p:attrName>style.visibility</p:attrName>
                                            </p:attrNameLst>
                                          </p:cBhvr>
                                          <p:to>
                                            <p:strVal val="visible"/>
                                          </p:to>
                                        </p:set>
                                        <p:anim calcmode="lin" valueType="num" p14:bounceEnd="60000">
                                          <p:cBhvr additive="base">
                                            <p:cTn id="142" dur="750" fill="hold"/>
                                            <p:tgtEl>
                                              <p:spTgt spid="7202"/>
                                            </p:tgtEl>
                                            <p:attrNameLst>
                                              <p:attrName>ppt_x</p:attrName>
                                            </p:attrNameLst>
                                          </p:cBhvr>
                                          <p:tavLst>
                                            <p:tav tm="0">
                                              <p:val>
                                                <p:strVal val="1+#ppt_w/2"/>
                                              </p:val>
                                            </p:tav>
                                            <p:tav tm="100000">
                                              <p:val>
                                                <p:strVal val="#ppt_x"/>
                                              </p:val>
                                            </p:tav>
                                          </p:tavLst>
                                        </p:anim>
                                        <p:anim calcmode="lin" valueType="num" p14:bounceEnd="60000">
                                          <p:cBhvr additive="base">
                                            <p:cTn id="143" dur="750" fill="hold"/>
                                            <p:tgtEl>
                                              <p:spTgt spid="7202"/>
                                            </p:tgtEl>
                                            <p:attrNameLst>
                                              <p:attrName>ppt_y</p:attrName>
                                            </p:attrNameLst>
                                          </p:cBhvr>
                                          <p:tavLst>
                                            <p:tav tm="0">
                                              <p:val>
                                                <p:strVal val="#ppt_y"/>
                                              </p:val>
                                            </p:tav>
                                            <p:tav tm="100000">
                                              <p:val>
                                                <p:strVal val="#ppt_y"/>
                                              </p:val>
                                            </p:tav>
                                          </p:tavLst>
                                        </p:anim>
                                      </p:childTnLst>
                                    </p:cTn>
                                  </p:par>
                                  <p:par>
                                    <p:cTn id="144" presetID="2" presetClass="entr" presetSubtype="2" fill="hold" nodeType="withEffect" p14:presetBounceEnd="60000">
                                      <p:stCondLst>
                                        <p:cond delay="2000"/>
                                      </p:stCondLst>
                                      <p:childTnLst>
                                        <p:set>
                                          <p:cBhvr>
                                            <p:cTn id="145" dur="1" fill="hold">
                                              <p:stCondLst>
                                                <p:cond delay="0"/>
                                              </p:stCondLst>
                                            </p:cTn>
                                            <p:tgtEl>
                                              <p:spTgt spid="7186"/>
                                            </p:tgtEl>
                                            <p:attrNameLst>
                                              <p:attrName>style.visibility</p:attrName>
                                            </p:attrNameLst>
                                          </p:cBhvr>
                                          <p:to>
                                            <p:strVal val="visible"/>
                                          </p:to>
                                        </p:set>
                                        <p:anim calcmode="lin" valueType="num" p14:bounceEnd="60000">
                                          <p:cBhvr additive="base">
                                            <p:cTn id="146" dur="750" fill="hold"/>
                                            <p:tgtEl>
                                              <p:spTgt spid="7186"/>
                                            </p:tgtEl>
                                            <p:attrNameLst>
                                              <p:attrName>ppt_x</p:attrName>
                                            </p:attrNameLst>
                                          </p:cBhvr>
                                          <p:tavLst>
                                            <p:tav tm="0">
                                              <p:val>
                                                <p:strVal val="1+#ppt_w/2"/>
                                              </p:val>
                                            </p:tav>
                                            <p:tav tm="100000">
                                              <p:val>
                                                <p:strVal val="#ppt_x"/>
                                              </p:val>
                                            </p:tav>
                                          </p:tavLst>
                                        </p:anim>
                                        <p:anim calcmode="lin" valueType="num" p14:bounceEnd="60000">
                                          <p:cBhvr additive="base">
                                            <p:cTn id="147" dur="750" fill="hold"/>
                                            <p:tgtEl>
                                              <p:spTgt spid="7186"/>
                                            </p:tgtEl>
                                            <p:attrNameLst>
                                              <p:attrName>ppt_y</p:attrName>
                                            </p:attrNameLst>
                                          </p:cBhvr>
                                          <p:tavLst>
                                            <p:tav tm="0">
                                              <p:val>
                                                <p:strVal val="#ppt_y"/>
                                              </p:val>
                                            </p:tav>
                                            <p:tav tm="100000">
                                              <p:val>
                                                <p:strVal val="#ppt_y"/>
                                              </p:val>
                                            </p:tav>
                                          </p:tavLst>
                                        </p:anim>
                                      </p:childTnLst>
                                    </p:cTn>
                                  </p:par>
                                  <p:par>
                                    <p:cTn id="148" presetID="2" presetClass="entr" presetSubtype="2" fill="hold" grpId="0" nodeType="withEffect" p14:presetBounceEnd="60000">
                                      <p:stCondLst>
                                        <p:cond delay="2000"/>
                                      </p:stCondLst>
                                      <p:childTnLst>
                                        <p:set>
                                          <p:cBhvr>
                                            <p:cTn id="149" dur="1" fill="hold">
                                              <p:stCondLst>
                                                <p:cond delay="0"/>
                                              </p:stCondLst>
                                            </p:cTn>
                                            <p:tgtEl>
                                              <p:spTgt spid="7203"/>
                                            </p:tgtEl>
                                            <p:attrNameLst>
                                              <p:attrName>style.visibility</p:attrName>
                                            </p:attrNameLst>
                                          </p:cBhvr>
                                          <p:to>
                                            <p:strVal val="visible"/>
                                          </p:to>
                                        </p:set>
                                        <p:anim calcmode="lin" valueType="num" p14:bounceEnd="60000">
                                          <p:cBhvr additive="base">
                                            <p:cTn id="150" dur="750" fill="hold"/>
                                            <p:tgtEl>
                                              <p:spTgt spid="7203"/>
                                            </p:tgtEl>
                                            <p:attrNameLst>
                                              <p:attrName>ppt_x</p:attrName>
                                            </p:attrNameLst>
                                          </p:cBhvr>
                                          <p:tavLst>
                                            <p:tav tm="0">
                                              <p:val>
                                                <p:strVal val="1+#ppt_w/2"/>
                                              </p:val>
                                            </p:tav>
                                            <p:tav tm="100000">
                                              <p:val>
                                                <p:strVal val="#ppt_x"/>
                                              </p:val>
                                            </p:tav>
                                          </p:tavLst>
                                        </p:anim>
                                        <p:anim calcmode="lin" valueType="num" p14:bounceEnd="60000">
                                          <p:cBhvr additive="base">
                                            <p:cTn id="151" dur="750" fill="hold"/>
                                            <p:tgtEl>
                                              <p:spTgt spid="720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nimBg="1"/>
          <p:bldP spid="7170" grpId="1" animBg="1"/>
          <p:bldP spid="7171" grpId="0" animBg="1"/>
          <p:bldP spid="7171" grpId="1" animBg="1"/>
          <p:bldP spid="7172" grpId="0" animBg="1"/>
          <p:bldP spid="7172" grpId="1" animBg="1"/>
          <p:bldP spid="7173" grpId="0" animBg="1"/>
          <p:bldP spid="7173" grpId="1" animBg="1"/>
          <p:bldP spid="7174" grpId="0" animBg="1"/>
          <p:bldP spid="7174" grpId="1" animBg="1"/>
          <p:bldP spid="7175" grpId="0" animBg="1"/>
          <p:bldP spid="7175" grpId="1" animBg="1"/>
          <p:bldP spid="7176" grpId="0" animBg="1"/>
          <p:bldP spid="7176" grpId="1" animBg="1"/>
          <p:bldP spid="7177" grpId="0" animBg="1"/>
          <p:bldP spid="7177" grpId="1" animBg="1"/>
          <p:bldP spid="7178" grpId="0"/>
          <p:bldP spid="7178" grpId="1"/>
          <p:bldP spid="7179" grpId="0"/>
          <p:bldP spid="7179" grpId="1"/>
          <p:bldP spid="7180" grpId="0"/>
          <p:bldP spid="7180" grpId="1"/>
          <p:bldP spid="7181" grpId="0"/>
          <p:bldP spid="7181" grpId="1"/>
          <p:bldP spid="7182" grpId="0"/>
          <p:bldP spid="7182" grpId="1"/>
          <p:bldP spid="7183" grpId="0"/>
          <p:bldP spid="7183" grpId="1"/>
          <p:bldP spid="7184" grpId="0"/>
          <p:bldP spid="7184" grpId="1"/>
          <p:bldP spid="7185" grpId="0"/>
          <p:bldP spid="7185" grpId="1"/>
          <p:bldP spid="7200" grpId="0"/>
          <p:bldP spid="7201" grpId="0"/>
          <p:bldP spid="7202" grpId="0"/>
          <p:bldP spid="7203" grpId="0"/>
          <p:bldP spid="7209"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4"/>
                                            </p:tgtEl>
                                            <p:attrNameLst>
                                              <p:attrName>style.visibility</p:attrName>
                                            </p:attrNameLst>
                                          </p:cBhvr>
                                          <p:to>
                                            <p:strVal val="visible"/>
                                          </p:to>
                                        </p:set>
                                        <p:anim calcmode="lin" valueType="num">
                                          <p:cBhvr>
                                            <p:cTn id="7" dur="300" fill="hold"/>
                                            <p:tgtEl>
                                              <p:spTgt spid="7174"/>
                                            </p:tgtEl>
                                            <p:attrNameLst>
                                              <p:attrName>ppt_w</p:attrName>
                                            </p:attrNameLst>
                                          </p:cBhvr>
                                          <p:tavLst>
                                            <p:tav tm="0">
                                              <p:val>
                                                <p:fltVal val="0"/>
                                              </p:val>
                                            </p:tav>
                                            <p:tav tm="100000">
                                              <p:val>
                                                <p:strVal val="#ppt_w"/>
                                              </p:val>
                                            </p:tav>
                                          </p:tavLst>
                                        </p:anim>
                                        <p:anim calcmode="lin" valueType="num">
                                          <p:cBhvr>
                                            <p:cTn id="8" dur="300" fill="hold"/>
                                            <p:tgtEl>
                                              <p:spTgt spid="7174"/>
                                            </p:tgtEl>
                                            <p:attrNameLst>
                                              <p:attrName>ppt_h</p:attrName>
                                            </p:attrNameLst>
                                          </p:cBhvr>
                                          <p:tavLst>
                                            <p:tav tm="0">
                                              <p:val>
                                                <p:fltVal val="0"/>
                                              </p:val>
                                            </p:tav>
                                            <p:tav tm="100000">
                                              <p:val>
                                                <p:strVal val="#ppt_h"/>
                                              </p:val>
                                            </p:tav>
                                          </p:tavLst>
                                        </p:anim>
                                        <p:animEffect transition="in" filter="fade">
                                          <p:cBhvr>
                                            <p:cTn id="9" dur="300"/>
                                            <p:tgtEl>
                                              <p:spTgt spid="7174"/>
                                            </p:tgtEl>
                                          </p:cBhvr>
                                        </p:animEffect>
                                      </p:childTnLst>
                                    </p:cTn>
                                  </p:par>
                                  <p:par>
                                    <p:cTn id="10" presetID="6" presetClass="emph" presetSubtype="0" autoRev="1" fill="hold" grpId="1" nodeType="withEffect">
                                      <p:stCondLst>
                                        <p:cond delay="300"/>
                                      </p:stCondLst>
                                      <p:childTnLst>
                                        <p:animScale>
                                          <p:cBhvr>
                                            <p:cTn id="11" dur="150" fill="hold"/>
                                            <p:tgtEl>
                                              <p:spTgt spid="7174"/>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7178"/>
                                            </p:tgtEl>
                                            <p:attrNameLst>
                                              <p:attrName>style.visibility</p:attrName>
                                            </p:attrNameLst>
                                          </p:cBhvr>
                                          <p:to>
                                            <p:strVal val="visible"/>
                                          </p:to>
                                        </p:set>
                                        <p:anim calcmode="lin" valueType="num">
                                          <p:cBhvr>
                                            <p:cTn id="14" dur="300" fill="hold"/>
                                            <p:tgtEl>
                                              <p:spTgt spid="7178"/>
                                            </p:tgtEl>
                                            <p:attrNameLst>
                                              <p:attrName>ppt_w</p:attrName>
                                            </p:attrNameLst>
                                          </p:cBhvr>
                                          <p:tavLst>
                                            <p:tav tm="0">
                                              <p:val>
                                                <p:fltVal val="0"/>
                                              </p:val>
                                            </p:tav>
                                            <p:tav tm="100000">
                                              <p:val>
                                                <p:strVal val="#ppt_w"/>
                                              </p:val>
                                            </p:tav>
                                          </p:tavLst>
                                        </p:anim>
                                        <p:anim calcmode="lin" valueType="num">
                                          <p:cBhvr>
                                            <p:cTn id="15" dur="300" fill="hold"/>
                                            <p:tgtEl>
                                              <p:spTgt spid="7178"/>
                                            </p:tgtEl>
                                            <p:attrNameLst>
                                              <p:attrName>ppt_h</p:attrName>
                                            </p:attrNameLst>
                                          </p:cBhvr>
                                          <p:tavLst>
                                            <p:tav tm="0">
                                              <p:val>
                                                <p:fltVal val="0"/>
                                              </p:val>
                                            </p:tav>
                                            <p:tav tm="100000">
                                              <p:val>
                                                <p:strVal val="#ppt_h"/>
                                              </p:val>
                                            </p:tav>
                                          </p:tavLst>
                                        </p:anim>
                                        <p:animEffect transition="in" filter="fade">
                                          <p:cBhvr>
                                            <p:cTn id="16" dur="300"/>
                                            <p:tgtEl>
                                              <p:spTgt spid="7178"/>
                                            </p:tgtEl>
                                          </p:cBhvr>
                                        </p:animEffect>
                                      </p:childTnLst>
                                    </p:cTn>
                                  </p:par>
                                  <p:par>
                                    <p:cTn id="17" presetID="6" presetClass="emph" presetSubtype="0" autoRev="1" fill="hold" grpId="1" nodeType="withEffect">
                                      <p:stCondLst>
                                        <p:cond delay="400"/>
                                      </p:stCondLst>
                                      <p:childTnLst>
                                        <p:animScale>
                                          <p:cBhvr>
                                            <p:cTn id="18" dur="150" fill="hold"/>
                                            <p:tgtEl>
                                              <p:spTgt spid="7178"/>
                                            </p:tgtEl>
                                          </p:cBhvr>
                                          <p:by x="110000" y="110000"/>
                                        </p:animScale>
                                      </p:childTnLst>
                                    </p:cTn>
                                  </p:par>
                                  <p:par>
                                    <p:cTn id="19" presetID="53" presetClass="entr" presetSubtype="16" fill="hold" grpId="0" nodeType="withEffect">
                                      <p:stCondLst>
                                        <p:cond delay="400"/>
                                      </p:stCondLst>
                                      <p:childTnLst>
                                        <p:set>
                                          <p:cBhvr>
                                            <p:cTn id="20" dur="1" fill="hold">
                                              <p:stCondLst>
                                                <p:cond delay="0"/>
                                              </p:stCondLst>
                                            </p:cTn>
                                            <p:tgtEl>
                                              <p:spTgt spid="7170"/>
                                            </p:tgtEl>
                                            <p:attrNameLst>
                                              <p:attrName>style.visibility</p:attrName>
                                            </p:attrNameLst>
                                          </p:cBhvr>
                                          <p:to>
                                            <p:strVal val="visible"/>
                                          </p:to>
                                        </p:set>
                                        <p:anim calcmode="lin" valueType="num">
                                          <p:cBhvr>
                                            <p:cTn id="21" dur="300" fill="hold"/>
                                            <p:tgtEl>
                                              <p:spTgt spid="7170"/>
                                            </p:tgtEl>
                                            <p:attrNameLst>
                                              <p:attrName>ppt_w</p:attrName>
                                            </p:attrNameLst>
                                          </p:cBhvr>
                                          <p:tavLst>
                                            <p:tav tm="0">
                                              <p:val>
                                                <p:fltVal val="0"/>
                                              </p:val>
                                            </p:tav>
                                            <p:tav tm="100000">
                                              <p:val>
                                                <p:strVal val="#ppt_w"/>
                                              </p:val>
                                            </p:tav>
                                          </p:tavLst>
                                        </p:anim>
                                        <p:anim calcmode="lin" valueType="num">
                                          <p:cBhvr>
                                            <p:cTn id="22" dur="300" fill="hold"/>
                                            <p:tgtEl>
                                              <p:spTgt spid="7170"/>
                                            </p:tgtEl>
                                            <p:attrNameLst>
                                              <p:attrName>ppt_h</p:attrName>
                                            </p:attrNameLst>
                                          </p:cBhvr>
                                          <p:tavLst>
                                            <p:tav tm="0">
                                              <p:val>
                                                <p:fltVal val="0"/>
                                              </p:val>
                                            </p:tav>
                                            <p:tav tm="100000">
                                              <p:val>
                                                <p:strVal val="#ppt_h"/>
                                              </p:val>
                                            </p:tav>
                                          </p:tavLst>
                                        </p:anim>
                                        <p:animEffect transition="in" filter="fade">
                                          <p:cBhvr>
                                            <p:cTn id="23" dur="300"/>
                                            <p:tgtEl>
                                              <p:spTgt spid="7170"/>
                                            </p:tgtEl>
                                          </p:cBhvr>
                                        </p:animEffect>
                                      </p:childTnLst>
                                    </p:cTn>
                                  </p:par>
                                  <p:par>
                                    <p:cTn id="24" presetID="6" presetClass="emph" presetSubtype="0" autoRev="1" fill="hold" grpId="1" nodeType="withEffect">
                                      <p:stCondLst>
                                        <p:cond delay="700"/>
                                      </p:stCondLst>
                                      <p:childTnLst>
                                        <p:animScale>
                                          <p:cBhvr>
                                            <p:cTn id="25" dur="150" fill="hold"/>
                                            <p:tgtEl>
                                              <p:spTgt spid="7170"/>
                                            </p:tgtEl>
                                          </p:cBhvr>
                                          <p:by x="110000" y="110000"/>
                                        </p:animScale>
                                      </p:childTnLst>
                                    </p:cTn>
                                  </p:par>
                                  <p:par>
                                    <p:cTn id="26" presetID="53" presetClass="entr" presetSubtype="16" fill="hold" grpId="0" nodeType="withEffect">
                                      <p:stCondLst>
                                        <p:cond delay="500"/>
                                      </p:stCondLst>
                                      <p:childTnLst>
                                        <p:set>
                                          <p:cBhvr>
                                            <p:cTn id="27" dur="1" fill="hold">
                                              <p:stCondLst>
                                                <p:cond delay="0"/>
                                              </p:stCondLst>
                                            </p:cTn>
                                            <p:tgtEl>
                                              <p:spTgt spid="7182"/>
                                            </p:tgtEl>
                                            <p:attrNameLst>
                                              <p:attrName>style.visibility</p:attrName>
                                            </p:attrNameLst>
                                          </p:cBhvr>
                                          <p:to>
                                            <p:strVal val="visible"/>
                                          </p:to>
                                        </p:set>
                                        <p:anim calcmode="lin" valueType="num">
                                          <p:cBhvr>
                                            <p:cTn id="28" dur="300" fill="hold"/>
                                            <p:tgtEl>
                                              <p:spTgt spid="7182"/>
                                            </p:tgtEl>
                                            <p:attrNameLst>
                                              <p:attrName>ppt_w</p:attrName>
                                            </p:attrNameLst>
                                          </p:cBhvr>
                                          <p:tavLst>
                                            <p:tav tm="0">
                                              <p:val>
                                                <p:fltVal val="0"/>
                                              </p:val>
                                            </p:tav>
                                            <p:tav tm="100000">
                                              <p:val>
                                                <p:strVal val="#ppt_w"/>
                                              </p:val>
                                            </p:tav>
                                          </p:tavLst>
                                        </p:anim>
                                        <p:anim calcmode="lin" valueType="num">
                                          <p:cBhvr>
                                            <p:cTn id="29" dur="300" fill="hold"/>
                                            <p:tgtEl>
                                              <p:spTgt spid="7182"/>
                                            </p:tgtEl>
                                            <p:attrNameLst>
                                              <p:attrName>ppt_h</p:attrName>
                                            </p:attrNameLst>
                                          </p:cBhvr>
                                          <p:tavLst>
                                            <p:tav tm="0">
                                              <p:val>
                                                <p:fltVal val="0"/>
                                              </p:val>
                                            </p:tav>
                                            <p:tav tm="100000">
                                              <p:val>
                                                <p:strVal val="#ppt_h"/>
                                              </p:val>
                                            </p:tav>
                                          </p:tavLst>
                                        </p:anim>
                                        <p:animEffect transition="in" filter="fade">
                                          <p:cBhvr>
                                            <p:cTn id="30" dur="300"/>
                                            <p:tgtEl>
                                              <p:spTgt spid="7182"/>
                                            </p:tgtEl>
                                          </p:cBhvr>
                                        </p:animEffect>
                                      </p:childTnLst>
                                    </p:cTn>
                                  </p:par>
                                  <p:par>
                                    <p:cTn id="31" presetID="6" presetClass="emph" presetSubtype="0" autoRev="1" fill="hold" grpId="1" nodeType="withEffect">
                                      <p:stCondLst>
                                        <p:cond delay="800"/>
                                      </p:stCondLst>
                                      <p:childTnLst>
                                        <p:animScale>
                                          <p:cBhvr>
                                            <p:cTn id="32" dur="150" fill="hold"/>
                                            <p:tgtEl>
                                              <p:spTgt spid="7182"/>
                                            </p:tgtEl>
                                          </p:cBhvr>
                                          <p:by x="110000" y="110000"/>
                                        </p:animScale>
                                      </p:childTnLst>
                                    </p:cTn>
                                  </p:par>
                                  <p:par>
                                    <p:cTn id="33" presetID="53" presetClass="entr" presetSubtype="16" fill="hold" grpId="0" nodeType="withEffect">
                                      <p:stCondLst>
                                        <p:cond delay="200"/>
                                      </p:stCondLst>
                                      <p:childTnLst>
                                        <p:set>
                                          <p:cBhvr>
                                            <p:cTn id="34" dur="1" fill="hold">
                                              <p:stCondLst>
                                                <p:cond delay="0"/>
                                              </p:stCondLst>
                                            </p:cTn>
                                            <p:tgtEl>
                                              <p:spTgt spid="7175"/>
                                            </p:tgtEl>
                                            <p:attrNameLst>
                                              <p:attrName>style.visibility</p:attrName>
                                            </p:attrNameLst>
                                          </p:cBhvr>
                                          <p:to>
                                            <p:strVal val="visible"/>
                                          </p:to>
                                        </p:set>
                                        <p:anim calcmode="lin" valueType="num">
                                          <p:cBhvr>
                                            <p:cTn id="35" dur="300" fill="hold"/>
                                            <p:tgtEl>
                                              <p:spTgt spid="7175"/>
                                            </p:tgtEl>
                                            <p:attrNameLst>
                                              <p:attrName>ppt_w</p:attrName>
                                            </p:attrNameLst>
                                          </p:cBhvr>
                                          <p:tavLst>
                                            <p:tav tm="0">
                                              <p:val>
                                                <p:fltVal val="0"/>
                                              </p:val>
                                            </p:tav>
                                            <p:tav tm="100000">
                                              <p:val>
                                                <p:strVal val="#ppt_w"/>
                                              </p:val>
                                            </p:tav>
                                          </p:tavLst>
                                        </p:anim>
                                        <p:anim calcmode="lin" valueType="num">
                                          <p:cBhvr>
                                            <p:cTn id="36" dur="300" fill="hold"/>
                                            <p:tgtEl>
                                              <p:spTgt spid="7175"/>
                                            </p:tgtEl>
                                            <p:attrNameLst>
                                              <p:attrName>ppt_h</p:attrName>
                                            </p:attrNameLst>
                                          </p:cBhvr>
                                          <p:tavLst>
                                            <p:tav tm="0">
                                              <p:val>
                                                <p:fltVal val="0"/>
                                              </p:val>
                                            </p:tav>
                                            <p:tav tm="100000">
                                              <p:val>
                                                <p:strVal val="#ppt_h"/>
                                              </p:val>
                                            </p:tav>
                                          </p:tavLst>
                                        </p:anim>
                                        <p:animEffect transition="in" filter="fade">
                                          <p:cBhvr>
                                            <p:cTn id="37" dur="300"/>
                                            <p:tgtEl>
                                              <p:spTgt spid="7175"/>
                                            </p:tgtEl>
                                          </p:cBhvr>
                                        </p:animEffect>
                                      </p:childTnLst>
                                    </p:cTn>
                                  </p:par>
                                  <p:par>
                                    <p:cTn id="38" presetID="6" presetClass="emph" presetSubtype="0" autoRev="1" fill="hold" grpId="1" nodeType="withEffect">
                                      <p:stCondLst>
                                        <p:cond delay="500"/>
                                      </p:stCondLst>
                                      <p:childTnLst>
                                        <p:animScale>
                                          <p:cBhvr>
                                            <p:cTn id="39" dur="150" fill="hold"/>
                                            <p:tgtEl>
                                              <p:spTgt spid="7175"/>
                                            </p:tgtEl>
                                          </p:cBhvr>
                                          <p:by x="110000" y="110000"/>
                                        </p:animScale>
                                      </p:childTnLst>
                                    </p:cTn>
                                  </p:par>
                                  <p:par>
                                    <p:cTn id="40" presetID="53" presetClass="entr" presetSubtype="16" fill="hold" grpId="0" nodeType="withEffect">
                                      <p:stCondLst>
                                        <p:cond delay="300"/>
                                      </p:stCondLst>
                                      <p:childTnLst>
                                        <p:set>
                                          <p:cBhvr>
                                            <p:cTn id="41" dur="1" fill="hold">
                                              <p:stCondLst>
                                                <p:cond delay="0"/>
                                              </p:stCondLst>
                                            </p:cTn>
                                            <p:tgtEl>
                                              <p:spTgt spid="7179"/>
                                            </p:tgtEl>
                                            <p:attrNameLst>
                                              <p:attrName>style.visibility</p:attrName>
                                            </p:attrNameLst>
                                          </p:cBhvr>
                                          <p:to>
                                            <p:strVal val="visible"/>
                                          </p:to>
                                        </p:set>
                                        <p:anim calcmode="lin" valueType="num">
                                          <p:cBhvr>
                                            <p:cTn id="42" dur="300" fill="hold"/>
                                            <p:tgtEl>
                                              <p:spTgt spid="7179"/>
                                            </p:tgtEl>
                                            <p:attrNameLst>
                                              <p:attrName>ppt_w</p:attrName>
                                            </p:attrNameLst>
                                          </p:cBhvr>
                                          <p:tavLst>
                                            <p:tav tm="0">
                                              <p:val>
                                                <p:fltVal val="0"/>
                                              </p:val>
                                            </p:tav>
                                            <p:tav tm="100000">
                                              <p:val>
                                                <p:strVal val="#ppt_w"/>
                                              </p:val>
                                            </p:tav>
                                          </p:tavLst>
                                        </p:anim>
                                        <p:anim calcmode="lin" valueType="num">
                                          <p:cBhvr>
                                            <p:cTn id="43" dur="300" fill="hold"/>
                                            <p:tgtEl>
                                              <p:spTgt spid="7179"/>
                                            </p:tgtEl>
                                            <p:attrNameLst>
                                              <p:attrName>ppt_h</p:attrName>
                                            </p:attrNameLst>
                                          </p:cBhvr>
                                          <p:tavLst>
                                            <p:tav tm="0">
                                              <p:val>
                                                <p:fltVal val="0"/>
                                              </p:val>
                                            </p:tav>
                                            <p:tav tm="100000">
                                              <p:val>
                                                <p:strVal val="#ppt_h"/>
                                              </p:val>
                                            </p:tav>
                                          </p:tavLst>
                                        </p:anim>
                                        <p:animEffect transition="in" filter="fade">
                                          <p:cBhvr>
                                            <p:cTn id="44" dur="300"/>
                                            <p:tgtEl>
                                              <p:spTgt spid="7179"/>
                                            </p:tgtEl>
                                          </p:cBhvr>
                                        </p:animEffect>
                                      </p:childTnLst>
                                    </p:cTn>
                                  </p:par>
                                  <p:par>
                                    <p:cTn id="45" presetID="6" presetClass="emph" presetSubtype="0" autoRev="1" fill="hold" grpId="1" nodeType="withEffect">
                                      <p:stCondLst>
                                        <p:cond delay="600"/>
                                      </p:stCondLst>
                                      <p:childTnLst>
                                        <p:animScale>
                                          <p:cBhvr>
                                            <p:cTn id="46" dur="150" fill="hold"/>
                                            <p:tgtEl>
                                              <p:spTgt spid="7179"/>
                                            </p:tgtEl>
                                          </p:cBhvr>
                                          <p:by x="110000" y="110000"/>
                                        </p:animScale>
                                      </p:childTnLst>
                                    </p:cTn>
                                  </p:par>
                                  <p:par>
                                    <p:cTn id="47" presetID="53" presetClass="entr" presetSubtype="16" fill="hold" grpId="0" nodeType="withEffect">
                                      <p:stCondLst>
                                        <p:cond delay="600"/>
                                      </p:stCondLst>
                                      <p:childTnLst>
                                        <p:set>
                                          <p:cBhvr>
                                            <p:cTn id="48" dur="1" fill="hold">
                                              <p:stCondLst>
                                                <p:cond delay="0"/>
                                              </p:stCondLst>
                                            </p:cTn>
                                            <p:tgtEl>
                                              <p:spTgt spid="7171"/>
                                            </p:tgtEl>
                                            <p:attrNameLst>
                                              <p:attrName>style.visibility</p:attrName>
                                            </p:attrNameLst>
                                          </p:cBhvr>
                                          <p:to>
                                            <p:strVal val="visible"/>
                                          </p:to>
                                        </p:set>
                                        <p:anim calcmode="lin" valueType="num">
                                          <p:cBhvr>
                                            <p:cTn id="49" dur="300" fill="hold"/>
                                            <p:tgtEl>
                                              <p:spTgt spid="7171"/>
                                            </p:tgtEl>
                                            <p:attrNameLst>
                                              <p:attrName>ppt_w</p:attrName>
                                            </p:attrNameLst>
                                          </p:cBhvr>
                                          <p:tavLst>
                                            <p:tav tm="0">
                                              <p:val>
                                                <p:fltVal val="0"/>
                                              </p:val>
                                            </p:tav>
                                            <p:tav tm="100000">
                                              <p:val>
                                                <p:strVal val="#ppt_w"/>
                                              </p:val>
                                            </p:tav>
                                          </p:tavLst>
                                        </p:anim>
                                        <p:anim calcmode="lin" valueType="num">
                                          <p:cBhvr>
                                            <p:cTn id="50" dur="300" fill="hold"/>
                                            <p:tgtEl>
                                              <p:spTgt spid="7171"/>
                                            </p:tgtEl>
                                            <p:attrNameLst>
                                              <p:attrName>ppt_h</p:attrName>
                                            </p:attrNameLst>
                                          </p:cBhvr>
                                          <p:tavLst>
                                            <p:tav tm="0">
                                              <p:val>
                                                <p:fltVal val="0"/>
                                              </p:val>
                                            </p:tav>
                                            <p:tav tm="100000">
                                              <p:val>
                                                <p:strVal val="#ppt_h"/>
                                              </p:val>
                                            </p:tav>
                                          </p:tavLst>
                                        </p:anim>
                                        <p:animEffect transition="in" filter="fade">
                                          <p:cBhvr>
                                            <p:cTn id="51" dur="300"/>
                                            <p:tgtEl>
                                              <p:spTgt spid="7171"/>
                                            </p:tgtEl>
                                          </p:cBhvr>
                                        </p:animEffect>
                                      </p:childTnLst>
                                    </p:cTn>
                                  </p:par>
                                  <p:par>
                                    <p:cTn id="52" presetID="6" presetClass="emph" presetSubtype="0" autoRev="1" fill="hold" grpId="1" nodeType="withEffect">
                                      <p:stCondLst>
                                        <p:cond delay="900"/>
                                      </p:stCondLst>
                                      <p:childTnLst>
                                        <p:animScale>
                                          <p:cBhvr>
                                            <p:cTn id="53" dur="150" fill="hold"/>
                                            <p:tgtEl>
                                              <p:spTgt spid="7171"/>
                                            </p:tgtEl>
                                          </p:cBhvr>
                                          <p:by x="110000" y="110000"/>
                                        </p:animScale>
                                      </p:childTnLst>
                                    </p:cTn>
                                  </p:par>
                                  <p:par>
                                    <p:cTn id="54" presetID="53" presetClass="entr" presetSubtype="16" fill="hold" grpId="0" nodeType="withEffect">
                                      <p:stCondLst>
                                        <p:cond delay="700"/>
                                      </p:stCondLst>
                                      <p:childTnLst>
                                        <p:set>
                                          <p:cBhvr>
                                            <p:cTn id="55" dur="1" fill="hold">
                                              <p:stCondLst>
                                                <p:cond delay="0"/>
                                              </p:stCondLst>
                                            </p:cTn>
                                            <p:tgtEl>
                                              <p:spTgt spid="7183"/>
                                            </p:tgtEl>
                                            <p:attrNameLst>
                                              <p:attrName>style.visibility</p:attrName>
                                            </p:attrNameLst>
                                          </p:cBhvr>
                                          <p:to>
                                            <p:strVal val="visible"/>
                                          </p:to>
                                        </p:set>
                                        <p:anim calcmode="lin" valueType="num">
                                          <p:cBhvr>
                                            <p:cTn id="56" dur="300" fill="hold"/>
                                            <p:tgtEl>
                                              <p:spTgt spid="7183"/>
                                            </p:tgtEl>
                                            <p:attrNameLst>
                                              <p:attrName>ppt_w</p:attrName>
                                            </p:attrNameLst>
                                          </p:cBhvr>
                                          <p:tavLst>
                                            <p:tav tm="0">
                                              <p:val>
                                                <p:fltVal val="0"/>
                                              </p:val>
                                            </p:tav>
                                            <p:tav tm="100000">
                                              <p:val>
                                                <p:strVal val="#ppt_w"/>
                                              </p:val>
                                            </p:tav>
                                          </p:tavLst>
                                        </p:anim>
                                        <p:anim calcmode="lin" valueType="num">
                                          <p:cBhvr>
                                            <p:cTn id="57" dur="300" fill="hold"/>
                                            <p:tgtEl>
                                              <p:spTgt spid="7183"/>
                                            </p:tgtEl>
                                            <p:attrNameLst>
                                              <p:attrName>ppt_h</p:attrName>
                                            </p:attrNameLst>
                                          </p:cBhvr>
                                          <p:tavLst>
                                            <p:tav tm="0">
                                              <p:val>
                                                <p:fltVal val="0"/>
                                              </p:val>
                                            </p:tav>
                                            <p:tav tm="100000">
                                              <p:val>
                                                <p:strVal val="#ppt_h"/>
                                              </p:val>
                                            </p:tav>
                                          </p:tavLst>
                                        </p:anim>
                                        <p:animEffect transition="in" filter="fade">
                                          <p:cBhvr>
                                            <p:cTn id="58" dur="300"/>
                                            <p:tgtEl>
                                              <p:spTgt spid="7183"/>
                                            </p:tgtEl>
                                          </p:cBhvr>
                                        </p:animEffect>
                                      </p:childTnLst>
                                    </p:cTn>
                                  </p:par>
                                  <p:par>
                                    <p:cTn id="59" presetID="6" presetClass="emph" presetSubtype="0" autoRev="1" fill="hold" grpId="1" nodeType="withEffect">
                                      <p:stCondLst>
                                        <p:cond delay="1000"/>
                                      </p:stCondLst>
                                      <p:childTnLst>
                                        <p:animScale>
                                          <p:cBhvr>
                                            <p:cTn id="60" dur="150" fill="hold"/>
                                            <p:tgtEl>
                                              <p:spTgt spid="7183"/>
                                            </p:tgtEl>
                                          </p:cBhvr>
                                          <p:by x="110000" y="110000"/>
                                        </p:animScale>
                                      </p:childTnLst>
                                    </p:cTn>
                                  </p:par>
                                  <p:par>
                                    <p:cTn id="61" presetID="53" presetClass="entr" presetSubtype="16" fill="hold" grpId="0" nodeType="withEffect">
                                      <p:stCondLst>
                                        <p:cond delay="400"/>
                                      </p:stCondLst>
                                      <p:childTnLst>
                                        <p:set>
                                          <p:cBhvr>
                                            <p:cTn id="62" dur="1" fill="hold">
                                              <p:stCondLst>
                                                <p:cond delay="0"/>
                                              </p:stCondLst>
                                            </p:cTn>
                                            <p:tgtEl>
                                              <p:spTgt spid="7176"/>
                                            </p:tgtEl>
                                            <p:attrNameLst>
                                              <p:attrName>style.visibility</p:attrName>
                                            </p:attrNameLst>
                                          </p:cBhvr>
                                          <p:to>
                                            <p:strVal val="visible"/>
                                          </p:to>
                                        </p:set>
                                        <p:anim calcmode="lin" valueType="num">
                                          <p:cBhvr>
                                            <p:cTn id="63" dur="300" fill="hold"/>
                                            <p:tgtEl>
                                              <p:spTgt spid="7176"/>
                                            </p:tgtEl>
                                            <p:attrNameLst>
                                              <p:attrName>ppt_w</p:attrName>
                                            </p:attrNameLst>
                                          </p:cBhvr>
                                          <p:tavLst>
                                            <p:tav tm="0">
                                              <p:val>
                                                <p:fltVal val="0"/>
                                              </p:val>
                                            </p:tav>
                                            <p:tav tm="100000">
                                              <p:val>
                                                <p:strVal val="#ppt_w"/>
                                              </p:val>
                                            </p:tav>
                                          </p:tavLst>
                                        </p:anim>
                                        <p:anim calcmode="lin" valueType="num">
                                          <p:cBhvr>
                                            <p:cTn id="64" dur="300" fill="hold"/>
                                            <p:tgtEl>
                                              <p:spTgt spid="7176"/>
                                            </p:tgtEl>
                                            <p:attrNameLst>
                                              <p:attrName>ppt_h</p:attrName>
                                            </p:attrNameLst>
                                          </p:cBhvr>
                                          <p:tavLst>
                                            <p:tav tm="0">
                                              <p:val>
                                                <p:fltVal val="0"/>
                                              </p:val>
                                            </p:tav>
                                            <p:tav tm="100000">
                                              <p:val>
                                                <p:strVal val="#ppt_h"/>
                                              </p:val>
                                            </p:tav>
                                          </p:tavLst>
                                        </p:anim>
                                        <p:animEffect transition="in" filter="fade">
                                          <p:cBhvr>
                                            <p:cTn id="65" dur="300"/>
                                            <p:tgtEl>
                                              <p:spTgt spid="7176"/>
                                            </p:tgtEl>
                                          </p:cBhvr>
                                        </p:animEffect>
                                      </p:childTnLst>
                                    </p:cTn>
                                  </p:par>
                                  <p:par>
                                    <p:cTn id="66" presetID="6" presetClass="emph" presetSubtype="0" autoRev="1" fill="hold" grpId="1" nodeType="withEffect">
                                      <p:stCondLst>
                                        <p:cond delay="700"/>
                                      </p:stCondLst>
                                      <p:childTnLst>
                                        <p:animScale>
                                          <p:cBhvr>
                                            <p:cTn id="67" dur="150" fill="hold"/>
                                            <p:tgtEl>
                                              <p:spTgt spid="7176"/>
                                            </p:tgtEl>
                                          </p:cBhvr>
                                          <p:by x="110000" y="110000"/>
                                        </p:animScale>
                                      </p:childTnLst>
                                    </p:cTn>
                                  </p:par>
                                  <p:par>
                                    <p:cTn id="68" presetID="53" presetClass="entr" presetSubtype="16" fill="hold" grpId="0" nodeType="withEffect">
                                      <p:stCondLst>
                                        <p:cond delay="500"/>
                                      </p:stCondLst>
                                      <p:childTnLst>
                                        <p:set>
                                          <p:cBhvr>
                                            <p:cTn id="69" dur="1" fill="hold">
                                              <p:stCondLst>
                                                <p:cond delay="0"/>
                                              </p:stCondLst>
                                            </p:cTn>
                                            <p:tgtEl>
                                              <p:spTgt spid="7180"/>
                                            </p:tgtEl>
                                            <p:attrNameLst>
                                              <p:attrName>style.visibility</p:attrName>
                                            </p:attrNameLst>
                                          </p:cBhvr>
                                          <p:to>
                                            <p:strVal val="visible"/>
                                          </p:to>
                                        </p:set>
                                        <p:anim calcmode="lin" valueType="num">
                                          <p:cBhvr>
                                            <p:cTn id="70" dur="300" fill="hold"/>
                                            <p:tgtEl>
                                              <p:spTgt spid="7180"/>
                                            </p:tgtEl>
                                            <p:attrNameLst>
                                              <p:attrName>ppt_w</p:attrName>
                                            </p:attrNameLst>
                                          </p:cBhvr>
                                          <p:tavLst>
                                            <p:tav tm="0">
                                              <p:val>
                                                <p:fltVal val="0"/>
                                              </p:val>
                                            </p:tav>
                                            <p:tav tm="100000">
                                              <p:val>
                                                <p:strVal val="#ppt_w"/>
                                              </p:val>
                                            </p:tav>
                                          </p:tavLst>
                                        </p:anim>
                                        <p:anim calcmode="lin" valueType="num">
                                          <p:cBhvr>
                                            <p:cTn id="71" dur="300" fill="hold"/>
                                            <p:tgtEl>
                                              <p:spTgt spid="7180"/>
                                            </p:tgtEl>
                                            <p:attrNameLst>
                                              <p:attrName>ppt_h</p:attrName>
                                            </p:attrNameLst>
                                          </p:cBhvr>
                                          <p:tavLst>
                                            <p:tav tm="0">
                                              <p:val>
                                                <p:fltVal val="0"/>
                                              </p:val>
                                            </p:tav>
                                            <p:tav tm="100000">
                                              <p:val>
                                                <p:strVal val="#ppt_h"/>
                                              </p:val>
                                            </p:tav>
                                          </p:tavLst>
                                        </p:anim>
                                        <p:animEffect transition="in" filter="fade">
                                          <p:cBhvr>
                                            <p:cTn id="72" dur="300"/>
                                            <p:tgtEl>
                                              <p:spTgt spid="7180"/>
                                            </p:tgtEl>
                                          </p:cBhvr>
                                        </p:animEffect>
                                      </p:childTnLst>
                                    </p:cTn>
                                  </p:par>
                                  <p:par>
                                    <p:cTn id="73" presetID="6" presetClass="emph" presetSubtype="0" autoRev="1" fill="hold" grpId="1" nodeType="withEffect">
                                      <p:stCondLst>
                                        <p:cond delay="800"/>
                                      </p:stCondLst>
                                      <p:childTnLst>
                                        <p:animScale>
                                          <p:cBhvr>
                                            <p:cTn id="74" dur="150" fill="hold"/>
                                            <p:tgtEl>
                                              <p:spTgt spid="7180"/>
                                            </p:tgtEl>
                                          </p:cBhvr>
                                          <p:by x="110000" y="110000"/>
                                        </p:animScale>
                                      </p:childTnLst>
                                    </p:cTn>
                                  </p:par>
                                  <p:par>
                                    <p:cTn id="75" presetID="53" presetClass="entr" presetSubtype="16" fill="hold" grpId="0" nodeType="withEffect">
                                      <p:stCondLst>
                                        <p:cond delay="800"/>
                                      </p:stCondLst>
                                      <p:childTnLst>
                                        <p:set>
                                          <p:cBhvr>
                                            <p:cTn id="76" dur="1" fill="hold">
                                              <p:stCondLst>
                                                <p:cond delay="0"/>
                                              </p:stCondLst>
                                            </p:cTn>
                                            <p:tgtEl>
                                              <p:spTgt spid="7172"/>
                                            </p:tgtEl>
                                            <p:attrNameLst>
                                              <p:attrName>style.visibility</p:attrName>
                                            </p:attrNameLst>
                                          </p:cBhvr>
                                          <p:to>
                                            <p:strVal val="visible"/>
                                          </p:to>
                                        </p:set>
                                        <p:anim calcmode="lin" valueType="num">
                                          <p:cBhvr>
                                            <p:cTn id="77" dur="300" fill="hold"/>
                                            <p:tgtEl>
                                              <p:spTgt spid="7172"/>
                                            </p:tgtEl>
                                            <p:attrNameLst>
                                              <p:attrName>ppt_w</p:attrName>
                                            </p:attrNameLst>
                                          </p:cBhvr>
                                          <p:tavLst>
                                            <p:tav tm="0">
                                              <p:val>
                                                <p:fltVal val="0"/>
                                              </p:val>
                                            </p:tav>
                                            <p:tav tm="100000">
                                              <p:val>
                                                <p:strVal val="#ppt_w"/>
                                              </p:val>
                                            </p:tav>
                                          </p:tavLst>
                                        </p:anim>
                                        <p:anim calcmode="lin" valueType="num">
                                          <p:cBhvr>
                                            <p:cTn id="78" dur="300" fill="hold"/>
                                            <p:tgtEl>
                                              <p:spTgt spid="7172"/>
                                            </p:tgtEl>
                                            <p:attrNameLst>
                                              <p:attrName>ppt_h</p:attrName>
                                            </p:attrNameLst>
                                          </p:cBhvr>
                                          <p:tavLst>
                                            <p:tav tm="0">
                                              <p:val>
                                                <p:fltVal val="0"/>
                                              </p:val>
                                            </p:tav>
                                            <p:tav tm="100000">
                                              <p:val>
                                                <p:strVal val="#ppt_h"/>
                                              </p:val>
                                            </p:tav>
                                          </p:tavLst>
                                        </p:anim>
                                        <p:animEffect transition="in" filter="fade">
                                          <p:cBhvr>
                                            <p:cTn id="79" dur="300"/>
                                            <p:tgtEl>
                                              <p:spTgt spid="7172"/>
                                            </p:tgtEl>
                                          </p:cBhvr>
                                        </p:animEffect>
                                      </p:childTnLst>
                                    </p:cTn>
                                  </p:par>
                                  <p:par>
                                    <p:cTn id="80" presetID="6" presetClass="emph" presetSubtype="0" autoRev="1" fill="hold" grpId="1" nodeType="withEffect">
                                      <p:stCondLst>
                                        <p:cond delay="1100"/>
                                      </p:stCondLst>
                                      <p:childTnLst>
                                        <p:animScale>
                                          <p:cBhvr>
                                            <p:cTn id="81" dur="150" fill="hold"/>
                                            <p:tgtEl>
                                              <p:spTgt spid="7172"/>
                                            </p:tgtEl>
                                          </p:cBhvr>
                                          <p:by x="110000" y="110000"/>
                                        </p:animScale>
                                      </p:childTnLst>
                                    </p:cTn>
                                  </p:par>
                                  <p:par>
                                    <p:cTn id="82" presetID="53" presetClass="entr" presetSubtype="16" fill="hold" grpId="0" nodeType="withEffect">
                                      <p:stCondLst>
                                        <p:cond delay="900"/>
                                      </p:stCondLst>
                                      <p:childTnLst>
                                        <p:set>
                                          <p:cBhvr>
                                            <p:cTn id="83" dur="1" fill="hold">
                                              <p:stCondLst>
                                                <p:cond delay="0"/>
                                              </p:stCondLst>
                                            </p:cTn>
                                            <p:tgtEl>
                                              <p:spTgt spid="7184"/>
                                            </p:tgtEl>
                                            <p:attrNameLst>
                                              <p:attrName>style.visibility</p:attrName>
                                            </p:attrNameLst>
                                          </p:cBhvr>
                                          <p:to>
                                            <p:strVal val="visible"/>
                                          </p:to>
                                        </p:set>
                                        <p:anim calcmode="lin" valueType="num">
                                          <p:cBhvr>
                                            <p:cTn id="84" dur="300" fill="hold"/>
                                            <p:tgtEl>
                                              <p:spTgt spid="7184"/>
                                            </p:tgtEl>
                                            <p:attrNameLst>
                                              <p:attrName>ppt_w</p:attrName>
                                            </p:attrNameLst>
                                          </p:cBhvr>
                                          <p:tavLst>
                                            <p:tav tm="0">
                                              <p:val>
                                                <p:fltVal val="0"/>
                                              </p:val>
                                            </p:tav>
                                            <p:tav tm="100000">
                                              <p:val>
                                                <p:strVal val="#ppt_w"/>
                                              </p:val>
                                            </p:tav>
                                          </p:tavLst>
                                        </p:anim>
                                        <p:anim calcmode="lin" valueType="num">
                                          <p:cBhvr>
                                            <p:cTn id="85" dur="300" fill="hold"/>
                                            <p:tgtEl>
                                              <p:spTgt spid="7184"/>
                                            </p:tgtEl>
                                            <p:attrNameLst>
                                              <p:attrName>ppt_h</p:attrName>
                                            </p:attrNameLst>
                                          </p:cBhvr>
                                          <p:tavLst>
                                            <p:tav tm="0">
                                              <p:val>
                                                <p:fltVal val="0"/>
                                              </p:val>
                                            </p:tav>
                                            <p:tav tm="100000">
                                              <p:val>
                                                <p:strVal val="#ppt_h"/>
                                              </p:val>
                                            </p:tav>
                                          </p:tavLst>
                                        </p:anim>
                                        <p:animEffect transition="in" filter="fade">
                                          <p:cBhvr>
                                            <p:cTn id="86" dur="300"/>
                                            <p:tgtEl>
                                              <p:spTgt spid="7184"/>
                                            </p:tgtEl>
                                          </p:cBhvr>
                                        </p:animEffect>
                                      </p:childTnLst>
                                    </p:cTn>
                                  </p:par>
                                  <p:par>
                                    <p:cTn id="87" presetID="6" presetClass="emph" presetSubtype="0" autoRev="1" fill="hold" grpId="1" nodeType="withEffect">
                                      <p:stCondLst>
                                        <p:cond delay="1200"/>
                                      </p:stCondLst>
                                      <p:childTnLst>
                                        <p:animScale>
                                          <p:cBhvr>
                                            <p:cTn id="88" dur="150" fill="hold"/>
                                            <p:tgtEl>
                                              <p:spTgt spid="7184"/>
                                            </p:tgtEl>
                                          </p:cBhvr>
                                          <p:by x="110000" y="110000"/>
                                        </p:animScale>
                                      </p:childTnLst>
                                    </p:cTn>
                                  </p:par>
                                  <p:par>
                                    <p:cTn id="89" presetID="53" presetClass="entr" presetSubtype="16" fill="hold" grpId="0" nodeType="withEffect">
                                      <p:stCondLst>
                                        <p:cond delay="600"/>
                                      </p:stCondLst>
                                      <p:childTnLst>
                                        <p:set>
                                          <p:cBhvr>
                                            <p:cTn id="90" dur="1" fill="hold">
                                              <p:stCondLst>
                                                <p:cond delay="0"/>
                                              </p:stCondLst>
                                            </p:cTn>
                                            <p:tgtEl>
                                              <p:spTgt spid="7177"/>
                                            </p:tgtEl>
                                            <p:attrNameLst>
                                              <p:attrName>style.visibility</p:attrName>
                                            </p:attrNameLst>
                                          </p:cBhvr>
                                          <p:to>
                                            <p:strVal val="visible"/>
                                          </p:to>
                                        </p:set>
                                        <p:anim calcmode="lin" valueType="num">
                                          <p:cBhvr>
                                            <p:cTn id="91" dur="300" fill="hold"/>
                                            <p:tgtEl>
                                              <p:spTgt spid="7177"/>
                                            </p:tgtEl>
                                            <p:attrNameLst>
                                              <p:attrName>ppt_w</p:attrName>
                                            </p:attrNameLst>
                                          </p:cBhvr>
                                          <p:tavLst>
                                            <p:tav tm="0">
                                              <p:val>
                                                <p:fltVal val="0"/>
                                              </p:val>
                                            </p:tav>
                                            <p:tav tm="100000">
                                              <p:val>
                                                <p:strVal val="#ppt_w"/>
                                              </p:val>
                                            </p:tav>
                                          </p:tavLst>
                                        </p:anim>
                                        <p:anim calcmode="lin" valueType="num">
                                          <p:cBhvr>
                                            <p:cTn id="92" dur="300" fill="hold"/>
                                            <p:tgtEl>
                                              <p:spTgt spid="7177"/>
                                            </p:tgtEl>
                                            <p:attrNameLst>
                                              <p:attrName>ppt_h</p:attrName>
                                            </p:attrNameLst>
                                          </p:cBhvr>
                                          <p:tavLst>
                                            <p:tav tm="0">
                                              <p:val>
                                                <p:fltVal val="0"/>
                                              </p:val>
                                            </p:tav>
                                            <p:tav tm="100000">
                                              <p:val>
                                                <p:strVal val="#ppt_h"/>
                                              </p:val>
                                            </p:tav>
                                          </p:tavLst>
                                        </p:anim>
                                        <p:animEffect transition="in" filter="fade">
                                          <p:cBhvr>
                                            <p:cTn id="93" dur="300"/>
                                            <p:tgtEl>
                                              <p:spTgt spid="7177"/>
                                            </p:tgtEl>
                                          </p:cBhvr>
                                        </p:animEffect>
                                      </p:childTnLst>
                                    </p:cTn>
                                  </p:par>
                                  <p:par>
                                    <p:cTn id="94" presetID="6" presetClass="emph" presetSubtype="0" autoRev="1" fill="hold" grpId="1" nodeType="withEffect">
                                      <p:stCondLst>
                                        <p:cond delay="900"/>
                                      </p:stCondLst>
                                      <p:childTnLst>
                                        <p:animScale>
                                          <p:cBhvr>
                                            <p:cTn id="95" dur="150" fill="hold"/>
                                            <p:tgtEl>
                                              <p:spTgt spid="7177"/>
                                            </p:tgtEl>
                                          </p:cBhvr>
                                          <p:by x="110000" y="110000"/>
                                        </p:animScale>
                                      </p:childTnLst>
                                    </p:cTn>
                                  </p:par>
                                  <p:par>
                                    <p:cTn id="96" presetID="53" presetClass="entr" presetSubtype="16" fill="hold" grpId="0" nodeType="withEffect">
                                      <p:stCondLst>
                                        <p:cond delay="700"/>
                                      </p:stCondLst>
                                      <p:childTnLst>
                                        <p:set>
                                          <p:cBhvr>
                                            <p:cTn id="97" dur="1" fill="hold">
                                              <p:stCondLst>
                                                <p:cond delay="0"/>
                                              </p:stCondLst>
                                            </p:cTn>
                                            <p:tgtEl>
                                              <p:spTgt spid="7181"/>
                                            </p:tgtEl>
                                            <p:attrNameLst>
                                              <p:attrName>style.visibility</p:attrName>
                                            </p:attrNameLst>
                                          </p:cBhvr>
                                          <p:to>
                                            <p:strVal val="visible"/>
                                          </p:to>
                                        </p:set>
                                        <p:anim calcmode="lin" valueType="num">
                                          <p:cBhvr>
                                            <p:cTn id="98" dur="300" fill="hold"/>
                                            <p:tgtEl>
                                              <p:spTgt spid="7181"/>
                                            </p:tgtEl>
                                            <p:attrNameLst>
                                              <p:attrName>ppt_w</p:attrName>
                                            </p:attrNameLst>
                                          </p:cBhvr>
                                          <p:tavLst>
                                            <p:tav tm="0">
                                              <p:val>
                                                <p:fltVal val="0"/>
                                              </p:val>
                                            </p:tav>
                                            <p:tav tm="100000">
                                              <p:val>
                                                <p:strVal val="#ppt_w"/>
                                              </p:val>
                                            </p:tav>
                                          </p:tavLst>
                                        </p:anim>
                                        <p:anim calcmode="lin" valueType="num">
                                          <p:cBhvr>
                                            <p:cTn id="99" dur="300" fill="hold"/>
                                            <p:tgtEl>
                                              <p:spTgt spid="7181"/>
                                            </p:tgtEl>
                                            <p:attrNameLst>
                                              <p:attrName>ppt_h</p:attrName>
                                            </p:attrNameLst>
                                          </p:cBhvr>
                                          <p:tavLst>
                                            <p:tav tm="0">
                                              <p:val>
                                                <p:fltVal val="0"/>
                                              </p:val>
                                            </p:tav>
                                            <p:tav tm="100000">
                                              <p:val>
                                                <p:strVal val="#ppt_h"/>
                                              </p:val>
                                            </p:tav>
                                          </p:tavLst>
                                        </p:anim>
                                        <p:animEffect transition="in" filter="fade">
                                          <p:cBhvr>
                                            <p:cTn id="100" dur="300"/>
                                            <p:tgtEl>
                                              <p:spTgt spid="7181"/>
                                            </p:tgtEl>
                                          </p:cBhvr>
                                        </p:animEffect>
                                      </p:childTnLst>
                                    </p:cTn>
                                  </p:par>
                                  <p:par>
                                    <p:cTn id="101" presetID="6" presetClass="emph" presetSubtype="0" autoRev="1" fill="hold" grpId="1" nodeType="withEffect">
                                      <p:stCondLst>
                                        <p:cond delay="1000"/>
                                      </p:stCondLst>
                                      <p:childTnLst>
                                        <p:animScale>
                                          <p:cBhvr>
                                            <p:cTn id="102" dur="150" fill="hold"/>
                                            <p:tgtEl>
                                              <p:spTgt spid="7181"/>
                                            </p:tgtEl>
                                          </p:cBhvr>
                                          <p:by x="110000" y="110000"/>
                                        </p:animScale>
                                      </p:childTnLst>
                                    </p:cTn>
                                  </p:par>
                                  <p:par>
                                    <p:cTn id="103" presetID="53" presetClass="entr" presetSubtype="16" fill="hold" grpId="0" nodeType="withEffect">
                                      <p:stCondLst>
                                        <p:cond delay="1000"/>
                                      </p:stCondLst>
                                      <p:childTnLst>
                                        <p:set>
                                          <p:cBhvr>
                                            <p:cTn id="104" dur="1" fill="hold">
                                              <p:stCondLst>
                                                <p:cond delay="0"/>
                                              </p:stCondLst>
                                            </p:cTn>
                                            <p:tgtEl>
                                              <p:spTgt spid="7173"/>
                                            </p:tgtEl>
                                            <p:attrNameLst>
                                              <p:attrName>style.visibility</p:attrName>
                                            </p:attrNameLst>
                                          </p:cBhvr>
                                          <p:to>
                                            <p:strVal val="visible"/>
                                          </p:to>
                                        </p:set>
                                        <p:anim calcmode="lin" valueType="num">
                                          <p:cBhvr>
                                            <p:cTn id="105" dur="300" fill="hold"/>
                                            <p:tgtEl>
                                              <p:spTgt spid="7173"/>
                                            </p:tgtEl>
                                            <p:attrNameLst>
                                              <p:attrName>ppt_w</p:attrName>
                                            </p:attrNameLst>
                                          </p:cBhvr>
                                          <p:tavLst>
                                            <p:tav tm="0">
                                              <p:val>
                                                <p:fltVal val="0"/>
                                              </p:val>
                                            </p:tav>
                                            <p:tav tm="100000">
                                              <p:val>
                                                <p:strVal val="#ppt_w"/>
                                              </p:val>
                                            </p:tav>
                                          </p:tavLst>
                                        </p:anim>
                                        <p:anim calcmode="lin" valueType="num">
                                          <p:cBhvr>
                                            <p:cTn id="106" dur="300" fill="hold"/>
                                            <p:tgtEl>
                                              <p:spTgt spid="7173"/>
                                            </p:tgtEl>
                                            <p:attrNameLst>
                                              <p:attrName>ppt_h</p:attrName>
                                            </p:attrNameLst>
                                          </p:cBhvr>
                                          <p:tavLst>
                                            <p:tav tm="0">
                                              <p:val>
                                                <p:fltVal val="0"/>
                                              </p:val>
                                            </p:tav>
                                            <p:tav tm="100000">
                                              <p:val>
                                                <p:strVal val="#ppt_h"/>
                                              </p:val>
                                            </p:tav>
                                          </p:tavLst>
                                        </p:anim>
                                        <p:animEffect transition="in" filter="fade">
                                          <p:cBhvr>
                                            <p:cTn id="107" dur="300"/>
                                            <p:tgtEl>
                                              <p:spTgt spid="7173"/>
                                            </p:tgtEl>
                                          </p:cBhvr>
                                        </p:animEffect>
                                      </p:childTnLst>
                                    </p:cTn>
                                  </p:par>
                                  <p:par>
                                    <p:cTn id="108" presetID="6" presetClass="emph" presetSubtype="0" autoRev="1" fill="hold" grpId="1" nodeType="withEffect">
                                      <p:stCondLst>
                                        <p:cond delay="1300"/>
                                      </p:stCondLst>
                                      <p:childTnLst>
                                        <p:animScale>
                                          <p:cBhvr>
                                            <p:cTn id="109" dur="150" fill="hold"/>
                                            <p:tgtEl>
                                              <p:spTgt spid="7173"/>
                                            </p:tgtEl>
                                          </p:cBhvr>
                                          <p:by x="110000" y="110000"/>
                                        </p:animScale>
                                      </p:childTnLst>
                                    </p:cTn>
                                  </p:par>
                                  <p:par>
                                    <p:cTn id="110" presetID="53" presetClass="entr" presetSubtype="16" fill="hold" grpId="0" nodeType="withEffect">
                                      <p:stCondLst>
                                        <p:cond delay="1100"/>
                                      </p:stCondLst>
                                      <p:childTnLst>
                                        <p:set>
                                          <p:cBhvr>
                                            <p:cTn id="111" dur="1" fill="hold">
                                              <p:stCondLst>
                                                <p:cond delay="0"/>
                                              </p:stCondLst>
                                            </p:cTn>
                                            <p:tgtEl>
                                              <p:spTgt spid="7185"/>
                                            </p:tgtEl>
                                            <p:attrNameLst>
                                              <p:attrName>style.visibility</p:attrName>
                                            </p:attrNameLst>
                                          </p:cBhvr>
                                          <p:to>
                                            <p:strVal val="visible"/>
                                          </p:to>
                                        </p:set>
                                        <p:anim calcmode="lin" valueType="num">
                                          <p:cBhvr>
                                            <p:cTn id="112" dur="300" fill="hold"/>
                                            <p:tgtEl>
                                              <p:spTgt spid="7185"/>
                                            </p:tgtEl>
                                            <p:attrNameLst>
                                              <p:attrName>ppt_w</p:attrName>
                                            </p:attrNameLst>
                                          </p:cBhvr>
                                          <p:tavLst>
                                            <p:tav tm="0">
                                              <p:val>
                                                <p:fltVal val="0"/>
                                              </p:val>
                                            </p:tav>
                                            <p:tav tm="100000">
                                              <p:val>
                                                <p:strVal val="#ppt_w"/>
                                              </p:val>
                                            </p:tav>
                                          </p:tavLst>
                                        </p:anim>
                                        <p:anim calcmode="lin" valueType="num">
                                          <p:cBhvr>
                                            <p:cTn id="113" dur="300" fill="hold"/>
                                            <p:tgtEl>
                                              <p:spTgt spid="7185"/>
                                            </p:tgtEl>
                                            <p:attrNameLst>
                                              <p:attrName>ppt_h</p:attrName>
                                            </p:attrNameLst>
                                          </p:cBhvr>
                                          <p:tavLst>
                                            <p:tav tm="0">
                                              <p:val>
                                                <p:fltVal val="0"/>
                                              </p:val>
                                            </p:tav>
                                            <p:tav tm="100000">
                                              <p:val>
                                                <p:strVal val="#ppt_h"/>
                                              </p:val>
                                            </p:tav>
                                          </p:tavLst>
                                        </p:anim>
                                        <p:animEffect transition="in" filter="fade">
                                          <p:cBhvr>
                                            <p:cTn id="114" dur="300"/>
                                            <p:tgtEl>
                                              <p:spTgt spid="7185"/>
                                            </p:tgtEl>
                                          </p:cBhvr>
                                        </p:animEffect>
                                      </p:childTnLst>
                                    </p:cTn>
                                  </p:par>
                                  <p:par>
                                    <p:cTn id="115" presetID="6" presetClass="emph" presetSubtype="0" autoRev="1" fill="hold" grpId="1" nodeType="withEffect">
                                      <p:stCondLst>
                                        <p:cond delay="1400"/>
                                      </p:stCondLst>
                                      <p:childTnLst>
                                        <p:animScale>
                                          <p:cBhvr>
                                            <p:cTn id="116" dur="150" fill="hold"/>
                                            <p:tgtEl>
                                              <p:spTgt spid="7185"/>
                                            </p:tgtEl>
                                          </p:cBhvr>
                                          <p:by x="110000" y="110000"/>
                                        </p:animScale>
                                      </p:childTnLst>
                                    </p:cTn>
                                  </p:par>
                                  <p:par>
                                    <p:cTn id="117" presetID="16" presetClass="entr" presetSubtype="42" fill="hold" grpId="0" nodeType="withEffect">
                                      <p:stCondLst>
                                        <p:cond delay="1400"/>
                                      </p:stCondLst>
                                      <p:childTnLst>
                                        <p:set>
                                          <p:cBhvr>
                                            <p:cTn id="118" dur="1" fill="hold">
                                              <p:stCondLst>
                                                <p:cond delay="0"/>
                                              </p:stCondLst>
                                            </p:cTn>
                                            <p:tgtEl>
                                              <p:spTgt spid="7209"/>
                                            </p:tgtEl>
                                            <p:attrNameLst>
                                              <p:attrName>style.visibility</p:attrName>
                                            </p:attrNameLst>
                                          </p:cBhvr>
                                          <p:to>
                                            <p:strVal val="visible"/>
                                          </p:to>
                                        </p:set>
                                        <p:animEffect transition="in" filter="barn(outHorizontal)">
                                          <p:cBhvr>
                                            <p:cTn id="119" dur="500"/>
                                            <p:tgtEl>
                                              <p:spTgt spid="7209"/>
                                            </p:tgtEl>
                                          </p:cBhvr>
                                        </p:animEffect>
                                      </p:childTnLst>
                                    </p:cTn>
                                  </p:par>
                                  <p:par>
                                    <p:cTn id="120" presetID="2" presetClass="entr" presetSubtype="2" fill="hold" nodeType="withEffect">
                                      <p:stCondLst>
                                        <p:cond delay="1700"/>
                                      </p:stCondLst>
                                      <p:childTnLst>
                                        <p:set>
                                          <p:cBhvr>
                                            <p:cTn id="121" dur="1" fill="hold">
                                              <p:stCondLst>
                                                <p:cond delay="0"/>
                                              </p:stCondLst>
                                            </p:cTn>
                                            <p:tgtEl>
                                              <p:spTgt spid="7191"/>
                                            </p:tgtEl>
                                            <p:attrNameLst>
                                              <p:attrName>style.visibility</p:attrName>
                                            </p:attrNameLst>
                                          </p:cBhvr>
                                          <p:to>
                                            <p:strVal val="visible"/>
                                          </p:to>
                                        </p:set>
                                        <p:anim calcmode="lin" valueType="num">
                                          <p:cBhvr additive="base">
                                            <p:cTn id="122" dur="750" fill="hold"/>
                                            <p:tgtEl>
                                              <p:spTgt spid="7191"/>
                                            </p:tgtEl>
                                            <p:attrNameLst>
                                              <p:attrName>ppt_x</p:attrName>
                                            </p:attrNameLst>
                                          </p:cBhvr>
                                          <p:tavLst>
                                            <p:tav tm="0">
                                              <p:val>
                                                <p:strVal val="1+#ppt_w/2"/>
                                              </p:val>
                                            </p:tav>
                                            <p:tav tm="100000">
                                              <p:val>
                                                <p:strVal val="#ppt_x"/>
                                              </p:val>
                                            </p:tav>
                                          </p:tavLst>
                                        </p:anim>
                                        <p:anim calcmode="lin" valueType="num">
                                          <p:cBhvr additive="base">
                                            <p:cTn id="123" dur="750" fill="hold"/>
                                            <p:tgtEl>
                                              <p:spTgt spid="7191"/>
                                            </p:tgtEl>
                                            <p:attrNameLst>
                                              <p:attrName>ppt_y</p:attrName>
                                            </p:attrNameLst>
                                          </p:cBhvr>
                                          <p:tavLst>
                                            <p:tav tm="0">
                                              <p:val>
                                                <p:strVal val="#ppt_y"/>
                                              </p:val>
                                            </p:tav>
                                            <p:tav tm="100000">
                                              <p:val>
                                                <p:strVal val="#ppt_y"/>
                                              </p:val>
                                            </p:tav>
                                          </p:tavLst>
                                        </p:anim>
                                      </p:childTnLst>
                                    </p:cTn>
                                  </p:par>
                                  <p:par>
                                    <p:cTn id="124" presetID="2" presetClass="entr" presetSubtype="2" fill="hold" grpId="0" nodeType="withEffect">
                                      <p:stCondLst>
                                        <p:cond delay="1700"/>
                                      </p:stCondLst>
                                      <p:childTnLst>
                                        <p:set>
                                          <p:cBhvr>
                                            <p:cTn id="125" dur="1" fill="hold">
                                              <p:stCondLst>
                                                <p:cond delay="0"/>
                                              </p:stCondLst>
                                            </p:cTn>
                                            <p:tgtEl>
                                              <p:spTgt spid="7200"/>
                                            </p:tgtEl>
                                            <p:attrNameLst>
                                              <p:attrName>style.visibility</p:attrName>
                                            </p:attrNameLst>
                                          </p:cBhvr>
                                          <p:to>
                                            <p:strVal val="visible"/>
                                          </p:to>
                                        </p:set>
                                        <p:anim calcmode="lin" valueType="num">
                                          <p:cBhvr additive="base">
                                            <p:cTn id="126" dur="750" fill="hold"/>
                                            <p:tgtEl>
                                              <p:spTgt spid="7200"/>
                                            </p:tgtEl>
                                            <p:attrNameLst>
                                              <p:attrName>ppt_x</p:attrName>
                                            </p:attrNameLst>
                                          </p:cBhvr>
                                          <p:tavLst>
                                            <p:tav tm="0">
                                              <p:val>
                                                <p:strVal val="1+#ppt_w/2"/>
                                              </p:val>
                                            </p:tav>
                                            <p:tav tm="100000">
                                              <p:val>
                                                <p:strVal val="#ppt_x"/>
                                              </p:val>
                                            </p:tav>
                                          </p:tavLst>
                                        </p:anim>
                                        <p:anim calcmode="lin" valueType="num">
                                          <p:cBhvr additive="base">
                                            <p:cTn id="127" dur="750" fill="hold"/>
                                            <p:tgtEl>
                                              <p:spTgt spid="7200"/>
                                            </p:tgtEl>
                                            <p:attrNameLst>
                                              <p:attrName>ppt_y</p:attrName>
                                            </p:attrNameLst>
                                          </p:cBhvr>
                                          <p:tavLst>
                                            <p:tav tm="0">
                                              <p:val>
                                                <p:strVal val="#ppt_y"/>
                                              </p:val>
                                            </p:tav>
                                            <p:tav tm="100000">
                                              <p:val>
                                                <p:strVal val="#ppt_y"/>
                                              </p:val>
                                            </p:tav>
                                          </p:tavLst>
                                        </p:anim>
                                      </p:childTnLst>
                                    </p:cTn>
                                  </p:par>
                                  <p:par>
                                    <p:cTn id="128" presetID="2" presetClass="entr" presetSubtype="2" fill="hold" nodeType="withEffect">
                                      <p:stCondLst>
                                        <p:cond delay="1800"/>
                                      </p:stCondLst>
                                      <p:childTnLst>
                                        <p:set>
                                          <p:cBhvr>
                                            <p:cTn id="129" dur="1" fill="hold">
                                              <p:stCondLst>
                                                <p:cond delay="0"/>
                                              </p:stCondLst>
                                            </p:cTn>
                                            <p:tgtEl>
                                              <p:spTgt spid="7197"/>
                                            </p:tgtEl>
                                            <p:attrNameLst>
                                              <p:attrName>style.visibility</p:attrName>
                                            </p:attrNameLst>
                                          </p:cBhvr>
                                          <p:to>
                                            <p:strVal val="visible"/>
                                          </p:to>
                                        </p:set>
                                        <p:anim calcmode="lin" valueType="num">
                                          <p:cBhvr additive="base">
                                            <p:cTn id="130" dur="750" fill="hold"/>
                                            <p:tgtEl>
                                              <p:spTgt spid="7197"/>
                                            </p:tgtEl>
                                            <p:attrNameLst>
                                              <p:attrName>ppt_x</p:attrName>
                                            </p:attrNameLst>
                                          </p:cBhvr>
                                          <p:tavLst>
                                            <p:tav tm="0">
                                              <p:val>
                                                <p:strVal val="1+#ppt_w/2"/>
                                              </p:val>
                                            </p:tav>
                                            <p:tav tm="100000">
                                              <p:val>
                                                <p:strVal val="#ppt_x"/>
                                              </p:val>
                                            </p:tav>
                                          </p:tavLst>
                                        </p:anim>
                                        <p:anim calcmode="lin" valueType="num">
                                          <p:cBhvr additive="base">
                                            <p:cTn id="131" dur="750" fill="hold"/>
                                            <p:tgtEl>
                                              <p:spTgt spid="7197"/>
                                            </p:tgtEl>
                                            <p:attrNameLst>
                                              <p:attrName>ppt_y</p:attrName>
                                            </p:attrNameLst>
                                          </p:cBhvr>
                                          <p:tavLst>
                                            <p:tav tm="0">
                                              <p:val>
                                                <p:strVal val="#ppt_y"/>
                                              </p:val>
                                            </p:tav>
                                            <p:tav tm="100000">
                                              <p:val>
                                                <p:strVal val="#ppt_y"/>
                                              </p:val>
                                            </p:tav>
                                          </p:tavLst>
                                        </p:anim>
                                      </p:childTnLst>
                                    </p:cTn>
                                  </p:par>
                                  <p:par>
                                    <p:cTn id="132" presetID="2" presetClass="entr" presetSubtype="2" fill="hold" grpId="0" nodeType="withEffect">
                                      <p:stCondLst>
                                        <p:cond delay="1800"/>
                                      </p:stCondLst>
                                      <p:childTnLst>
                                        <p:set>
                                          <p:cBhvr>
                                            <p:cTn id="133" dur="1" fill="hold">
                                              <p:stCondLst>
                                                <p:cond delay="0"/>
                                              </p:stCondLst>
                                            </p:cTn>
                                            <p:tgtEl>
                                              <p:spTgt spid="7201"/>
                                            </p:tgtEl>
                                            <p:attrNameLst>
                                              <p:attrName>style.visibility</p:attrName>
                                            </p:attrNameLst>
                                          </p:cBhvr>
                                          <p:to>
                                            <p:strVal val="visible"/>
                                          </p:to>
                                        </p:set>
                                        <p:anim calcmode="lin" valueType="num">
                                          <p:cBhvr additive="base">
                                            <p:cTn id="134" dur="750" fill="hold"/>
                                            <p:tgtEl>
                                              <p:spTgt spid="7201"/>
                                            </p:tgtEl>
                                            <p:attrNameLst>
                                              <p:attrName>ppt_x</p:attrName>
                                            </p:attrNameLst>
                                          </p:cBhvr>
                                          <p:tavLst>
                                            <p:tav tm="0">
                                              <p:val>
                                                <p:strVal val="1+#ppt_w/2"/>
                                              </p:val>
                                            </p:tav>
                                            <p:tav tm="100000">
                                              <p:val>
                                                <p:strVal val="#ppt_x"/>
                                              </p:val>
                                            </p:tav>
                                          </p:tavLst>
                                        </p:anim>
                                        <p:anim calcmode="lin" valueType="num">
                                          <p:cBhvr additive="base">
                                            <p:cTn id="135" dur="750" fill="hold"/>
                                            <p:tgtEl>
                                              <p:spTgt spid="7201"/>
                                            </p:tgtEl>
                                            <p:attrNameLst>
                                              <p:attrName>ppt_y</p:attrName>
                                            </p:attrNameLst>
                                          </p:cBhvr>
                                          <p:tavLst>
                                            <p:tav tm="0">
                                              <p:val>
                                                <p:strVal val="#ppt_y"/>
                                              </p:val>
                                            </p:tav>
                                            <p:tav tm="100000">
                                              <p:val>
                                                <p:strVal val="#ppt_y"/>
                                              </p:val>
                                            </p:tav>
                                          </p:tavLst>
                                        </p:anim>
                                      </p:childTnLst>
                                    </p:cTn>
                                  </p:par>
                                  <p:par>
                                    <p:cTn id="136" presetID="2" presetClass="entr" presetSubtype="2" fill="hold" nodeType="withEffect">
                                      <p:stCondLst>
                                        <p:cond delay="1900"/>
                                      </p:stCondLst>
                                      <p:childTnLst>
                                        <p:set>
                                          <p:cBhvr>
                                            <p:cTn id="137" dur="1" fill="hold">
                                              <p:stCondLst>
                                                <p:cond delay="0"/>
                                              </p:stCondLst>
                                            </p:cTn>
                                            <p:tgtEl>
                                              <p:spTgt spid="7194"/>
                                            </p:tgtEl>
                                            <p:attrNameLst>
                                              <p:attrName>style.visibility</p:attrName>
                                            </p:attrNameLst>
                                          </p:cBhvr>
                                          <p:to>
                                            <p:strVal val="visible"/>
                                          </p:to>
                                        </p:set>
                                        <p:anim calcmode="lin" valueType="num">
                                          <p:cBhvr additive="base">
                                            <p:cTn id="138" dur="750" fill="hold"/>
                                            <p:tgtEl>
                                              <p:spTgt spid="7194"/>
                                            </p:tgtEl>
                                            <p:attrNameLst>
                                              <p:attrName>ppt_x</p:attrName>
                                            </p:attrNameLst>
                                          </p:cBhvr>
                                          <p:tavLst>
                                            <p:tav tm="0">
                                              <p:val>
                                                <p:strVal val="1+#ppt_w/2"/>
                                              </p:val>
                                            </p:tav>
                                            <p:tav tm="100000">
                                              <p:val>
                                                <p:strVal val="#ppt_x"/>
                                              </p:val>
                                            </p:tav>
                                          </p:tavLst>
                                        </p:anim>
                                        <p:anim calcmode="lin" valueType="num">
                                          <p:cBhvr additive="base">
                                            <p:cTn id="139" dur="750" fill="hold"/>
                                            <p:tgtEl>
                                              <p:spTgt spid="7194"/>
                                            </p:tgtEl>
                                            <p:attrNameLst>
                                              <p:attrName>ppt_y</p:attrName>
                                            </p:attrNameLst>
                                          </p:cBhvr>
                                          <p:tavLst>
                                            <p:tav tm="0">
                                              <p:val>
                                                <p:strVal val="#ppt_y"/>
                                              </p:val>
                                            </p:tav>
                                            <p:tav tm="100000">
                                              <p:val>
                                                <p:strVal val="#ppt_y"/>
                                              </p:val>
                                            </p:tav>
                                          </p:tavLst>
                                        </p:anim>
                                      </p:childTnLst>
                                    </p:cTn>
                                  </p:par>
                                  <p:par>
                                    <p:cTn id="140" presetID="2" presetClass="entr" presetSubtype="2" fill="hold" grpId="0" nodeType="withEffect">
                                      <p:stCondLst>
                                        <p:cond delay="1900"/>
                                      </p:stCondLst>
                                      <p:childTnLst>
                                        <p:set>
                                          <p:cBhvr>
                                            <p:cTn id="141" dur="1" fill="hold">
                                              <p:stCondLst>
                                                <p:cond delay="0"/>
                                              </p:stCondLst>
                                            </p:cTn>
                                            <p:tgtEl>
                                              <p:spTgt spid="7202"/>
                                            </p:tgtEl>
                                            <p:attrNameLst>
                                              <p:attrName>style.visibility</p:attrName>
                                            </p:attrNameLst>
                                          </p:cBhvr>
                                          <p:to>
                                            <p:strVal val="visible"/>
                                          </p:to>
                                        </p:set>
                                        <p:anim calcmode="lin" valueType="num">
                                          <p:cBhvr additive="base">
                                            <p:cTn id="142" dur="750" fill="hold"/>
                                            <p:tgtEl>
                                              <p:spTgt spid="7202"/>
                                            </p:tgtEl>
                                            <p:attrNameLst>
                                              <p:attrName>ppt_x</p:attrName>
                                            </p:attrNameLst>
                                          </p:cBhvr>
                                          <p:tavLst>
                                            <p:tav tm="0">
                                              <p:val>
                                                <p:strVal val="1+#ppt_w/2"/>
                                              </p:val>
                                            </p:tav>
                                            <p:tav tm="100000">
                                              <p:val>
                                                <p:strVal val="#ppt_x"/>
                                              </p:val>
                                            </p:tav>
                                          </p:tavLst>
                                        </p:anim>
                                        <p:anim calcmode="lin" valueType="num">
                                          <p:cBhvr additive="base">
                                            <p:cTn id="143" dur="750" fill="hold"/>
                                            <p:tgtEl>
                                              <p:spTgt spid="7202"/>
                                            </p:tgtEl>
                                            <p:attrNameLst>
                                              <p:attrName>ppt_y</p:attrName>
                                            </p:attrNameLst>
                                          </p:cBhvr>
                                          <p:tavLst>
                                            <p:tav tm="0">
                                              <p:val>
                                                <p:strVal val="#ppt_y"/>
                                              </p:val>
                                            </p:tav>
                                            <p:tav tm="100000">
                                              <p:val>
                                                <p:strVal val="#ppt_y"/>
                                              </p:val>
                                            </p:tav>
                                          </p:tavLst>
                                        </p:anim>
                                      </p:childTnLst>
                                    </p:cTn>
                                  </p:par>
                                  <p:par>
                                    <p:cTn id="144" presetID="2" presetClass="entr" presetSubtype="2" fill="hold" nodeType="withEffect">
                                      <p:stCondLst>
                                        <p:cond delay="2000"/>
                                      </p:stCondLst>
                                      <p:childTnLst>
                                        <p:set>
                                          <p:cBhvr>
                                            <p:cTn id="145" dur="1" fill="hold">
                                              <p:stCondLst>
                                                <p:cond delay="0"/>
                                              </p:stCondLst>
                                            </p:cTn>
                                            <p:tgtEl>
                                              <p:spTgt spid="7186"/>
                                            </p:tgtEl>
                                            <p:attrNameLst>
                                              <p:attrName>style.visibility</p:attrName>
                                            </p:attrNameLst>
                                          </p:cBhvr>
                                          <p:to>
                                            <p:strVal val="visible"/>
                                          </p:to>
                                        </p:set>
                                        <p:anim calcmode="lin" valueType="num">
                                          <p:cBhvr additive="base">
                                            <p:cTn id="146" dur="750" fill="hold"/>
                                            <p:tgtEl>
                                              <p:spTgt spid="7186"/>
                                            </p:tgtEl>
                                            <p:attrNameLst>
                                              <p:attrName>ppt_x</p:attrName>
                                            </p:attrNameLst>
                                          </p:cBhvr>
                                          <p:tavLst>
                                            <p:tav tm="0">
                                              <p:val>
                                                <p:strVal val="1+#ppt_w/2"/>
                                              </p:val>
                                            </p:tav>
                                            <p:tav tm="100000">
                                              <p:val>
                                                <p:strVal val="#ppt_x"/>
                                              </p:val>
                                            </p:tav>
                                          </p:tavLst>
                                        </p:anim>
                                        <p:anim calcmode="lin" valueType="num">
                                          <p:cBhvr additive="base">
                                            <p:cTn id="147" dur="750" fill="hold"/>
                                            <p:tgtEl>
                                              <p:spTgt spid="7186"/>
                                            </p:tgtEl>
                                            <p:attrNameLst>
                                              <p:attrName>ppt_y</p:attrName>
                                            </p:attrNameLst>
                                          </p:cBhvr>
                                          <p:tavLst>
                                            <p:tav tm="0">
                                              <p:val>
                                                <p:strVal val="#ppt_y"/>
                                              </p:val>
                                            </p:tav>
                                            <p:tav tm="100000">
                                              <p:val>
                                                <p:strVal val="#ppt_y"/>
                                              </p:val>
                                            </p:tav>
                                          </p:tavLst>
                                        </p:anim>
                                      </p:childTnLst>
                                    </p:cTn>
                                  </p:par>
                                  <p:par>
                                    <p:cTn id="148" presetID="2" presetClass="entr" presetSubtype="2" fill="hold" grpId="0" nodeType="withEffect">
                                      <p:stCondLst>
                                        <p:cond delay="2000"/>
                                      </p:stCondLst>
                                      <p:childTnLst>
                                        <p:set>
                                          <p:cBhvr>
                                            <p:cTn id="149" dur="1" fill="hold">
                                              <p:stCondLst>
                                                <p:cond delay="0"/>
                                              </p:stCondLst>
                                            </p:cTn>
                                            <p:tgtEl>
                                              <p:spTgt spid="7203"/>
                                            </p:tgtEl>
                                            <p:attrNameLst>
                                              <p:attrName>style.visibility</p:attrName>
                                            </p:attrNameLst>
                                          </p:cBhvr>
                                          <p:to>
                                            <p:strVal val="visible"/>
                                          </p:to>
                                        </p:set>
                                        <p:anim calcmode="lin" valueType="num">
                                          <p:cBhvr additive="base">
                                            <p:cTn id="150" dur="750" fill="hold"/>
                                            <p:tgtEl>
                                              <p:spTgt spid="7203"/>
                                            </p:tgtEl>
                                            <p:attrNameLst>
                                              <p:attrName>ppt_x</p:attrName>
                                            </p:attrNameLst>
                                          </p:cBhvr>
                                          <p:tavLst>
                                            <p:tav tm="0">
                                              <p:val>
                                                <p:strVal val="1+#ppt_w/2"/>
                                              </p:val>
                                            </p:tav>
                                            <p:tav tm="100000">
                                              <p:val>
                                                <p:strVal val="#ppt_x"/>
                                              </p:val>
                                            </p:tav>
                                          </p:tavLst>
                                        </p:anim>
                                        <p:anim calcmode="lin" valueType="num">
                                          <p:cBhvr additive="base">
                                            <p:cTn id="151" dur="750" fill="hold"/>
                                            <p:tgtEl>
                                              <p:spTgt spid="720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nimBg="1"/>
          <p:bldP spid="7170" grpId="1" animBg="1"/>
          <p:bldP spid="7171" grpId="0" animBg="1"/>
          <p:bldP spid="7171" grpId="1" animBg="1"/>
          <p:bldP spid="7172" grpId="0" animBg="1"/>
          <p:bldP spid="7172" grpId="1" animBg="1"/>
          <p:bldP spid="7173" grpId="0" animBg="1"/>
          <p:bldP spid="7173" grpId="1" animBg="1"/>
          <p:bldP spid="7174" grpId="0" animBg="1"/>
          <p:bldP spid="7174" grpId="1" animBg="1"/>
          <p:bldP spid="7175" grpId="0" animBg="1"/>
          <p:bldP spid="7175" grpId="1" animBg="1"/>
          <p:bldP spid="7176" grpId="0" animBg="1"/>
          <p:bldP spid="7176" grpId="1" animBg="1"/>
          <p:bldP spid="7177" grpId="0" animBg="1"/>
          <p:bldP spid="7177" grpId="1" animBg="1"/>
          <p:bldP spid="7178" grpId="0"/>
          <p:bldP spid="7178" grpId="1"/>
          <p:bldP spid="7179" grpId="0"/>
          <p:bldP spid="7179" grpId="1"/>
          <p:bldP spid="7180" grpId="0"/>
          <p:bldP spid="7180" grpId="1"/>
          <p:bldP spid="7181" grpId="0"/>
          <p:bldP spid="7181" grpId="1"/>
          <p:bldP spid="7182" grpId="0"/>
          <p:bldP spid="7182" grpId="1"/>
          <p:bldP spid="7183" grpId="0"/>
          <p:bldP spid="7183" grpId="1"/>
          <p:bldP spid="7184" grpId="0"/>
          <p:bldP spid="7184" grpId="1"/>
          <p:bldP spid="7185" grpId="0"/>
          <p:bldP spid="7185" grpId="1"/>
          <p:bldP spid="7200" grpId="0"/>
          <p:bldP spid="7201" grpId="0"/>
          <p:bldP spid="7202" grpId="0"/>
          <p:bldP spid="7203" grpId="0"/>
          <p:bldP spid="7209" grpId="0" animBg="1"/>
        </p:bldLst>
      </p:timing>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3436290" y="985811"/>
            <a:ext cx="2431854" cy="2754793"/>
            <a:chOff x="4960290" y="1940457"/>
            <a:chExt cx="2431854" cy="2754793"/>
          </a:xfrm>
        </p:grpSpPr>
        <p:sp>
          <p:nvSpPr>
            <p:cNvPr id="2" name="椭圆 1"/>
            <p:cNvSpPr/>
            <p:nvPr/>
          </p:nvSpPr>
          <p:spPr>
            <a:xfrm>
              <a:off x="5206032" y="1940457"/>
              <a:ext cx="1816920" cy="1816920"/>
            </a:xfrm>
            <a:prstGeom prst="ellipse">
              <a:avLst/>
            </a:prstGeom>
            <a:solidFill>
              <a:srgbClr val="E440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800" dirty="0">
                  <a:latin typeface="华文细黑" panose="02010600040101010101" pitchFamily="2" charset="-122"/>
                  <a:ea typeface="华文细黑" panose="02010600040101010101" pitchFamily="2" charset="-122"/>
                </a:rPr>
                <a:t>03</a:t>
              </a:r>
              <a:endParaRPr lang="zh-CN" altLang="en-US" sz="4800" dirty="0">
                <a:latin typeface="华文细黑" panose="02010600040101010101" pitchFamily="2" charset="-122"/>
                <a:ea typeface="华文细黑" panose="02010600040101010101" pitchFamily="2" charset="-122"/>
              </a:endParaRPr>
            </a:p>
          </p:txBody>
        </p:sp>
        <p:sp>
          <p:nvSpPr>
            <p:cNvPr id="3" name="TextBox 52"/>
            <p:cNvSpPr txBox="1"/>
            <p:nvPr/>
          </p:nvSpPr>
          <p:spPr>
            <a:xfrm>
              <a:off x="4960290" y="3956586"/>
              <a:ext cx="2431854" cy="738664"/>
            </a:xfrm>
            <a:prstGeom prst="rect">
              <a:avLst/>
            </a:prstGeom>
            <a:noFill/>
          </p:spPr>
          <p:txBody>
            <a:bodyPr wrap="square" rtlCol="0">
              <a:spAutoFit/>
            </a:bodyPr>
            <a:lstStyle/>
            <a:p>
              <a:pPr algn="ctr">
                <a:lnSpc>
                  <a:spcPct val="150000"/>
                </a:lnSpc>
              </a:pPr>
              <a:r>
                <a:rPr lang="en-US" altLang="zh-CN" sz="2800" b="1" dirty="0"/>
                <a:t>Scenario</a:t>
              </a:r>
              <a:r>
                <a:rPr lang="en-US" altLang="zh-CN" sz="2800" dirty="0"/>
                <a:t> </a:t>
              </a:r>
              <a:r>
                <a:rPr lang="en-US" altLang="zh-CN" sz="2800" b="1" dirty="0"/>
                <a:t>Three</a:t>
              </a:r>
              <a:endParaRPr lang="zh-CN" altLang="en-US" sz="2800" spc="100" dirty="0">
                <a:solidFill>
                  <a:schemeClr val="tx1">
                    <a:lumMod val="75000"/>
                    <a:lumOff val="25000"/>
                  </a:schemeClr>
                </a:solidFill>
                <a:latin typeface="华文细黑" panose="02010600040101010101" pitchFamily="2" charset="-122"/>
                <a:ea typeface="华文细黑" panose="02010600040101010101" pitchFamily="2" charset="-122"/>
              </a:endParaRPr>
            </a:p>
          </p:txBody>
        </p:sp>
      </p:grpSp>
    </p:spTree>
    <p:extLst>
      <p:ext uri="{BB962C8B-B14F-4D97-AF65-F5344CB8AC3E}">
        <p14:creationId xmlns:p14="http://schemas.microsoft.com/office/powerpoint/2010/main" val="3543741491"/>
      </p:ext>
    </p:extLst>
  </p:cSld>
  <p:clrMapOvr>
    <a:masterClrMapping/>
  </p:clrMapOvr>
  <mc:AlternateContent xmlns:mc="http://schemas.openxmlformats.org/markup-compatibility/2006" xmlns:p14="http://schemas.microsoft.com/office/powerpoint/2010/main">
    <mc:Choice Requires="p14">
      <p:transition spd="slow" p14:dur="2000" advTm="5000"/>
    </mc:Choice>
    <mc:Fallback xmlns="">
      <p:transition spd="slow" advTm="500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1"/>
          <p:cNvSpPr>
            <a:spLocks noGrp="1"/>
          </p:cNvSpPr>
          <p:nvPr>
            <p:ph type="body" sz="quarter" idx="13"/>
          </p:nvPr>
        </p:nvSpPr>
        <p:spPr/>
        <p:txBody>
          <a:bodyPr/>
          <a:lstStyle/>
          <a:p>
            <a:r>
              <a:rPr lang="en-US" altLang="zh-CN" sz="3200" dirty="0">
                <a:cs typeface="+mj-cs"/>
              </a:rPr>
              <a:t>Many Years  later</a:t>
            </a:r>
            <a:endParaRPr lang="zh-CN" altLang="en-US" dirty="0"/>
          </a:p>
        </p:txBody>
      </p:sp>
      <p:pic>
        <p:nvPicPr>
          <p:cNvPr id="1026" name="Picture 2" descr="âtwo asian old lady talkâçå¾çæç´¢ç»æ"/>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8208" b="9189"/>
          <a:stretch/>
        </p:blipFill>
        <p:spPr bwMode="auto">
          <a:xfrm>
            <a:off x="2987824" y="986780"/>
            <a:ext cx="4598864" cy="384328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2617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Future Technology trends </a:t>
            </a:r>
            <a:endParaRPr lang="zh-CN" altLang="en-US" dirty="0"/>
          </a:p>
        </p:txBody>
      </p:sp>
      <p:pic>
        <p:nvPicPr>
          <p:cNvPr id="4" name="Picture 2" descr="âhow to fix the gig economyâçå¾çæç´¢ç»æ"/>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4746" r="4364"/>
          <a:stretch/>
        </p:blipFill>
        <p:spPr bwMode="auto">
          <a:xfrm>
            <a:off x="1831171" y="1024693"/>
            <a:ext cx="5765165" cy="3567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7688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Relation with AI</a:t>
            </a:r>
            <a:endParaRPr lang="zh-CN" altLang="en-US" dirty="0"/>
          </a:p>
        </p:txBody>
      </p:sp>
      <p:sp>
        <p:nvSpPr>
          <p:cNvPr id="3" name="内容占位符 2"/>
          <p:cNvSpPr>
            <a:spLocks noGrp="1"/>
          </p:cNvSpPr>
          <p:nvPr>
            <p:ph idx="1"/>
          </p:nvPr>
        </p:nvSpPr>
        <p:spPr/>
        <p:txBody>
          <a:bodyPr/>
          <a:lstStyle/>
          <a:p>
            <a:r>
              <a:rPr lang="en-US" altLang="zh-CN" dirty="0">
                <a:hlinkClick r:id="rId2" action="ppaction://hlinkfile"/>
              </a:rPr>
              <a:t>KaiFuLee_2018-480p-zh-cn.mp4</a:t>
            </a:r>
            <a:r>
              <a:rPr lang="en-US" altLang="zh-CN" dirty="0"/>
              <a:t>  </a:t>
            </a:r>
            <a:r>
              <a:rPr lang="en-US" altLang="zh-CN" sz="2000" dirty="0"/>
              <a:t>(</a:t>
            </a:r>
            <a:r>
              <a:rPr lang="en-US" altLang="zh-CN" sz="2000" b="1" dirty="0"/>
              <a:t>Source: Lee, 2018</a:t>
            </a:r>
            <a:r>
              <a:rPr lang="en-US" altLang="zh-CN" sz="2000" dirty="0"/>
              <a:t>)</a:t>
            </a:r>
            <a:endParaRPr lang="zh-CN" altLang="en-US" dirty="0"/>
          </a:p>
        </p:txBody>
      </p:sp>
      <p:sp>
        <p:nvSpPr>
          <p:cNvPr id="5" name="TextBox 4"/>
          <p:cNvSpPr txBox="1"/>
          <p:nvPr/>
        </p:nvSpPr>
        <p:spPr>
          <a:xfrm>
            <a:off x="517074" y="2210916"/>
            <a:ext cx="8015365" cy="2246769"/>
          </a:xfrm>
          <a:prstGeom prst="rect">
            <a:avLst/>
          </a:prstGeom>
          <a:solidFill>
            <a:srgbClr val="CBAB89"/>
          </a:solidFill>
        </p:spPr>
        <p:txBody>
          <a:bodyPr wrap="square" rtlCol="0">
            <a:spAutoFit/>
          </a:bodyPr>
          <a:lstStyle/>
          <a:p>
            <a:pPr marL="342900" indent="-342900" algn="just">
              <a:buFont typeface="Arial" pitchFamily="34" charset="0"/>
              <a:buChar char="•"/>
            </a:pPr>
            <a:r>
              <a:rPr lang="en-US" altLang="zh-CN" sz="2800" b="1" dirty="0">
                <a:solidFill>
                  <a:schemeClr val="tx1">
                    <a:lumMod val="65000"/>
                    <a:lumOff val="35000"/>
                  </a:schemeClr>
                </a:solidFill>
              </a:rPr>
              <a:t>Regardless of what your beliefs are of the positive or negative impact of AI for the gig economy and the future of freelance labor, at least we can do is to realize the changing and complex world and prepare ourselves for it.</a:t>
            </a:r>
            <a:endParaRPr lang="zh-CN" altLang="en-US" sz="2800" b="1" dirty="0">
              <a:solidFill>
                <a:schemeClr val="tx1">
                  <a:lumMod val="65000"/>
                  <a:lumOff val="35000"/>
                </a:schemeClr>
              </a:solidFill>
            </a:endParaRPr>
          </a:p>
        </p:txBody>
      </p:sp>
    </p:spTree>
    <p:extLst>
      <p:ext uri="{BB962C8B-B14F-4D97-AF65-F5344CB8AC3E}">
        <p14:creationId xmlns:p14="http://schemas.microsoft.com/office/powerpoint/2010/main" val="35939623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descr="10"/>
          <p:cNvSpPr>
            <a:spLocks noChangeArrowheads="1"/>
          </p:cNvSpPr>
          <p:nvPr/>
        </p:nvSpPr>
        <p:spPr bwMode="auto">
          <a:xfrm>
            <a:off x="369888" y="1303338"/>
            <a:ext cx="4202112" cy="1585912"/>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23555" name="Rectangle 3"/>
          <p:cNvSpPr>
            <a:spLocks noChangeArrowheads="1"/>
          </p:cNvSpPr>
          <p:nvPr/>
        </p:nvSpPr>
        <p:spPr bwMode="auto">
          <a:xfrm>
            <a:off x="4572000" y="1303338"/>
            <a:ext cx="4198938" cy="1585912"/>
          </a:xfrm>
          <a:prstGeom prst="rect">
            <a:avLst/>
          </a:prstGeom>
          <a:solidFill>
            <a:srgbClr val="FFFDEF"/>
          </a:solidFill>
          <a:ln w="9525">
            <a:noFill/>
            <a:miter lim="800000"/>
            <a:headEnd/>
            <a:tailEnd/>
          </a:ln>
        </p:spPr>
        <p:txBody>
          <a:bodyPr/>
          <a:lstStyle/>
          <a:p>
            <a:endParaRPr lang="zh-CN" altLang="en-US"/>
          </a:p>
        </p:txBody>
      </p:sp>
      <p:sp>
        <p:nvSpPr>
          <p:cNvPr id="23556" name="Rectangle 4"/>
          <p:cNvSpPr>
            <a:spLocks noChangeArrowheads="1"/>
          </p:cNvSpPr>
          <p:nvPr/>
        </p:nvSpPr>
        <p:spPr bwMode="auto">
          <a:xfrm>
            <a:off x="369888" y="2887663"/>
            <a:ext cx="4202112" cy="1585912"/>
          </a:xfrm>
          <a:prstGeom prst="rect">
            <a:avLst/>
          </a:prstGeom>
          <a:solidFill>
            <a:srgbClr val="E4402F"/>
          </a:solidFill>
          <a:ln>
            <a:noFill/>
          </a:ln>
        </p:spPr>
        <p:txBody>
          <a:bodyPr/>
          <a:lstStyle/>
          <a:p>
            <a:endParaRPr lang="zh-CN" altLang="en-US"/>
          </a:p>
        </p:txBody>
      </p:sp>
      <p:sp>
        <p:nvSpPr>
          <p:cNvPr id="23557" name="Rectangle 5" descr="bd949a1373f082024f15da5649fbfbedaa641b36副本"/>
          <p:cNvSpPr>
            <a:spLocks noChangeArrowheads="1"/>
          </p:cNvSpPr>
          <p:nvPr/>
        </p:nvSpPr>
        <p:spPr bwMode="auto">
          <a:xfrm>
            <a:off x="4572000" y="2892425"/>
            <a:ext cx="4198938" cy="1585913"/>
          </a:xfrm>
          <a:prstGeom prst="rect">
            <a:avLst/>
          </a:prstGeom>
          <a:blipFill dpi="0" rotWithShape="1">
            <a:blip r:embed="rId4" cstate="screen">
              <a:extLst>
                <a:ext uri="{28A0092B-C50C-407E-A947-70E740481C1C}">
                  <a14:useLocalDpi xmlns:a14="http://schemas.microsoft.com/office/drawing/2010/main"/>
                </a:ext>
              </a:extLst>
            </a:blip>
            <a:srcRect/>
            <a:stretch>
              <a:fillRect b="-17161"/>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nvGrpSpPr>
          <p:cNvPr id="23558" name="Group 6"/>
          <p:cNvGrpSpPr>
            <a:grpSpLocks/>
          </p:cNvGrpSpPr>
          <p:nvPr/>
        </p:nvGrpSpPr>
        <p:grpSpPr bwMode="auto">
          <a:xfrm>
            <a:off x="4930775" y="1934008"/>
            <a:ext cx="309563" cy="254000"/>
            <a:chOff x="0" y="0"/>
            <a:chExt cx="212" cy="174"/>
          </a:xfrm>
          <a:solidFill>
            <a:srgbClr val="A2897B"/>
          </a:solidFill>
        </p:grpSpPr>
        <p:sp>
          <p:nvSpPr>
            <p:cNvPr id="23559" name="Freeform 7"/>
            <p:cNvSpPr>
              <a:spLocks noEditPoints="1"/>
            </p:cNvSpPr>
            <p:nvPr/>
          </p:nvSpPr>
          <p:spPr bwMode="auto">
            <a:xfrm>
              <a:off x="0" y="0"/>
              <a:ext cx="212" cy="174"/>
            </a:xfrm>
            <a:custGeom>
              <a:avLst/>
              <a:gdLst>
                <a:gd name="T0" fmla="*/ 0 w 212"/>
                <a:gd name="T1" fmla="*/ 0 h 174"/>
                <a:gd name="T2" fmla="*/ 0 w 212"/>
                <a:gd name="T3" fmla="*/ 174 h 174"/>
                <a:gd name="T4" fmla="*/ 212 w 212"/>
                <a:gd name="T5" fmla="*/ 174 h 174"/>
                <a:gd name="T6" fmla="*/ 212 w 212"/>
                <a:gd name="T7" fmla="*/ 0 h 174"/>
                <a:gd name="T8" fmla="*/ 0 w 212"/>
                <a:gd name="T9" fmla="*/ 0 h 174"/>
                <a:gd name="T10" fmla="*/ 194 w 212"/>
                <a:gd name="T11" fmla="*/ 19 h 174"/>
                <a:gd name="T12" fmla="*/ 194 w 212"/>
                <a:gd name="T13" fmla="*/ 56 h 174"/>
                <a:gd name="T14" fmla="*/ 129 w 212"/>
                <a:gd name="T15" fmla="*/ 105 h 174"/>
                <a:gd name="T16" fmla="*/ 111 w 212"/>
                <a:gd name="T17" fmla="*/ 91 h 174"/>
                <a:gd name="T18" fmla="*/ 111 w 212"/>
                <a:gd name="T19" fmla="*/ 91 h 174"/>
                <a:gd name="T20" fmla="*/ 86 w 212"/>
                <a:gd name="T21" fmla="*/ 71 h 174"/>
                <a:gd name="T22" fmla="*/ 18 w 212"/>
                <a:gd name="T23" fmla="*/ 108 h 174"/>
                <a:gd name="T24" fmla="*/ 18 w 212"/>
                <a:gd name="T25" fmla="*/ 19 h 174"/>
                <a:gd name="T26" fmla="*/ 194 w 212"/>
                <a:gd name="T27" fmla="*/ 19 h 174"/>
                <a:gd name="T28" fmla="*/ 18 w 212"/>
                <a:gd name="T29" fmla="*/ 154 h 174"/>
                <a:gd name="T30" fmla="*/ 18 w 212"/>
                <a:gd name="T31" fmla="*/ 128 h 174"/>
                <a:gd name="T32" fmla="*/ 84 w 212"/>
                <a:gd name="T33" fmla="*/ 92 h 174"/>
                <a:gd name="T34" fmla="*/ 128 w 212"/>
                <a:gd name="T35" fmla="*/ 128 h 174"/>
                <a:gd name="T36" fmla="*/ 128 w 212"/>
                <a:gd name="T37" fmla="*/ 128 h 174"/>
                <a:gd name="T38" fmla="*/ 142 w 212"/>
                <a:gd name="T39" fmla="*/ 140 h 174"/>
                <a:gd name="T40" fmla="*/ 154 w 212"/>
                <a:gd name="T41" fmla="*/ 126 h 174"/>
                <a:gd name="T42" fmla="*/ 143 w 212"/>
                <a:gd name="T43" fmla="*/ 117 h 174"/>
                <a:gd name="T44" fmla="*/ 194 w 212"/>
                <a:gd name="T45" fmla="*/ 79 h 174"/>
                <a:gd name="T46" fmla="*/ 194 w 212"/>
                <a:gd name="T47" fmla="*/ 154 h 174"/>
                <a:gd name="T48" fmla="*/ 18 w 212"/>
                <a:gd name="T49" fmla="*/ 154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12" h="174">
                  <a:moveTo>
                    <a:pt x="0" y="0"/>
                  </a:moveTo>
                  <a:lnTo>
                    <a:pt x="0" y="174"/>
                  </a:lnTo>
                  <a:lnTo>
                    <a:pt x="212" y="174"/>
                  </a:lnTo>
                  <a:lnTo>
                    <a:pt x="212" y="0"/>
                  </a:lnTo>
                  <a:lnTo>
                    <a:pt x="0" y="0"/>
                  </a:lnTo>
                  <a:close/>
                  <a:moveTo>
                    <a:pt x="194" y="19"/>
                  </a:moveTo>
                  <a:lnTo>
                    <a:pt x="194" y="56"/>
                  </a:lnTo>
                  <a:lnTo>
                    <a:pt x="129" y="105"/>
                  </a:lnTo>
                  <a:lnTo>
                    <a:pt x="111" y="91"/>
                  </a:lnTo>
                  <a:lnTo>
                    <a:pt x="111" y="91"/>
                  </a:lnTo>
                  <a:lnTo>
                    <a:pt x="86" y="71"/>
                  </a:lnTo>
                  <a:lnTo>
                    <a:pt x="18" y="108"/>
                  </a:lnTo>
                  <a:lnTo>
                    <a:pt x="18" y="19"/>
                  </a:lnTo>
                  <a:lnTo>
                    <a:pt x="194" y="19"/>
                  </a:lnTo>
                  <a:close/>
                  <a:moveTo>
                    <a:pt x="18" y="154"/>
                  </a:moveTo>
                  <a:lnTo>
                    <a:pt x="18" y="128"/>
                  </a:lnTo>
                  <a:lnTo>
                    <a:pt x="84" y="92"/>
                  </a:lnTo>
                  <a:lnTo>
                    <a:pt x="128" y="128"/>
                  </a:lnTo>
                  <a:lnTo>
                    <a:pt x="128" y="128"/>
                  </a:lnTo>
                  <a:lnTo>
                    <a:pt x="142" y="140"/>
                  </a:lnTo>
                  <a:lnTo>
                    <a:pt x="154" y="126"/>
                  </a:lnTo>
                  <a:lnTo>
                    <a:pt x="143" y="117"/>
                  </a:lnTo>
                  <a:lnTo>
                    <a:pt x="194" y="79"/>
                  </a:lnTo>
                  <a:lnTo>
                    <a:pt x="194" y="154"/>
                  </a:lnTo>
                  <a:lnTo>
                    <a:pt x="18"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23560" name="Oval 8"/>
            <p:cNvSpPr>
              <a:spLocks noChangeArrowheads="1"/>
            </p:cNvSpPr>
            <p:nvPr/>
          </p:nvSpPr>
          <p:spPr bwMode="auto">
            <a:xfrm>
              <a:off x="123" y="36"/>
              <a:ext cx="34" cy="33"/>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23561" name="Group 9"/>
          <p:cNvGrpSpPr>
            <a:grpSpLocks/>
          </p:cNvGrpSpPr>
          <p:nvPr/>
        </p:nvGrpSpPr>
        <p:grpSpPr bwMode="auto">
          <a:xfrm>
            <a:off x="1152525" y="3536950"/>
            <a:ext cx="309563" cy="307975"/>
            <a:chOff x="0" y="0"/>
            <a:chExt cx="213" cy="211"/>
          </a:xfrm>
        </p:grpSpPr>
        <p:sp>
          <p:nvSpPr>
            <p:cNvPr id="23562" name="Freeform 10"/>
            <p:cNvSpPr>
              <a:spLocks noEditPoints="1"/>
            </p:cNvSpPr>
            <p:nvPr/>
          </p:nvSpPr>
          <p:spPr bwMode="auto">
            <a:xfrm>
              <a:off x="0" y="0"/>
              <a:ext cx="213" cy="211"/>
            </a:xfrm>
            <a:custGeom>
              <a:avLst/>
              <a:gdLst>
                <a:gd name="T0" fmla="*/ 195 w 213"/>
                <a:gd name="T1" fmla="*/ 155 h 211"/>
                <a:gd name="T2" fmla="*/ 58 w 213"/>
                <a:gd name="T3" fmla="*/ 155 h 211"/>
                <a:gd name="T4" fmla="*/ 58 w 213"/>
                <a:gd name="T5" fmla="*/ 18 h 211"/>
                <a:gd name="T6" fmla="*/ 103 w 213"/>
                <a:gd name="T7" fmla="*/ 18 h 211"/>
                <a:gd name="T8" fmla="*/ 103 w 213"/>
                <a:gd name="T9" fmla="*/ 0 h 211"/>
                <a:gd name="T10" fmla="*/ 39 w 213"/>
                <a:gd name="T11" fmla="*/ 0 h 211"/>
                <a:gd name="T12" fmla="*/ 39 w 213"/>
                <a:gd name="T13" fmla="*/ 38 h 211"/>
                <a:gd name="T14" fmla="*/ 0 w 213"/>
                <a:gd name="T15" fmla="*/ 38 h 211"/>
                <a:gd name="T16" fmla="*/ 0 w 213"/>
                <a:gd name="T17" fmla="*/ 211 h 211"/>
                <a:gd name="T18" fmla="*/ 174 w 213"/>
                <a:gd name="T19" fmla="*/ 211 h 211"/>
                <a:gd name="T20" fmla="*/ 174 w 213"/>
                <a:gd name="T21" fmla="*/ 173 h 211"/>
                <a:gd name="T22" fmla="*/ 213 w 213"/>
                <a:gd name="T23" fmla="*/ 173 h 211"/>
                <a:gd name="T24" fmla="*/ 213 w 213"/>
                <a:gd name="T25" fmla="*/ 108 h 211"/>
                <a:gd name="T26" fmla="*/ 195 w 213"/>
                <a:gd name="T27" fmla="*/ 108 h 211"/>
                <a:gd name="T28" fmla="*/ 195 w 213"/>
                <a:gd name="T29" fmla="*/ 155 h 211"/>
                <a:gd name="T30" fmla="*/ 155 w 213"/>
                <a:gd name="T31" fmla="*/ 193 h 211"/>
                <a:gd name="T32" fmla="*/ 19 w 213"/>
                <a:gd name="T33" fmla="*/ 193 h 211"/>
                <a:gd name="T34" fmla="*/ 19 w 213"/>
                <a:gd name="T35" fmla="*/ 56 h 211"/>
                <a:gd name="T36" fmla="*/ 39 w 213"/>
                <a:gd name="T37" fmla="*/ 56 h 211"/>
                <a:gd name="T38" fmla="*/ 39 w 213"/>
                <a:gd name="T39" fmla="*/ 173 h 211"/>
                <a:gd name="T40" fmla="*/ 155 w 213"/>
                <a:gd name="T41" fmla="*/ 173 h 211"/>
                <a:gd name="T42" fmla="*/ 155 w 213"/>
                <a:gd name="T43" fmla="*/ 193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13" h="211">
                  <a:moveTo>
                    <a:pt x="195" y="155"/>
                  </a:moveTo>
                  <a:lnTo>
                    <a:pt x="58" y="155"/>
                  </a:lnTo>
                  <a:lnTo>
                    <a:pt x="58" y="18"/>
                  </a:lnTo>
                  <a:lnTo>
                    <a:pt x="103" y="18"/>
                  </a:lnTo>
                  <a:lnTo>
                    <a:pt x="103" y="0"/>
                  </a:lnTo>
                  <a:lnTo>
                    <a:pt x="39" y="0"/>
                  </a:lnTo>
                  <a:lnTo>
                    <a:pt x="39" y="38"/>
                  </a:lnTo>
                  <a:lnTo>
                    <a:pt x="0" y="38"/>
                  </a:lnTo>
                  <a:lnTo>
                    <a:pt x="0" y="211"/>
                  </a:lnTo>
                  <a:lnTo>
                    <a:pt x="174" y="211"/>
                  </a:lnTo>
                  <a:lnTo>
                    <a:pt x="174" y="173"/>
                  </a:lnTo>
                  <a:lnTo>
                    <a:pt x="213" y="173"/>
                  </a:lnTo>
                  <a:lnTo>
                    <a:pt x="213" y="108"/>
                  </a:lnTo>
                  <a:lnTo>
                    <a:pt x="195" y="108"/>
                  </a:lnTo>
                  <a:lnTo>
                    <a:pt x="195" y="155"/>
                  </a:lnTo>
                  <a:close/>
                  <a:moveTo>
                    <a:pt x="155" y="193"/>
                  </a:moveTo>
                  <a:lnTo>
                    <a:pt x="19" y="193"/>
                  </a:lnTo>
                  <a:lnTo>
                    <a:pt x="19" y="56"/>
                  </a:lnTo>
                  <a:lnTo>
                    <a:pt x="39" y="56"/>
                  </a:lnTo>
                  <a:lnTo>
                    <a:pt x="39" y="173"/>
                  </a:lnTo>
                  <a:lnTo>
                    <a:pt x="155" y="173"/>
                  </a:lnTo>
                  <a:lnTo>
                    <a:pt x="155" y="1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23563" name="Freeform 11"/>
            <p:cNvSpPr>
              <a:spLocks/>
            </p:cNvSpPr>
            <p:nvPr/>
          </p:nvSpPr>
          <p:spPr bwMode="auto">
            <a:xfrm>
              <a:off x="120" y="0"/>
              <a:ext cx="93" cy="92"/>
            </a:xfrm>
            <a:custGeom>
              <a:avLst/>
              <a:gdLst>
                <a:gd name="T0" fmla="*/ 16 w 93"/>
                <a:gd name="T1" fmla="*/ 0 h 92"/>
                <a:gd name="T2" fmla="*/ 16 w 93"/>
                <a:gd name="T3" fmla="*/ 18 h 92"/>
                <a:gd name="T4" fmla="*/ 61 w 93"/>
                <a:gd name="T5" fmla="*/ 18 h 92"/>
                <a:gd name="T6" fmla="*/ 0 w 93"/>
                <a:gd name="T7" fmla="*/ 80 h 92"/>
                <a:gd name="T8" fmla="*/ 13 w 93"/>
                <a:gd name="T9" fmla="*/ 92 h 92"/>
                <a:gd name="T10" fmla="*/ 75 w 93"/>
                <a:gd name="T11" fmla="*/ 30 h 92"/>
                <a:gd name="T12" fmla="*/ 75 w 93"/>
                <a:gd name="T13" fmla="*/ 77 h 92"/>
                <a:gd name="T14" fmla="*/ 93 w 93"/>
                <a:gd name="T15" fmla="*/ 77 h 92"/>
                <a:gd name="T16" fmla="*/ 93 w 93"/>
                <a:gd name="T17" fmla="*/ 0 h 92"/>
                <a:gd name="T18" fmla="*/ 16 w 93"/>
                <a:gd name="T19" fmla="*/ 0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3" h="92">
                  <a:moveTo>
                    <a:pt x="16" y="0"/>
                  </a:moveTo>
                  <a:lnTo>
                    <a:pt x="16" y="18"/>
                  </a:lnTo>
                  <a:lnTo>
                    <a:pt x="61" y="18"/>
                  </a:lnTo>
                  <a:lnTo>
                    <a:pt x="0" y="80"/>
                  </a:lnTo>
                  <a:lnTo>
                    <a:pt x="13" y="92"/>
                  </a:lnTo>
                  <a:lnTo>
                    <a:pt x="75" y="30"/>
                  </a:lnTo>
                  <a:lnTo>
                    <a:pt x="75" y="77"/>
                  </a:lnTo>
                  <a:lnTo>
                    <a:pt x="93" y="77"/>
                  </a:lnTo>
                  <a:lnTo>
                    <a:pt x="93" y="0"/>
                  </a:lnTo>
                  <a:lnTo>
                    <a:pt x="16"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23565" name="Rectangle 13"/>
          <p:cNvSpPr>
            <a:spLocks noChangeArrowheads="1"/>
          </p:cNvSpPr>
          <p:nvPr/>
        </p:nvSpPr>
        <p:spPr bwMode="auto">
          <a:xfrm>
            <a:off x="5580112" y="1901985"/>
            <a:ext cx="2736304" cy="308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nSpc>
                <a:spcPct val="120000"/>
              </a:lnSpc>
            </a:pPr>
            <a:r>
              <a:rPr lang="en-US" altLang="zh-CN" b="1" dirty="0">
                <a:solidFill>
                  <a:schemeClr val="tx1">
                    <a:lumMod val="50000"/>
                    <a:lumOff val="50000"/>
                  </a:schemeClr>
                </a:solidFill>
                <a:latin typeface="微软雅黑" pitchFamily="34" charset="-122"/>
                <a:ea typeface="微软雅黑" pitchFamily="34" charset="-122"/>
              </a:rPr>
              <a:t>9th Sep. 2019</a:t>
            </a:r>
            <a:endParaRPr lang="zh-CN" altLang="en-US" dirty="0">
              <a:solidFill>
                <a:srgbClr val="A2897B"/>
              </a:solidFill>
            </a:endParaRPr>
          </a:p>
        </p:txBody>
      </p:sp>
      <p:sp>
        <p:nvSpPr>
          <p:cNvPr id="23566" name="Line 14"/>
          <p:cNvSpPr>
            <a:spLocks noChangeShapeType="1"/>
          </p:cNvSpPr>
          <p:nvPr/>
        </p:nvSpPr>
        <p:spPr bwMode="auto">
          <a:xfrm>
            <a:off x="5364163" y="1973696"/>
            <a:ext cx="1587" cy="198437"/>
          </a:xfrm>
          <a:prstGeom prst="line">
            <a:avLst/>
          </a:prstGeom>
          <a:noFill/>
          <a:ln w="6350" cmpd="sng">
            <a:solidFill>
              <a:srgbClr val="A2897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p>
        </p:txBody>
      </p:sp>
      <p:sp>
        <p:nvSpPr>
          <p:cNvPr id="23567" name="Rectangle 15"/>
          <p:cNvSpPr>
            <a:spLocks noChangeArrowheads="1"/>
          </p:cNvSpPr>
          <p:nvPr/>
        </p:nvSpPr>
        <p:spPr bwMode="auto">
          <a:xfrm>
            <a:off x="1851051" y="3435052"/>
            <a:ext cx="205376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zh-CN" sz="2400" b="1" dirty="0">
                <a:solidFill>
                  <a:schemeClr val="bg1"/>
                </a:solidFill>
              </a:rPr>
              <a:t>Amelia &amp; Alice</a:t>
            </a:r>
          </a:p>
        </p:txBody>
      </p:sp>
      <p:sp>
        <p:nvSpPr>
          <p:cNvPr id="23568" name="Line 16"/>
          <p:cNvSpPr>
            <a:spLocks noChangeShapeType="1"/>
          </p:cNvSpPr>
          <p:nvPr/>
        </p:nvSpPr>
        <p:spPr bwMode="auto">
          <a:xfrm>
            <a:off x="1593850" y="3532188"/>
            <a:ext cx="0" cy="312737"/>
          </a:xfrm>
          <a:prstGeom prst="line">
            <a:avLst/>
          </a:prstGeom>
          <a:noFill/>
          <a:ln w="6350" cmpd="sng">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p>
        </p:txBody>
      </p:sp>
      <p:sp>
        <p:nvSpPr>
          <p:cNvPr id="23569" name="Freeform 17"/>
          <p:cNvSpPr>
            <a:spLocks/>
          </p:cNvSpPr>
          <p:nvPr/>
        </p:nvSpPr>
        <p:spPr bwMode="auto">
          <a:xfrm rot="10800000">
            <a:off x="4132263" y="1654175"/>
            <a:ext cx="441325" cy="885825"/>
          </a:xfrm>
          <a:custGeom>
            <a:avLst/>
            <a:gdLst>
              <a:gd name="T0" fmla="*/ 0 w 244"/>
              <a:gd name="T1" fmla="*/ 0 h 489"/>
              <a:gd name="T2" fmla="*/ 0 w 244"/>
              <a:gd name="T3" fmla="*/ 489 h 489"/>
              <a:gd name="T4" fmla="*/ 244 w 244"/>
              <a:gd name="T5" fmla="*/ 245 h 489"/>
              <a:gd name="T6" fmla="*/ 0 w 244"/>
              <a:gd name="T7" fmla="*/ 0 h 489"/>
            </a:gdLst>
            <a:ahLst/>
            <a:cxnLst>
              <a:cxn ang="0">
                <a:pos x="T0" y="T1"/>
              </a:cxn>
              <a:cxn ang="0">
                <a:pos x="T2" y="T3"/>
              </a:cxn>
              <a:cxn ang="0">
                <a:pos x="T4" y="T5"/>
              </a:cxn>
              <a:cxn ang="0">
                <a:pos x="T6" y="T7"/>
              </a:cxn>
            </a:cxnLst>
            <a:rect l="0" t="0" r="r" b="b"/>
            <a:pathLst>
              <a:path w="244" h="489">
                <a:moveTo>
                  <a:pt x="0" y="0"/>
                </a:moveTo>
                <a:cubicBezTo>
                  <a:pt x="0" y="489"/>
                  <a:pt x="0" y="489"/>
                  <a:pt x="0" y="489"/>
                </a:cubicBezTo>
                <a:cubicBezTo>
                  <a:pt x="135" y="489"/>
                  <a:pt x="244" y="379"/>
                  <a:pt x="244" y="245"/>
                </a:cubicBezTo>
                <a:cubicBezTo>
                  <a:pt x="244" y="110"/>
                  <a:pt x="135" y="0"/>
                  <a:pt x="0" y="0"/>
                </a:cubicBezTo>
                <a:close/>
              </a:path>
            </a:pathLst>
          </a:custGeom>
          <a:solidFill>
            <a:srgbClr val="FFFDEF"/>
          </a:solidFill>
          <a:ln w="9525">
            <a:noFill/>
            <a:round/>
            <a:headEnd/>
            <a:tailEnd/>
          </a:ln>
        </p:spPr>
        <p:txBody>
          <a:bodyPr/>
          <a:lstStyle/>
          <a:p>
            <a:endParaRPr lang="zh-CN" altLang="en-US"/>
          </a:p>
        </p:txBody>
      </p:sp>
      <p:sp>
        <p:nvSpPr>
          <p:cNvPr id="23570" name="Freeform 18"/>
          <p:cNvSpPr>
            <a:spLocks/>
          </p:cNvSpPr>
          <p:nvPr/>
        </p:nvSpPr>
        <p:spPr bwMode="auto">
          <a:xfrm>
            <a:off x="4572000" y="3248025"/>
            <a:ext cx="439738" cy="887413"/>
          </a:xfrm>
          <a:custGeom>
            <a:avLst/>
            <a:gdLst>
              <a:gd name="T0" fmla="*/ 0 w 244"/>
              <a:gd name="T1" fmla="*/ 0 h 489"/>
              <a:gd name="T2" fmla="*/ 0 w 244"/>
              <a:gd name="T3" fmla="*/ 489 h 489"/>
              <a:gd name="T4" fmla="*/ 244 w 244"/>
              <a:gd name="T5" fmla="*/ 245 h 489"/>
              <a:gd name="T6" fmla="*/ 0 w 244"/>
              <a:gd name="T7" fmla="*/ 0 h 489"/>
            </a:gdLst>
            <a:ahLst/>
            <a:cxnLst>
              <a:cxn ang="0">
                <a:pos x="T0" y="T1"/>
              </a:cxn>
              <a:cxn ang="0">
                <a:pos x="T2" y="T3"/>
              </a:cxn>
              <a:cxn ang="0">
                <a:pos x="T4" y="T5"/>
              </a:cxn>
              <a:cxn ang="0">
                <a:pos x="T6" y="T7"/>
              </a:cxn>
            </a:cxnLst>
            <a:rect l="0" t="0" r="r" b="b"/>
            <a:pathLst>
              <a:path w="244" h="489">
                <a:moveTo>
                  <a:pt x="0" y="0"/>
                </a:moveTo>
                <a:cubicBezTo>
                  <a:pt x="0" y="489"/>
                  <a:pt x="0" y="489"/>
                  <a:pt x="0" y="489"/>
                </a:cubicBezTo>
                <a:cubicBezTo>
                  <a:pt x="135" y="489"/>
                  <a:pt x="244" y="379"/>
                  <a:pt x="244" y="245"/>
                </a:cubicBezTo>
                <a:cubicBezTo>
                  <a:pt x="244" y="110"/>
                  <a:pt x="135" y="0"/>
                  <a:pt x="0" y="0"/>
                </a:cubicBezTo>
                <a:close/>
              </a:path>
            </a:pathLst>
          </a:custGeom>
          <a:solidFill>
            <a:srgbClr val="E4402F"/>
          </a:solidFill>
          <a:ln>
            <a:noFill/>
          </a:ln>
        </p:spPr>
        <p:txBody>
          <a:bodyPr/>
          <a:lstStyle/>
          <a:p>
            <a:endParaRPr lang="zh-CN" altLang="en-US"/>
          </a:p>
        </p:txBody>
      </p:sp>
      <p:sp>
        <p:nvSpPr>
          <p:cNvPr id="23571" name="Freeform 19"/>
          <p:cNvSpPr>
            <a:spLocks/>
          </p:cNvSpPr>
          <p:nvPr/>
        </p:nvSpPr>
        <p:spPr bwMode="auto">
          <a:xfrm>
            <a:off x="4687888" y="3529013"/>
            <a:ext cx="163512" cy="328612"/>
          </a:xfrm>
          <a:custGeom>
            <a:avLst/>
            <a:gdLst>
              <a:gd name="T0" fmla="*/ 0 w 52"/>
              <a:gd name="T1" fmla="*/ 0 h 104"/>
              <a:gd name="T2" fmla="*/ 52 w 52"/>
              <a:gd name="T3" fmla="*/ 52 h 104"/>
              <a:gd name="T4" fmla="*/ 0 w 52"/>
              <a:gd name="T5" fmla="*/ 104 h 104"/>
            </a:gdLst>
            <a:ahLst/>
            <a:cxnLst>
              <a:cxn ang="0">
                <a:pos x="T0" y="T1"/>
              </a:cxn>
              <a:cxn ang="0">
                <a:pos x="T2" y="T3"/>
              </a:cxn>
              <a:cxn ang="0">
                <a:pos x="T4" y="T5"/>
              </a:cxn>
            </a:cxnLst>
            <a:rect l="0" t="0" r="r" b="b"/>
            <a:pathLst>
              <a:path w="52" h="104">
                <a:moveTo>
                  <a:pt x="0" y="0"/>
                </a:moveTo>
                <a:lnTo>
                  <a:pt x="52" y="52"/>
                </a:lnTo>
                <a:lnTo>
                  <a:pt x="0" y="104"/>
                </a:lnTo>
              </a:path>
            </a:pathLst>
          </a:custGeom>
          <a:noFill/>
          <a:ln w="12700" cap="flat" cmpd="sng">
            <a:solidFill>
              <a:schemeClr val="bg1"/>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p>
        </p:txBody>
      </p:sp>
      <p:sp>
        <p:nvSpPr>
          <p:cNvPr id="23572" name="Freeform 20"/>
          <p:cNvSpPr>
            <a:spLocks/>
          </p:cNvSpPr>
          <p:nvPr/>
        </p:nvSpPr>
        <p:spPr bwMode="auto">
          <a:xfrm rot="10800000">
            <a:off x="4286250" y="1943100"/>
            <a:ext cx="165100" cy="330200"/>
          </a:xfrm>
          <a:custGeom>
            <a:avLst/>
            <a:gdLst>
              <a:gd name="T0" fmla="*/ 0 w 52"/>
              <a:gd name="T1" fmla="*/ 0 h 104"/>
              <a:gd name="T2" fmla="*/ 52 w 52"/>
              <a:gd name="T3" fmla="*/ 52 h 104"/>
              <a:gd name="T4" fmla="*/ 0 w 52"/>
              <a:gd name="T5" fmla="*/ 104 h 104"/>
            </a:gdLst>
            <a:ahLst/>
            <a:cxnLst>
              <a:cxn ang="0">
                <a:pos x="T0" y="T1"/>
              </a:cxn>
              <a:cxn ang="0">
                <a:pos x="T2" y="T3"/>
              </a:cxn>
              <a:cxn ang="0">
                <a:pos x="T4" y="T5"/>
              </a:cxn>
            </a:cxnLst>
            <a:rect l="0" t="0" r="r" b="b"/>
            <a:pathLst>
              <a:path w="52" h="104">
                <a:moveTo>
                  <a:pt x="0" y="0"/>
                </a:moveTo>
                <a:lnTo>
                  <a:pt x="52" y="52"/>
                </a:lnTo>
                <a:lnTo>
                  <a:pt x="0" y="104"/>
                </a:lnTo>
              </a:path>
            </a:pathLst>
          </a:custGeom>
          <a:noFill/>
          <a:ln w="12700" cap="flat" cmpd="sng">
            <a:solidFill>
              <a:srgbClr val="A2897B"/>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p>
        </p:txBody>
      </p:sp>
      <p:sp>
        <p:nvSpPr>
          <p:cNvPr id="2" name="文本占位符 1"/>
          <p:cNvSpPr>
            <a:spLocks noGrp="1"/>
          </p:cNvSpPr>
          <p:nvPr>
            <p:ph type="body" sz="quarter" idx="13"/>
          </p:nvPr>
        </p:nvSpPr>
        <p:spPr>
          <a:xfrm>
            <a:off x="628650" y="410716"/>
            <a:ext cx="7886700" cy="648072"/>
          </a:xfrm>
        </p:spPr>
        <p:txBody>
          <a:bodyPr>
            <a:noAutofit/>
          </a:bodyPr>
          <a:lstStyle/>
          <a:p>
            <a:pPr lvl="0">
              <a:spcBef>
                <a:spcPts val="0"/>
              </a:spcBef>
            </a:pPr>
            <a:r>
              <a:rPr lang="en-US" altLang="zh-CN" sz="4000" b="0" dirty="0">
                <a:ln w="6350">
                  <a:noFill/>
                </a:ln>
                <a:solidFill>
                  <a:prstClr val="black">
                    <a:lumMod val="75000"/>
                    <a:lumOff val="25000"/>
                  </a:prstClr>
                </a:solidFill>
                <a:latin typeface="Impact" panose="020B0806030902050204" pitchFamily="34" charset="0"/>
                <a:ea typeface="微软雅黑" panose="020B0503020204020204" pitchFamily="34" charset="-122"/>
              </a:rPr>
              <a:t>THANK  YOU!</a:t>
            </a:r>
          </a:p>
          <a:p>
            <a:endParaRPr lang="zh-CN" altLang="en-US" sz="2000" dirty="0"/>
          </a:p>
        </p:txBody>
      </p:sp>
      <p:sp>
        <p:nvSpPr>
          <p:cNvPr id="23" name="矩形 22"/>
          <p:cNvSpPr/>
          <p:nvPr/>
        </p:nvSpPr>
        <p:spPr>
          <a:xfrm>
            <a:off x="329912" y="4803204"/>
            <a:ext cx="775136" cy="230832"/>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sysClr val="window" lastClr="FFFFFF"/>
                </a:solidFill>
                <a:effectLst/>
                <a:uLnTx/>
                <a:uFillTx/>
              </a:rPr>
              <a:t>PPT</a:t>
            </a:r>
            <a:r>
              <a:rPr kumimoji="0" lang="zh-CN" altLang="en-US" sz="100" b="0" i="0" u="none" strike="noStrike" kern="0" cap="none" spc="0" normalizeH="0" baseline="0" noProof="0" dirty="0">
                <a:ln>
                  <a:noFill/>
                </a:ln>
                <a:solidFill>
                  <a:sysClr val="window" lastClr="FFFFFF"/>
                </a:solidFill>
                <a:effectLst/>
                <a:uLnTx/>
                <a:uFillTx/>
              </a:rPr>
              <a:t>模板下载：</a:t>
            </a:r>
            <a:r>
              <a:rPr kumimoji="0" lang="en-US" altLang="zh-CN" sz="100" b="0" i="0" u="none" strike="noStrike" kern="0" cap="none" spc="0" normalizeH="0" baseline="0" noProof="0" dirty="0">
                <a:ln>
                  <a:noFill/>
                </a:ln>
                <a:solidFill>
                  <a:sysClr val="window" lastClr="FFFFFF"/>
                </a:solidFill>
                <a:effectLst/>
                <a:uLnTx/>
                <a:uFillTx/>
              </a:rPr>
              <a:t>www.1ppt.com/moban/     </a:t>
            </a:r>
            <a:r>
              <a:rPr kumimoji="0" lang="zh-CN" altLang="en-US" sz="100" b="0" i="0" u="none" strike="noStrike" kern="0" cap="none" spc="0" normalizeH="0" baseline="0" noProof="0" dirty="0">
                <a:ln>
                  <a:noFill/>
                </a:ln>
                <a:solidFill>
                  <a:sysClr val="window" lastClr="FFFFFF"/>
                </a:solidFill>
                <a:effectLst/>
                <a:uLnTx/>
                <a:uFillTx/>
              </a:rPr>
              <a:t>行业</a:t>
            </a:r>
            <a:r>
              <a:rPr kumimoji="0" lang="en-US" altLang="zh-CN" sz="100" b="0" i="0" u="none" strike="noStrike" kern="0" cap="none" spc="0" normalizeH="0" baseline="0" noProof="0" dirty="0">
                <a:ln>
                  <a:noFill/>
                </a:ln>
                <a:solidFill>
                  <a:sysClr val="window" lastClr="FFFFFF"/>
                </a:solidFill>
                <a:effectLst/>
                <a:uLnTx/>
                <a:uFillTx/>
              </a:rPr>
              <a:t>PPT</a:t>
            </a:r>
            <a:r>
              <a:rPr kumimoji="0" lang="zh-CN" altLang="en-US" sz="100" b="0" i="0" u="none" strike="noStrike" kern="0" cap="none" spc="0" normalizeH="0" baseline="0" noProof="0" dirty="0">
                <a:ln>
                  <a:noFill/>
                </a:ln>
                <a:solidFill>
                  <a:sysClr val="window" lastClr="FFFFFF"/>
                </a:solidFill>
                <a:effectLst/>
                <a:uLnTx/>
                <a:uFillTx/>
              </a:rPr>
              <a:t>模板：</a:t>
            </a:r>
            <a:r>
              <a:rPr kumimoji="0" lang="en-US" altLang="zh-CN" sz="100" b="0" i="0" u="none" strike="noStrike" kern="0" cap="none" spc="0" normalizeH="0" baseline="0" noProof="0" dirty="0">
                <a:ln>
                  <a:noFill/>
                </a:ln>
                <a:solidFill>
                  <a:sysClr val="window" lastClr="FFFFFF"/>
                </a:solidFill>
                <a:effectLst/>
                <a:uLnTx/>
                <a:uFillTx/>
              </a:rPr>
              <a:t>www.1ppt.com/hangye/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sysClr val="window" lastClr="FFFFFF"/>
                </a:solidFill>
                <a:effectLst/>
                <a:uLnTx/>
                <a:uFillTx/>
              </a:rPr>
              <a:t>节日</a:t>
            </a:r>
            <a:r>
              <a:rPr kumimoji="0" lang="en-US" altLang="zh-CN" sz="100" b="0" i="0" u="none" strike="noStrike" kern="0" cap="none" spc="0" normalizeH="0" baseline="0" noProof="0" dirty="0">
                <a:ln>
                  <a:noFill/>
                </a:ln>
                <a:solidFill>
                  <a:sysClr val="window" lastClr="FFFFFF"/>
                </a:solidFill>
                <a:effectLst/>
                <a:uLnTx/>
                <a:uFillTx/>
              </a:rPr>
              <a:t>PPT</a:t>
            </a:r>
            <a:r>
              <a:rPr kumimoji="0" lang="zh-CN" altLang="en-US" sz="100" b="0" i="0" u="none" strike="noStrike" kern="0" cap="none" spc="0" normalizeH="0" baseline="0" noProof="0" dirty="0">
                <a:ln>
                  <a:noFill/>
                </a:ln>
                <a:solidFill>
                  <a:sysClr val="window" lastClr="FFFFFF"/>
                </a:solidFill>
                <a:effectLst/>
                <a:uLnTx/>
                <a:uFillTx/>
              </a:rPr>
              <a:t>模板：</a:t>
            </a:r>
            <a:r>
              <a:rPr kumimoji="0" lang="en-US" altLang="zh-CN" sz="100" b="0" i="0" u="none" strike="noStrike" kern="0" cap="none" spc="0" normalizeH="0" baseline="0" noProof="0" dirty="0">
                <a:ln>
                  <a:noFill/>
                </a:ln>
                <a:solidFill>
                  <a:sysClr val="window" lastClr="FFFFFF"/>
                </a:solidFill>
                <a:effectLst/>
                <a:uLnTx/>
                <a:uFillTx/>
              </a:rPr>
              <a:t>www.1ppt.com/jieri/           PPT</a:t>
            </a:r>
            <a:r>
              <a:rPr kumimoji="0" lang="zh-CN" altLang="en-US" sz="100" b="0" i="0" u="none" strike="noStrike" kern="0" cap="none" spc="0" normalizeH="0" baseline="0" noProof="0" dirty="0">
                <a:ln>
                  <a:noFill/>
                </a:ln>
                <a:solidFill>
                  <a:sysClr val="window" lastClr="FFFFFF"/>
                </a:solidFill>
                <a:effectLst/>
                <a:uLnTx/>
                <a:uFillTx/>
              </a:rPr>
              <a:t>素材下载：</a:t>
            </a:r>
            <a:r>
              <a:rPr kumimoji="0" lang="en-US" altLang="zh-CN" sz="100" b="0" i="0" u="none" strike="noStrike" kern="0" cap="none" spc="0" normalizeH="0" baseline="0" noProof="0" dirty="0">
                <a:ln>
                  <a:noFill/>
                </a:ln>
                <a:solidFill>
                  <a:sysClr val="window" lastClr="FFFFFF"/>
                </a:solidFill>
                <a:effectLst/>
                <a:uLnTx/>
                <a:uFillTx/>
              </a:rPr>
              <a:t>www.1ppt.com/sucai/</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sysClr val="window" lastClr="FFFFFF"/>
                </a:solidFill>
                <a:effectLst/>
                <a:uLnTx/>
                <a:uFillTx/>
              </a:rPr>
              <a:t>PPT</a:t>
            </a:r>
            <a:r>
              <a:rPr kumimoji="0" lang="zh-CN" altLang="en-US" sz="100" b="0" i="0" u="none" strike="noStrike" kern="0" cap="none" spc="0" normalizeH="0" baseline="0" noProof="0" dirty="0">
                <a:ln>
                  <a:noFill/>
                </a:ln>
                <a:solidFill>
                  <a:sysClr val="window" lastClr="FFFFFF"/>
                </a:solidFill>
                <a:effectLst/>
                <a:uLnTx/>
                <a:uFillTx/>
              </a:rPr>
              <a:t>背景图片：</a:t>
            </a:r>
            <a:r>
              <a:rPr kumimoji="0" lang="en-US" altLang="zh-CN" sz="100" b="0" i="0" u="none" strike="noStrike" kern="0" cap="none" spc="0" normalizeH="0" baseline="0" noProof="0" dirty="0">
                <a:ln>
                  <a:noFill/>
                </a:ln>
                <a:solidFill>
                  <a:sysClr val="window" lastClr="FFFFFF"/>
                </a:solidFill>
                <a:effectLst/>
                <a:uLnTx/>
                <a:uFillTx/>
              </a:rPr>
              <a:t>www.1ppt.com/beijing/      PPT</a:t>
            </a:r>
            <a:r>
              <a:rPr kumimoji="0" lang="zh-CN" altLang="en-US" sz="100" b="0" i="0" u="none" strike="noStrike" kern="0" cap="none" spc="0" normalizeH="0" baseline="0" noProof="0" dirty="0">
                <a:ln>
                  <a:noFill/>
                </a:ln>
                <a:solidFill>
                  <a:sysClr val="window" lastClr="FFFFFF"/>
                </a:solidFill>
                <a:effectLst/>
                <a:uLnTx/>
                <a:uFillTx/>
              </a:rPr>
              <a:t>图表下载：</a:t>
            </a:r>
            <a:r>
              <a:rPr kumimoji="0" lang="en-US" altLang="zh-CN" sz="100" b="0" i="0" u="none" strike="noStrike" kern="0" cap="none" spc="0" normalizeH="0" baseline="0" noProof="0" dirty="0">
                <a:ln>
                  <a:noFill/>
                </a:ln>
                <a:solidFill>
                  <a:sysClr val="window" lastClr="FFFFFF"/>
                </a:solidFill>
                <a:effectLst/>
                <a:uLnTx/>
                <a:uFillTx/>
              </a:rPr>
              <a:t>www.1ppt.com/tubiao/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sysClr val="window" lastClr="FFFFFF"/>
                </a:solidFill>
                <a:effectLst/>
                <a:uLnTx/>
                <a:uFillTx/>
              </a:rPr>
              <a:t>优秀</a:t>
            </a:r>
            <a:r>
              <a:rPr kumimoji="0" lang="en-US" altLang="zh-CN" sz="100" b="0" i="0" u="none" strike="noStrike" kern="0" cap="none" spc="0" normalizeH="0" baseline="0" noProof="0" dirty="0">
                <a:ln>
                  <a:noFill/>
                </a:ln>
                <a:solidFill>
                  <a:sysClr val="window" lastClr="FFFFFF"/>
                </a:solidFill>
                <a:effectLst/>
                <a:uLnTx/>
                <a:uFillTx/>
              </a:rPr>
              <a:t>PPT</a:t>
            </a:r>
            <a:r>
              <a:rPr kumimoji="0" lang="zh-CN" altLang="en-US" sz="100" b="0" i="0" u="none" strike="noStrike" kern="0" cap="none" spc="0" normalizeH="0" baseline="0" noProof="0" dirty="0">
                <a:ln>
                  <a:noFill/>
                </a:ln>
                <a:solidFill>
                  <a:sysClr val="window" lastClr="FFFFFF"/>
                </a:solidFill>
                <a:effectLst/>
                <a:uLnTx/>
                <a:uFillTx/>
              </a:rPr>
              <a:t>下载：</a:t>
            </a:r>
            <a:r>
              <a:rPr kumimoji="0" lang="en-US" altLang="zh-CN" sz="100" b="0" i="0" u="none" strike="noStrike" kern="0" cap="none" spc="0" normalizeH="0" baseline="0" noProof="0" dirty="0">
                <a:ln>
                  <a:noFill/>
                </a:ln>
                <a:solidFill>
                  <a:sysClr val="window" lastClr="FFFFFF"/>
                </a:solidFill>
                <a:effectLst/>
                <a:uLnTx/>
                <a:uFillTx/>
              </a:rPr>
              <a:t>www.1ppt.com/xiazai/        PPT</a:t>
            </a:r>
            <a:r>
              <a:rPr kumimoji="0" lang="zh-CN" altLang="en-US" sz="100" b="0" i="0" u="none" strike="noStrike" kern="0" cap="none" spc="0" normalizeH="0" baseline="0" noProof="0" dirty="0">
                <a:ln>
                  <a:noFill/>
                </a:ln>
                <a:solidFill>
                  <a:sysClr val="window" lastClr="FFFFFF"/>
                </a:solidFill>
                <a:effectLst/>
                <a:uLnTx/>
                <a:uFillTx/>
              </a:rPr>
              <a:t>教程： </a:t>
            </a:r>
            <a:r>
              <a:rPr kumimoji="0" lang="en-US" altLang="zh-CN" sz="100" b="0" i="0" u="none" strike="noStrike" kern="0" cap="none" spc="0" normalizeH="0" baseline="0" noProof="0" dirty="0">
                <a:ln>
                  <a:noFill/>
                </a:ln>
                <a:solidFill>
                  <a:sysClr val="window" lastClr="FFFFFF"/>
                </a:solidFill>
                <a:effectLst/>
                <a:uLnTx/>
                <a:uFillTx/>
              </a:rPr>
              <a:t>www.1ppt.com/powerpoint/      </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sysClr val="window" lastClr="FFFFFF"/>
                </a:solidFill>
                <a:effectLst/>
                <a:uLnTx/>
                <a:uFillTx/>
              </a:rPr>
              <a:t>Word</a:t>
            </a:r>
            <a:r>
              <a:rPr kumimoji="0" lang="zh-CN" altLang="en-US" sz="100" b="0" i="0" u="none" strike="noStrike" kern="0" cap="none" spc="0" normalizeH="0" baseline="0" noProof="0" dirty="0">
                <a:ln>
                  <a:noFill/>
                </a:ln>
                <a:solidFill>
                  <a:sysClr val="window" lastClr="FFFFFF"/>
                </a:solidFill>
                <a:effectLst/>
                <a:uLnTx/>
                <a:uFillTx/>
              </a:rPr>
              <a:t>教程： </a:t>
            </a:r>
            <a:r>
              <a:rPr kumimoji="0" lang="en-US" altLang="zh-CN" sz="100" b="0" i="0" u="none" strike="noStrike" kern="0" cap="none" spc="0" normalizeH="0" baseline="0" noProof="0" dirty="0">
                <a:ln>
                  <a:noFill/>
                </a:ln>
                <a:solidFill>
                  <a:sysClr val="window" lastClr="FFFFFF"/>
                </a:solidFill>
                <a:effectLst/>
                <a:uLnTx/>
                <a:uFillTx/>
              </a:rPr>
              <a:t>www.1ppt.com/word/              Excel</a:t>
            </a:r>
            <a:r>
              <a:rPr kumimoji="0" lang="zh-CN" altLang="en-US" sz="100" b="0" i="0" u="none" strike="noStrike" kern="0" cap="none" spc="0" normalizeH="0" baseline="0" noProof="0" dirty="0">
                <a:ln>
                  <a:noFill/>
                </a:ln>
                <a:solidFill>
                  <a:sysClr val="window" lastClr="FFFFFF"/>
                </a:solidFill>
                <a:effectLst/>
                <a:uLnTx/>
                <a:uFillTx/>
              </a:rPr>
              <a:t>教程：</a:t>
            </a:r>
            <a:r>
              <a:rPr kumimoji="0" lang="en-US" altLang="zh-CN" sz="100" b="0" i="0" u="none" strike="noStrike" kern="0" cap="none" spc="0" normalizeH="0" baseline="0" noProof="0" dirty="0">
                <a:ln>
                  <a:noFill/>
                </a:ln>
                <a:solidFill>
                  <a:sysClr val="window" lastClr="FFFFFF"/>
                </a:solidFill>
                <a:effectLst/>
                <a:uLnTx/>
                <a:uFillTx/>
              </a:rPr>
              <a:t>www.1ppt.com/excel/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sysClr val="window" lastClr="FFFFFF"/>
                </a:solidFill>
                <a:effectLst/>
                <a:uLnTx/>
                <a:uFillTx/>
              </a:rPr>
              <a:t>资料下载：</a:t>
            </a:r>
            <a:r>
              <a:rPr kumimoji="0" lang="en-US" altLang="zh-CN" sz="100" b="0" i="0" u="none" strike="noStrike" kern="0" cap="none" spc="0" normalizeH="0" baseline="0" noProof="0" dirty="0">
                <a:ln>
                  <a:noFill/>
                </a:ln>
                <a:solidFill>
                  <a:sysClr val="window" lastClr="FFFFFF"/>
                </a:solidFill>
                <a:effectLst/>
                <a:uLnTx/>
                <a:uFillTx/>
              </a:rPr>
              <a:t>www.1ppt.com/ziliao/                PPT</a:t>
            </a:r>
            <a:r>
              <a:rPr kumimoji="0" lang="zh-CN" altLang="en-US" sz="100" b="0" i="0" u="none" strike="noStrike" kern="0" cap="none" spc="0" normalizeH="0" baseline="0" noProof="0" dirty="0">
                <a:ln>
                  <a:noFill/>
                </a:ln>
                <a:solidFill>
                  <a:sysClr val="window" lastClr="FFFFFF"/>
                </a:solidFill>
                <a:effectLst/>
                <a:uLnTx/>
                <a:uFillTx/>
              </a:rPr>
              <a:t>课件下载：</a:t>
            </a:r>
            <a:r>
              <a:rPr kumimoji="0" lang="en-US" altLang="zh-CN" sz="100" b="0" i="0" u="none" strike="noStrike" kern="0" cap="none" spc="0" normalizeH="0" baseline="0" noProof="0" dirty="0">
                <a:ln>
                  <a:noFill/>
                </a:ln>
                <a:solidFill>
                  <a:sysClr val="window" lastClr="FFFFFF"/>
                </a:solidFill>
                <a:effectLst/>
                <a:uLnTx/>
                <a:uFillTx/>
              </a:rPr>
              <a:t>www.1ppt.com/kejian/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sysClr val="window" lastClr="FFFFFF"/>
                </a:solidFill>
                <a:effectLst/>
                <a:uLnTx/>
                <a:uFillTx/>
              </a:rPr>
              <a:t>范文下载：</a:t>
            </a:r>
            <a:r>
              <a:rPr kumimoji="0" lang="en-US" altLang="zh-CN" sz="100" b="0" i="0" u="none" strike="noStrike" kern="0" cap="none" spc="0" normalizeH="0" baseline="0" noProof="0" dirty="0">
                <a:ln>
                  <a:noFill/>
                </a:ln>
                <a:solidFill>
                  <a:sysClr val="window" lastClr="FFFFFF"/>
                </a:solidFill>
                <a:effectLst/>
                <a:uLnTx/>
                <a:uFillTx/>
              </a:rPr>
              <a:t>www.1ppt.com/fanwen/             </a:t>
            </a:r>
            <a:r>
              <a:rPr kumimoji="0" lang="zh-CN" altLang="en-US" sz="100" b="0" i="0" u="none" strike="noStrike" kern="0" cap="none" spc="0" normalizeH="0" baseline="0" noProof="0" dirty="0">
                <a:ln>
                  <a:noFill/>
                </a:ln>
                <a:solidFill>
                  <a:sysClr val="window" lastClr="FFFFFF"/>
                </a:solidFill>
                <a:effectLst/>
                <a:uLnTx/>
                <a:uFillTx/>
              </a:rPr>
              <a:t>试卷下载：</a:t>
            </a:r>
            <a:r>
              <a:rPr kumimoji="0" lang="en-US" altLang="zh-CN" sz="100" b="0" i="0" u="none" strike="noStrike" kern="0" cap="none" spc="0" normalizeH="0" baseline="0" noProof="0" dirty="0">
                <a:ln>
                  <a:noFill/>
                </a:ln>
                <a:solidFill>
                  <a:sysClr val="window" lastClr="FFFFFF"/>
                </a:solidFill>
                <a:effectLst/>
                <a:uLnTx/>
                <a:uFillTx/>
              </a:rPr>
              <a:t>www.1ppt.com/shiti/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sysClr val="window" lastClr="FFFFFF"/>
                </a:solidFill>
                <a:effectLst/>
                <a:uLnTx/>
                <a:uFillTx/>
              </a:rPr>
              <a:t>教案下载：</a:t>
            </a:r>
            <a:r>
              <a:rPr kumimoji="0" lang="en-US" altLang="zh-CN" sz="100" b="0" i="0" u="none" strike="noStrike" kern="0" cap="none" spc="0" normalizeH="0" baseline="0" noProof="0" dirty="0">
                <a:ln>
                  <a:noFill/>
                </a:ln>
                <a:solidFill>
                  <a:sysClr val="window" lastClr="FFFFFF"/>
                </a:solidFill>
                <a:effectLst/>
                <a:uLnTx/>
                <a:uFillTx/>
              </a:rPr>
              <a:t>www.1ppt.com/jiaoan/        PPT</a:t>
            </a:r>
            <a:r>
              <a:rPr kumimoji="0" lang="zh-CN" altLang="en-US" sz="100" b="0" i="0" u="none" strike="noStrike" kern="0" cap="none" spc="0" normalizeH="0" baseline="0" noProof="0" dirty="0">
                <a:ln>
                  <a:noFill/>
                </a:ln>
                <a:solidFill>
                  <a:sysClr val="window" lastClr="FFFFFF"/>
                </a:solidFill>
                <a:effectLst/>
                <a:uLnTx/>
                <a:uFillTx/>
              </a:rPr>
              <a:t>论坛：</a:t>
            </a:r>
            <a:r>
              <a:rPr kumimoji="0" lang="en-US" altLang="zh-CN" sz="100" b="0" i="0" u="none" strike="noStrike" kern="0" cap="none" spc="0" normalizeH="0" baseline="0" noProof="0" dirty="0">
                <a:ln>
                  <a:noFill/>
                </a:ln>
                <a:solidFill>
                  <a:sysClr val="window" lastClr="FFFFFF"/>
                </a:solidFill>
                <a:effectLst/>
                <a:uLnTx/>
                <a:uFillTx/>
              </a:rPr>
              <a:t>www.1ppt.cn</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sysClr val="window" lastClr="FFFFFF"/>
                </a:solidFill>
                <a:effectLst/>
                <a:uLnTx/>
                <a:uFillTx/>
              </a:rPr>
              <a:t> </a:t>
            </a:r>
            <a:endParaRPr kumimoji="0" lang="zh-CN" altLang="en-US" sz="100" b="0" i="0" u="none" strike="noStrike" kern="0" cap="none" spc="0" normalizeH="0" baseline="0" noProof="0" dirty="0">
              <a:ln>
                <a:noFill/>
              </a:ln>
              <a:solidFill>
                <a:sysClr val="window" lastClr="FFFFFF"/>
              </a:solidFill>
              <a:effectLst/>
              <a:uLnTx/>
              <a:uFillTx/>
            </a:endParaRPr>
          </a:p>
        </p:txBody>
      </p:sp>
    </p:spTree>
    <p:extLst>
      <p:ext uri="{BB962C8B-B14F-4D97-AF65-F5344CB8AC3E}">
        <p14:creationId xmlns:p14="http://schemas.microsoft.com/office/powerpoint/2010/main" val="2639251932"/>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14:presetBounceEnd="60000">
                                      <p:stCondLst>
                                        <p:cond delay="0"/>
                                      </p:stCondLst>
                                      <p:childTnLst>
                                        <p:set>
                                          <p:cBhvr>
                                            <p:cTn id="6" dur="1" fill="hold">
                                              <p:stCondLst>
                                                <p:cond delay="0"/>
                                              </p:stCondLst>
                                            </p:cTn>
                                            <p:tgtEl>
                                              <p:spTgt spid="23554"/>
                                            </p:tgtEl>
                                            <p:attrNameLst>
                                              <p:attrName>style.visibility</p:attrName>
                                            </p:attrNameLst>
                                          </p:cBhvr>
                                          <p:to>
                                            <p:strVal val="visible"/>
                                          </p:to>
                                        </p:set>
                                        <p:anim calcmode="lin" valueType="num" p14:bounceEnd="60000">
                                          <p:cBhvr additive="base">
                                            <p:cTn id="7" dur="750" fill="hold"/>
                                            <p:tgtEl>
                                              <p:spTgt spid="23554"/>
                                            </p:tgtEl>
                                            <p:attrNameLst>
                                              <p:attrName>ppt_x</p:attrName>
                                            </p:attrNameLst>
                                          </p:cBhvr>
                                          <p:tavLst>
                                            <p:tav tm="0">
                                              <p:val>
                                                <p:strVal val="0-#ppt_w/2"/>
                                              </p:val>
                                            </p:tav>
                                            <p:tav tm="100000">
                                              <p:val>
                                                <p:strVal val="#ppt_x"/>
                                              </p:val>
                                            </p:tav>
                                          </p:tavLst>
                                        </p:anim>
                                        <p:anim calcmode="lin" valueType="num" p14:bounceEnd="60000">
                                          <p:cBhvr additive="base">
                                            <p:cTn id="8" dur="750" fill="hold"/>
                                            <p:tgtEl>
                                              <p:spTgt spid="23554"/>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14:presetBounceEnd="60000">
                                      <p:stCondLst>
                                        <p:cond delay="0"/>
                                      </p:stCondLst>
                                      <p:childTnLst>
                                        <p:set>
                                          <p:cBhvr>
                                            <p:cTn id="10" dur="1" fill="hold">
                                              <p:stCondLst>
                                                <p:cond delay="0"/>
                                              </p:stCondLst>
                                            </p:cTn>
                                            <p:tgtEl>
                                              <p:spTgt spid="23569"/>
                                            </p:tgtEl>
                                            <p:attrNameLst>
                                              <p:attrName>style.visibility</p:attrName>
                                            </p:attrNameLst>
                                          </p:cBhvr>
                                          <p:to>
                                            <p:strVal val="visible"/>
                                          </p:to>
                                        </p:set>
                                        <p:anim calcmode="lin" valueType="num" p14:bounceEnd="60000">
                                          <p:cBhvr additive="base">
                                            <p:cTn id="11" dur="750" fill="hold"/>
                                            <p:tgtEl>
                                              <p:spTgt spid="23569"/>
                                            </p:tgtEl>
                                            <p:attrNameLst>
                                              <p:attrName>ppt_x</p:attrName>
                                            </p:attrNameLst>
                                          </p:cBhvr>
                                          <p:tavLst>
                                            <p:tav tm="0">
                                              <p:val>
                                                <p:strVal val="1+#ppt_w/2"/>
                                              </p:val>
                                            </p:tav>
                                            <p:tav tm="100000">
                                              <p:val>
                                                <p:strVal val="#ppt_x"/>
                                              </p:val>
                                            </p:tav>
                                          </p:tavLst>
                                        </p:anim>
                                        <p:anim calcmode="lin" valueType="num" p14:bounceEnd="60000">
                                          <p:cBhvr additive="base">
                                            <p:cTn id="12" dur="750" fill="hold"/>
                                            <p:tgtEl>
                                              <p:spTgt spid="23569"/>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14:presetBounceEnd="60000">
                                      <p:stCondLst>
                                        <p:cond delay="0"/>
                                      </p:stCondLst>
                                      <p:childTnLst>
                                        <p:set>
                                          <p:cBhvr>
                                            <p:cTn id="14" dur="1" fill="hold">
                                              <p:stCondLst>
                                                <p:cond delay="0"/>
                                              </p:stCondLst>
                                            </p:cTn>
                                            <p:tgtEl>
                                              <p:spTgt spid="23572"/>
                                            </p:tgtEl>
                                            <p:attrNameLst>
                                              <p:attrName>style.visibility</p:attrName>
                                            </p:attrNameLst>
                                          </p:cBhvr>
                                          <p:to>
                                            <p:strVal val="visible"/>
                                          </p:to>
                                        </p:set>
                                        <p:anim calcmode="lin" valueType="num" p14:bounceEnd="60000">
                                          <p:cBhvr additive="base">
                                            <p:cTn id="15" dur="750" fill="hold"/>
                                            <p:tgtEl>
                                              <p:spTgt spid="23572"/>
                                            </p:tgtEl>
                                            <p:attrNameLst>
                                              <p:attrName>ppt_x</p:attrName>
                                            </p:attrNameLst>
                                          </p:cBhvr>
                                          <p:tavLst>
                                            <p:tav tm="0">
                                              <p:val>
                                                <p:strVal val="1+#ppt_w/2"/>
                                              </p:val>
                                            </p:tav>
                                            <p:tav tm="100000">
                                              <p:val>
                                                <p:strVal val="#ppt_x"/>
                                              </p:val>
                                            </p:tav>
                                          </p:tavLst>
                                        </p:anim>
                                        <p:anim calcmode="lin" valueType="num" p14:bounceEnd="60000">
                                          <p:cBhvr additive="base">
                                            <p:cTn id="16" dur="750" fill="hold"/>
                                            <p:tgtEl>
                                              <p:spTgt spid="2357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14:presetBounceEnd="60000">
                                      <p:stCondLst>
                                        <p:cond delay="0"/>
                                      </p:stCondLst>
                                      <p:childTnLst>
                                        <p:set>
                                          <p:cBhvr>
                                            <p:cTn id="18" dur="1" fill="hold">
                                              <p:stCondLst>
                                                <p:cond delay="0"/>
                                              </p:stCondLst>
                                            </p:cTn>
                                            <p:tgtEl>
                                              <p:spTgt spid="23555"/>
                                            </p:tgtEl>
                                            <p:attrNameLst>
                                              <p:attrName>style.visibility</p:attrName>
                                            </p:attrNameLst>
                                          </p:cBhvr>
                                          <p:to>
                                            <p:strVal val="visible"/>
                                          </p:to>
                                        </p:set>
                                        <p:anim calcmode="lin" valueType="num" p14:bounceEnd="60000">
                                          <p:cBhvr additive="base">
                                            <p:cTn id="19" dur="750" fill="hold"/>
                                            <p:tgtEl>
                                              <p:spTgt spid="23555"/>
                                            </p:tgtEl>
                                            <p:attrNameLst>
                                              <p:attrName>ppt_x</p:attrName>
                                            </p:attrNameLst>
                                          </p:cBhvr>
                                          <p:tavLst>
                                            <p:tav tm="0">
                                              <p:val>
                                                <p:strVal val="1+#ppt_w/2"/>
                                              </p:val>
                                            </p:tav>
                                            <p:tav tm="100000">
                                              <p:val>
                                                <p:strVal val="#ppt_x"/>
                                              </p:val>
                                            </p:tav>
                                          </p:tavLst>
                                        </p:anim>
                                        <p:anim calcmode="lin" valueType="num" p14:bounceEnd="60000">
                                          <p:cBhvr additive="base">
                                            <p:cTn id="20" dur="750" fill="hold"/>
                                            <p:tgtEl>
                                              <p:spTgt spid="23555"/>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14:presetBounceEnd="60000">
                                      <p:stCondLst>
                                        <p:cond delay="100"/>
                                      </p:stCondLst>
                                      <p:childTnLst>
                                        <p:set>
                                          <p:cBhvr>
                                            <p:cTn id="22" dur="1" fill="hold">
                                              <p:stCondLst>
                                                <p:cond delay="0"/>
                                              </p:stCondLst>
                                            </p:cTn>
                                            <p:tgtEl>
                                              <p:spTgt spid="23558"/>
                                            </p:tgtEl>
                                            <p:attrNameLst>
                                              <p:attrName>style.visibility</p:attrName>
                                            </p:attrNameLst>
                                          </p:cBhvr>
                                          <p:to>
                                            <p:strVal val="visible"/>
                                          </p:to>
                                        </p:set>
                                        <p:anim calcmode="lin" valueType="num" p14:bounceEnd="60000">
                                          <p:cBhvr additive="base">
                                            <p:cTn id="23" dur="750" fill="hold"/>
                                            <p:tgtEl>
                                              <p:spTgt spid="23558"/>
                                            </p:tgtEl>
                                            <p:attrNameLst>
                                              <p:attrName>ppt_x</p:attrName>
                                            </p:attrNameLst>
                                          </p:cBhvr>
                                          <p:tavLst>
                                            <p:tav tm="0">
                                              <p:val>
                                                <p:strVal val="1+#ppt_w/2"/>
                                              </p:val>
                                            </p:tav>
                                            <p:tav tm="100000">
                                              <p:val>
                                                <p:strVal val="#ppt_x"/>
                                              </p:val>
                                            </p:tav>
                                          </p:tavLst>
                                        </p:anim>
                                        <p:anim calcmode="lin" valueType="num" p14:bounceEnd="60000">
                                          <p:cBhvr additive="base">
                                            <p:cTn id="24" dur="750" fill="hold"/>
                                            <p:tgtEl>
                                              <p:spTgt spid="23558"/>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14:presetBounceEnd="60000">
                                      <p:stCondLst>
                                        <p:cond delay="100"/>
                                      </p:stCondLst>
                                      <p:childTnLst>
                                        <p:set>
                                          <p:cBhvr>
                                            <p:cTn id="26" dur="1" fill="hold">
                                              <p:stCondLst>
                                                <p:cond delay="0"/>
                                              </p:stCondLst>
                                            </p:cTn>
                                            <p:tgtEl>
                                              <p:spTgt spid="23566"/>
                                            </p:tgtEl>
                                            <p:attrNameLst>
                                              <p:attrName>style.visibility</p:attrName>
                                            </p:attrNameLst>
                                          </p:cBhvr>
                                          <p:to>
                                            <p:strVal val="visible"/>
                                          </p:to>
                                        </p:set>
                                        <p:anim calcmode="lin" valueType="num" p14:bounceEnd="60000">
                                          <p:cBhvr additive="base">
                                            <p:cTn id="27" dur="750" fill="hold"/>
                                            <p:tgtEl>
                                              <p:spTgt spid="23566"/>
                                            </p:tgtEl>
                                            <p:attrNameLst>
                                              <p:attrName>ppt_x</p:attrName>
                                            </p:attrNameLst>
                                          </p:cBhvr>
                                          <p:tavLst>
                                            <p:tav tm="0">
                                              <p:val>
                                                <p:strVal val="1+#ppt_w/2"/>
                                              </p:val>
                                            </p:tav>
                                            <p:tav tm="100000">
                                              <p:val>
                                                <p:strVal val="#ppt_x"/>
                                              </p:val>
                                            </p:tav>
                                          </p:tavLst>
                                        </p:anim>
                                        <p:anim calcmode="lin" valueType="num" p14:bounceEnd="60000">
                                          <p:cBhvr additive="base">
                                            <p:cTn id="28" dur="750" fill="hold"/>
                                            <p:tgtEl>
                                              <p:spTgt spid="23566"/>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14:presetBounceEnd="60000">
                                      <p:stCondLst>
                                        <p:cond delay="200"/>
                                      </p:stCondLst>
                                      <p:childTnLst>
                                        <p:set>
                                          <p:cBhvr>
                                            <p:cTn id="30" dur="1" fill="hold">
                                              <p:stCondLst>
                                                <p:cond delay="0"/>
                                              </p:stCondLst>
                                            </p:cTn>
                                            <p:tgtEl>
                                              <p:spTgt spid="23557"/>
                                            </p:tgtEl>
                                            <p:attrNameLst>
                                              <p:attrName>style.visibility</p:attrName>
                                            </p:attrNameLst>
                                          </p:cBhvr>
                                          <p:to>
                                            <p:strVal val="visible"/>
                                          </p:to>
                                        </p:set>
                                        <p:anim calcmode="lin" valueType="num" p14:bounceEnd="60000">
                                          <p:cBhvr additive="base">
                                            <p:cTn id="31" dur="750" fill="hold"/>
                                            <p:tgtEl>
                                              <p:spTgt spid="23557"/>
                                            </p:tgtEl>
                                            <p:attrNameLst>
                                              <p:attrName>ppt_x</p:attrName>
                                            </p:attrNameLst>
                                          </p:cBhvr>
                                          <p:tavLst>
                                            <p:tav tm="0">
                                              <p:val>
                                                <p:strVal val="1+#ppt_w/2"/>
                                              </p:val>
                                            </p:tav>
                                            <p:tav tm="100000">
                                              <p:val>
                                                <p:strVal val="#ppt_x"/>
                                              </p:val>
                                            </p:tav>
                                          </p:tavLst>
                                        </p:anim>
                                        <p:anim calcmode="lin" valueType="num" p14:bounceEnd="60000">
                                          <p:cBhvr additive="base">
                                            <p:cTn id="32" dur="750" fill="hold"/>
                                            <p:tgtEl>
                                              <p:spTgt spid="23557"/>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14:presetBounceEnd="60000">
                                      <p:stCondLst>
                                        <p:cond delay="200"/>
                                      </p:stCondLst>
                                      <p:childTnLst>
                                        <p:set>
                                          <p:cBhvr>
                                            <p:cTn id="34" dur="1" fill="hold">
                                              <p:stCondLst>
                                                <p:cond delay="0"/>
                                              </p:stCondLst>
                                            </p:cTn>
                                            <p:tgtEl>
                                              <p:spTgt spid="23565"/>
                                            </p:tgtEl>
                                            <p:attrNameLst>
                                              <p:attrName>style.visibility</p:attrName>
                                            </p:attrNameLst>
                                          </p:cBhvr>
                                          <p:to>
                                            <p:strVal val="visible"/>
                                          </p:to>
                                        </p:set>
                                        <p:anim calcmode="lin" valueType="num" p14:bounceEnd="60000">
                                          <p:cBhvr additive="base">
                                            <p:cTn id="35" dur="750" fill="hold"/>
                                            <p:tgtEl>
                                              <p:spTgt spid="23565"/>
                                            </p:tgtEl>
                                            <p:attrNameLst>
                                              <p:attrName>ppt_x</p:attrName>
                                            </p:attrNameLst>
                                          </p:cBhvr>
                                          <p:tavLst>
                                            <p:tav tm="0">
                                              <p:val>
                                                <p:strVal val="1+#ppt_w/2"/>
                                              </p:val>
                                            </p:tav>
                                            <p:tav tm="100000">
                                              <p:val>
                                                <p:strVal val="#ppt_x"/>
                                              </p:val>
                                            </p:tav>
                                          </p:tavLst>
                                        </p:anim>
                                        <p:anim calcmode="lin" valueType="num" p14:bounceEnd="60000">
                                          <p:cBhvr additive="base">
                                            <p:cTn id="36" dur="750" fill="hold"/>
                                            <p:tgtEl>
                                              <p:spTgt spid="23565"/>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14:presetBounceEnd="60000">
                                      <p:stCondLst>
                                        <p:cond delay="200"/>
                                      </p:stCondLst>
                                      <p:childTnLst>
                                        <p:set>
                                          <p:cBhvr>
                                            <p:cTn id="38" dur="1" fill="hold">
                                              <p:stCondLst>
                                                <p:cond delay="0"/>
                                              </p:stCondLst>
                                            </p:cTn>
                                            <p:tgtEl>
                                              <p:spTgt spid="23570"/>
                                            </p:tgtEl>
                                            <p:attrNameLst>
                                              <p:attrName>style.visibility</p:attrName>
                                            </p:attrNameLst>
                                          </p:cBhvr>
                                          <p:to>
                                            <p:strVal val="visible"/>
                                          </p:to>
                                        </p:set>
                                        <p:anim calcmode="lin" valueType="num" p14:bounceEnd="60000">
                                          <p:cBhvr additive="base">
                                            <p:cTn id="39" dur="750" fill="hold"/>
                                            <p:tgtEl>
                                              <p:spTgt spid="23570"/>
                                            </p:tgtEl>
                                            <p:attrNameLst>
                                              <p:attrName>ppt_x</p:attrName>
                                            </p:attrNameLst>
                                          </p:cBhvr>
                                          <p:tavLst>
                                            <p:tav tm="0">
                                              <p:val>
                                                <p:strVal val="0-#ppt_w/2"/>
                                              </p:val>
                                            </p:tav>
                                            <p:tav tm="100000">
                                              <p:val>
                                                <p:strVal val="#ppt_x"/>
                                              </p:val>
                                            </p:tav>
                                          </p:tavLst>
                                        </p:anim>
                                        <p:anim calcmode="lin" valueType="num" p14:bounceEnd="60000">
                                          <p:cBhvr additive="base">
                                            <p:cTn id="40" dur="750" fill="hold"/>
                                            <p:tgtEl>
                                              <p:spTgt spid="23570"/>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14:presetBounceEnd="60000">
                                      <p:stCondLst>
                                        <p:cond delay="200"/>
                                      </p:stCondLst>
                                      <p:childTnLst>
                                        <p:set>
                                          <p:cBhvr>
                                            <p:cTn id="42" dur="1" fill="hold">
                                              <p:stCondLst>
                                                <p:cond delay="0"/>
                                              </p:stCondLst>
                                            </p:cTn>
                                            <p:tgtEl>
                                              <p:spTgt spid="23571"/>
                                            </p:tgtEl>
                                            <p:attrNameLst>
                                              <p:attrName>style.visibility</p:attrName>
                                            </p:attrNameLst>
                                          </p:cBhvr>
                                          <p:to>
                                            <p:strVal val="visible"/>
                                          </p:to>
                                        </p:set>
                                        <p:anim calcmode="lin" valueType="num" p14:bounceEnd="60000">
                                          <p:cBhvr additive="base">
                                            <p:cTn id="43" dur="750" fill="hold"/>
                                            <p:tgtEl>
                                              <p:spTgt spid="23571"/>
                                            </p:tgtEl>
                                            <p:attrNameLst>
                                              <p:attrName>ppt_x</p:attrName>
                                            </p:attrNameLst>
                                          </p:cBhvr>
                                          <p:tavLst>
                                            <p:tav tm="0">
                                              <p:val>
                                                <p:strVal val="0-#ppt_w/2"/>
                                              </p:val>
                                            </p:tav>
                                            <p:tav tm="100000">
                                              <p:val>
                                                <p:strVal val="#ppt_x"/>
                                              </p:val>
                                            </p:tav>
                                          </p:tavLst>
                                        </p:anim>
                                        <p:anim calcmode="lin" valueType="num" p14:bounceEnd="60000">
                                          <p:cBhvr additive="base">
                                            <p:cTn id="44" dur="750" fill="hold"/>
                                            <p:tgtEl>
                                              <p:spTgt spid="23571"/>
                                            </p:tgtEl>
                                            <p:attrNameLst>
                                              <p:attrName>ppt_y</p:attrName>
                                            </p:attrNameLst>
                                          </p:cBhvr>
                                          <p:tavLst>
                                            <p:tav tm="0">
                                              <p:val>
                                                <p:strVal val="#ppt_y"/>
                                              </p:val>
                                            </p:tav>
                                            <p:tav tm="100000">
                                              <p:val>
                                                <p:strVal val="#ppt_y"/>
                                              </p:val>
                                            </p:tav>
                                          </p:tavLst>
                                        </p:anim>
                                      </p:childTnLst>
                                    </p:cTn>
                                  </p:par>
                                  <p:par>
                                    <p:cTn id="45" presetID="2" presetClass="entr" presetSubtype="8" fill="hold" grpId="0" nodeType="withEffect" p14:presetBounceEnd="60000">
                                      <p:stCondLst>
                                        <p:cond delay="200"/>
                                      </p:stCondLst>
                                      <p:childTnLst>
                                        <p:set>
                                          <p:cBhvr>
                                            <p:cTn id="46" dur="1" fill="hold">
                                              <p:stCondLst>
                                                <p:cond delay="0"/>
                                              </p:stCondLst>
                                            </p:cTn>
                                            <p:tgtEl>
                                              <p:spTgt spid="23556"/>
                                            </p:tgtEl>
                                            <p:attrNameLst>
                                              <p:attrName>style.visibility</p:attrName>
                                            </p:attrNameLst>
                                          </p:cBhvr>
                                          <p:to>
                                            <p:strVal val="visible"/>
                                          </p:to>
                                        </p:set>
                                        <p:anim calcmode="lin" valueType="num" p14:bounceEnd="60000">
                                          <p:cBhvr additive="base">
                                            <p:cTn id="47" dur="750" fill="hold"/>
                                            <p:tgtEl>
                                              <p:spTgt spid="23556"/>
                                            </p:tgtEl>
                                            <p:attrNameLst>
                                              <p:attrName>ppt_x</p:attrName>
                                            </p:attrNameLst>
                                          </p:cBhvr>
                                          <p:tavLst>
                                            <p:tav tm="0">
                                              <p:val>
                                                <p:strVal val="0-#ppt_w/2"/>
                                              </p:val>
                                            </p:tav>
                                            <p:tav tm="100000">
                                              <p:val>
                                                <p:strVal val="#ppt_x"/>
                                              </p:val>
                                            </p:tav>
                                          </p:tavLst>
                                        </p:anim>
                                        <p:anim calcmode="lin" valueType="num" p14:bounceEnd="60000">
                                          <p:cBhvr additive="base">
                                            <p:cTn id="48" dur="750" fill="hold"/>
                                            <p:tgtEl>
                                              <p:spTgt spid="23556"/>
                                            </p:tgtEl>
                                            <p:attrNameLst>
                                              <p:attrName>ppt_y</p:attrName>
                                            </p:attrNameLst>
                                          </p:cBhvr>
                                          <p:tavLst>
                                            <p:tav tm="0">
                                              <p:val>
                                                <p:strVal val="#ppt_y"/>
                                              </p:val>
                                            </p:tav>
                                            <p:tav tm="100000">
                                              <p:val>
                                                <p:strVal val="#ppt_y"/>
                                              </p:val>
                                            </p:tav>
                                          </p:tavLst>
                                        </p:anim>
                                      </p:childTnLst>
                                    </p:cTn>
                                  </p:par>
                                  <p:par>
                                    <p:cTn id="49" presetID="2" presetClass="entr" presetSubtype="8" fill="hold" grpId="0" nodeType="withEffect" p14:presetBounceEnd="60000">
                                      <p:stCondLst>
                                        <p:cond delay="300"/>
                                      </p:stCondLst>
                                      <p:childTnLst>
                                        <p:set>
                                          <p:cBhvr>
                                            <p:cTn id="50" dur="1" fill="hold">
                                              <p:stCondLst>
                                                <p:cond delay="0"/>
                                              </p:stCondLst>
                                            </p:cTn>
                                            <p:tgtEl>
                                              <p:spTgt spid="23567"/>
                                            </p:tgtEl>
                                            <p:attrNameLst>
                                              <p:attrName>style.visibility</p:attrName>
                                            </p:attrNameLst>
                                          </p:cBhvr>
                                          <p:to>
                                            <p:strVal val="visible"/>
                                          </p:to>
                                        </p:set>
                                        <p:anim calcmode="lin" valueType="num" p14:bounceEnd="60000">
                                          <p:cBhvr additive="base">
                                            <p:cTn id="51" dur="750" fill="hold"/>
                                            <p:tgtEl>
                                              <p:spTgt spid="23567"/>
                                            </p:tgtEl>
                                            <p:attrNameLst>
                                              <p:attrName>ppt_x</p:attrName>
                                            </p:attrNameLst>
                                          </p:cBhvr>
                                          <p:tavLst>
                                            <p:tav tm="0">
                                              <p:val>
                                                <p:strVal val="0-#ppt_w/2"/>
                                              </p:val>
                                            </p:tav>
                                            <p:tav tm="100000">
                                              <p:val>
                                                <p:strVal val="#ppt_x"/>
                                              </p:val>
                                            </p:tav>
                                          </p:tavLst>
                                        </p:anim>
                                        <p:anim calcmode="lin" valueType="num" p14:bounceEnd="60000">
                                          <p:cBhvr additive="base">
                                            <p:cTn id="52" dur="750" fill="hold"/>
                                            <p:tgtEl>
                                              <p:spTgt spid="23567"/>
                                            </p:tgtEl>
                                            <p:attrNameLst>
                                              <p:attrName>ppt_y</p:attrName>
                                            </p:attrNameLst>
                                          </p:cBhvr>
                                          <p:tavLst>
                                            <p:tav tm="0">
                                              <p:val>
                                                <p:strVal val="#ppt_y"/>
                                              </p:val>
                                            </p:tav>
                                            <p:tav tm="100000">
                                              <p:val>
                                                <p:strVal val="#ppt_y"/>
                                              </p:val>
                                            </p:tav>
                                          </p:tavLst>
                                        </p:anim>
                                      </p:childTnLst>
                                    </p:cTn>
                                  </p:par>
                                  <p:par>
                                    <p:cTn id="53" presetID="2" presetClass="entr" presetSubtype="8" fill="hold" grpId="0" nodeType="withEffect" p14:presetBounceEnd="60000">
                                      <p:stCondLst>
                                        <p:cond delay="300"/>
                                      </p:stCondLst>
                                      <p:childTnLst>
                                        <p:set>
                                          <p:cBhvr>
                                            <p:cTn id="54" dur="1" fill="hold">
                                              <p:stCondLst>
                                                <p:cond delay="0"/>
                                              </p:stCondLst>
                                            </p:cTn>
                                            <p:tgtEl>
                                              <p:spTgt spid="23568"/>
                                            </p:tgtEl>
                                            <p:attrNameLst>
                                              <p:attrName>style.visibility</p:attrName>
                                            </p:attrNameLst>
                                          </p:cBhvr>
                                          <p:to>
                                            <p:strVal val="visible"/>
                                          </p:to>
                                        </p:set>
                                        <p:anim calcmode="lin" valueType="num" p14:bounceEnd="60000">
                                          <p:cBhvr additive="base">
                                            <p:cTn id="55" dur="750" fill="hold"/>
                                            <p:tgtEl>
                                              <p:spTgt spid="23568"/>
                                            </p:tgtEl>
                                            <p:attrNameLst>
                                              <p:attrName>ppt_x</p:attrName>
                                            </p:attrNameLst>
                                          </p:cBhvr>
                                          <p:tavLst>
                                            <p:tav tm="0">
                                              <p:val>
                                                <p:strVal val="0-#ppt_w/2"/>
                                              </p:val>
                                            </p:tav>
                                            <p:tav tm="100000">
                                              <p:val>
                                                <p:strVal val="#ppt_x"/>
                                              </p:val>
                                            </p:tav>
                                          </p:tavLst>
                                        </p:anim>
                                        <p:anim calcmode="lin" valueType="num" p14:bounceEnd="60000">
                                          <p:cBhvr additive="base">
                                            <p:cTn id="56" dur="750" fill="hold"/>
                                            <p:tgtEl>
                                              <p:spTgt spid="23568"/>
                                            </p:tgtEl>
                                            <p:attrNameLst>
                                              <p:attrName>ppt_y</p:attrName>
                                            </p:attrNameLst>
                                          </p:cBhvr>
                                          <p:tavLst>
                                            <p:tav tm="0">
                                              <p:val>
                                                <p:strVal val="#ppt_y"/>
                                              </p:val>
                                            </p:tav>
                                            <p:tav tm="100000">
                                              <p:val>
                                                <p:strVal val="#ppt_y"/>
                                              </p:val>
                                            </p:tav>
                                          </p:tavLst>
                                        </p:anim>
                                      </p:childTnLst>
                                    </p:cTn>
                                  </p:par>
                                  <p:par>
                                    <p:cTn id="57" presetID="2" presetClass="entr" presetSubtype="8" fill="hold" nodeType="withEffect" p14:presetBounceEnd="60000">
                                      <p:stCondLst>
                                        <p:cond delay="300"/>
                                      </p:stCondLst>
                                      <p:childTnLst>
                                        <p:set>
                                          <p:cBhvr>
                                            <p:cTn id="58" dur="1" fill="hold">
                                              <p:stCondLst>
                                                <p:cond delay="0"/>
                                              </p:stCondLst>
                                            </p:cTn>
                                            <p:tgtEl>
                                              <p:spTgt spid="23561"/>
                                            </p:tgtEl>
                                            <p:attrNameLst>
                                              <p:attrName>style.visibility</p:attrName>
                                            </p:attrNameLst>
                                          </p:cBhvr>
                                          <p:to>
                                            <p:strVal val="visible"/>
                                          </p:to>
                                        </p:set>
                                        <p:anim calcmode="lin" valueType="num" p14:bounceEnd="60000">
                                          <p:cBhvr additive="base">
                                            <p:cTn id="59" dur="750" fill="hold"/>
                                            <p:tgtEl>
                                              <p:spTgt spid="23561"/>
                                            </p:tgtEl>
                                            <p:attrNameLst>
                                              <p:attrName>ppt_x</p:attrName>
                                            </p:attrNameLst>
                                          </p:cBhvr>
                                          <p:tavLst>
                                            <p:tav tm="0">
                                              <p:val>
                                                <p:strVal val="0-#ppt_w/2"/>
                                              </p:val>
                                            </p:tav>
                                            <p:tav tm="100000">
                                              <p:val>
                                                <p:strVal val="#ppt_x"/>
                                              </p:val>
                                            </p:tav>
                                          </p:tavLst>
                                        </p:anim>
                                        <p:anim calcmode="lin" valueType="num" p14:bounceEnd="60000">
                                          <p:cBhvr additive="base">
                                            <p:cTn id="60" dur="750" fill="hold"/>
                                            <p:tgtEl>
                                              <p:spTgt spid="2356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animBg="1"/>
          <p:bldP spid="23555" grpId="0" animBg="1"/>
          <p:bldP spid="23556" grpId="0" animBg="1"/>
          <p:bldP spid="23557" grpId="0" animBg="1"/>
          <p:bldP spid="23565" grpId="0"/>
          <p:bldP spid="23566" grpId="0" animBg="1"/>
          <p:bldP spid="23567" grpId="0"/>
          <p:bldP spid="23568" grpId="0" animBg="1"/>
          <p:bldP spid="23569" grpId="0" animBg="1"/>
          <p:bldP spid="23570" grpId="0" animBg="1"/>
          <p:bldP spid="23571" grpId="0" animBg="1"/>
          <p:bldP spid="23572"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3554"/>
                                            </p:tgtEl>
                                            <p:attrNameLst>
                                              <p:attrName>style.visibility</p:attrName>
                                            </p:attrNameLst>
                                          </p:cBhvr>
                                          <p:to>
                                            <p:strVal val="visible"/>
                                          </p:to>
                                        </p:set>
                                        <p:anim calcmode="lin" valueType="num">
                                          <p:cBhvr additive="base">
                                            <p:cTn id="7" dur="750" fill="hold"/>
                                            <p:tgtEl>
                                              <p:spTgt spid="23554"/>
                                            </p:tgtEl>
                                            <p:attrNameLst>
                                              <p:attrName>ppt_x</p:attrName>
                                            </p:attrNameLst>
                                          </p:cBhvr>
                                          <p:tavLst>
                                            <p:tav tm="0">
                                              <p:val>
                                                <p:strVal val="0-#ppt_w/2"/>
                                              </p:val>
                                            </p:tav>
                                            <p:tav tm="100000">
                                              <p:val>
                                                <p:strVal val="#ppt_x"/>
                                              </p:val>
                                            </p:tav>
                                          </p:tavLst>
                                        </p:anim>
                                        <p:anim calcmode="lin" valueType="num">
                                          <p:cBhvr additive="base">
                                            <p:cTn id="8" dur="750" fill="hold"/>
                                            <p:tgtEl>
                                              <p:spTgt spid="23554"/>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23569"/>
                                            </p:tgtEl>
                                            <p:attrNameLst>
                                              <p:attrName>style.visibility</p:attrName>
                                            </p:attrNameLst>
                                          </p:cBhvr>
                                          <p:to>
                                            <p:strVal val="visible"/>
                                          </p:to>
                                        </p:set>
                                        <p:anim calcmode="lin" valueType="num">
                                          <p:cBhvr additive="base">
                                            <p:cTn id="11" dur="750" fill="hold"/>
                                            <p:tgtEl>
                                              <p:spTgt spid="23569"/>
                                            </p:tgtEl>
                                            <p:attrNameLst>
                                              <p:attrName>ppt_x</p:attrName>
                                            </p:attrNameLst>
                                          </p:cBhvr>
                                          <p:tavLst>
                                            <p:tav tm="0">
                                              <p:val>
                                                <p:strVal val="1+#ppt_w/2"/>
                                              </p:val>
                                            </p:tav>
                                            <p:tav tm="100000">
                                              <p:val>
                                                <p:strVal val="#ppt_x"/>
                                              </p:val>
                                            </p:tav>
                                          </p:tavLst>
                                        </p:anim>
                                        <p:anim calcmode="lin" valueType="num">
                                          <p:cBhvr additive="base">
                                            <p:cTn id="12" dur="750" fill="hold"/>
                                            <p:tgtEl>
                                              <p:spTgt spid="23569"/>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23572"/>
                                            </p:tgtEl>
                                            <p:attrNameLst>
                                              <p:attrName>style.visibility</p:attrName>
                                            </p:attrNameLst>
                                          </p:cBhvr>
                                          <p:to>
                                            <p:strVal val="visible"/>
                                          </p:to>
                                        </p:set>
                                        <p:anim calcmode="lin" valueType="num">
                                          <p:cBhvr additive="base">
                                            <p:cTn id="15" dur="750" fill="hold"/>
                                            <p:tgtEl>
                                              <p:spTgt spid="23572"/>
                                            </p:tgtEl>
                                            <p:attrNameLst>
                                              <p:attrName>ppt_x</p:attrName>
                                            </p:attrNameLst>
                                          </p:cBhvr>
                                          <p:tavLst>
                                            <p:tav tm="0">
                                              <p:val>
                                                <p:strVal val="1+#ppt_w/2"/>
                                              </p:val>
                                            </p:tav>
                                            <p:tav tm="100000">
                                              <p:val>
                                                <p:strVal val="#ppt_x"/>
                                              </p:val>
                                            </p:tav>
                                          </p:tavLst>
                                        </p:anim>
                                        <p:anim calcmode="lin" valueType="num">
                                          <p:cBhvr additive="base">
                                            <p:cTn id="16" dur="750" fill="hold"/>
                                            <p:tgtEl>
                                              <p:spTgt spid="2357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23555"/>
                                            </p:tgtEl>
                                            <p:attrNameLst>
                                              <p:attrName>style.visibility</p:attrName>
                                            </p:attrNameLst>
                                          </p:cBhvr>
                                          <p:to>
                                            <p:strVal val="visible"/>
                                          </p:to>
                                        </p:set>
                                        <p:anim calcmode="lin" valueType="num">
                                          <p:cBhvr additive="base">
                                            <p:cTn id="19" dur="750" fill="hold"/>
                                            <p:tgtEl>
                                              <p:spTgt spid="23555"/>
                                            </p:tgtEl>
                                            <p:attrNameLst>
                                              <p:attrName>ppt_x</p:attrName>
                                            </p:attrNameLst>
                                          </p:cBhvr>
                                          <p:tavLst>
                                            <p:tav tm="0">
                                              <p:val>
                                                <p:strVal val="1+#ppt_w/2"/>
                                              </p:val>
                                            </p:tav>
                                            <p:tav tm="100000">
                                              <p:val>
                                                <p:strVal val="#ppt_x"/>
                                              </p:val>
                                            </p:tav>
                                          </p:tavLst>
                                        </p:anim>
                                        <p:anim calcmode="lin" valueType="num">
                                          <p:cBhvr additive="base">
                                            <p:cTn id="20" dur="750" fill="hold"/>
                                            <p:tgtEl>
                                              <p:spTgt spid="23555"/>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100"/>
                                      </p:stCondLst>
                                      <p:childTnLst>
                                        <p:set>
                                          <p:cBhvr>
                                            <p:cTn id="22" dur="1" fill="hold">
                                              <p:stCondLst>
                                                <p:cond delay="0"/>
                                              </p:stCondLst>
                                            </p:cTn>
                                            <p:tgtEl>
                                              <p:spTgt spid="23558"/>
                                            </p:tgtEl>
                                            <p:attrNameLst>
                                              <p:attrName>style.visibility</p:attrName>
                                            </p:attrNameLst>
                                          </p:cBhvr>
                                          <p:to>
                                            <p:strVal val="visible"/>
                                          </p:to>
                                        </p:set>
                                        <p:anim calcmode="lin" valueType="num">
                                          <p:cBhvr additive="base">
                                            <p:cTn id="23" dur="750" fill="hold"/>
                                            <p:tgtEl>
                                              <p:spTgt spid="23558"/>
                                            </p:tgtEl>
                                            <p:attrNameLst>
                                              <p:attrName>ppt_x</p:attrName>
                                            </p:attrNameLst>
                                          </p:cBhvr>
                                          <p:tavLst>
                                            <p:tav tm="0">
                                              <p:val>
                                                <p:strVal val="1+#ppt_w/2"/>
                                              </p:val>
                                            </p:tav>
                                            <p:tav tm="100000">
                                              <p:val>
                                                <p:strVal val="#ppt_x"/>
                                              </p:val>
                                            </p:tav>
                                          </p:tavLst>
                                        </p:anim>
                                        <p:anim calcmode="lin" valueType="num">
                                          <p:cBhvr additive="base">
                                            <p:cTn id="24" dur="750" fill="hold"/>
                                            <p:tgtEl>
                                              <p:spTgt spid="23558"/>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100"/>
                                      </p:stCondLst>
                                      <p:childTnLst>
                                        <p:set>
                                          <p:cBhvr>
                                            <p:cTn id="26" dur="1" fill="hold">
                                              <p:stCondLst>
                                                <p:cond delay="0"/>
                                              </p:stCondLst>
                                            </p:cTn>
                                            <p:tgtEl>
                                              <p:spTgt spid="23566"/>
                                            </p:tgtEl>
                                            <p:attrNameLst>
                                              <p:attrName>style.visibility</p:attrName>
                                            </p:attrNameLst>
                                          </p:cBhvr>
                                          <p:to>
                                            <p:strVal val="visible"/>
                                          </p:to>
                                        </p:set>
                                        <p:anim calcmode="lin" valueType="num">
                                          <p:cBhvr additive="base">
                                            <p:cTn id="27" dur="750" fill="hold"/>
                                            <p:tgtEl>
                                              <p:spTgt spid="23566"/>
                                            </p:tgtEl>
                                            <p:attrNameLst>
                                              <p:attrName>ppt_x</p:attrName>
                                            </p:attrNameLst>
                                          </p:cBhvr>
                                          <p:tavLst>
                                            <p:tav tm="0">
                                              <p:val>
                                                <p:strVal val="1+#ppt_w/2"/>
                                              </p:val>
                                            </p:tav>
                                            <p:tav tm="100000">
                                              <p:val>
                                                <p:strVal val="#ppt_x"/>
                                              </p:val>
                                            </p:tav>
                                          </p:tavLst>
                                        </p:anim>
                                        <p:anim calcmode="lin" valueType="num">
                                          <p:cBhvr additive="base">
                                            <p:cTn id="28" dur="750" fill="hold"/>
                                            <p:tgtEl>
                                              <p:spTgt spid="23566"/>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200"/>
                                      </p:stCondLst>
                                      <p:childTnLst>
                                        <p:set>
                                          <p:cBhvr>
                                            <p:cTn id="30" dur="1" fill="hold">
                                              <p:stCondLst>
                                                <p:cond delay="0"/>
                                              </p:stCondLst>
                                            </p:cTn>
                                            <p:tgtEl>
                                              <p:spTgt spid="23557"/>
                                            </p:tgtEl>
                                            <p:attrNameLst>
                                              <p:attrName>style.visibility</p:attrName>
                                            </p:attrNameLst>
                                          </p:cBhvr>
                                          <p:to>
                                            <p:strVal val="visible"/>
                                          </p:to>
                                        </p:set>
                                        <p:anim calcmode="lin" valueType="num">
                                          <p:cBhvr additive="base">
                                            <p:cTn id="31" dur="750" fill="hold"/>
                                            <p:tgtEl>
                                              <p:spTgt spid="23557"/>
                                            </p:tgtEl>
                                            <p:attrNameLst>
                                              <p:attrName>ppt_x</p:attrName>
                                            </p:attrNameLst>
                                          </p:cBhvr>
                                          <p:tavLst>
                                            <p:tav tm="0">
                                              <p:val>
                                                <p:strVal val="1+#ppt_w/2"/>
                                              </p:val>
                                            </p:tav>
                                            <p:tav tm="100000">
                                              <p:val>
                                                <p:strVal val="#ppt_x"/>
                                              </p:val>
                                            </p:tav>
                                          </p:tavLst>
                                        </p:anim>
                                        <p:anim calcmode="lin" valueType="num">
                                          <p:cBhvr additive="base">
                                            <p:cTn id="32" dur="750" fill="hold"/>
                                            <p:tgtEl>
                                              <p:spTgt spid="23557"/>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200"/>
                                      </p:stCondLst>
                                      <p:childTnLst>
                                        <p:set>
                                          <p:cBhvr>
                                            <p:cTn id="34" dur="1" fill="hold">
                                              <p:stCondLst>
                                                <p:cond delay="0"/>
                                              </p:stCondLst>
                                            </p:cTn>
                                            <p:tgtEl>
                                              <p:spTgt spid="23565"/>
                                            </p:tgtEl>
                                            <p:attrNameLst>
                                              <p:attrName>style.visibility</p:attrName>
                                            </p:attrNameLst>
                                          </p:cBhvr>
                                          <p:to>
                                            <p:strVal val="visible"/>
                                          </p:to>
                                        </p:set>
                                        <p:anim calcmode="lin" valueType="num">
                                          <p:cBhvr additive="base">
                                            <p:cTn id="35" dur="750" fill="hold"/>
                                            <p:tgtEl>
                                              <p:spTgt spid="23565"/>
                                            </p:tgtEl>
                                            <p:attrNameLst>
                                              <p:attrName>ppt_x</p:attrName>
                                            </p:attrNameLst>
                                          </p:cBhvr>
                                          <p:tavLst>
                                            <p:tav tm="0">
                                              <p:val>
                                                <p:strVal val="1+#ppt_w/2"/>
                                              </p:val>
                                            </p:tav>
                                            <p:tav tm="100000">
                                              <p:val>
                                                <p:strVal val="#ppt_x"/>
                                              </p:val>
                                            </p:tav>
                                          </p:tavLst>
                                        </p:anim>
                                        <p:anim calcmode="lin" valueType="num">
                                          <p:cBhvr additive="base">
                                            <p:cTn id="36" dur="750" fill="hold"/>
                                            <p:tgtEl>
                                              <p:spTgt spid="23565"/>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200"/>
                                      </p:stCondLst>
                                      <p:childTnLst>
                                        <p:set>
                                          <p:cBhvr>
                                            <p:cTn id="38" dur="1" fill="hold">
                                              <p:stCondLst>
                                                <p:cond delay="0"/>
                                              </p:stCondLst>
                                            </p:cTn>
                                            <p:tgtEl>
                                              <p:spTgt spid="23570"/>
                                            </p:tgtEl>
                                            <p:attrNameLst>
                                              <p:attrName>style.visibility</p:attrName>
                                            </p:attrNameLst>
                                          </p:cBhvr>
                                          <p:to>
                                            <p:strVal val="visible"/>
                                          </p:to>
                                        </p:set>
                                        <p:anim calcmode="lin" valueType="num">
                                          <p:cBhvr additive="base">
                                            <p:cTn id="39" dur="750" fill="hold"/>
                                            <p:tgtEl>
                                              <p:spTgt spid="23570"/>
                                            </p:tgtEl>
                                            <p:attrNameLst>
                                              <p:attrName>ppt_x</p:attrName>
                                            </p:attrNameLst>
                                          </p:cBhvr>
                                          <p:tavLst>
                                            <p:tav tm="0">
                                              <p:val>
                                                <p:strVal val="0-#ppt_w/2"/>
                                              </p:val>
                                            </p:tav>
                                            <p:tav tm="100000">
                                              <p:val>
                                                <p:strVal val="#ppt_x"/>
                                              </p:val>
                                            </p:tav>
                                          </p:tavLst>
                                        </p:anim>
                                        <p:anim calcmode="lin" valueType="num">
                                          <p:cBhvr additive="base">
                                            <p:cTn id="40" dur="750" fill="hold"/>
                                            <p:tgtEl>
                                              <p:spTgt spid="23570"/>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stCondLst>
                                        <p:cond delay="200"/>
                                      </p:stCondLst>
                                      <p:childTnLst>
                                        <p:set>
                                          <p:cBhvr>
                                            <p:cTn id="42" dur="1" fill="hold">
                                              <p:stCondLst>
                                                <p:cond delay="0"/>
                                              </p:stCondLst>
                                            </p:cTn>
                                            <p:tgtEl>
                                              <p:spTgt spid="23571"/>
                                            </p:tgtEl>
                                            <p:attrNameLst>
                                              <p:attrName>style.visibility</p:attrName>
                                            </p:attrNameLst>
                                          </p:cBhvr>
                                          <p:to>
                                            <p:strVal val="visible"/>
                                          </p:to>
                                        </p:set>
                                        <p:anim calcmode="lin" valueType="num">
                                          <p:cBhvr additive="base">
                                            <p:cTn id="43" dur="750" fill="hold"/>
                                            <p:tgtEl>
                                              <p:spTgt spid="23571"/>
                                            </p:tgtEl>
                                            <p:attrNameLst>
                                              <p:attrName>ppt_x</p:attrName>
                                            </p:attrNameLst>
                                          </p:cBhvr>
                                          <p:tavLst>
                                            <p:tav tm="0">
                                              <p:val>
                                                <p:strVal val="0-#ppt_w/2"/>
                                              </p:val>
                                            </p:tav>
                                            <p:tav tm="100000">
                                              <p:val>
                                                <p:strVal val="#ppt_x"/>
                                              </p:val>
                                            </p:tav>
                                          </p:tavLst>
                                        </p:anim>
                                        <p:anim calcmode="lin" valueType="num">
                                          <p:cBhvr additive="base">
                                            <p:cTn id="44" dur="750" fill="hold"/>
                                            <p:tgtEl>
                                              <p:spTgt spid="23571"/>
                                            </p:tgtEl>
                                            <p:attrNameLst>
                                              <p:attrName>ppt_y</p:attrName>
                                            </p:attrNameLst>
                                          </p:cBhvr>
                                          <p:tavLst>
                                            <p:tav tm="0">
                                              <p:val>
                                                <p:strVal val="#ppt_y"/>
                                              </p:val>
                                            </p:tav>
                                            <p:tav tm="100000">
                                              <p:val>
                                                <p:strVal val="#ppt_y"/>
                                              </p:val>
                                            </p:tav>
                                          </p:tavLst>
                                        </p:anim>
                                      </p:childTnLst>
                                    </p:cTn>
                                  </p:par>
                                  <p:par>
                                    <p:cTn id="45" presetID="2" presetClass="entr" presetSubtype="8" fill="hold" grpId="0" nodeType="withEffect">
                                      <p:stCondLst>
                                        <p:cond delay="200"/>
                                      </p:stCondLst>
                                      <p:childTnLst>
                                        <p:set>
                                          <p:cBhvr>
                                            <p:cTn id="46" dur="1" fill="hold">
                                              <p:stCondLst>
                                                <p:cond delay="0"/>
                                              </p:stCondLst>
                                            </p:cTn>
                                            <p:tgtEl>
                                              <p:spTgt spid="23556"/>
                                            </p:tgtEl>
                                            <p:attrNameLst>
                                              <p:attrName>style.visibility</p:attrName>
                                            </p:attrNameLst>
                                          </p:cBhvr>
                                          <p:to>
                                            <p:strVal val="visible"/>
                                          </p:to>
                                        </p:set>
                                        <p:anim calcmode="lin" valueType="num">
                                          <p:cBhvr additive="base">
                                            <p:cTn id="47" dur="750" fill="hold"/>
                                            <p:tgtEl>
                                              <p:spTgt spid="23556"/>
                                            </p:tgtEl>
                                            <p:attrNameLst>
                                              <p:attrName>ppt_x</p:attrName>
                                            </p:attrNameLst>
                                          </p:cBhvr>
                                          <p:tavLst>
                                            <p:tav tm="0">
                                              <p:val>
                                                <p:strVal val="0-#ppt_w/2"/>
                                              </p:val>
                                            </p:tav>
                                            <p:tav tm="100000">
                                              <p:val>
                                                <p:strVal val="#ppt_x"/>
                                              </p:val>
                                            </p:tav>
                                          </p:tavLst>
                                        </p:anim>
                                        <p:anim calcmode="lin" valueType="num">
                                          <p:cBhvr additive="base">
                                            <p:cTn id="48" dur="750" fill="hold"/>
                                            <p:tgtEl>
                                              <p:spTgt spid="23556"/>
                                            </p:tgtEl>
                                            <p:attrNameLst>
                                              <p:attrName>ppt_y</p:attrName>
                                            </p:attrNameLst>
                                          </p:cBhvr>
                                          <p:tavLst>
                                            <p:tav tm="0">
                                              <p:val>
                                                <p:strVal val="#ppt_y"/>
                                              </p:val>
                                            </p:tav>
                                            <p:tav tm="100000">
                                              <p:val>
                                                <p:strVal val="#ppt_y"/>
                                              </p:val>
                                            </p:tav>
                                          </p:tavLst>
                                        </p:anim>
                                      </p:childTnLst>
                                    </p:cTn>
                                  </p:par>
                                  <p:par>
                                    <p:cTn id="49" presetID="2" presetClass="entr" presetSubtype="8" fill="hold" grpId="0" nodeType="withEffect">
                                      <p:stCondLst>
                                        <p:cond delay="300"/>
                                      </p:stCondLst>
                                      <p:childTnLst>
                                        <p:set>
                                          <p:cBhvr>
                                            <p:cTn id="50" dur="1" fill="hold">
                                              <p:stCondLst>
                                                <p:cond delay="0"/>
                                              </p:stCondLst>
                                            </p:cTn>
                                            <p:tgtEl>
                                              <p:spTgt spid="23567"/>
                                            </p:tgtEl>
                                            <p:attrNameLst>
                                              <p:attrName>style.visibility</p:attrName>
                                            </p:attrNameLst>
                                          </p:cBhvr>
                                          <p:to>
                                            <p:strVal val="visible"/>
                                          </p:to>
                                        </p:set>
                                        <p:anim calcmode="lin" valueType="num">
                                          <p:cBhvr additive="base">
                                            <p:cTn id="51" dur="750" fill="hold"/>
                                            <p:tgtEl>
                                              <p:spTgt spid="23567"/>
                                            </p:tgtEl>
                                            <p:attrNameLst>
                                              <p:attrName>ppt_x</p:attrName>
                                            </p:attrNameLst>
                                          </p:cBhvr>
                                          <p:tavLst>
                                            <p:tav tm="0">
                                              <p:val>
                                                <p:strVal val="0-#ppt_w/2"/>
                                              </p:val>
                                            </p:tav>
                                            <p:tav tm="100000">
                                              <p:val>
                                                <p:strVal val="#ppt_x"/>
                                              </p:val>
                                            </p:tav>
                                          </p:tavLst>
                                        </p:anim>
                                        <p:anim calcmode="lin" valueType="num">
                                          <p:cBhvr additive="base">
                                            <p:cTn id="52" dur="750" fill="hold"/>
                                            <p:tgtEl>
                                              <p:spTgt spid="23567"/>
                                            </p:tgtEl>
                                            <p:attrNameLst>
                                              <p:attrName>ppt_y</p:attrName>
                                            </p:attrNameLst>
                                          </p:cBhvr>
                                          <p:tavLst>
                                            <p:tav tm="0">
                                              <p:val>
                                                <p:strVal val="#ppt_y"/>
                                              </p:val>
                                            </p:tav>
                                            <p:tav tm="100000">
                                              <p:val>
                                                <p:strVal val="#ppt_y"/>
                                              </p:val>
                                            </p:tav>
                                          </p:tavLst>
                                        </p:anim>
                                      </p:childTnLst>
                                    </p:cTn>
                                  </p:par>
                                  <p:par>
                                    <p:cTn id="53" presetID="2" presetClass="entr" presetSubtype="8" fill="hold" grpId="0" nodeType="withEffect">
                                      <p:stCondLst>
                                        <p:cond delay="300"/>
                                      </p:stCondLst>
                                      <p:childTnLst>
                                        <p:set>
                                          <p:cBhvr>
                                            <p:cTn id="54" dur="1" fill="hold">
                                              <p:stCondLst>
                                                <p:cond delay="0"/>
                                              </p:stCondLst>
                                            </p:cTn>
                                            <p:tgtEl>
                                              <p:spTgt spid="23568"/>
                                            </p:tgtEl>
                                            <p:attrNameLst>
                                              <p:attrName>style.visibility</p:attrName>
                                            </p:attrNameLst>
                                          </p:cBhvr>
                                          <p:to>
                                            <p:strVal val="visible"/>
                                          </p:to>
                                        </p:set>
                                        <p:anim calcmode="lin" valueType="num">
                                          <p:cBhvr additive="base">
                                            <p:cTn id="55" dur="750" fill="hold"/>
                                            <p:tgtEl>
                                              <p:spTgt spid="23568"/>
                                            </p:tgtEl>
                                            <p:attrNameLst>
                                              <p:attrName>ppt_x</p:attrName>
                                            </p:attrNameLst>
                                          </p:cBhvr>
                                          <p:tavLst>
                                            <p:tav tm="0">
                                              <p:val>
                                                <p:strVal val="0-#ppt_w/2"/>
                                              </p:val>
                                            </p:tav>
                                            <p:tav tm="100000">
                                              <p:val>
                                                <p:strVal val="#ppt_x"/>
                                              </p:val>
                                            </p:tav>
                                          </p:tavLst>
                                        </p:anim>
                                        <p:anim calcmode="lin" valueType="num">
                                          <p:cBhvr additive="base">
                                            <p:cTn id="56" dur="750" fill="hold"/>
                                            <p:tgtEl>
                                              <p:spTgt spid="23568"/>
                                            </p:tgtEl>
                                            <p:attrNameLst>
                                              <p:attrName>ppt_y</p:attrName>
                                            </p:attrNameLst>
                                          </p:cBhvr>
                                          <p:tavLst>
                                            <p:tav tm="0">
                                              <p:val>
                                                <p:strVal val="#ppt_y"/>
                                              </p:val>
                                            </p:tav>
                                            <p:tav tm="100000">
                                              <p:val>
                                                <p:strVal val="#ppt_y"/>
                                              </p:val>
                                            </p:tav>
                                          </p:tavLst>
                                        </p:anim>
                                      </p:childTnLst>
                                    </p:cTn>
                                  </p:par>
                                  <p:par>
                                    <p:cTn id="57" presetID="2" presetClass="entr" presetSubtype="8" fill="hold" nodeType="withEffect">
                                      <p:stCondLst>
                                        <p:cond delay="300"/>
                                      </p:stCondLst>
                                      <p:childTnLst>
                                        <p:set>
                                          <p:cBhvr>
                                            <p:cTn id="58" dur="1" fill="hold">
                                              <p:stCondLst>
                                                <p:cond delay="0"/>
                                              </p:stCondLst>
                                            </p:cTn>
                                            <p:tgtEl>
                                              <p:spTgt spid="23561"/>
                                            </p:tgtEl>
                                            <p:attrNameLst>
                                              <p:attrName>style.visibility</p:attrName>
                                            </p:attrNameLst>
                                          </p:cBhvr>
                                          <p:to>
                                            <p:strVal val="visible"/>
                                          </p:to>
                                        </p:set>
                                        <p:anim calcmode="lin" valueType="num">
                                          <p:cBhvr additive="base">
                                            <p:cTn id="59" dur="750" fill="hold"/>
                                            <p:tgtEl>
                                              <p:spTgt spid="23561"/>
                                            </p:tgtEl>
                                            <p:attrNameLst>
                                              <p:attrName>ppt_x</p:attrName>
                                            </p:attrNameLst>
                                          </p:cBhvr>
                                          <p:tavLst>
                                            <p:tav tm="0">
                                              <p:val>
                                                <p:strVal val="0-#ppt_w/2"/>
                                              </p:val>
                                            </p:tav>
                                            <p:tav tm="100000">
                                              <p:val>
                                                <p:strVal val="#ppt_x"/>
                                              </p:val>
                                            </p:tav>
                                          </p:tavLst>
                                        </p:anim>
                                        <p:anim calcmode="lin" valueType="num">
                                          <p:cBhvr additive="base">
                                            <p:cTn id="60" dur="750" fill="hold"/>
                                            <p:tgtEl>
                                              <p:spTgt spid="2356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animBg="1"/>
          <p:bldP spid="23555" grpId="0" animBg="1"/>
          <p:bldP spid="23556" grpId="0" animBg="1"/>
          <p:bldP spid="23557" grpId="0" animBg="1"/>
          <p:bldP spid="23565" grpId="0"/>
          <p:bldP spid="23566" grpId="0" animBg="1"/>
          <p:bldP spid="23567" grpId="0"/>
          <p:bldP spid="23568" grpId="0" animBg="1"/>
          <p:bldP spid="23569" grpId="0" animBg="1"/>
          <p:bldP spid="23570" grpId="0" animBg="1"/>
          <p:bldP spid="23571" grpId="0" animBg="1"/>
          <p:bldP spid="23572" grpId="0" animBg="1"/>
        </p:bldLst>
      </p:timing>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b9995ab5e4c825a5b49bc3b6d1914789817971"/>
  <p:tag name="ISPRING_ULTRA_SCORM_COURSE_ID" val="CA699235-BDD5-492C-96F6-23977FA16664"/>
  <p:tag name="ISPRING_SCORM_RATE_SLIDES" val="1"/>
  <p:tag name="ISPRINGONLINEFOLDERID" val="0"/>
  <p:tag name="ISPRINGONLINEFOLDERPATH" val="Content List"/>
  <p:tag name="ISPRINGCLOUDFOLDERID" val="0"/>
  <p:tag name="ISPRINGCLOUDFOLDERPATH" val="Repository"/>
  <p:tag name="ISPRING_PLAYERS_CUSTOMIZATION" val="UEsDBBQAAgAIABpF1EjXp5f2WAQAAOUQAAAdAAAAdW5pdmVyc2FsL2NvbW1vbl9tZXNzYWdlcy5sbmetWN1u2zYUvi/QdyAEFNiALW0HtCiGxAEtMTYRmXIlOU42DAIjMTZRScz049a72vX2FHuIAX2g3uwtdkjJSdwfSEoCxIBJ5fvO0TnfOYf04fGHLEUbUZRS5UfWy4MXFhJ5rBKZr46sRXjy4xsLlRXPE56qXBxZubLQ8ejpk8OU56uarwR8f/oEocNMlCUsy5Fe3a6RTI6s+Tiyvdkcs4vI9SZeNKYTa2Sr7JrnW+Sqlfrup9dvPrx89fr7w+ctrg9NMMOuu0+EDNOrFz2IWOh7bgRsxI0YOQ+t0aePf3/6+Od///w7DOwtQpcyYo3aL8PQc5+cadN/9TS98H3CwihwqUMiGkTMC01UXBISxxpdqBqt+UagSqGNFO9RtRaQ0UoWApWpTMyDWMFGXosuY443w5RFPglCn9oh9Zg1ClRRbH8wtLyu1qoAcyVKZMkvU5EYm6Ad8/y6ECWY5hVoC8FftZbwnyrjMj/oNO3jJWWTKPQ8N4gIc3Y71ojkCXIKrs0MZPFxQHwgKHgpintgI6M3A0c4TYcxTOlk6sIn1C5M5Wqdwqca6secQA7mIu9CgUaIDxILgqXnOzpoYApxdM3L8r0qkj193E1UFzFltgcStMM75KHm2BFDjiV0kKIQcdVFNiNBgCckGnvnIGRrxLwhCO8Uau50COKCBFAiJOjCMHxGJ1gLXpfYTv+7+oq5lnO6RTyOAafDt5GqLmFHhxSqwFRaeTDMTEDeLiBtFLvfKOOGFaJrViu5EeBHkYii0xA0GZs4WkVvF/SX6ARTlzgRyMrxllFomp+2mPEtylWFeLLheSzQpYh5DVrfwrNEJuaZzrOx/3st/0C8arvKs7YhMYecPxvqz14P+4pbdQk+VZXIrqsu0zpgrfv38UJr+psu9Hn1+9kPbMKwT73HyUwpszptuu6D83Pj2dAcdTrxwEj1z9ZjexI0vXVMoWGNpeqPIDBN9fyAAZj2R1F2AobmTYuGHk7zqwE2mdcSMIXuy3EGodpz4QxCOAC/JOOAhnBAWorLUladxw5TjU2Cvp7aGE58qajEbTFeiisFJ5xU8E1z+oApZDLdmdA7h5u9URHS0AWXGRCuGvEAZSoz8D/pwbmYkV0Emga/9yZLVaeJKd5UvjNNHmJbZ+LLY9NVoTKzm/JyJ95myBw/xIvm5fzG6HzA+L+pv975uVN+989SQLBvTyMbM5voI7+u1bQnCEpAh8INg8jFYw2HWsh4Fa9hmF6pOk96EjUHdoecYCBr37kn9DMHml3U7v48iATqWTc/ckP2K1OVKH/rIgnxeB9nFn1Q7b1mh+uEUFDdo9wZeDNKMpXB1kG3XRB1myQchtiezkD3QR+Hb4Ez7J9CyzKH7WFIE85hkNubY12lMhdDsA8bEPr9QjqPsOOYuzSUVCrjd80kTOCeELeX6hQu1X3J7Clm0D0/4xOJrAYSmoGz6y1Qvs36tng3X86fm1VpfpA4fH7n94n/AVBLAwQUAAIACAAaRdRIpG7HBfQDAADeEAAAJwAAAHVuaXZlcnNhbC9mbGFzaF9wdWJsaXNoaW5nX3NldHRpbmdzLnhtbOVYX28aRxB/51OsrspjOJzYtYMOLMsG2QoGFy5qrKqyltuB23pv93q7ByFPeW4/RV/6DSrl81R56bfo7C1gCDg5nLpKVSELbnbmN/9nbh0cv0kEmUCmuZINb69a8wjISDEuxw3vVdh+euQRbahkVCgJDU8qjxw3K0GaDwXX8QCMQVZNEEbqemoaXmxMWvf96XRa5TrN7KkSuUF8XY1U4qcZaJAGMj8VdIZfZpaC9uYIJQDwL1FyLtasVAgJHNKlYrkAwhlaLrl1ioq2oDr2fMc2pNHtOFO5ZKdKqIxk42HD++boxH4WPA7qjCcgbUx0E4mWbOqUMW6toGLA3wKJgY9jNPdw3yNTzkzc8J7XnlkYZPc3YQpw5zu1MKcKgyDNHD8BQxk11D06hQbeGL0gOBKbSZrwKMQTYgPQ8M7Cm0Hn4qx10+2FrcHNeXjZcTbsIBS2Xoc7CIUXYae1C39Z+PPrq1a/c9F9eRP2ep3w4upOCiO6FpDAX49YgJFVeRbBMmCBifNkKCkXWKQfhVGDwTIXNBtDqNocsziiQoNHfkph/F1OBTcz7IYadsMtQHqiU4hM36at4ZksB+8OzgGiYZjLZU0cvFjWxOHRmuu+037n1lYrA2oMjWIsHqQVpgX+KmnBNlJyzTX7TIZKsKVDkAyBdWkCKz0xuOWyjZx7HhlhEgS6epJxKjzCDboeLYV1PtSGm6L32qucBLFwSAC5HGyEIoppptcivoy6Lfyo+UNXGdA/ulA40n2s36tcMDJTORH8FohRBNOcJ/grBrLaTGSUqaSgYr8bogVH4yYcpsCOyyi6RhVJjpI4XFIBxmn4OedvyRBGKkNcoBMcRUjn2uFXdwJOqdZ3oHRh4xPXIhfds9brJ9ZByiZURjuCY21AkppHwaczIpVZyGE4IpprKJLCOCvOyvhWfXgaNE9y4dL8TydjBfoRU/I4WnZJzGctKK02ppOiEW1zFdDYghxT4jDxIMLJwmUOZQEjKomSYkZohNNb27aecJVrpLgGdtD64RY6ecJl8TTGKYgaMwZZKcja3rPn+wffHh69qFf9P9/9/vSTQvO9diWoVecW2+m9i7Oc1Efr8zNCn1iiG7JtlSW2UNmG0u0vBvMFtjniA9+unu2bqFiYX+MiGrRO+qfnpN8avOqEg3qZYugq7DsTxVhOI/seWUrGhrIM44f3v3x4/+6v3/4ox/xreebrcgZ0e2W4ei/LcPXdor5aWdKlTMDBPnaDCke74AnH6vxPtOl9HfPlHf6vdOkXvS+6Fn+cLn1QYr/6wfZ/iZh7Wl7a1m5pgb/1PmxPEi55gnG0m3t5iW4e7Nfw3rf1qFJBtPX/STQrfwNQSwMEFAACAAgAGkXUSDiyGvbAAgAAUAoAACEAAAB1bml2ZXJzYWwvZmxhc2hfc2tpbl9zZXR0aW5ncy54bWyVVl1v2jAUfd+vQOyddBUdnZQiQQZSpW6t1qrvTnJJLBw7sh06/v3s2G5sSAjDqoTvPcf3+9JY7DFdfplM4owRxl9BSkwLoSVONsH5wzRtpGR0ljEqgcoZZbxCZLr8um0/cdQix1jsAFxxbtrPCGeHMujMzFfzu/ndNRRrY7u9ZCNjVY3o8YkVbJaibF9w1tB8NJzyWAMnmO51ED8WyWYxhCRYyEcJVeDT5l6f6yg1ByFAu/R9o88oi6AUSBf9bXKbXMnpTF2O/oR2wALLlrb6ps8QrUYFhEm+X+kzjKfq9bAqC30uEyT8laO9VRN0BB4+/nOuzyCD1U39Pz1Sc1bohIacy0X85BCGcjV+2qsbfUYJOiBtaLQKNj33yWK9WHsg+9Wf+1iPK2fkRef1ZCHooqcElpI3EEfuZnSiZB/PjVTzAcsdIkIBfFEHelFOv6BGuGdCWYf7Ax+Y5h7ICjrEOyNNBYnx1wOG8g6fJOt2Vfj+fco8BzkcrNDzsBN2yN8qrWdIT9ghXwnO4ZmS4xn8VGM4rsRrZIt5OftKCxSpq8uXuzmttvSkB1d4pq3AYSqWw1Jod95wBbpqcdTKjEvRmU8xRQdcIIkZ/aVx6bENRsTRicJ2Wn9fxRJLAn3t1vqolrTvsr6GzWiLGXaj+U3oYjP3iVQr/GGKpERZWanfJDGdWJ6aEWVkGvUz9JJUcOCPdMc8Tmt7iFQhvgf+xhi51gxlEq7FMjNYQ87EkZeCOOrPcWwf6Us+baoU+EbVDINrmlBmcCUuSqL+5DuGD8hDwoDSMGWpnqMIf/akJ7ANAIhnpSu/uRhN1RCJCRzAzb0naAMeiiwWqkOHmm0ln2An/fVgJSf96AG8hrRromsUHxcqegjvyq9+htGMb2CJUtFGFky9W8DdDAUr2W0y3Xm+dSOwrRS8rPTnKVRC/Z/kP1BLAwQUAAIACAAaRdRI2lyM28cDAADvDwAAJgAAAHVuaXZlcnNhbC9odG1sX3B1Ymxpc2hpbmdfc2V0dGluZ3MueG1s3VfNbhs3EL7rKYgtcozWzk/tCCsZhi3DQhTJlTZojKIwqOVIy5pLbkmuFOWUc/sUvfQNCuR5ilz6Fh0uJdmKbGflxilaCILE4cw3/zO70cHbTJApaMOVbAa79Z2AgEwU43LSDF7HJ4/3A2IslYwKJaEZSBWQg1YtyouR4CYdgrXIagjCSNPIbTNIrc0bYTibzerc5NrdKlFYxDf1RGVhrsGAtKDDXNA5/th5DiZYIFQAwG+m5EKsVasREnmkV4oVAghnaLnkzikqTm0mgtBzjWhyOdGqkOxICaWJnoyawTf7h+6z5PFIxzwD6UJiWkh0ZNugjHFnBBVD/g5ICnySorV7zwIy48ymzeDpzhMHg+zhJkwJ7l2nDuZIYQykXeBnYCmjlvqjV2jhrTVLgiexuaQZT2K8Ic7/ZnAcXwy7neP2Ra8ft4cXp/GrrrdhC6G4/SbeQijuxN32NvxV4U/Pz9qDbqf38iLu97tx5+xKCiO6FpAoXI9YhJFVhU5gFbDIpkU2kpQLrNFPwmjAYpULqicQqxOOWRxTYSAgP+Uw+a6ggts5NsMONsMlQH5ockjswKWtGVhdQHAF5wHRMMzlqiaev1jVxN7+muuh137l1o1WRtRamqRYPEgrTYvC66Ql21jJNdfcmYyUYCuHxhhlgb4cak5FQLhF35LVrXURsCdcYPyd7G59LO2Gc0lKtVmL4SqOrpST1g89ZcH86J3zpNtYv1eFYGSuCiL4JRCrCCauyPBfCuR6e5CxVllJFdRYYgRnQKYcZsAOqig6RxVZgZI4LXIB1mv4ueDvyAjGSiMu0CnOFqRz4/HrWwHn1JgrULq08ZEv+k7vuP3mkXOQsimVyZbgmG3Icvsg+HROpLJLOQxHQgsDZVIYZ+VdFd/q90+D4VkhfJq/dDKuQT9gSh5GyzaJ+awFldWmdFo2omuuEhpbkGNKPCZeJDgZuCygKmBCJVFSzAlNcB4b19ZTrgqDFN/AHtrc30IvT7gsTxNc9ahRM9CVIHd2nzx99vzbvf0XjXr45/vfH98ptNhUZ4I6dX5VHd26CqtJfbIQPyN0x1rckD1ROnOFyjaU3rzqFytpc8RHoVsIN++WcgV+ndUybB8Ojk7JoD183Y2HjSrp7SnsJJukWCBj96xXScYFpwrjxw+/fPzw/q/f/qjG/Gt15vNqBvT6Vbj6L6twDfzqPbu2diuZgKN64kcPDmvBM4719p9ovNt64J/37Ffpu7uf6XxXfqG+u1eq/v3h87+NgT+tXn7W3nai8Mb3yhrS11/SW7W/AVBLAwQUAAIACAAaRdRIfMLq66YBAAAkBgAAHwAAAHVuaXZlcnNhbC9odG1sX3NraW5fc2V0dGluZ3MuanONlE1vwjAMhu/8iiq7TmhDsLLdgIE0icOkcZt2CMWUijSOktDBEP99TflqWncjvpCXp69jR/G+FeSLRSx4CfbF72L/7u8LDZxm9QbufV006KnTmRHJAmZJCiKRwCpIdv70Ih+uBGXMZGE63304W1PyY+j+WXJhyrgiLDShGULLCO2b0LZU4h+vslNVx4pKbZ5vrEXZjlBakLYtUae8YNjdpFjlAiswZqCP6EOxCHTJI/BMu4Nur9trIq+Ok0nVMcJUcbmbYoztOY/WscaNXDQddbVToPMLX58O+ByOxmEZEImxbxbSauJx30UzqTQYA6e8T2MXJCz4HIRXUGfUGf2Besb1gip0lpjEnunBo4syrXgMtS71By58TOZetW6GLuqcha1tum8l+A50zeq168IDUW3UDReoNMauIzW03vMLKpAvEhmfUj+4IDl3WGfb1L1rof1ROAyHzHtCWHlCK+JFpk2D44ZXb8mHaypZp9SbF5QoKRGJxIoCM/I0tjpG3P4zYNxaHq3SfDrkkzFvA9dr0DNEUWwl2nxiBl//TNjsco5jztbhF1BLAwQUAAIACAAaRdRIPTwv0cEAAADlAQAAGgAAAHVuaXZlcnNhbC9pMThuX3ByZXNldHMueG1snZGxCsIwEIb3PkW43cRupSR1E9wcdJaaphppLyWXWh/flIp0kYBDIP/xfT8kJ3evvmNP48k6VJDzLTCD2jUWbwrOp/2mAEahxqbuHBoF6IDtqkzavMCjN2QCsViBpOAewlAKMU0TtzT42ECuG0MsJq5dL+LpHYrZFMOiwuKW9i/7M4MqyxiT19F24YBVvMe0IIy8VjA7F43cYutA/AIakwBMqsFQAmh9AngMCcCPK0CK75vnpEcK8aNikGK1nip7A1BLAwQUAAIACAAaRdRIsuC9bWQAAABlAAAAHAAAAHVuaXZlcnNhbC9sb2NhbF9zZXR0aW5ncy54bWyzsa/IzVEoSy0qzszPs1Uy1DNQUkjNS85PycxLt1UKDXHTtVBSKC5JzEtJzMnPS7VVystXUrC347LJyU9OzAlOLSkBKixWKMhJrEwtCknNBTJKUv0Sc4Eqn61Y+GzufiV9Oy4AUEsDBBQAAgAIAPeSU0cjtE77+wIAALAIAAAUAAAAdW5pdmVyc2FsL3BsYXllci54bWytVd9P2zAQfi7S/ofI79gtHQOqBMSQ0B7GhNSx7a0yiZt4TeLMdgjlr9/Zzu+lbEh7aJWc7/vufPfdxb96zlLviUnFRR6gBZ4jj+WhiHgeB+jh6+3xObq6fHfkFyndM+nxKEBlzg2ApsiLmAolLzSA76lOAtQzYGBGXiG5kFzvgfsUuNtIJ0v07mgGLrkKUKJ1sSKkqirMFSDyWIm0NCQKhyIjhWSK5ZpJ4tJAXoNd6b+j4ZeJnOh9wVQPWei3B65JWo5nxQck1RILGZOT+XxBftx9XocJy+gxz5WmeciQB5Wc2VI+0nB3J6IyZcrYZr5Lcs20NklY28zXK744zz0lwwA5h03GlKIxUzjNY0QclkyA/W1KVVLzqAGt4VU7XvNav4153zRutnOkcy7Kx5SrBI76kM46CfTJMKqf2etaBT00Cro1TMiT7FfJJYvs67dWjPMFcgFbxdk8sapCOICnWxpqIfc3AAMV1R3EbdOwaxq2oJYDt9HXHQVqbrtlVJeSNaWa+U88YuILlZIaWVxqWTKfjIw1lgzBPnFXrpvUNcRPdJae/kNvjN+oNT/Va52xgP/RmE9A1NaE5xF7vuXgo1kGNdUMim1sWBcpNjG7nFT5mPV0PTC5HOumwEU8TWXMYAwjqinp7OQQlEmqwCUs5QjbOzgITnicpPDTkwzj04M0GZW7SYbewUFwKsLdBLQ1t2Uk4zqOxNQqyCcT68QPS6VFxl+sPAd7Rq+sDl8buebouuDtwdn8j1EcxGgGc4smVpd56u2r5vDezKlWnc+mcJaBWmEemC4L59XMQlmMfCK2pWWqb/o5NfuwBx3lPDUd01zfQe+iWvMX5lU8Ml+6xdLUJGFGMwH6cL7sMUA/YbsMwlvToYhbkTd1wJjYN/dvK9ps+bp1ruuHOuxDDZ84qxzGzdRHUEcsRZlHox7iovuIqBR22rVk1EvZFm60OAGRiiJA7+GhvvPF6UV35bPFRYO1ed27wC6XN6z0OuFOQaTWdXsRv94N8PgbUEsDBBQAAgAIABpF1EgGCTn9RwgAACMgAAApAAAAdW5pdmVyc2FsL3NraW5fY3VzdG9taXphdGlvbl9zZXR0aW5ncy54bWy1Wttu48gRfc9XNBQskACBdaFuDjQKeGnZxMiUVqTtmQQB0RLbFmFetGRLM1roIc/JN+Rh3/IDAfYtP7NYIH+R6iZpkZIsk/ZkOAamq+tUVdetL55B/OQG6jpmoe/+SJgbBiZlzA0e4+FvEBosQi+MphGNKYvre8q9GzjhFz14CDkNqDEjgUMiR+Wz8bCBRuIP6vfkvtaHUVtpt1CvjVu4jzTcUWHuUtIuJRXmtFZTHdQPRCRyI7qgATstdVAvzB4D9CCmEdMDh34dSkXu/FRxBVcRcVzgi4fdNv92mdad1uYfajc7vQ7etWRJkrpI7WhNrbHr9S57chPhRrvTkHZKvyW1JNTsdJqX3V2z1+pIMBpddkFKG192UbvXbre0XQu3AI1kWdFa6q4nXTabMmjD/Ut1NxopvUYDNZtNqa3tOl1ppDQQcEsgQ5b63IGSJilSdycrcrMvoZE6UkbtHdZwV+2gfgt3G41dW1GkRmPv3P3q8u7aU0svJ3PnKwJPhuDkLM+t+onkGizWUQTMFvVXHmEUBcSnH2q//uunX//5n1qakyJ/M47MlCI1IQKZ44cJfFAXg2xGaM+nf56OXOdDbb5mLAwuFmHAwKSLIIx84tWGv00yJLW/DDLc0AhwDfGnBO6BLOheXVtud9qdsrBU12j0mq5F6K9IsB2Hj+HFnCyeHqNwHTillrfcrmjkucETX9RlT8W9c9yeGzOdUb9gH+7zrzxsBV0ppty8LuZfKaRH5tTbe6SlttQKuL3K1z1yAN24scsEVG7y7xx0RR5pMQB9mX/nMQFoKUatx7/XQYx+ZaVyEepoS6OikqQpnkWFq/Wqaj6tovCRO7uIez3QzzgvhB4TPHILG/wrBeIL5ApLRSl1W1/tKT3lgDEdHvaSgQ9aILj55pKShMipYquTm6lsfLbHk6uJrehXtaGaVCXiZfm7Vrf/tdnp/n5QT3ElJZk38nhclIWEsE6jnCzDmk3GNgjEY9vAn6za8Jef//HLz3/770//royf3Fpj3cC1YfqPygKmM3zHDfh7eQNuZzNsWLY51jVs66ZtTCzhoTG2sFYbfg7XaEk2FLEQbVz6BbElRdCo3Yii2HMdMcGbtxusaQl92uRG1g17hk1rpquWPjFqQzOMou0fhGSyZktIoyWJkePGZO5RR6iFZBHzvNGAdnEeQ/CXLV3gDH3iBhdltM/ke924sq3JZGza2NAySm2IAwdpEeGaqguaySaegYyIwL79Nrgt8lBIQLLnVRZyrV9dj+HH4oZcu49LD37YG6yZYgjJlAYlgJA4eAapZ5r3k5nGfQgKEUErEsdfwsgpJE0+dCVk64Y6gdRUrZx8i4vJZEPg3WABqUMXrIS8G2ya8hW2lcknyPHa0JhUBE0+Ql1+rAj6jE2oIWyWgBnynX4l84rgZZgVSFaDC8Lz3dsislgAjntz44brGCjcw1Amohrji8qaTPz9LQRSl8cvVHsiGJwtRo/uhoIpkQMbXgld0JFUrPHs+v5W/7M9kvUx1mxIN21yb1uiX3KlPtmiIGSIOBsSLCia0wVZQyVsYc5xHTHHIy9M+GHt/ogIS/vPd2nrMjT86bs3mFRoeCcsg8MyKIMDy4q9pp27LV3BGw3huf6iFWUc8GYTTBUb8kyffJsQxa6/9pIu/S0C9Wxc1WC9asf7/VU+bP8HY8ykBSs6dDTFDSuBMOzEfMuBzdOrBNSNEaibJv0cGj6/kVYSYExSGUaI3iHmDjxXMOQOPFpNxD1WTN2CE9c9nfN7SAmwqNUkaqfjzW+LHoUL+XOpzulDCOclj5JNcpCBvUuEv0yUc0elwtZi6dYYDDdA5mOSVCDVc31+myon9vYGZ65IdoPCeu7DteeI6vbcJ7EjgJ/XPj0+hz1EoS+oHomzvE42pT+905BkibNE77TaAeK5QEvHKlef74qYieWZem2rsqFifrfg9eyVx0F1cJ+MLdMeywqXAGXiE7ZYwi78wG985WUl1wINj2SQlyy+/iroQHtCRSn1j+WVJwgodd4j8bO8vxgho/FfS8ixZKUIFYOSwPQOlULPrNrSIf2+yYWEJJuOH/r8KauMnTzB0yDJliWr1zdQA+Z5a/eQG3n2EZqYOLeXxQgXlmXeX0jXzHMDWnFJ794y+MosfWrLmiau61BMnrt4SvZJB24a6csc8uDeXkGeei0b0EYPRFLHZdVlil0oay9Qu8l4X7mbk5vSM2H/BuIRaLas8KQSsCj0pvwx6vj1FRj42xlk5JBF/O6djfIc8TL8ksZu+EC8GNjypEPWKdgw5ae6VGSRdsg942Xg5FhTwiHfXehB/1aT1eTYi/RDlKoq4q02b/cz7chwuA6lUznL98RDfoN+ZUf8OeIhv8l7/wTuX0egw5k8Mns/U0iUp5eJHPDQQLSblCcbFXm4BWP+jhrnTEoJRU4/dOhQbGGW69O0mDktb3D9BYsHwfMp44Zj5lux7Jj/nqAwsU/e+vnsHTCXefTl1BbrgALML4sPT6V/miCn8j957j/0RUJFbLuiH2pwXSCLJe/YcQ2lMj7UuNp8lzzGrbJmxntZDimsOQ/1SfREIysMvWoqA75xVkKESaGfN29QP3LToH4uPoNU7MvhC9b+nEYYMsClWWoWaXnuZfZcdSdOjUXYC5N5PFuC6ACuMRkmRygkFSXRYpmlVDLIz8Pxj7ke3dCsS+UIOdecX/0ghso4n9gyG9MHlm9sKeVkBeTYjkogbXP7RMxzFydehIlb00lcMlNtx2FkHovVn+hU2bazr+kTG1HWoXmu561KCIW0PaELeF9y/6Ce32GhQR39GvSQBlCQ9+L/A/gfUEsDBBQAAgAIABtF1EjFe8CSyxgAABM2AAAXAAAAdW5pdmVyc2FsL3VuaXZlcnNhbC5wbmftW2tUU9e2jrU+WhGw1CYIsg9aq7VIRFoBDYmKz+MpDwsiAolIJbWIISIQIA+tlVAJpNUKx6qkahUEBJRKIoRECyS1USJajDRAJFtEE0jcSN6vu4OvUs+4445xzh3j/OAH7LH32utb3/zmnGvNNbL2N5Hh66a/PettBAIxfcP61ZsQiDcBBOINxtTJ8JPF3nm/wpcJGZvWrULUtHs/hm/eJK78dCUCcZE9zZo0Cb5/K319XAYC8c5e59+E3hSAgkB8UrFh9cpoCn6oh1F4ITtHC2EOYA9gv8YesHcxXN/9uzzs1OTcv1/7at2bIT/tX3ghplVxa21xW3RhSeS7R0s+3vJV5/oAZvTcGPmbn53Rrfth4YaGyx90XLioHpllMAz3ZteY8IGpKfPqtbrclsLQvJQLcfX1gQS9rSs1RdEQP2J9KtWWUZTf9MgE+sseDqvU4QKzvDUrftXg2xfRfhKo7/p8jp/W+TAdfzGQFS5ipspqjga9CT+4Fzs4fT7YolPLJF7wLSIhetCV2ybbHk1ytvIq7s3enTd4Ufxb0BsvGmNIzvd4fqIp8OX+jyw3+HJ1pScsIWLfgSVYZ+OUHVTnxfU3I/y/+wEkBhSJTVlphsF6qeb9D9u/CvZQ7qpoZ9Uvdr79uGMd0JMopNtE85jv26qDvZSsivbiYmgCArFeYek17E5IWX+7sDDw9LLly5xj/m3DptjMrL3OcVcc/qlGNfgIBY+97/0NiZ1dHQFOxA2HGyvrzyQ7ORx+PzOGuE7s5PH+BlXlC9zDv8ecnD0bnIhAfPv++ar/d+Cb5g42/WeLJlvY1JQ19IdmucLkWhcAXZnNAaEr2Fev5arOl2dJQw3dGrNOHYSfu3Nj20AWtVg8YK5+webjj+wp0bf1aqys6jmT237ggb3eTv33HfhhB/Xb4rnO4dMj61lut8mfO99w/bIEWrms2GnY1ZU3l2DXi79zkg2uiBNNeawytAD2dMNZNG2nIYjxNOix3aJVhOrvJQft7iC+7N34h22AYR/QTASMVzWaJq0/beQM0EyW5DiJ3/8xxRP4qSoeA/qKDqI8fejGviMc9vbvC4i4VrkP5f5+r9rQ0FekOhdNZnbx6rzn24cU9iFRqvoVsViu0CoRYkyHC/sDfe62PUovIeJQLy2r2R2wsDWodHCZZOhZlz857AfdEY71gWjj4ZqtUpzDqrkyUCa3yRg2WZGMzwMcRvF87hW6zVwk+z2To37hz52bE3jrG39oq3jy+2cRJ62S92ICFiTAHnqwtGdgj0H/UvMqi3zTBjQpAmt6oPFSGEUaucKu/1SKL5D2zIcT70Ga7+6gvKwwwxX8C+entN1pnJfYg6f0HewJEppu9pxhY/8wq2KFuXsslZqM5lcu13cRSfz3Hy809Gjp2YZ+NCPEphba1ddL460gzg5q+phAOBszvN40772egdyX5mb+ITu8sfETs90gFOY9uTYlm+EwMBhz8MWyC3+OjWqjPHoDN8uZR1kMQzYjew6+RvXndmJZzkNYtYaEMeRlLHHQacuD+bgreXBXbt7AcsWVPJua4NatVGaEYMvBjOVYMZhB2/xK/nvJ7CEN/2l7Tyr+6axtZ5QZGKyM+CJFfoqDgs50tr1dt2hMvDeCxct/mzZzW7zyz1AxiT8h5B+/eqvSP3Jf2g8v8yolBrmgL5ahi+3iqQwn046PafD1D+fkPPRcqurN0y5iKLoa4l75OnP/Oyw3eQo1OLy+8qX9qjfmoYCGm8b0EymvyHZO+vti7K7jUF/wzZeZXV857ftt1HtLwRbyWC7XjHVpIiY4lvBXUJKc5Sbe+WerfnwTbGnwBIrvvErmqsYVb4mYaYFY7/JxouNE/5uJNv1qTIeXphMVvQ16tGMYjR6+OtHtgfwuV9udKUvsV0d4sHUN3OahB/13fLQYYVlf+3LtDUMT3+HV+yTfQy0jzHzNojQF1JcMWO5ddwQ5Z2gJt3ZNAMqvqFD/1PUt30o84weUtwg8oadAqSHqWuKWXmJIsB9A4hjyvngdigP1FRKsSk28wnz3OpvYXFFmwzXwKWziVGsXx9Z1/aCFsvkaj8LmiIeUS6N098jHKXn8Rb1Sii3XBVXLFrNkaIDIX4RHkrwACcXmbigyLO813L4TgWvOe3SKGb67ni6UyBcpFBtf12soEMsi+lWjK4mn+9dko5AjUVZUbWGh3h05Qu6zd2dIT2LWUrtW871rC8VspV4inkq+hlv7HWp9CeGPgN1AGxsyJr8/tcOoaw1croSUdpBWRDC4GwBDYrELtKcb27uuO4WP1XgA8ZiHlER+wnQv5tLXPOk/HAqUIDtPfoHZuA2FfApTAFd87C8ClaH+d8WWismFl1EuIsvssDX8hCI36CJaiAxjTQVlHmeumtOSrNQt9qAtAj6VD5mNlNNGcjfDFow++lpg6jcVu3WqWyjxCdXiNRaKjZKy0uVtyNy/xsyTbqWeX4NRb8OcSUp4FAu2DGcmmdTnt9J3ddJK0GiFgUKz8r/sHjj7egzWDBvr3iUVRiW5uIPY8m86fMtCZsxdbeXPAraf2EInFPTXErvP1fOlw/13RMw7dBr68mu8so6BYQlP0AzBxxbGLn4ajewDrnBxBQegeaiABa2SDh4PEJV+wlrpK3gwp+yTGWiYn/FSMTRYgFooEuMEpFbjErYxWGRgbzkkZxG3tEpAO0TpNFAL2EQqFWr4ImQfP/q13JOvETEp7/0yvNFXud3xsxAOsyIHJb6bkbMfQA6QO3CH5EUBfxPt75cyjZS15FM4rIAilGgdi3cDtQC3aEYS7FgSRlQxy2eVyxTIvv2LLXZDwUVfPEAiCLDYfCh1K536r0z9DtofLxuf8MaJjhP9fyEagK1LFEJewii7oD7tT8yWa/n1/PUTGuaNqWsN3RkROafe2LWRWiN9xa2Mbt4ppe8rKpRCxgTOS3qNAt0F0pCmUV0zfHoS7/Lo5i77P7g/3cnB2h5H1JNvX3rR+HMEmWy+ESitizLAFXGRYufj8pfcaUucmq5UvzQR6+lU/sfMV3Cj/rnV+Apt1ItfJL6g8cf8UQl/rnlBcejIqNBbY1/Q1193umPKhaoXplk+dzrtwN1xGv9lNBpoIqaDl5VmiODA++drEfTh1uwy6rAoPlz7ERtzyVKVp+miPaJpl0PnLZomqKS01siTPiX7kQBcmV5dTFBcSBjDAK6Kum3F2SdYbgrrH7JwEbM+YRfjSY8We2Ub2/I1JURUUFpvDG4PfBdGaGlxK2PYH/Rnaqk96t38vambx1AdmA0o37CScOYOL5xlZ09bFuazObs9cP7xeKP4oBX1wV3pggLLSX0DXIlYild+3k3kY7Ziw4PTqAViT+kgam7LsD5A4KfQUhhkeT+D3S8W8G0xY+XxN4cCyjlWP6lPARHbOqSUoO+2TcrDHJ/T64O0SIhrWNy2+zNIeYbjvd9PXMXH4AFujvHalAiNB9IBUSAzBQc1RGHWds/3mash0AYD3mmVi8TvoNnOVZ7O4qwjN8FvbUmmFkyYi/cBkruJVFbslTEehOtrd6SMfLGZvnRVjMtkcE6o/68gHS7fJrP6V7gjzeTjxgCNBwloo8xgI5EjEhk7YM4hiwgsEqHcud9YisK9wrf/bQt9w/pukotPpzGSNhiFuWuGSrjNlWOCSy4AW3jfYiVPImfCqhWO8Pax9/vi8V5ICziHEaeDC7lhcYcxBxOOKjII/fPzUdNFgXNFv17k2yhWFY0lLpSJJamxzWO4y4nUgkIIOjuV+OFuAi3jOnT2bXXUti7er0CbBLIrdRJ0X8G1baYbzB1wScbKR4Wu7Uyv89/tARAxD4f1IHjIMRnS7wChu4DlwqYxQXQym4oibHZHDpOTQlncmLm/oCaLAqeeRrmK9l20Dxf1y0WlK1olUQm3xMnVBEAajWr5ZSfYQjlB5vAYn2BbLVtd34alVyey3aKo1clTvyGAewa30FkQdIF5qGrLX4cqmKbiPcEXKpV0Pt/f/yr4y3L/G2EJ36OFnye7uEINutKMVtRiDZf68JdhHWQXGXK2MFwkHHGwu5bBr+23eLVZ4ujVZAclkfoPUA+BRhQohrCyA2td5qkNGZ1js62Q2rIhrf7fTWLkbEAkNNZpfpapVWNbLCw3CeNm38+lICH71oW4v6bmiaV+fgQSlZc5ltXTYjdOo1ZwJCkJI0liuZQ3Y3OdYY4H7KqyPOoG0czav2TNDaamX4sxPbguSU4v4Agtn5KW5cTFjrVr+Yjxyf35uCtNltnaYBN5S/GMxtyxMbkxANtaGu8nZj4BZDUn+Ymxta8BjM5KzingSOkZAOPgQ32H/mIwvDUJKqnGA8ktUxQ2zRHSx55nwvi0kLWPVDF/VQb6dC6Yt7S1rs7aOx228RADmgPX8h98XZM1ZpptkBp/TBtfQ8Zp/CdoHIL2D5m7B7DZYPZW887/2t8qxoHHgceBx4HHgceBx4HHgceBx4HHgceBx4H/LeDHXUROMznHdwPav73gRfuIEWRrnWeEvEo9D4/UK3cVvDzldv8Ddqj+nsY0wBGSr/huaDoS6Nuer7oRPM05MiI98v96+g7h/b2TNiJ4wf/WsXFoCs54zdXZEvnvQg59gsXYfv+syc1q4mg1lKHUbKHuUOygXYy23T7qAcRSqRBZJI63LXN2urSo9liVuvMYL8IozO7JrEnt4qV1E7uFuYpAMicMj+PkUY0imVBg0RFMR4cPNFcqwSJ2k1nnHGlHzsh36/yH0I/BrUt7CbrgjeTjksZwNtvmx87BD/gAvfYS7vfA/RgkkK1TX6lo0gosq3UNl+UkIc15zsq0plbosFuya/N61OF82xCJ0SEPOcH0yV3gkDOMLYDgcZpEUcrrGU7bCOUt3W3QOuzaoOY0vr1aWFtuw+3xZHf0aDpr6boRWU6URGdY4grSOD0PQKeGSnQzGpRmbSRRbGqJeOshebShJ9Y6y9+CfiINxXZ/Kc1FKcEaeihyBpLM7cmSX5+UqNNfJljbCNQO9XZegUx8cLfRxHGYjgAyLrhYKaSxXCGFtZRhKs3YVzDNCuXNoPch6X2/9y3QIHEiGpgFpkGONQm3xHKRRGLZXOlY5w8GpHALCal8h5ER0ivgK3aEjASeU9I4/ekjZNhrCyDkitrc/o8kOE5itI6ysZPmv5C+qNRUuhWWrtJNtTnKlqufiUwlz0DhRG0JmcfP8tIv+LuApMZSJBUStA/beTyjVsD/li3Usa/54vGEH8W33hXGQntc1oKGXSwkmAU5Wigf/CPhBppz9kkGzpDRvy/ghN7xq4A9Q5gPDQ9mQak+DhzwJZXyYVlAZgkxyBQMB9X3lMlf6gYuSSJDezdlciTuwnMqSJ9EvXeHkmuOE3/FoyTiV5SJAgH8Mijvkr25sHDESA59u00Cxr0V4M4qdPAKAO5boIPJqyPgCn3pWEtz6JDjOxowF1/siGiSF83YbmqUZP0q7AeUAZVi/LBTi6lQ6DuVuCOJJaqA0kpLQr4xsH8HzTEFbJlUNO2aCvZ/kEQizKlpnaQ1yjNda83NXmCLeRUGtvkqk2xJ4ktV+p42204HO2EkoD23SQM2FaieQu4wfKUmY2pnMjrGEPK16uIEBC8BOvtWqY3mc7dSnAi3xSkl6EoxBv1yJHWh8CzvPovr5YPf2qntkYRgo7U4FNBekzt4VoVlRobqYVHu5MrkCnyv3a9SPBlxf0+iPiivOprdFN0zsKQN1xcXqslBAf5fJEzdTPJSnh8p7/kgn2ncalGl2kKqjbe/6b9fby1zg8zQ2ZlJplCgRKkHJe/9YqS7QI2QIL/LQP0nHNwd4mD1EF4D9RUxjMwmh+GYdFBgPIgepF1LHKUQVuGTd74xonNNPsxpKQJROgDCEW4PGbwUw26GiVyimfdP+U2MrSpNo27JvstNXO1MwXqWW4DfCX0ESjRpyLiW0WI+/W1LgaOdPANLJykN211cyGRAiA5wLdr/BWsGBPLWE3rn90qHT2P9jaWGODfExh7HXAtmrZWRU8bu758F2A1au0ZTxcbRwXpbec9TJCOqt+GzUYLtO4GN0c3YaCcbYo/AMb3kmVjeZsLi+EofxvlG6Y5CgnqNfc0nsPhtB7t5Fctvmj/Uthj3FF7W2Mg5SmEmNS4Mlew87PKEzW2rny5SlyrS97h4gFkSRVPAu61qUNx1kGYVxNa6WbBr+dKAL070Jx+b/jdkDA2b7zApptzjOiyyoEOlVUQs3xCqDcmJ52M19VT5Jt09ON3CPdgeTo62n2VM1UU47qotdoOQseRGNDe0ajRYvJlm4icfdYKj4VNIhQNyYnp650AyCmnoGCSZQUlACU1pt0imPYX73+Xibp50DDhOJFjZJSQvHIDbPBp/gYcI8gXY/K57t8/7eCH2FRZq90faTOrISnYSrMGpQYsNYLldvRbDYUN++VEJ6bFcz/DU0C2wcD/zh/6o1g2VPAfyKCJS/Rzy1tKfBpeviGZPR1xto2rqOYscg5nrO8UXYad/qxSu1JFvoIB9B6qwgLjeUyn5MAUpg4oWlLbVT9i+10jgKuyn5ZthaIHtdjWkV4n/PirFXcKX70gHC2B3CKync3chEP4Pzxpli+5WspNhjr5tjAMq8J/wMjolloYttquSgY8UWD+hi+8h4hvR3Gmj+eWZUsSNfc70s286+uYoDKdGkc6ZM2SnYgCxM2irsMWeYEtrrGD46BGSxnCXK9B9ADVS4jOB+22VUnGUoXZZqxzscoPAisbE0QiXLk7lN5svbhqNqfrKMoj8w6hr/qmSJjI307xh8q4XzMEpLLeDqPe2f065mYqvz5PLexssR3CmI8f5ppuk3mZVTO2yK0Uz3sjtHAAr8h62uHO9Ykhur9HOeA/y+1YlWRyel7Vadw+BSLhBalbO7Oc0u543B5dUWrw3WYMqRi34LVCKqW8Ci5eHT853oz85UJ7rsCgYe47Da2d5LuFqBOxMkNBYoDVFNtMWCbrn5F4RDG7PaepnHx0NtL1Kwn3UoikFxgC6QECrGA0L069MXIK9S/3tXzSvbg30ojsMDKG390KynBehE+zjVGKBUsfpMMNZpIS0zNRr4JfzP302H+wwzfPpGE4DB8Dnnm3fblL4TWYac6yoGG7t6EhN4OXaRQ5r5oJOcR0cNJFKGZ7mMhts+aVUMHL2CLq8Ym3+sdE12nl6uwlN7ZvWvR07/B37BDVnernFeSZ6+Gk/BnaXO7yKnly6ovXJYv86OBWFrKhns2Nr4PQUpL78efIPVJdMbL2kauhMnohIJ0fgdL9rZAbrwC1DFM3F6T1f+k0otRabXwwl+Qq++5zKZup4T76JoG6H5zzqw9V8Pt1yvHfkXA9g6wCOIrkJtM5JQUFVWEL7GTPVBdw4eS00b2bAKheQA3q3uUc1c06NztSBAXtbS5nRpMLK58l9Qmw+5hmV2fQssTmWQaIEd2D2Kp3RyaHvjhsmEmuP4+8CWySnzDq/ZnNnbW+zoVnbvHMLz9CbR9h7cVZtfO/DCMdIRLbQdFxoOi0np1b4N1yJ05n2+MBx5e7IbTHSXctnTlyD8TjV6Hg2x7g+Y0O87LNrbWdalXMGHKbelzr41ox7O6pGA3xHniW+dxNWH+cJvEcfyKYPnIvyjUZWJdGaCJbLhI9I4s7YxF0Z9apnmp+l5K+kopn9pUmroafGWP92s3Tj5lGZn69275VPd4vKtDxb7J7VF4WJ51Rk57p6Ds5pvW1P4TVj3TZqcHhn29IXQmK+HhXJe9UL1s7MlQUJ7LoDDAfzee91QM5P1O6ni7F+0YSsGQowiXax0S5wEwwq725+QRF/iCTyYMOBcJg9EbEvrEB7MNJ2bPBSNPuKc1GiWgWW30aX21XWI8c6g05Yfy/HHkVWQsPmIWj6fJDTnYC/tUf9UldIl9Q58GDHMonsx2e1SZjdszaXDyta2rfE8Y8ceH08a/RqCguWKN7AjtwKm4/cqiafeioX2uRNbrRHYf0HF8XKcdYWHP/RquPHbb1aG94EwzLpC7fytRQWbDPVGy6nb8+upaWZBuoLC7TcyNC7m7rPNWrXtNaeza2mncyDqyO7SOPe3njPeg2wXtPcJNEzQpZEKxvIHBVtAs6DMD+roCW4dyBHMPmmeALi6ilvJfpY+55FeV2yx0yjpDqD7ca0OzlKGbzRjxXycHyoiOQnzu+zaRmO62nPkeAyKEGJ/spf/YOpWnapNOekj3bAnXEsUwP5eqtIg65JHOEkVoCvwBGG6cHQE9zctLmypvCyYh9SIAauxuv2espuDDSX0EJ8nmL0s4DitolumLo8dbwidzgi3b9NrUzrpDl3FMf/5cZC1QDYnzD7Rz9B8l+YxZTTR84AR199g2S5HkHfJJjh3DKc3p7NSzMocvSjm4+u7aSCcBHzkRhnJ+eEOZGfHjqZ9D0YNvLLNPRgDUGI730LfvqjR9OqwWm4VK7FgazEnxna9jXSOdSGNeGra1Zt++p/AFBLAwQUAAIACAAbRdRIY1AdNksAAABqAAAAGwAAAHVuaXZlcnNhbC91bml2ZXJzYWwucG5nLnhtbLOxr8jNUShLLSrOzM+zVTLUM1Cyt+PlsikoSi3LTC1XqACKAQUhQEmhEsg1QnDLM1NKMmyVzE2NEWIZqZnpGSW2SqZmpnBBfaCRAFBLAQIAABQAAgAIABpF1EjXp5f2WAQAAOUQAAAdAAAAAAAAAAEAAAAAAAAAAAB1bml2ZXJzYWwvY29tbW9uX21lc3NhZ2VzLmxuZ1BLAQIAABQAAgAIABpF1EikbscF9AMAAN4QAAAnAAAAAAAAAAEAAAAAAJMEAAB1bml2ZXJzYWwvZmxhc2hfcHVibGlzaGluZ19zZXR0aW5ncy54bWxQSwECAAAUAAIACAAaRdRIOLIa9sACAABQCgAAIQAAAAAAAAABAAAAAADMCAAAdW5pdmVyc2FsL2ZsYXNoX3NraW5fc2V0dGluZ3MueG1sUEsBAgAAFAACAAgAGkXUSNpcjNvHAwAA7w8AACYAAAAAAAAAAQAAAAAAywsAAHVuaXZlcnNhbC9odG1sX3B1Ymxpc2hpbmdfc2V0dGluZ3MueG1sUEsBAgAAFAACAAgAGkXUSHzC6uumAQAAJAYAAB8AAAAAAAAAAQAAAAAA1g8AAHVuaXZlcnNhbC9odG1sX3NraW5fc2V0dGluZ3MuanNQSwECAAAUAAIACAAaRdRIPTwv0cEAAADlAQAAGgAAAAAAAAABAAAAAAC5EQAAdW5pdmVyc2FsL2kxOG5fcHJlc2V0cy54bWxQSwECAAAUAAIACAAaRdRIsuC9bWQAAABlAAAAHAAAAAAAAAABAAAAAACyEgAAdW5pdmVyc2FsL2xvY2FsX3NldHRpbmdzLnhtbFBLAQIAABQAAgAIAPeSU0cjtE77+wIAALAIAAAUAAAAAAAAAAEAAAAAAFATAAB1bml2ZXJzYWwvcGxheWVyLnhtbFBLAQIAABQAAgAIABpF1EgGCTn9RwgAACMgAAApAAAAAAAAAAEAAAAAAH0WAAB1bml2ZXJzYWwvc2tpbl9jdXN0b21pemF0aW9uX3NldHRpbmdzLnhtbFBLAQIAABQAAgAIABtF1EjFe8CSyxgAABM2AAAXAAAAAAAAAAAAAAAAAAsfAAB1bml2ZXJzYWwvdW5pdmVyc2FsLnBuZ1BLAQIAABQAAgAIABtF1EhjUB02SwAAAGoAAAAbAAAAAAAAAAEAAAAAAAs4AAB1bml2ZXJzYWwvdW5pdmVyc2FsLnBuZy54bWxQSwUGAAAAAAsACwBJAwAAjzgAAAAA"/>
  <p:tag name="ISPRING_PRESENTATION_TITLE" val="唯美水彩花鸟年终汇报模板"/>
  <p:tag name="ISPRING_SCORM_ENDPOINT" val="&lt;endpoint&gt;&lt;enable&gt;0&lt;/enable&gt;&lt;lrs&gt;http://&lt;/lrs&gt;&lt;auth&gt;0&lt;/auth&gt;&lt;login&gt;&lt;/login&gt;&lt;password&gt;&lt;/password&gt;&lt;key&gt;&lt;/key&gt;&lt;name&gt;&lt;/name&gt;&lt;email&gt;&lt;/email&gt;&lt;/endpoint&gt;&#10;"/>
</p:tagLst>
</file>

<file path=ppt/theme/theme1.xml><?xml version="1.0" encoding="utf-8"?>
<a:theme xmlns:a="http://schemas.openxmlformats.org/drawingml/2006/main" name="第一PPT，www.1ppt.com​​">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1461</TotalTime>
  <Words>906</Words>
  <Application>Microsoft Office PowerPoint</Application>
  <PresentationFormat>Custom</PresentationFormat>
  <Paragraphs>148</Paragraphs>
  <Slides>24</Slides>
  <Notes>17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微软雅黑</vt:lpstr>
      <vt:lpstr>Microsoft YaHei UI</vt:lpstr>
      <vt:lpstr>宋体</vt:lpstr>
      <vt:lpstr>Arial</vt:lpstr>
      <vt:lpstr>Arial Unicode MS</vt:lpstr>
      <vt:lpstr>Calibri</vt:lpstr>
      <vt:lpstr>Impact</vt:lpstr>
      <vt:lpstr>华文细黑</vt:lpstr>
      <vt:lpstr>Verdana</vt:lpstr>
      <vt:lpstr>Wingdings</vt:lpstr>
      <vt:lpstr>第一PPT，www.1ppt.com​​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Year of 2019</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Future Technology trends </vt:lpstr>
      <vt:lpstr>Relation with AI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唯美水彩花鸟年终汇报模板</dc:title>
  <dc:creator>www.1ppt.com</dc:creator>
  <cp:lastModifiedBy>Julie Hayward</cp:lastModifiedBy>
  <cp:revision>118</cp:revision>
  <dcterms:created xsi:type="dcterms:W3CDTF">2015-10-16T11:59:26Z</dcterms:created>
  <dcterms:modified xsi:type="dcterms:W3CDTF">2019-10-20T17:00:03Z</dcterms:modified>
</cp:coreProperties>
</file>