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4" r:id="rId6"/>
    <p:sldId id="265" r:id="rId7"/>
    <p:sldId id="266" r:id="rId8"/>
    <p:sldId id="267" r:id="rId9"/>
    <p:sldId id="259"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4985C-F866-4AAF-9599-D1033F1EA9EC}" type="doc">
      <dgm:prSet loTypeId="urn:microsoft.com/office/officeart/2008/layout/HorizontalMultiLevelHierarchy" loCatId="hierarchy" qsTypeId="urn:microsoft.com/office/officeart/2005/8/quickstyle/3d1" qsCatId="3D" csTypeId="urn:microsoft.com/office/officeart/2005/8/colors/accent6_3" csCatId="accent6" phldr="1"/>
      <dgm:spPr/>
      <dgm:t>
        <a:bodyPr/>
        <a:lstStyle/>
        <a:p>
          <a:endParaRPr lang="en-US"/>
        </a:p>
      </dgm:t>
    </dgm:pt>
    <dgm:pt modelId="{9D2A2C1E-B74E-4201-84E4-E51B9139C52E}">
      <dgm:prSet phldrT="[Text]"/>
      <dgm:spPr/>
      <dgm:t>
        <a:bodyPr/>
        <a:lstStyle/>
        <a:p>
          <a:r>
            <a:rPr lang="zh-CN" altLang="en-US" dirty="0" smtClean="0"/>
            <a:t>勸學</a:t>
          </a:r>
          <a:endParaRPr lang="en-US" dirty="0"/>
        </a:p>
      </dgm:t>
    </dgm:pt>
    <dgm:pt modelId="{BC5AE111-6EAA-4EBB-A3F0-272CBE67ECB8}" type="parTrans" cxnId="{81395825-66A8-48C6-8AFE-973BE1F074B8}">
      <dgm:prSet/>
      <dgm:spPr/>
      <dgm:t>
        <a:bodyPr/>
        <a:lstStyle/>
        <a:p>
          <a:endParaRPr lang="en-US"/>
        </a:p>
      </dgm:t>
    </dgm:pt>
    <dgm:pt modelId="{EB930114-EFF8-4310-9474-7F6D805B1203}" type="sibTrans" cxnId="{81395825-66A8-48C6-8AFE-973BE1F074B8}">
      <dgm:prSet/>
      <dgm:spPr/>
      <dgm:t>
        <a:bodyPr/>
        <a:lstStyle/>
        <a:p>
          <a:endParaRPr lang="en-US"/>
        </a:p>
      </dgm:t>
    </dgm:pt>
    <dgm:pt modelId="{29064DCE-9E94-4C97-9423-5D65EC34B5A0}">
      <dgm:prSet phldrT="[Text]"/>
      <dgm:spPr/>
      <dgm:t>
        <a:bodyPr/>
        <a:lstStyle/>
        <a:p>
          <a:r>
            <a:rPr lang="zh-CN" altLang="en-US" dirty="0" smtClean="0"/>
            <a:t>為學之功</a:t>
          </a:r>
          <a:endParaRPr lang="en-US" dirty="0"/>
        </a:p>
      </dgm:t>
    </dgm:pt>
    <dgm:pt modelId="{51505DBE-E6B1-4463-B39B-50FD13CAB8BB}" type="parTrans" cxnId="{C9DF83D3-B782-487D-BF80-CFEBAA068E70}">
      <dgm:prSet/>
      <dgm:spPr/>
      <dgm:t>
        <a:bodyPr/>
        <a:lstStyle/>
        <a:p>
          <a:endParaRPr lang="en-US"/>
        </a:p>
      </dgm:t>
    </dgm:pt>
    <dgm:pt modelId="{BC3FE9C9-2E06-4364-88B6-C945E10262F0}" type="sibTrans" cxnId="{C9DF83D3-B782-487D-BF80-CFEBAA068E70}">
      <dgm:prSet/>
      <dgm:spPr/>
      <dgm:t>
        <a:bodyPr/>
        <a:lstStyle/>
        <a:p>
          <a:endParaRPr lang="en-US"/>
        </a:p>
      </dgm:t>
    </dgm:pt>
    <dgm:pt modelId="{0F9CB61E-146E-495E-99B6-A0B735D06FF1}">
      <dgm:prSet phldrT="[Text]"/>
      <dgm:spPr/>
      <dgm:t>
        <a:bodyPr/>
        <a:lstStyle/>
        <a:p>
          <a:r>
            <a:rPr lang="zh-CN" altLang="en-US" dirty="0" smtClean="0"/>
            <a:t>為學次序</a:t>
          </a:r>
          <a:endParaRPr lang="en-US" dirty="0"/>
        </a:p>
      </dgm:t>
    </dgm:pt>
    <dgm:pt modelId="{828DD66E-8DCE-4006-8E11-634DEFF68C3C}" type="parTrans" cxnId="{D032B314-EE08-4AD5-96C7-FEA63D299616}">
      <dgm:prSet/>
      <dgm:spPr/>
      <dgm:t>
        <a:bodyPr/>
        <a:lstStyle/>
        <a:p>
          <a:endParaRPr lang="en-US"/>
        </a:p>
      </dgm:t>
    </dgm:pt>
    <dgm:pt modelId="{A33001AC-0A51-4BF9-B976-797D7CE43542}" type="sibTrans" cxnId="{D032B314-EE08-4AD5-96C7-FEA63D299616}">
      <dgm:prSet/>
      <dgm:spPr/>
      <dgm:t>
        <a:bodyPr/>
        <a:lstStyle/>
        <a:p>
          <a:endParaRPr lang="en-US"/>
        </a:p>
      </dgm:t>
    </dgm:pt>
    <dgm:pt modelId="{39EFAC17-E874-4BAD-B401-E690C663C109}">
      <dgm:prSet/>
      <dgm:spPr/>
      <dgm:t>
        <a:bodyPr/>
        <a:lstStyle/>
        <a:p>
          <a:r>
            <a:rPr lang="zh-CN" altLang="en-US" dirty="0" smtClean="0"/>
            <a:t>學習環境</a:t>
          </a:r>
          <a:endParaRPr lang="en-US" dirty="0"/>
        </a:p>
      </dgm:t>
    </dgm:pt>
    <dgm:pt modelId="{32770C8F-C023-4FAF-A013-2FA590F910F7}" type="parTrans" cxnId="{3B6C61B7-171D-4B52-AE23-3B87B0D324B8}">
      <dgm:prSet/>
      <dgm:spPr/>
      <dgm:t>
        <a:bodyPr/>
        <a:lstStyle/>
        <a:p>
          <a:endParaRPr lang="en-US"/>
        </a:p>
      </dgm:t>
    </dgm:pt>
    <dgm:pt modelId="{EE44A76A-7F69-474C-87AC-ABDCFF34F5A9}" type="sibTrans" cxnId="{3B6C61B7-171D-4B52-AE23-3B87B0D324B8}">
      <dgm:prSet/>
      <dgm:spPr/>
      <dgm:t>
        <a:bodyPr/>
        <a:lstStyle/>
        <a:p>
          <a:endParaRPr lang="en-US"/>
        </a:p>
      </dgm:t>
    </dgm:pt>
    <dgm:pt modelId="{03F372EE-31D2-4A09-BC17-C4DADCA962FD}">
      <dgm:prSet/>
      <dgm:spPr/>
      <dgm:t>
        <a:bodyPr/>
        <a:lstStyle/>
        <a:p>
          <a:r>
            <a:rPr lang="zh-CN" altLang="en-US" dirty="0" smtClean="0"/>
            <a:t>為學方法</a:t>
          </a:r>
          <a:endParaRPr lang="en-US" dirty="0"/>
        </a:p>
      </dgm:t>
    </dgm:pt>
    <dgm:pt modelId="{7EAFA23E-E23B-4C5A-AA78-E245E286477E}" type="parTrans" cxnId="{A818815C-BC80-43F1-88E0-6B96D292EE65}">
      <dgm:prSet/>
      <dgm:spPr/>
      <dgm:t>
        <a:bodyPr/>
        <a:lstStyle/>
        <a:p>
          <a:endParaRPr lang="en-US"/>
        </a:p>
      </dgm:t>
    </dgm:pt>
    <dgm:pt modelId="{7949A105-72E0-4DCD-9240-93EFE228B006}" type="sibTrans" cxnId="{A818815C-BC80-43F1-88E0-6B96D292EE65}">
      <dgm:prSet/>
      <dgm:spPr/>
      <dgm:t>
        <a:bodyPr/>
        <a:lstStyle/>
        <a:p>
          <a:endParaRPr lang="en-US"/>
        </a:p>
      </dgm:t>
    </dgm:pt>
    <dgm:pt modelId="{244A178C-A1A8-49C5-AC10-71D2C344C4F0}" type="pres">
      <dgm:prSet presAssocID="{1014985C-F866-4AAF-9599-D1033F1EA9EC}" presName="Name0" presStyleCnt="0">
        <dgm:presLayoutVars>
          <dgm:chPref val="1"/>
          <dgm:dir/>
          <dgm:animOne val="branch"/>
          <dgm:animLvl val="lvl"/>
          <dgm:resizeHandles val="exact"/>
        </dgm:presLayoutVars>
      </dgm:prSet>
      <dgm:spPr/>
      <dgm:t>
        <a:bodyPr/>
        <a:lstStyle/>
        <a:p>
          <a:endParaRPr lang="en-US"/>
        </a:p>
      </dgm:t>
    </dgm:pt>
    <dgm:pt modelId="{F234EDD7-A80E-4609-9602-E83D8ED04BE0}" type="pres">
      <dgm:prSet presAssocID="{9D2A2C1E-B74E-4201-84E4-E51B9139C52E}" presName="root1" presStyleCnt="0"/>
      <dgm:spPr/>
    </dgm:pt>
    <dgm:pt modelId="{F960E1D0-B509-493C-B675-2A7C7E43095D}" type="pres">
      <dgm:prSet presAssocID="{9D2A2C1E-B74E-4201-84E4-E51B9139C52E}" presName="LevelOneTextNode" presStyleLbl="node0" presStyleIdx="0" presStyleCnt="1">
        <dgm:presLayoutVars>
          <dgm:chPref val="3"/>
        </dgm:presLayoutVars>
      </dgm:prSet>
      <dgm:spPr/>
      <dgm:t>
        <a:bodyPr/>
        <a:lstStyle/>
        <a:p>
          <a:endParaRPr lang="en-US"/>
        </a:p>
      </dgm:t>
    </dgm:pt>
    <dgm:pt modelId="{8285FCF9-7974-4955-8E5F-CDBE66DD9B75}" type="pres">
      <dgm:prSet presAssocID="{9D2A2C1E-B74E-4201-84E4-E51B9139C52E}" presName="level2hierChild" presStyleCnt="0"/>
      <dgm:spPr/>
    </dgm:pt>
    <dgm:pt modelId="{79D7533C-6EED-4212-B5C2-D0E8654C74EE}" type="pres">
      <dgm:prSet presAssocID="{51505DBE-E6B1-4463-B39B-50FD13CAB8BB}" presName="conn2-1" presStyleLbl="parChTrans1D2" presStyleIdx="0" presStyleCnt="4"/>
      <dgm:spPr/>
      <dgm:t>
        <a:bodyPr/>
        <a:lstStyle/>
        <a:p>
          <a:endParaRPr lang="en-US"/>
        </a:p>
      </dgm:t>
    </dgm:pt>
    <dgm:pt modelId="{80432FBD-4FF2-4507-8D31-80A0E4184DA5}" type="pres">
      <dgm:prSet presAssocID="{51505DBE-E6B1-4463-B39B-50FD13CAB8BB}" presName="connTx" presStyleLbl="parChTrans1D2" presStyleIdx="0" presStyleCnt="4"/>
      <dgm:spPr/>
      <dgm:t>
        <a:bodyPr/>
        <a:lstStyle/>
        <a:p>
          <a:endParaRPr lang="en-US"/>
        </a:p>
      </dgm:t>
    </dgm:pt>
    <dgm:pt modelId="{BD39D0EC-1989-44E5-A86F-BC62E01EC693}" type="pres">
      <dgm:prSet presAssocID="{29064DCE-9E94-4C97-9423-5D65EC34B5A0}" presName="root2" presStyleCnt="0"/>
      <dgm:spPr/>
    </dgm:pt>
    <dgm:pt modelId="{99A8FDDF-031A-478A-8FD5-E7F3FBF7A5DE}" type="pres">
      <dgm:prSet presAssocID="{29064DCE-9E94-4C97-9423-5D65EC34B5A0}" presName="LevelTwoTextNode" presStyleLbl="node2" presStyleIdx="0" presStyleCnt="4">
        <dgm:presLayoutVars>
          <dgm:chPref val="3"/>
        </dgm:presLayoutVars>
      </dgm:prSet>
      <dgm:spPr/>
      <dgm:t>
        <a:bodyPr/>
        <a:lstStyle/>
        <a:p>
          <a:endParaRPr lang="en-US"/>
        </a:p>
      </dgm:t>
    </dgm:pt>
    <dgm:pt modelId="{7B1B4EAE-7538-4673-A328-60CF12EBCD8D}" type="pres">
      <dgm:prSet presAssocID="{29064DCE-9E94-4C97-9423-5D65EC34B5A0}" presName="level3hierChild" presStyleCnt="0"/>
      <dgm:spPr/>
    </dgm:pt>
    <dgm:pt modelId="{4603DC85-901C-46F2-A7CC-C0ADE1A31A21}" type="pres">
      <dgm:prSet presAssocID="{32770C8F-C023-4FAF-A013-2FA590F910F7}" presName="conn2-1" presStyleLbl="parChTrans1D2" presStyleIdx="1" presStyleCnt="4"/>
      <dgm:spPr/>
      <dgm:t>
        <a:bodyPr/>
        <a:lstStyle/>
        <a:p>
          <a:endParaRPr lang="en-US"/>
        </a:p>
      </dgm:t>
    </dgm:pt>
    <dgm:pt modelId="{726E71AD-4F88-4FBD-AC11-D87E73A01BA2}" type="pres">
      <dgm:prSet presAssocID="{32770C8F-C023-4FAF-A013-2FA590F910F7}" presName="connTx" presStyleLbl="parChTrans1D2" presStyleIdx="1" presStyleCnt="4"/>
      <dgm:spPr/>
      <dgm:t>
        <a:bodyPr/>
        <a:lstStyle/>
        <a:p>
          <a:endParaRPr lang="en-US"/>
        </a:p>
      </dgm:t>
    </dgm:pt>
    <dgm:pt modelId="{6025A18D-A82E-41BA-999A-0C11E2444E2D}" type="pres">
      <dgm:prSet presAssocID="{39EFAC17-E874-4BAD-B401-E690C663C109}" presName="root2" presStyleCnt="0"/>
      <dgm:spPr/>
    </dgm:pt>
    <dgm:pt modelId="{9009558B-ED09-4A74-8BFC-237C516FFD87}" type="pres">
      <dgm:prSet presAssocID="{39EFAC17-E874-4BAD-B401-E690C663C109}" presName="LevelTwoTextNode" presStyleLbl="node2" presStyleIdx="1" presStyleCnt="4">
        <dgm:presLayoutVars>
          <dgm:chPref val="3"/>
        </dgm:presLayoutVars>
      </dgm:prSet>
      <dgm:spPr/>
      <dgm:t>
        <a:bodyPr/>
        <a:lstStyle/>
        <a:p>
          <a:endParaRPr lang="en-US"/>
        </a:p>
      </dgm:t>
    </dgm:pt>
    <dgm:pt modelId="{6F852469-54BB-4413-B5C5-D9D5CAC90DC2}" type="pres">
      <dgm:prSet presAssocID="{39EFAC17-E874-4BAD-B401-E690C663C109}" presName="level3hierChild" presStyleCnt="0"/>
      <dgm:spPr/>
    </dgm:pt>
    <dgm:pt modelId="{2EDE2C0E-9F9B-40A4-8BD3-D58DC379B238}" type="pres">
      <dgm:prSet presAssocID="{7EAFA23E-E23B-4C5A-AA78-E245E286477E}" presName="conn2-1" presStyleLbl="parChTrans1D2" presStyleIdx="2" presStyleCnt="4"/>
      <dgm:spPr/>
      <dgm:t>
        <a:bodyPr/>
        <a:lstStyle/>
        <a:p>
          <a:endParaRPr lang="en-US"/>
        </a:p>
      </dgm:t>
    </dgm:pt>
    <dgm:pt modelId="{7B34EFE3-7A0A-49D0-ABF5-F6B706A3290A}" type="pres">
      <dgm:prSet presAssocID="{7EAFA23E-E23B-4C5A-AA78-E245E286477E}" presName="connTx" presStyleLbl="parChTrans1D2" presStyleIdx="2" presStyleCnt="4"/>
      <dgm:spPr/>
      <dgm:t>
        <a:bodyPr/>
        <a:lstStyle/>
        <a:p>
          <a:endParaRPr lang="en-US"/>
        </a:p>
      </dgm:t>
    </dgm:pt>
    <dgm:pt modelId="{619806EF-8503-491A-A11A-72333A12C192}" type="pres">
      <dgm:prSet presAssocID="{03F372EE-31D2-4A09-BC17-C4DADCA962FD}" presName="root2" presStyleCnt="0"/>
      <dgm:spPr/>
    </dgm:pt>
    <dgm:pt modelId="{73852C9F-3417-4ADC-8B13-256FE095F5FE}" type="pres">
      <dgm:prSet presAssocID="{03F372EE-31D2-4A09-BC17-C4DADCA962FD}" presName="LevelTwoTextNode" presStyleLbl="node2" presStyleIdx="2" presStyleCnt="4">
        <dgm:presLayoutVars>
          <dgm:chPref val="3"/>
        </dgm:presLayoutVars>
      </dgm:prSet>
      <dgm:spPr/>
      <dgm:t>
        <a:bodyPr/>
        <a:lstStyle/>
        <a:p>
          <a:endParaRPr lang="en-US"/>
        </a:p>
      </dgm:t>
    </dgm:pt>
    <dgm:pt modelId="{C99E55DE-EA6B-4912-9110-2B6C216D7298}" type="pres">
      <dgm:prSet presAssocID="{03F372EE-31D2-4A09-BC17-C4DADCA962FD}" presName="level3hierChild" presStyleCnt="0"/>
      <dgm:spPr/>
    </dgm:pt>
    <dgm:pt modelId="{18F709FF-094D-43E5-AD00-FC686ABCC697}" type="pres">
      <dgm:prSet presAssocID="{828DD66E-8DCE-4006-8E11-634DEFF68C3C}" presName="conn2-1" presStyleLbl="parChTrans1D2" presStyleIdx="3" presStyleCnt="4"/>
      <dgm:spPr/>
      <dgm:t>
        <a:bodyPr/>
        <a:lstStyle/>
        <a:p>
          <a:endParaRPr lang="en-US"/>
        </a:p>
      </dgm:t>
    </dgm:pt>
    <dgm:pt modelId="{6952B83D-BD62-4E7D-8165-63655F640CBD}" type="pres">
      <dgm:prSet presAssocID="{828DD66E-8DCE-4006-8E11-634DEFF68C3C}" presName="connTx" presStyleLbl="parChTrans1D2" presStyleIdx="3" presStyleCnt="4"/>
      <dgm:spPr/>
      <dgm:t>
        <a:bodyPr/>
        <a:lstStyle/>
        <a:p>
          <a:endParaRPr lang="en-US"/>
        </a:p>
      </dgm:t>
    </dgm:pt>
    <dgm:pt modelId="{DBCA7ED0-1D59-4074-BDE0-C53C535A8704}" type="pres">
      <dgm:prSet presAssocID="{0F9CB61E-146E-495E-99B6-A0B735D06FF1}" presName="root2" presStyleCnt="0"/>
      <dgm:spPr/>
    </dgm:pt>
    <dgm:pt modelId="{15B65722-C360-46D0-A066-2B9C7EE704C8}" type="pres">
      <dgm:prSet presAssocID="{0F9CB61E-146E-495E-99B6-A0B735D06FF1}" presName="LevelTwoTextNode" presStyleLbl="node2" presStyleIdx="3" presStyleCnt="4">
        <dgm:presLayoutVars>
          <dgm:chPref val="3"/>
        </dgm:presLayoutVars>
      </dgm:prSet>
      <dgm:spPr/>
      <dgm:t>
        <a:bodyPr/>
        <a:lstStyle/>
        <a:p>
          <a:endParaRPr lang="en-US"/>
        </a:p>
      </dgm:t>
    </dgm:pt>
    <dgm:pt modelId="{55A4A55E-63E3-42F6-9F45-8EBBC7D8870E}" type="pres">
      <dgm:prSet presAssocID="{0F9CB61E-146E-495E-99B6-A0B735D06FF1}" presName="level3hierChild" presStyleCnt="0"/>
      <dgm:spPr/>
    </dgm:pt>
  </dgm:ptLst>
  <dgm:cxnLst>
    <dgm:cxn modelId="{F59B04CE-A802-4324-A64E-C4794C138924}" type="presOf" srcId="{1014985C-F866-4AAF-9599-D1033F1EA9EC}" destId="{244A178C-A1A8-49C5-AC10-71D2C344C4F0}" srcOrd="0" destOrd="0" presId="urn:microsoft.com/office/officeart/2008/layout/HorizontalMultiLevelHierarchy"/>
    <dgm:cxn modelId="{B5EDD5DF-51E9-4820-A3DF-1F06CA452985}" type="presOf" srcId="{828DD66E-8DCE-4006-8E11-634DEFF68C3C}" destId="{6952B83D-BD62-4E7D-8165-63655F640CBD}" srcOrd="1" destOrd="0" presId="urn:microsoft.com/office/officeart/2008/layout/HorizontalMultiLevelHierarchy"/>
    <dgm:cxn modelId="{A94FFAA0-425F-4A03-992A-F26C51B6CF03}" type="presOf" srcId="{39EFAC17-E874-4BAD-B401-E690C663C109}" destId="{9009558B-ED09-4A74-8BFC-237C516FFD87}" srcOrd="0" destOrd="0" presId="urn:microsoft.com/office/officeart/2008/layout/HorizontalMultiLevelHierarchy"/>
    <dgm:cxn modelId="{3B6C61B7-171D-4B52-AE23-3B87B0D324B8}" srcId="{9D2A2C1E-B74E-4201-84E4-E51B9139C52E}" destId="{39EFAC17-E874-4BAD-B401-E690C663C109}" srcOrd="1" destOrd="0" parTransId="{32770C8F-C023-4FAF-A013-2FA590F910F7}" sibTransId="{EE44A76A-7F69-474C-87AC-ABDCFF34F5A9}"/>
    <dgm:cxn modelId="{E0AC5946-4515-4C04-8C37-3D2C62D9475D}" type="presOf" srcId="{29064DCE-9E94-4C97-9423-5D65EC34B5A0}" destId="{99A8FDDF-031A-478A-8FD5-E7F3FBF7A5DE}" srcOrd="0" destOrd="0" presId="urn:microsoft.com/office/officeart/2008/layout/HorizontalMultiLevelHierarchy"/>
    <dgm:cxn modelId="{1B24189F-700A-44FA-BDC2-8A45D781FCF2}" type="presOf" srcId="{51505DBE-E6B1-4463-B39B-50FD13CAB8BB}" destId="{80432FBD-4FF2-4507-8D31-80A0E4184DA5}" srcOrd="1" destOrd="0" presId="urn:microsoft.com/office/officeart/2008/layout/HorizontalMultiLevelHierarchy"/>
    <dgm:cxn modelId="{24B0ABD3-5FD8-488C-97E3-07CFEDB95BBD}" type="presOf" srcId="{32770C8F-C023-4FAF-A013-2FA590F910F7}" destId="{4603DC85-901C-46F2-A7CC-C0ADE1A31A21}" srcOrd="0" destOrd="0" presId="urn:microsoft.com/office/officeart/2008/layout/HorizontalMultiLevelHierarchy"/>
    <dgm:cxn modelId="{E9C460BA-ABA7-403B-B1ED-9E1996660049}" type="presOf" srcId="{7EAFA23E-E23B-4C5A-AA78-E245E286477E}" destId="{2EDE2C0E-9F9B-40A4-8BD3-D58DC379B238}" srcOrd="0" destOrd="0" presId="urn:microsoft.com/office/officeart/2008/layout/HorizontalMultiLevelHierarchy"/>
    <dgm:cxn modelId="{6B2292E1-76B0-471B-A5CB-533CF03B8F40}" type="presOf" srcId="{03F372EE-31D2-4A09-BC17-C4DADCA962FD}" destId="{73852C9F-3417-4ADC-8B13-256FE095F5FE}" srcOrd="0" destOrd="0" presId="urn:microsoft.com/office/officeart/2008/layout/HorizontalMultiLevelHierarchy"/>
    <dgm:cxn modelId="{B25E18B9-32C9-424F-989C-25831FC72594}" type="presOf" srcId="{0F9CB61E-146E-495E-99B6-A0B735D06FF1}" destId="{15B65722-C360-46D0-A066-2B9C7EE704C8}" srcOrd="0" destOrd="0" presId="urn:microsoft.com/office/officeart/2008/layout/HorizontalMultiLevelHierarchy"/>
    <dgm:cxn modelId="{81395825-66A8-48C6-8AFE-973BE1F074B8}" srcId="{1014985C-F866-4AAF-9599-D1033F1EA9EC}" destId="{9D2A2C1E-B74E-4201-84E4-E51B9139C52E}" srcOrd="0" destOrd="0" parTransId="{BC5AE111-6EAA-4EBB-A3F0-272CBE67ECB8}" sibTransId="{EB930114-EFF8-4310-9474-7F6D805B1203}"/>
    <dgm:cxn modelId="{8DBC99CC-973A-4F0E-88CC-2EAB7CAF6A70}" type="presOf" srcId="{51505DBE-E6B1-4463-B39B-50FD13CAB8BB}" destId="{79D7533C-6EED-4212-B5C2-D0E8654C74EE}" srcOrd="0" destOrd="0" presId="urn:microsoft.com/office/officeart/2008/layout/HorizontalMultiLevelHierarchy"/>
    <dgm:cxn modelId="{A818815C-BC80-43F1-88E0-6B96D292EE65}" srcId="{9D2A2C1E-B74E-4201-84E4-E51B9139C52E}" destId="{03F372EE-31D2-4A09-BC17-C4DADCA962FD}" srcOrd="2" destOrd="0" parTransId="{7EAFA23E-E23B-4C5A-AA78-E245E286477E}" sibTransId="{7949A105-72E0-4DCD-9240-93EFE228B006}"/>
    <dgm:cxn modelId="{C7F459CF-E0A1-4BDC-A22D-CC33BA2BAECE}" type="presOf" srcId="{32770C8F-C023-4FAF-A013-2FA590F910F7}" destId="{726E71AD-4F88-4FBD-AC11-D87E73A01BA2}" srcOrd="1" destOrd="0" presId="urn:microsoft.com/office/officeart/2008/layout/HorizontalMultiLevelHierarchy"/>
    <dgm:cxn modelId="{D032B314-EE08-4AD5-96C7-FEA63D299616}" srcId="{9D2A2C1E-B74E-4201-84E4-E51B9139C52E}" destId="{0F9CB61E-146E-495E-99B6-A0B735D06FF1}" srcOrd="3" destOrd="0" parTransId="{828DD66E-8DCE-4006-8E11-634DEFF68C3C}" sibTransId="{A33001AC-0A51-4BF9-B976-797D7CE43542}"/>
    <dgm:cxn modelId="{E0DC0901-9432-4679-BAD9-1734AEB3924D}" type="presOf" srcId="{7EAFA23E-E23B-4C5A-AA78-E245E286477E}" destId="{7B34EFE3-7A0A-49D0-ABF5-F6B706A3290A}" srcOrd="1" destOrd="0" presId="urn:microsoft.com/office/officeart/2008/layout/HorizontalMultiLevelHierarchy"/>
    <dgm:cxn modelId="{CE516E21-EF1C-434F-B25C-91D67766CA86}" type="presOf" srcId="{828DD66E-8DCE-4006-8E11-634DEFF68C3C}" destId="{18F709FF-094D-43E5-AD00-FC686ABCC697}" srcOrd="0" destOrd="0" presId="urn:microsoft.com/office/officeart/2008/layout/HorizontalMultiLevelHierarchy"/>
    <dgm:cxn modelId="{575E6F73-0C10-406D-B908-769CC607ACFE}" type="presOf" srcId="{9D2A2C1E-B74E-4201-84E4-E51B9139C52E}" destId="{F960E1D0-B509-493C-B675-2A7C7E43095D}" srcOrd="0" destOrd="0" presId="urn:microsoft.com/office/officeart/2008/layout/HorizontalMultiLevelHierarchy"/>
    <dgm:cxn modelId="{C9DF83D3-B782-487D-BF80-CFEBAA068E70}" srcId="{9D2A2C1E-B74E-4201-84E4-E51B9139C52E}" destId="{29064DCE-9E94-4C97-9423-5D65EC34B5A0}" srcOrd="0" destOrd="0" parTransId="{51505DBE-E6B1-4463-B39B-50FD13CAB8BB}" sibTransId="{BC3FE9C9-2E06-4364-88B6-C945E10262F0}"/>
    <dgm:cxn modelId="{2A7C9A3F-6C01-4492-A20F-1B2C637B3B57}" type="presParOf" srcId="{244A178C-A1A8-49C5-AC10-71D2C344C4F0}" destId="{F234EDD7-A80E-4609-9602-E83D8ED04BE0}" srcOrd="0" destOrd="0" presId="urn:microsoft.com/office/officeart/2008/layout/HorizontalMultiLevelHierarchy"/>
    <dgm:cxn modelId="{2F1F4926-9249-4063-806C-2457C5560E19}" type="presParOf" srcId="{F234EDD7-A80E-4609-9602-E83D8ED04BE0}" destId="{F960E1D0-B509-493C-B675-2A7C7E43095D}" srcOrd="0" destOrd="0" presId="urn:microsoft.com/office/officeart/2008/layout/HorizontalMultiLevelHierarchy"/>
    <dgm:cxn modelId="{1B470308-9B53-4CEE-A342-181AFBA7FDA9}" type="presParOf" srcId="{F234EDD7-A80E-4609-9602-E83D8ED04BE0}" destId="{8285FCF9-7974-4955-8E5F-CDBE66DD9B75}" srcOrd="1" destOrd="0" presId="urn:microsoft.com/office/officeart/2008/layout/HorizontalMultiLevelHierarchy"/>
    <dgm:cxn modelId="{1F610B4B-DE84-4575-99B5-6E1F863C7403}" type="presParOf" srcId="{8285FCF9-7974-4955-8E5F-CDBE66DD9B75}" destId="{79D7533C-6EED-4212-B5C2-D0E8654C74EE}" srcOrd="0" destOrd="0" presId="urn:microsoft.com/office/officeart/2008/layout/HorizontalMultiLevelHierarchy"/>
    <dgm:cxn modelId="{FE85F37E-0480-44B2-A76B-E00092B083E4}" type="presParOf" srcId="{79D7533C-6EED-4212-B5C2-D0E8654C74EE}" destId="{80432FBD-4FF2-4507-8D31-80A0E4184DA5}" srcOrd="0" destOrd="0" presId="urn:microsoft.com/office/officeart/2008/layout/HorizontalMultiLevelHierarchy"/>
    <dgm:cxn modelId="{AC388498-7E02-4DC0-9C8E-8FEC7BE23331}" type="presParOf" srcId="{8285FCF9-7974-4955-8E5F-CDBE66DD9B75}" destId="{BD39D0EC-1989-44E5-A86F-BC62E01EC693}" srcOrd="1" destOrd="0" presId="urn:microsoft.com/office/officeart/2008/layout/HorizontalMultiLevelHierarchy"/>
    <dgm:cxn modelId="{2BFDEBCA-5BCA-4AF6-AA32-99D96D2258DA}" type="presParOf" srcId="{BD39D0EC-1989-44E5-A86F-BC62E01EC693}" destId="{99A8FDDF-031A-478A-8FD5-E7F3FBF7A5DE}" srcOrd="0" destOrd="0" presId="urn:microsoft.com/office/officeart/2008/layout/HorizontalMultiLevelHierarchy"/>
    <dgm:cxn modelId="{5EF97E70-3950-4E4E-A99E-0E0232270D73}" type="presParOf" srcId="{BD39D0EC-1989-44E5-A86F-BC62E01EC693}" destId="{7B1B4EAE-7538-4673-A328-60CF12EBCD8D}" srcOrd="1" destOrd="0" presId="urn:microsoft.com/office/officeart/2008/layout/HorizontalMultiLevelHierarchy"/>
    <dgm:cxn modelId="{9FC442E7-A333-41C1-92B8-60E89A32A606}" type="presParOf" srcId="{8285FCF9-7974-4955-8E5F-CDBE66DD9B75}" destId="{4603DC85-901C-46F2-A7CC-C0ADE1A31A21}" srcOrd="2" destOrd="0" presId="urn:microsoft.com/office/officeart/2008/layout/HorizontalMultiLevelHierarchy"/>
    <dgm:cxn modelId="{7DB9EE50-0EFE-40A7-A289-722CE5034A7C}" type="presParOf" srcId="{4603DC85-901C-46F2-A7CC-C0ADE1A31A21}" destId="{726E71AD-4F88-4FBD-AC11-D87E73A01BA2}" srcOrd="0" destOrd="0" presId="urn:microsoft.com/office/officeart/2008/layout/HorizontalMultiLevelHierarchy"/>
    <dgm:cxn modelId="{A7EA2BDC-DA81-4178-BFE4-C5F42CC0415E}" type="presParOf" srcId="{8285FCF9-7974-4955-8E5F-CDBE66DD9B75}" destId="{6025A18D-A82E-41BA-999A-0C11E2444E2D}" srcOrd="3" destOrd="0" presId="urn:microsoft.com/office/officeart/2008/layout/HorizontalMultiLevelHierarchy"/>
    <dgm:cxn modelId="{F2B19259-6AEC-4A5F-B405-EADDBE164E25}" type="presParOf" srcId="{6025A18D-A82E-41BA-999A-0C11E2444E2D}" destId="{9009558B-ED09-4A74-8BFC-237C516FFD87}" srcOrd="0" destOrd="0" presId="urn:microsoft.com/office/officeart/2008/layout/HorizontalMultiLevelHierarchy"/>
    <dgm:cxn modelId="{3C8CE0F4-EFA9-45B6-8C7C-8C7EEBF865E0}" type="presParOf" srcId="{6025A18D-A82E-41BA-999A-0C11E2444E2D}" destId="{6F852469-54BB-4413-B5C5-D9D5CAC90DC2}" srcOrd="1" destOrd="0" presId="urn:microsoft.com/office/officeart/2008/layout/HorizontalMultiLevelHierarchy"/>
    <dgm:cxn modelId="{6095F2B4-23B3-4995-BEF1-03E3F2A94D34}" type="presParOf" srcId="{8285FCF9-7974-4955-8E5F-CDBE66DD9B75}" destId="{2EDE2C0E-9F9B-40A4-8BD3-D58DC379B238}" srcOrd="4" destOrd="0" presId="urn:microsoft.com/office/officeart/2008/layout/HorizontalMultiLevelHierarchy"/>
    <dgm:cxn modelId="{3D739E49-ED6F-4916-BD29-E48C6423B673}" type="presParOf" srcId="{2EDE2C0E-9F9B-40A4-8BD3-D58DC379B238}" destId="{7B34EFE3-7A0A-49D0-ABF5-F6B706A3290A}" srcOrd="0" destOrd="0" presId="urn:microsoft.com/office/officeart/2008/layout/HorizontalMultiLevelHierarchy"/>
    <dgm:cxn modelId="{EA8C5A3C-3152-4FE5-BBAC-B71DA7A4D2DB}" type="presParOf" srcId="{8285FCF9-7974-4955-8E5F-CDBE66DD9B75}" destId="{619806EF-8503-491A-A11A-72333A12C192}" srcOrd="5" destOrd="0" presId="urn:microsoft.com/office/officeart/2008/layout/HorizontalMultiLevelHierarchy"/>
    <dgm:cxn modelId="{3244C5AB-E83A-4000-A73E-D0914D8B091C}" type="presParOf" srcId="{619806EF-8503-491A-A11A-72333A12C192}" destId="{73852C9F-3417-4ADC-8B13-256FE095F5FE}" srcOrd="0" destOrd="0" presId="urn:microsoft.com/office/officeart/2008/layout/HorizontalMultiLevelHierarchy"/>
    <dgm:cxn modelId="{26F13B7C-2D4F-4135-B4A1-A3B4D17256D8}" type="presParOf" srcId="{619806EF-8503-491A-A11A-72333A12C192}" destId="{C99E55DE-EA6B-4912-9110-2B6C216D7298}" srcOrd="1" destOrd="0" presId="urn:microsoft.com/office/officeart/2008/layout/HorizontalMultiLevelHierarchy"/>
    <dgm:cxn modelId="{79754E9D-6F03-45B9-B569-A521B88767C1}" type="presParOf" srcId="{8285FCF9-7974-4955-8E5F-CDBE66DD9B75}" destId="{18F709FF-094D-43E5-AD00-FC686ABCC697}" srcOrd="6" destOrd="0" presId="urn:microsoft.com/office/officeart/2008/layout/HorizontalMultiLevelHierarchy"/>
    <dgm:cxn modelId="{E8598DDD-9CAD-4A05-8BD3-5CB8922A1E27}" type="presParOf" srcId="{18F709FF-094D-43E5-AD00-FC686ABCC697}" destId="{6952B83D-BD62-4E7D-8165-63655F640CBD}" srcOrd="0" destOrd="0" presId="urn:microsoft.com/office/officeart/2008/layout/HorizontalMultiLevelHierarchy"/>
    <dgm:cxn modelId="{ADB00236-5B98-46F7-82BD-213A757904C0}" type="presParOf" srcId="{8285FCF9-7974-4955-8E5F-CDBE66DD9B75}" destId="{DBCA7ED0-1D59-4074-BDE0-C53C535A8704}" srcOrd="7" destOrd="0" presId="urn:microsoft.com/office/officeart/2008/layout/HorizontalMultiLevelHierarchy"/>
    <dgm:cxn modelId="{C05BBA92-68F8-48F5-9551-70321BBA265D}" type="presParOf" srcId="{DBCA7ED0-1D59-4074-BDE0-C53C535A8704}" destId="{15B65722-C360-46D0-A066-2B9C7EE704C8}" srcOrd="0" destOrd="0" presId="urn:microsoft.com/office/officeart/2008/layout/HorizontalMultiLevelHierarchy"/>
    <dgm:cxn modelId="{F8EB718A-8B24-4E71-987A-D8AA2EE52B00}" type="presParOf" srcId="{DBCA7ED0-1D59-4074-BDE0-C53C535A8704}" destId="{55A4A55E-63E3-42F6-9F45-8EBBC7D8870E}"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BFB669-02F8-40E3-9DCC-05D9E1CF312A}" type="doc">
      <dgm:prSet loTypeId="urn:microsoft.com/office/officeart/2005/8/layout/hierarchy2" loCatId="hierarchy" qsTypeId="urn:microsoft.com/office/officeart/2005/8/quickstyle/3d1" qsCatId="3D" csTypeId="urn:microsoft.com/office/officeart/2005/8/colors/accent1_2" csCatId="accent1" phldr="1"/>
      <dgm:spPr/>
      <dgm:t>
        <a:bodyPr/>
        <a:lstStyle/>
        <a:p>
          <a:endParaRPr lang="en-US"/>
        </a:p>
      </dgm:t>
    </dgm:pt>
    <dgm:pt modelId="{6D3BA90C-2F77-454D-A769-F2E13B832E66}">
      <dgm:prSet phldrT="[Text]" custT="1"/>
      <dgm:spPr/>
      <dgm:t>
        <a:bodyPr/>
        <a:lstStyle/>
        <a:p>
          <a:r>
            <a:rPr lang="zh-CN" altLang="en-US" sz="2400" dirty="0" smtClean="0"/>
            <a:t>為學之功</a:t>
          </a:r>
          <a:endParaRPr lang="en-US" sz="2400" dirty="0"/>
        </a:p>
      </dgm:t>
    </dgm:pt>
    <dgm:pt modelId="{D281380C-C6FB-457A-9954-6822FE49204E}" type="parTrans" cxnId="{8B75843C-807C-43AD-B610-B62D5EE3AD3B}">
      <dgm:prSet/>
      <dgm:spPr/>
      <dgm:t>
        <a:bodyPr/>
        <a:lstStyle/>
        <a:p>
          <a:endParaRPr lang="en-US"/>
        </a:p>
      </dgm:t>
    </dgm:pt>
    <dgm:pt modelId="{DF68F09B-8695-430C-858C-09C50C34DDC7}" type="sibTrans" cxnId="{8B75843C-807C-43AD-B610-B62D5EE3AD3B}">
      <dgm:prSet/>
      <dgm:spPr/>
      <dgm:t>
        <a:bodyPr/>
        <a:lstStyle/>
        <a:p>
          <a:endParaRPr lang="en-US"/>
        </a:p>
      </dgm:t>
    </dgm:pt>
    <dgm:pt modelId="{8151544C-59F0-4893-AB5B-F9503B10264B}">
      <dgm:prSet phldrT="[Text]"/>
      <dgm:spPr/>
      <dgm:t>
        <a:bodyPr/>
        <a:lstStyle/>
        <a:p>
          <a:r>
            <a:rPr lang="zh-TW" altLang="en-US" dirty="0" smtClean="0"/>
            <a:t>青，取之於藍，而青於藍</a:t>
          </a:r>
          <a:endParaRPr lang="en-US" dirty="0"/>
        </a:p>
      </dgm:t>
    </dgm:pt>
    <dgm:pt modelId="{8E5C4CDD-AA20-42A2-9E70-8CE2F4F07369}" type="parTrans" cxnId="{55999812-08C1-4D79-8527-E333123A3D21}">
      <dgm:prSet/>
      <dgm:spPr/>
      <dgm:t>
        <a:bodyPr/>
        <a:lstStyle/>
        <a:p>
          <a:endParaRPr lang="en-US"/>
        </a:p>
      </dgm:t>
    </dgm:pt>
    <dgm:pt modelId="{339410ED-C911-4220-8701-66947DFD51A6}" type="sibTrans" cxnId="{55999812-08C1-4D79-8527-E333123A3D21}">
      <dgm:prSet/>
      <dgm:spPr/>
      <dgm:t>
        <a:bodyPr/>
        <a:lstStyle/>
        <a:p>
          <a:endParaRPr lang="en-US"/>
        </a:p>
      </dgm:t>
    </dgm:pt>
    <dgm:pt modelId="{0859A774-ECE1-408E-AC3C-0C00D49D9FA4}">
      <dgm:prSet phldrT="[Text]"/>
      <dgm:spPr/>
      <dgm:t>
        <a:bodyPr/>
        <a:lstStyle/>
        <a:p>
          <a:r>
            <a:rPr lang="zh-TW" altLang="en-US" dirty="0" smtClean="0"/>
            <a:t>冰，水為之，而寒於水</a:t>
          </a:r>
          <a:endParaRPr lang="en-US" dirty="0"/>
        </a:p>
      </dgm:t>
    </dgm:pt>
    <dgm:pt modelId="{3760B776-0629-4B6D-9F66-92C7EB71A772}" type="parTrans" cxnId="{2D6612C2-EF71-40A6-9C1B-DB600F5B5FEB}">
      <dgm:prSet/>
      <dgm:spPr/>
      <dgm:t>
        <a:bodyPr/>
        <a:lstStyle/>
        <a:p>
          <a:endParaRPr lang="en-US"/>
        </a:p>
      </dgm:t>
    </dgm:pt>
    <dgm:pt modelId="{D4492291-9147-4D70-8F6A-889C39F2BFE6}" type="sibTrans" cxnId="{2D6612C2-EF71-40A6-9C1B-DB600F5B5FEB}">
      <dgm:prSet/>
      <dgm:spPr/>
      <dgm:t>
        <a:bodyPr/>
        <a:lstStyle/>
        <a:p>
          <a:endParaRPr lang="en-US"/>
        </a:p>
      </dgm:t>
    </dgm:pt>
    <dgm:pt modelId="{A80919BD-F3BE-4CED-9D43-C77004C17775}">
      <dgm:prSet phldrT="[Text]"/>
      <dgm:spPr/>
      <dgm:t>
        <a:bodyPr/>
        <a:lstStyle/>
        <a:p>
          <a:r>
            <a:rPr lang="zh-TW" altLang="en-US" dirty="0" smtClean="0"/>
            <a:t>木受繩直，金就礪則利</a:t>
          </a:r>
          <a:endParaRPr lang="en-US" dirty="0"/>
        </a:p>
      </dgm:t>
    </dgm:pt>
    <dgm:pt modelId="{537FEACD-2937-4693-B49E-6ED6E8E77FF7}" type="parTrans" cxnId="{F3D8651A-4331-4D85-8EE3-0F6DC9DB3868}">
      <dgm:prSet/>
      <dgm:spPr/>
      <dgm:t>
        <a:bodyPr/>
        <a:lstStyle/>
        <a:p>
          <a:endParaRPr lang="en-US"/>
        </a:p>
      </dgm:t>
    </dgm:pt>
    <dgm:pt modelId="{5DE90BA9-B4D1-4D49-90F7-751C3615B65E}" type="sibTrans" cxnId="{F3D8651A-4331-4D85-8EE3-0F6DC9DB3868}">
      <dgm:prSet/>
      <dgm:spPr/>
      <dgm:t>
        <a:bodyPr/>
        <a:lstStyle/>
        <a:p>
          <a:endParaRPr lang="en-US"/>
        </a:p>
      </dgm:t>
    </dgm:pt>
    <dgm:pt modelId="{0D1E1FFE-39FF-4F16-8F81-7C04472C1172}">
      <dgm:prSet phldrT="[Text]"/>
      <dgm:spPr/>
      <dgm:t>
        <a:bodyPr/>
        <a:lstStyle/>
        <a:p>
          <a:r>
            <a:rPr lang="zh-CN" altLang="en-US" dirty="0" smtClean="0"/>
            <a:t>干</a:t>
          </a:r>
          <a:r>
            <a:rPr lang="zh-TW" altLang="en-US" dirty="0" smtClean="0"/>
            <a:t>、越、夷、貉之子，生同聲，長異俗</a:t>
          </a:r>
          <a:endParaRPr lang="en-US" dirty="0"/>
        </a:p>
      </dgm:t>
    </dgm:pt>
    <dgm:pt modelId="{5658C66C-2A63-4412-877A-CD7254C3CEB0}" type="parTrans" cxnId="{8DE0B574-FC0F-4CAD-A15E-8CEEBE761062}">
      <dgm:prSet/>
      <dgm:spPr/>
      <dgm:t>
        <a:bodyPr/>
        <a:lstStyle/>
        <a:p>
          <a:endParaRPr lang="en-US"/>
        </a:p>
      </dgm:t>
    </dgm:pt>
    <dgm:pt modelId="{120388C9-D6D3-47B4-97E4-CFBBA8984CB1}" type="sibTrans" cxnId="{8DE0B574-FC0F-4CAD-A15E-8CEEBE761062}">
      <dgm:prSet/>
      <dgm:spPr/>
      <dgm:t>
        <a:bodyPr/>
        <a:lstStyle/>
        <a:p>
          <a:endParaRPr lang="en-US"/>
        </a:p>
      </dgm:t>
    </dgm:pt>
    <dgm:pt modelId="{502FC500-7BBC-4A36-A206-8591ABB13A1E}">
      <dgm:prSet/>
      <dgm:spPr/>
      <dgm:t>
        <a:bodyPr/>
        <a:lstStyle/>
        <a:p>
          <a:r>
            <a:rPr lang="zh-TW" altLang="en-US" dirty="0" smtClean="0"/>
            <a:t>君子博學，知明修行</a:t>
          </a:r>
          <a:endParaRPr lang="en-US" dirty="0"/>
        </a:p>
      </dgm:t>
    </dgm:pt>
    <dgm:pt modelId="{F1FEA5EC-6E02-4CF1-88C7-C7C32258037E}" type="parTrans" cxnId="{F40B89C5-22D6-478D-BC70-E8C01E23D837}">
      <dgm:prSet/>
      <dgm:spPr/>
      <dgm:t>
        <a:bodyPr/>
        <a:lstStyle/>
        <a:p>
          <a:endParaRPr lang="en-US"/>
        </a:p>
      </dgm:t>
    </dgm:pt>
    <dgm:pt modelId="{A16EF6C8-689F-4102-9393-414A95849FF0}" type="sibTrans" cxnId="{F40B89C5-22D6-478D-BC70-E8C01E23D837}">
      <dgm:prSet/>
      <dgm:spPr/>
      <dgm:t>
        <a:bodyPr/>
        <a:lstStyle/>
        <a:p>
          <a:endParaRPr lang="en-US"/>
        </a:p>
      </dgm:t>
    </dgm:pt>
    <dgm:pt modelId="{430B2508-2E9C-4135-A0AB-7FD336FCEA3A}">
      <dgm:prSet/>
      <dgm:spPr/>
      <dgm:t>
        <a:bodyPr/>
        <a:lstStyle/>
        <a:p>
          <a:r>
            <a:rPr lang="zh-CN" altLang="en-US" dirty="0" smtClean="0"/>
            <a:t>學不可以已</a:t>
          </a:r>
          <a:endParaRPr lang="en-US" dirty="0"/>
        </a:p>
      </dgm:t>
    </dgm:pt>
    <dgm:pt modelId="{457C4FEC-9038-4D03-AF88-ECE30D23A1F4}" type="parTrans" cxnId="{C62C9567-A5AC-4C72-A310-3B782E311652}">
      <dgm:prSet/>
      <dgm:spPr/>
      <dgm:t>
        <a:bodyPr/>
        <a:lstStyle/>
        <a:p>
          <a:endParaRPr lang="en-US"/>
        </a:p>
      </dgm:t>
    </dgm:pt>
    <dgm:pt modelId="{437461E8-C058-490F-9E9E-C84BC79F24B2}" type="sibTrans" cxnId="{C62C9567-A5AC-4C72-A310-3B782E311652}">
      <dgm:prSet/>
      <dgm:spPr/>
      <dgm:t>
        <a:bodyPr/>
        <a:lstStyle/>
        <a:p>
          <a:endParaRPr lang="en-US"/>
        </a:p>
      </dgm:t>
    </dgm:pt>
    <dgm:pt modelId="{45B5A606-F390-45E5-A087-09074AE24D4F}">
      <dgm:prSet/>
      <dgm:spPr/>
      <dgm:t>
        <a:bodyPr/>
        <a:lstStyle/>
        <a:p>
          <a:r>
            <a:rPr lang="zh-TW" altLang="en-US" dirty="0" smtClean="0"/>
            <a:t>故言有召禍也，行有召辱也，君子慎其所立</a:t>
          </a:r>
          <a:endParaRPr lang="en-US" dirty="0"/>
        </a:p>
      </dgm:t>
    </dgm:pt>
    <dgm:pt modelId="{BEA75080-9DC7-4110-B525-2E90E9074A37}" type="parTrans" cxnId="{B940818C-D891-4C5A-84F4-D383FDED0445}">
      <dgm:prSet/>
      <dgm:spPr/>
      <dgm:t>
        <a:bodyPr/>
        <a:lstStyle/>
        <a:p>
          <a:endParaRPr lang="en-US"/>
        </a:p>
      </dgm:t>
    </dgm:pt>
    <dgm:pt modelId="{6E206795-25F2-4EC0-A705-9B7169D9EAF1}" type="sibTrans" cxnId="{B940818C-D891-4C5A-84F4-D383FDED0445}">
      <dgm:prSet/>
      <dgm:spPr/>
      <dgm:t>
        <a:bodyPr/>
        <a:lstStyle/>
        <a:p>
          <a:endParaRPr lang="en-US"/>
        </a:p>
      </dgm:t>
    </dgm:pt>
    <dgm:pt modelId="{5A154F02-ADDD-4D92-8DF4-1E3E1EA555D6}" type="pres">
      <dgm:prSet presAssocID="{9BBFB669-02F8-40E3-9DCC-05D9E1CF312A}" presName="diagram" presStyleCnt="0">
        <dgm:presLayoutVars>
          <dgm:chPref val="1"/>
          <dgm:dir/>
          <dgm:animOne val="branch"/>
          <dgm:animLvl val="lvl"/>
          <dgm:resizeHandles val="exact"/>
        </dgm:presLayoutVars>
      </dgm:prSet>
      <dgm:spPr/>
      <dgm:t>
        <a:bodyPr/>
        <a:lstStyle/>
        <a:p>
          <a:endParaRPr lang="en-US"/>
        </a:p>
      </dgm:t>
    </dgm:pt>
    <dgm:pt modelId="{F1DF646B-BE0E-441D-AEF1-BAD83543B9B2}" type="pres">
      <dgm:prSet presAssocID="{6D3BA90C-2F77-454D-A769-F2E13B832E66}" presName="root1" presStyleCnt="0"/>
      <dgm:spPr/>
    </dgm:pt>
    <dgm:pt modelId="{C0DAAFA5-F840-47E4-9628-69099EACF6B2}" type="pres">
      <dgm:prSet presAssocID="{6D3BA90C-2F77-454D-A769-F2E13B832E66}" presName="LevelOneTextNode" presStyleLbl="node0" presStyleIdx="0" presStyleCnt="1" custScaleX="97011" custScaleY="77235">
        <dgm:presLayoutVars>
          <dgm:chPref val="3"/>
        </dgm:presLayoutVars>
      </dgm:prSet>
      <dgm:spPr/>
      <dgm:t>
        <a:bodyPr/>
        <a:lstStyle/>
        <a:p>
          <a:endParaRPr lang="en-US"/>
        </a:p>
      </dgm:t>
    </dgm:pt>
    <dgm:pt modelId="{B430C794-E46F-4A42-A8D9-B870F15646A2}" type="pres">
      <dgm:prSet presAssocID="{6D3BA90C-2F77-454D-A769-F2E13B832E66}" presName="level2hierChild" presStyleCnt="0"/>
      <dgm:spPr/>
    </dgm:pt>
    <dgm:pt modelId="{05BDD0DB-0DB0-4B1A-87E6-69B567A38AC8}" type="pres">
      <dgm:prSet presAssocID="{8E5C4CDD-AA20-42A2-9E70-8CE2F4F07369}" presName="conn2-1" presStyleLbl="parChTrans1D2" presStyleIdx="0" presStyleCnt="4"/>
      <dgm:spPr/>
      <dgm:t>
        <a:bodyPr/>
        <a:lstStyle/>
        <a:p>
          <a:endParaRPr lang="en-US"/>
        </a:p>
      </dgm:t>
    </dgm:pt>
    <dgm:pt modelId="{8EEBB629-19E7-49B1-AF20-0EAF34DA88B9}" type="pres">
      <dgm:prSet presAssocID="{8E5C4CDD-AA20-42A2-9E70-8CE2F4F07369}" presName="connTx" presStyleLbl="parChTrans1D2" presStyleIdx="0" presStyleCnt="4"/>
      <dgm:spPr/>
      <dgm:t>
        <a:bodyPr/>
        <a:lstStyle/>
        <a:p>
          <a:endParaRPr lang="en-US"/>
        </a:p>
      </dgm:t>
    </dgm:pt>
    <dgm:pt modelId="{EF4643D4-5701-4D41-ACF7-C001E4343AE6}" type="pres">
      <dgm:prSet presAssocID="{8151544C-59F0-4893-AB5B-F9503B10264B}" presName="root2" presStyleCnt="0"/>
      <dgm:spPr/>
    </dgm:pt>
    <dgm:pt modelId="{BF41E94F-2485-4E04-BD64-B8411E6236C7}" type="pres">
      <dgm:prSet presAssocID="{8151544C-59F0-4893-AB5B-F9503B10264B}" presName="LevelTwoTextNode" presStyleLbl="node2" presStyleIdx="0" presStyleCnt="4" custScaleX="113847" custScaleY="91869">
        <dgm:presLayoutVars>
          <dgm:chPref val="3"/>
        </dgm:presLayoutVars>
      </dgm:prSet>
      <dgm:spPr/>
      <dgm:t>
        <a:bodyPr/>
        <a:lstStyle/>
        <a:p>
          <a:endParaRPr lang="en-US"/>
        </a:p>
      </dgm:t>
    </dgm:pt>
    <dgm:pt modelId="{413B3BCE-FBD9-49D6-8C98-4798EDCB931B}" type="pres">
      <dgm:prSet presAssocID="{8151544C-59F0-4893-AB5B-F9503B10264B}" presName="level3hierChild" presStyleCnt="0"/>
      <dgm:spPr/>
    </dgm:pt>
    <dgm:pt modelId="{6789B519-7970-4F74-AB60-D72626DE6DE6}" type="pres">
      <dgm:prSet presAssocID="{3760B776-0629-4B6D-9F66-92C7EB71A772}" presName="conn2-1" presStyleLbl="parChTrans1D2" presStyleIdx="1" presStyleCnt="4"/>
      <dgm:spPr/>
      <dgm:t>
        <a:bodyPr/>
        <a:lstStyle/>
        <a:p>
          <a:endParaRPr lang="en-US"/>
        </a:p>
      </dgm:t>
    </dgm:pt>
    <dgm:pt modelId="{B43C906C-C9D0-4F42-92BB-CF92D7862332}" type="pres">
      <dgm:prSet presAssocID="{3760B776-0629-4B6D-9F66-92C7EB71A772}" presName="connTx" presStyleLbl="parChTrans1D2" presStyleIdx="1" presStyleCnt="4"/>
      <dgm:spPr/>
      <dgm:t>
        <a:bodyPr/>
        <a:lstStyle/>
        <a:p>
          <a:endParaRPr lang="en-US"/>
        </a:p>
      </dgm:t>
    </dgm:pt>
    <dgm:pt modelId="{036C2682-CDAF-41C4-B328-3F7A43093485}" type="pres">
      <dgm:prSet presAssocID="{0859A774-ECE1-408E-AC3C-0C00D49D9FA4}" presName="root2" presStyleCnt="0"/>
      <dgm:spPr/>
    </dgm:pt>
    <dgm:pt modelId="{256E2716-9C97-4ADB-A81C-50D47638696E}" type="pres">
      <dgm:prSet presAssocID="{0859A774-ECE1-408E-AC3C-0C00D49D9FA4}" presName="LevelTwoTextNode" presStyleLbl="node2" presStyleIdx="1" presStyleCnt="4" custScaleX="114016" custScaleY="89717">
        <dgm:presLayoutVars>
          <dgm:chPref val="3"/>
        </dgm:presLayoutVars>
      </dgm:prSet>
      <dgm:spPr/>
      <dgm:t>
        <a:bodyPr/>
        <a:lstStyle/>
        <a:p>
          <a:endParaRPr lang="en-US"/>
        </a:p>
      </dgm:t>
    </dgm:pt>
    <dgm:pt modelId="{2135DD1D-0CF7-4587-9739-4CB538F8C14B}" type="pres">
      <dgm:prSet presAssocID="{0859A774-ECE1-408E-AC3C-0C00D49D9FA4}" presName="level3hierChild" presStyleCnt="0"/>
      <dgm:spPr/>
    </dgm:pt>
    <dgm:pt modelId="{B6A3202E-952F-439B-89EA-3D4C08073296}" type="pres">
      <dgm:prSet presAssocID="{F1FEA5EC-6E02-4CF1-88C7-C7C32258037E}" presName="conn2-1" presStyleLbl="parChTrans1D3" presStyleIdx="0" presStyleCnt="2"/>
      <dgm:spPr/>
      <dgm:t>
        <a:bodyPr/>
        <a:lstStyle/>
        <a:p>
          <a:endParaRPr lang="en-US"/>
        </a:p>
      </dgm:t>
    </dgm:pt>
    <dgm:pt modelId="{8DF2C231-EDDF-496E-9BBC-4E0869543807}" type="pres">
      <dgm:prSet presAssocID="{F1FEA5EC-6E02-4CF1-88C7-C7C32258037E}" presName="connTx" presStyleLbl="parChTrans1D3" presStyleIdx="0" presStyleCnt="2"/>
      <dgm:spPr/>
      <dgm:t>
        <a:bodyPr/>
        <a:lstStyle/>
        <a:p>
          <a:endParaRPr lang="en-US"/>
        </a:p>
      </dgm:t>
    </dgm:pt>
    <dgm:pt modelId="{58D3BD44-B5DD-47B2-9071-E5B34280938F}" type="pres">
      <dgm:prSet presAssocID="{502FC500-7BBC-4A36-A206-8591ABB13A1E}" presName="root2" presStyleCnt="0"/>
      <dgm:spPr/>
    </dgm:pt>
    <dgm:pt modelId="{0832B1A1-3127-4393-B621-77BE665D0817}" type="pres">
      <dgm:prSet presAssocID="{502FC500-7BBC-4A36-A206-8591ABB13A1E}" presName="LevelTwoTextNode" presStyleLbl="node3" presStyleIdx="0" presStyleCnt="2" custScaleX="114643" custScaleY="89547">
        <dgm:presLayoutVars>
          <dgm:chPref val="3"/>
        </dgm:presLayoutVars>
      </dgm:prSet>
      <dgm:spPr/>
      <dgm:t>
        <a:bodyPr/>
        <a:lstStyle/>
        <a:p>
          <a:endParaRPr lang="en-US"/>
        </a:p>
      </dgm:t>
    </dgm:pt>
    <dgm:pt modelId="{72E42594-CB42-45C8-93ED-273436042305}" type="pres">
      <dgm:prSet presAssocID="{502FC500-7BBC-4A36-A206-8591ABB13A1E}" presName="level3hierChild" presStyleCnt="0"/>
      <dgm:spPr/>
    </dgm:pt>
    <dgm:pt modelId="{697DC684-EE9E-4B3A-AB5A-548F5544F487}" type="pres">
      <dgm:prSet presAssocID="{537FEACD-2937-4693-B49E-6ED6E8E77FF7}" presName="conn2-1" presStyleLbl="parChTrans1D2" presStyleIdx="2" presStyleCnt="4"/>
      <dgm:spPr/>
      <dgm:t>
        <a:bodyPr/>
        <a:lstStyle/>
        <a:p>
          <a:endParaRPr lang="en-US"/>
        </a:p>
      </dgm:t>
    </dgm:pt>
    <dgm:pt modelId="{299FDBE4-314E-484F-A2BA-B004B3E16C93}" type="pres">
      <dgm:prSet presAssocID="{537FEACD-2937-4693-B49E-6ED6E8E77FF7}" presName="connTx" presStyleLbl="parChTrans1D2" presStyleIdx="2" presStyleCnt="4"/>
      <dgm:spPr/>
      <dgm:t>
        <a:bodyPr/>
        <a:lstStyle/>
        <a:p>
          <a:endParaRPr lang="en-US"/>
        </a:p>
      </dgm:t>
    </dgm:pt>
    <dgm:pt modelId="{90D23391-0EBE-47FB-8862-070FAE655F02}" type="pres">
      <dgm:prSet presAssocID="{A80919BD-F3BE-4CED-9D43-C77004C17775}" presName="root2" presStyleCnt="0"/>
      <dgm:spPr/>
    </dgm:pt>
    <dgm:pt modelId="{9437562F-9A05-400D-AECA-B0ED3F9F3EBC}" type="pres">
      <dgm:prSet presAssocID="{A80919BD-F3BE-4CED-9D43-C77004C17775}" presName="LevelTwoTextNode" presStyleLbl="node2" presStyleIdx="2" presStyleCnt="4" custScaleX="114504" custScaleY="93392">
        <dgm:presLayoutVars>
          <dgm:chPref val="3"/>
        </dgm:presLayoutVars>
      </dgm:prSet>
      <dgm:spPr/>
      <dgm:t>
        <a:bodyPr/>
        <a:lstStyle/>
        <a:p>
          <a:endParaRPr lang="en-US"/>
        </a:p>
      </dgm:t>
    </dgm:pt>
    <dgm:pt modelId="{26D483EB-6E35-43F6-8D92-F2A1071C430F}" type="pres">
      <dgm:prSet presAssocID="{A80919BD-F3BE-4CED-9D43-C77004C17775}" presName="level3hierChild" presStyleCnt="0"/>
      <dgm:spPr/>
    </dgm:pt>
    <dgm:pt modelId="{03DFA27B-25EF-44BA-B291-2609C8AE197B}" type="pres">
      <dgm:prSet presAssocID="{5658C66C-2A63-4412-877A-CD7254C3CEB0}" presName="conn2-1" presStyleLbl="parChTrans1D2" presStyleIdx="3" presStyleCnt="4"/>
      <dgm:spPr/>
      <dgm:t>
        <a:bodyPr/>
        <a:lstStyle/>
        <a:p>
          <a:endParaRPr lang="en-US"/>
        </a:p>
      </dgm:t>
    </dgm:pt>
    <dgm:pt modelId="{A45C2B86-374A-4FC8-88C2-F6F67127DAA6}" type="pres">
      <dgm:prSet presAssocID="{5658C66C-2A63-4412-877A-CD7254C3CEB0}" presName="connTx" presStyleLbl="parChTrans1D2" presStyleIdx="3" presStyleCnt="4"/>
      <dgm:spPr/>
      <dgm:t>
        <a:bodyPr/>
        <a:lstStyle/>
        <a:p>
          <a:endParaRPr lang="en-US"/>
        </a:p>
      </dgm:t>
    </dgm:pt>
    <dgm:pt modelId="{FE10CF78-EDE4-43E2-9E7E-FA752D150C02}" type="pres">
      <dgm:prSet presAssocID="{0D1E1FFE-39FF-4F16-8F81-7C04472C1172}" presName="root2" presStyleCnt="0"/>
      <dgm:spPr/>
    </dgm:pt>
    <dgm:pt modelId="{1D84DC70-D640-44BE-8290-6D7DDF1DA317}" type="pres">
      <dgm:prSet presAssocID="{0D1E1FFE-39FF-4F16-8F81-7C04472C1172}" presName="LevelTwoTextNode" presStyleLbl="node2" presStyleIdx="3" presStyleCnt="4" custScaleX="116207" custScaleY="94787">
        <dgm:presLayoutVars>
          <dgm:chPref val="3"/>
        </dgm:presLayoutVars>
      </dgm:prSet>
      <dgm:spPr/>
      <dgm:t>
        <a:bodyPr/>
        <a:lstStyle/>
        <a:p>
          <a:endParaRPr lang="en-US"/>
        </a:p>
      </dgm:t>
    </dgm:pt>
    <dgm:pt modelId="{ED8F0947-C3D8-4897-85F9-B60A645557FB}" type="pres">
      <dgm:prSet presAssocID="{0D1E1FFE-39FF-4F16-8F81-7C04472C1172}" presName="level3hierChild" presStyleCnt="0"/>
      <dgm:spPr/>
    </dgm:pt>
    <dgm:pt modelId="{FD8E3394-BA24-40DF-820A-D80E875CF2EA}" type="pres">
      <dgm:prSet presAssocID="{457C4FEC-9038-4D03-AF88-ECE30D23A1F4}" presName="conn2-1" presStyleLbl="parChTrans1D3" presStyleIdx="1" presStyleCnt="2"/>
      <dgm:spPr/>
      <dgm:t>
        <a:bodyPr/>
        <a:lstStyle/>
        <a:p>
          <a:endParaRPr lang="en-US"/>
        </a:p>
      </dgm:t>
    </dgm:pt>
    <dgm:pt modelId="{A621CB3B-7945-488A-B76E-704AF5105C49}" type="pres">
      <dgm:prSet presAssocID="{457C4FEC-9038-4D03-AF88-ECE30D23A1F4}" presName="connTx" presStyleLbl="parChTrans1D3" presStyleIdx="1" presStyleCnt="2"/>
      <dgm:spPr/>
      <dgm:t>
        <a:bodyPr/>
        <a:lstStyle/>
        <a:p>
          <a:endParaRPr lang="en-US"/>
        </a:p>
      </dgm:t>
    </dgm:pt>
    <dgm:pt modelId="{1C1348A0-942B-40E4-89D5-F33EAFC7B2E9}" type="pres">
      <dgm:prSet presAssocID="{430B2508-2E9C-4135-A0AB-7FD336FCEA3A}" presName="root2" presStyleCnt="0"/>
      <dgm:spPr/>
    </dgm:pt>
    <dgm:pt modelId="{E4EC1BB9-C877-4AE1-89E0-1FEDA7DEC3CD}" type="pres">
      <dgm:prSet presAssocID="{430B2508-2E9C-4135-A0AB-7FD336FCEA3A}" presName="LevelTwoTextNode" presStyleLbl="node3" presStyleIdx="1" presStyleCnt="2" custScaleX="95240" custScaleY="83178">
        <dgm:presLayoutVars>
          <dgm:chPref val="3"/>
        </dgm:presLayoutVars>
      </dgm:prSet>
      <dgm:spPr/>
      <dgm:t>
        <a:bodyPr/>
        <a:lstStyle/>
        <a:p>
          <a:endParaRPr lang="en-US"/>
        </a:p>
      </dgm:t>
    </dgm:pt>
    <dgm:pt modelId="{AA504205-1B72-4B49-BB21-624AF40890C4}" type="pres">
      <dgm:prSet presAssocID="{430B2508-2E9C-4135-A0AB-7FD336FCEA3A}" presName="level3hierChild" presStyleCnt="0"/>
      <dgm:spPr/>
    </dgm:pt>
    <dgm:pt modelId="{8F76B46F-A0C4-4AEC-AAA5-A4CBDEEE8673}" type="pres">
      <dgm:prSet presAssocID="{BEA75080-9DC7-4110-B525-2E90E9074A37}" presName="conn2-1" presStyleLbl="parChTrans1D4" presStyleIdx="0" presStyleCnt="1"/>
      <dgm:spPr/>
      <dgm:t>
        <a:bodyPr/>
        <a:lstStyle/>
        <a:p>
          <a:endParaRPr lang="en-US"/>
        </a:p>
      </dgm:t>
    </dgm:pt>
    <dgm:pt modelId="{053474E7-6F2D-4269-AF16-F5216AFDA8B0}" type="pres">
      <dgm:prSet presAssocID="{BEA75080-9DC7-4110-B525-2E90E9074A37}" presName="connTx" presStyleLbl="parChTrans1D4" presStyleIdx="0" presStyleCnt="1"/>
      <dgm:spPr/>
      <dgm:t>
        <a:bodyPr/>
        <a:lstStyle/>
        <a:p>
          <a:endParaRPr lang="en-US"/>
        </a:p>
      </dgm:t>
    </dgm:pt>
    <dgm:pt modelId="{19310434-F307-48FB-957A-24C5E5E284B8}" type="pres">
      <dgm:prSet presAssocID="{45B5A606-F390-45E5-A087-09074AE24D4F}" presName="root2" presStyleCnt="0"/>
      <dgm:spPr/>
    </dgm:pt>
    <dgm:pt modelId="{8069F848-0595-497B-9713-C917D95DFEC8}" type="pres">
      <dgm:prSet presAssocID="{45B5A606-F390-45E5-A087-09074AE24D4F}" presName="LevelTwoTextNode" presStyleLbl="node4" presStyleIdx="0" presStyleCnt="1">
        <dgm:presLayoutVars>
          <dgm:chPref val="3"/>
        </dgm:presLayoutVars>
      </dgm:prSet>
      <dgm:spPr/>
      <dgm:t>
        <a:bodyPr/>
        <a:lstStyle/>
        <a:p>
          <a:endParaRPr lang="en-US"/>
        </a:p>
      </dgm:t>
    </dgm:pt>
    <dgm:pt modelId="{73D065F9-1F5F-43C1-882A-AC4F560EDCDA}" type="pres">
      <dgm:prSet presAssocID="{45B5A606-F390-45E5-A087-09074AE24D4F}" presName="level3hierChild" presStyleCnt="0"/>
      <dgm:spPr/>
    </dgm:pt>
  </dgm:ptLst>
  <dgm:cxnLst>
    <dgm:cxn modelId="{C5894478-DC76-430D-81A1-772A68745037}" type="presOf" srcId="{F1FEA5EC-6E02-4CF1-88C7-C7C32258037E}" destId="{8DF2C231-EDDF-496E-9BBC-4E0869543807}" srcOrd="1" destOrd="0" presId="urn:microsoft.com/office/officeart/2005/8/layout/hierarchy2"/>
    <dgm:cxn modelId="{5BE4DD58-5842-4886-965C-B92318CE3BE1}" type="presOf" srcId="{0D1E1FFE-39FF-4F16-8F81-7C04472C1172}" destId="{1D84DC70-D640-44BE-8290-6D7DDF1DA317}" srcOrd="0" destOrd="0" presId="urn:microsoft.com/office/officeart/2005/8/layout/hierarchy2"/>
    <dgm:cxn modelId="{358C9592-F7AB-4854-9BA6-47B31E3587C7}" type="presOf" srcId="{BEA75080-9DC7-4110-B525-2E90E9074A37}" destId="{8F76B46F-A0C4-4AEC-AAA5-A4CBDEEE8673}" srcOrd="0" destOrd="0" presId="urn:microsoft.com/office/officeart/2005/8/layout/hierarchy2"/>
    <dgm:cxn modelId="{4258B4B7-6F6E-41E6-A318-169AFD98F926}" type="presOf" srcId="{45B5A606-F390-45E5-A087-09074AE24D4F}" destId="{8069F848-0595-497B-9713-C917D95DFEC8}" srcOrd="0" destOrd="0" presId="urn:microsoft.com/office/officeart/2005/8/layout/hierarchy2"/>
    <dgm:cxn modelId="{CBE376B9-1274-40B8-9C2E-4FAF8CBF07E4}" type="presOf" srcId="{430B2508-2E9C-4135-A0AB-7FD336FCEA3A}" destId="{E4EC1BB9-C877-4AE1-89E0-1FEDA7DEC3CD}" srcOrd="0" destOrd="0" presId="urn:microsoft.com/office/officeart/2005/8/layout/hierarchy2"/>
    <dgm:cxn modelId="{F35B8605-751D-4DC7-8BAD-5E9E34573632}" type="presOf" srcId="{8E5C4CDD-AA20-42A2-9E70-8CE2F4F07369}" destId="{8EEBB629-19E7-49B1-AF20-0EAF34DA88B9}" srcOrd="1" destOrd="0" presId="urn:microsoft.com/office/officeart/2005/8/layout/hierarchy2"/>
    <dgm:cxn modelId="{3FDC52FC-0759-40F4-A3E2-7F16F86C408C}" type="presOf" srcId="{537FEACD-2937-4693-B49E-6ED6E8E77FF7}" destId="{697DC684-EE9E-4B3A-AB5A-548F5544F487}" srcOrd="0" destOrd="0" presId="urn:microsoft.com/office/officeart/2005/8/layout/hierarchy2"/>
    <dgm:cxn modelId="{6162903F-4664-4EE4-BA5F-ED1C860D1263}" type="presOf" srcId="{6D3BA90C-2F77-454D-A769-F2E13B832E66}" destId="{C0DAAFA5-F840-47E4-9628-69099EACF6B2}" srcOrd="0" destOrd="0" presId="urn:microsoft.com/office/officeart/2005/8/layout/hierarchy2"/>
    <dgm:cxn modelId="{C62C9567-A5AC-4C72-A310-3B782E311652}" srcId="{0D1E1FFE-39FF-4F16-8F81-7C04472C1172}" destId="{430B2508-2E9C-4135-A0AB-7FD336FCEA3A}" srcOrd="0" destOrd="0" parTransId="{457C4FEC-9038-4D03-AF88-ECE30D23A1F4}" sibTransId="{437461E8-C058-490F-9E9E-C84BC79F24B2}"/>
    <dgm:cxn modelId="{AC0787AF-5C35-4D1C-A727-E301E9554525}" type="presOf" srcId="{8151544C-59F0-4893-AB5B-F9503B10264B}" destId="{BF41E94F-2485-4E04-BD64-B8411E6236C7}" srcOrd="0" destOrd="0" presId="urn:microsoft.com/office/officeart/2005/8/layout/hierarchy2"/>
    <dgm:cxn modelId="{B3DBE9FA-1348-484B-B935-37FB59B31400}" type="presOf" srcId="{9BBFB669-02F8-40E3-9DCC-05D9E1CF312A}" destId="{5A154F02-ADDD-4D92-8DF4-1E3E1EA555D6}" srcOrd="0" destOrd="0" presId="urn:microsoft.com/office/officeart/2005/8/layout/hierarchy2"/>
    <dgm:cxn modelId="{80E3E4DF-ED31-4E1B-8484-0A9E734E0601}" type="presOf" srcId="{5658C66C-2A63-4412-877A-CD7254C3CEB0}" destId="{03DFA27B-25EF-44BA-B291-2609C8AE197B}" srcOrd="0" destOrd="0" presId="urn:microsoft.com/office/officeart/2005/8/layout/hierarchy2"/>
    <dgm:cxn modelId="{26C54072-5644-4A44-BBB7-A26FC9F48363}" type="presOf" srcId="{F1FEA5EC-6E02-4CF1-88C7-C7C32258037E}" destId="{B6A3202E-952F-439B-89EA-3D4C08073296}" srcOrd="0" destOrd="0" presId="urn:microsoft.com/office/officeart/2005/8/layout/hierarchy2"/>
    <dgm:cxn modelId="{F40B89C5-22D6-478D-BC70-E8C01E23D837}" srcId="{0859A774-ECE1-408E-AC3C-0C00D49D9FA4}" destId="{502FC500-7BBC-4A36-A206-8591ABB13A1E}" srcOrd="0" destOrd="0" parTransId="{F1FEA5EC-6E02-4CF1-88C7-C7C32258037E}" sibTransId="{A16EF6C8-689F-4102-9393-414A95849FF0}"/>
    <dgm:cxn modelId="{B940818C-D891-4C5A-84F4-D383FDED0445}" srcId="{430B2508-2E9C-4135-A0AB-7FD336FCEA3A}" destId="{45B5A606-F390-45E5-A087-09074AE24D4F}" srcOrd="0" destOrd="0" parTransId="{BEA75080-9DC7-4110-B525-2E90E9074A37}" sibTransId="{6E206795-25F2-4EC0-A705-9B7169D9EAF1}"/>
    <dgm:cxn modelId="{69FFE316-A150-47EF-AED8-43C4FC230E36}" type="presOf" srcId="{5658C66C-2A63-4412-877A-CD7254C3CEB0}" destId="{A45C2B86-374A-4FC8-88C2-F6F67127DAA6}" srcOrd="1" destOrd="0" presId="urn:microsoft.com/office/officeart/2005/8/layout/hierarchy2"/>
    <dgm:cxn modelId="{8B75843C-807C-43AD-B610-B62D5EE3AD3B}" srcId="{9BBFB669-02F8-40E3-9DCC-05D9E1CF312A}" destId="{6D3BA90C-2F77-454D-A769-F2E13B832E66}" srcOrd="0" destOrd="0" parTransId="{D281380C-C6FB-457A-9954-6822FE49204E}" sibTransId="{DF68F09B-8695-430C-858C-09C50C34DDC7}"/>
    <dgm:cxn modelId="{2092EB7A-2105-48F3-9B30-ACCC1407A3F9}" type="presOf" srcId="{BEA75080-9DC7-4110-B525-2E90E9074A37}" destId="{053474E7-6F2D-4269-AF16-F5216AFDA8B0}" srcOrd="1" destOrd="0" presId="urn:microsoft.com/office/officeart/2005/8/layout/hierarchy2"/>
    <dgm:cxn modelId="{74BB5AEA-F610-4169-8048-AB109E6DF193}" type="presOf" srcId="{502FC500-7BBC-4A36-A206-8591ABB13A1E}" destId="{0832B1A1-3127-4393-B621-77BE665D0817}" srcOrd="0" destOrd="0" presId="urn:microsoft.com/office/officeart/2005/8/layout/hierarchy2"/>
    <dgm:cxn modelId="{F3D8651A-4331-4D85-8EE3-0F6DC9DB3868}" srcId="{6D3BA90C-2F77-454D-A769-F2E13B832E66}" destId="{A80919BD-F3BE-4CED-9D43-C77004C17775}" srcOrd="2" destOrd="0" parTransId="{537FEACD-2937-4693-B49E-6ED6E8E77FF7}" sibTransId="{5DE90BA9-B4D1-4D49-90F7-751C3615B65E}"/>
    <dgm:cxn modelId="{8DE0B574-FC0F-4CAD-A15E-8CEEBE761062}" srcId="{6D3BA90C-2F77-454D-A769-F2E13B832E66}" destId="{0D1E1FFE-39FF-4F16-8F81-7C04472C1172}" srcOrd="3" destOrd="0" parTransId="{5658C66C-2A63-4412-877A-CD7254C3CEB0}" sibTransId="{120388C9-D6D3-47B4-97E4-CFBBA8984CB1}"/>
    <dgm:cxn modelId="{A99FD403-1624-4F54-BE46-61F85559BED2}" type="presOf" srcId="{0859A774-ECE1-408E-AC3C-0C00D49D9FA4}" destId="{256E2716-9C97-4ADB-A81C-50D47638696E}" srcOrd="0" destOrd="0" presId="urn:microsoft.com/office/officeart/2005/8/layout/hierarchy2"/>
    <dgm:cxn modelId="{EA5B84CE-B9EC-489A-8D6C-2831FDDA5BB0}" type="presOf" srcId="{457C4FEC-9038-4D03-AF88-ECE30D23A1F4}" destId="{A621CB3B-7945-488A-B76E-704AF5105C49}" srcOrd="1" destOrd="0" presId="urn:microsoft.com/office/officeart/2005/8/layout/hierarchy2"/>
    <dgm:cxn modelId="{3E36E00D-9EA2-4F91-B374-C5C4E8ABDE29}" type="presOf" srcId="{3760B776-0629-4B6D-9F66-92C7EB71A772}" destId="{B43C906C-C9D0-4F42-92BB-CF92D7862332}" srcOrd="1" destOrd="0" presId="urn:microsoft.com/office/officeart/2005/8/layout/hierarchy2"/>
    <dgm:cxn modelId="{F316A535-3EB2-4E91-BAF4-D28427D24A60}" type="presOf" srcId="{3760B776-0629-4B6D-9F66-92C7EB71A772}" destId="{6789B519-7970-4F74-AB60-D72626DE6DE6}" srcOrd="0" destOrd="0" presId="urn:microsoft.com/office/officeart/2005/8/layout/hierarchy2"/>
    <dgm:cxn modelId="{55999812-08C1-4D79-8527-E333123A3D21}" srcId="{6D3BA90C-2F77-454D-A769-F2E13B832E66}" destId="{8151544C-59F0-4893-AB5B-F9503B10264B}" srcOrd="0" destOrd="0" parTransId="{8E5C4CDD-AA20-42A2-9E70-8CE2F4F07369}" sibTransId="{339410ED-C911-4220-8701-66947DFD51A6}"/>
    <dgm:cxn modelId="{FA2E6C02-FD5E-4E2D-AB71-480CFE3D96EC}" type="presOf" srcId="{457C4FEC-9038-4D03-AF88-ECE30D23A1F4}" destId="{FD8E3394-BA24-40DF-820A-D80E875CF2EA}" srcOrd="0" destOrd="0" presId="urn:microsoft.com/office/officeart/2005/8/layout/hierarchy2"/>
    <dgm:cxn modelId="{2D6612C2-EF71-40A6-9C1B-DB600F5B5FEB}" srcId="{6D3BA90C-2F77-454D-A769-F2E13B832E66}" destId="{0859A774-ECE1-408E-AC3C-0C00D49D9FA4}" srcOrd="1" destOrd="0" parTransId="{3760B776-0629-4B6D-9F66-92C7EB71A772}" sibTransId="{D4492291-9147-4D70-8F6A-889C39F2BFE6}"/>
    <dgm:cxn modelId="{F546ECD8-6638-4B3E-B526-F270E73EDEA9}" type="presOf" srcId="{8E5C4CDD-AA20-42A2-9E70-8CE2F4F07369}" destId="{05BDD0DB-0DB0-4B1A-87E6-69B567A38AC8}" srcOrd="0" destOrd="0" presId="urn:microsoft.com/office/officeart/2005/8/layout/hierarchy2"/>
    <dgm:cxn modelId="{B490822E-79B6-4533-9F80-3C83A40B2407}" type="presOf" srcId="{A80919BD-F3BE-4CED-9D43-C77004C17775}" destId="{9437562F-9A05-400D-AECA-B0ED3F9F3EBC}" srcOrd="0" destOrd="0" presId="urn:microsoft.com/office/officeart/2005/8/layout/hierarchy2"/>
    <dgm:cxn modelId="{A6FD6FCC-7F58-4668-98B8-24DE751C3849}" type="presOf" srcId="{537FEACD-2937-4693-B49E-6ED6E8E77FF7}" destId="{299FDBE4-314E-484F-A2BA-B004B3E16C93}" srcOrd="1" destOrd="0" presId="urn:microsoft.com/office/officeart/2005/8/layout/hierarchy2"/>
    <dgm:cxn modelId="{3C3CBA01-E58F-44FC-AC56-B7EFF267A6F0}" type="presParOf" srcId="{5A154F02-ADDD-4D92-8DF4-1E3E1EA555D6}" destId="{F1DF646B-BE0E-441D-AEF1-BAD83543B9B2}" srcOrd="0" destOrd="0" presId="urn:microsoft.com/office/officeart/2005/8/layout/hierarchy2"/>
    <dgm:cxn modelId="{ECB3C682-49F3-4B03-848B-5499BC2440BE}" type="presParOf" srcId="{F1DF646B-BE0E-441D-AEF1-BAD83543B9B2}" destId="{C0DAAFA5-F840-47E4-9628-69099EACF6B2}" srcOrd="0" destOrd="0" presId="urn:microsoft.com/office/officeart/2005/8/layout/hierarchy2"/>
    <dgm:cxn modelId="{2646A1F4-4419-445B-B1D0-352CD2A3921C}" type="presParOf" srcId="{F1DF646B-BE0E-441D-AEF1-BAD83543B9B2}" destId="{B430C794-E46F-4A42-A8D9-B870F15646A2}" srcOrd="1" destOrd="0" presId="urn:microsoft.com/office/officeart/2005/8/layout/hierarchy2"/>
    <dgm:cxn modelId="{E3186506-C5B0-4850-B3FE-14DAC94E4072}" type="presParOf" srcId="{B430C794-E46F-4A42-A8D9-B870F15646A2}" destId="{05BDD0DB-0DB0-4B1A-87E6-69B567A38AC8}" srcOrd="0" destOrd="0" presId="urn:microsoft.com/office/officeart/2005/8/layout/hierarchy2"/>
    <dgm:cxn modelId="{23BBE21C-5F44-49D4-BC17-FDFF6368C622}" type="presParOf" srcId="{05BDD0DB-0DB0-4B1A-87E6-69B567A38AC8}" destId="{8EEBB629-19E7-49B1-AF20-0EAF34DA88B9}" srcOrd="0" destOrd="0" presId="urn:microsoft.com/office/officeart/2005/8/layout/hierarchy2"/>
    <dgm:cxn modelId="{806181DF-5000-473B-A4D9-9349B403E111}" type="presParOf" srcId="{B430C794-E46F-4A42-A8D9-B870F15646A2}" destId="{EF4643D4-5701-4D41-ACF7-C001E4343AE6}" srcOrd="1" destOrd="0" presId="urn:microsoft.com/office/officeart/2005/8/layout/hierarchy2"/>
    <dgm:cxn modelId="{25D94C70-608F-42D4-9A10-DF6348E34632}" type="presParOf" srcId="{EF4643D4-5701-4D41-ACF7-C001E4343AE6}" destId="{BF41E94F-2485-4E04-BD64-B8411E6236C7}" srcOrd="0" destOrd="0" presId="urn:microsoft.com/office/officeart/2005/8/layout/hierarchy2"/>
    <dgm:cxn modelId="{D80288FF-277E-4610-AEBF-EE92C2B7CC41}" type="presParOf" srcId="{EF4643D4-5701-4D41-ACF7-C001E4343AE6}" destId="{413B3BCE-FBD9-49D6-8C98-4798EDCB931B}" srcOrd="1" destOrd="0" presId="urn:microsoft.com/office/officeart/2005/8/layout/hierarchy2"/>
    <dgm:cxn modelId="{67AE5DFB-F8C1-4841-9765-9B393D103944}" type="presParOf" srcId="{B430C794-E46F-4A42-A8D9-B870F15646A2}" destId="{6789B519-7970-4F74-AB60-D72626DE6DE6}" srcOrd="2" destOrd="0" presId="urn:microsoft.com/office/officeart/2005/8/layout/hierarchy2"/>
    <dgm:cxn modelId="{6D6E4EF2-353F-436D-80C2-DF43FAB07960}" type="presParOf" srcId="{6789B519-7970-4F74-AB60-D72626DE6DE6}" destId="{B43C906C-C9D0-4F42-92BB-CF92D7862332}" srcOrd="0" destOrd="0" presId="urn:microsoft.com/office/officeart/2005/8/layout/hierarchy2"/>
    <dgm:cxn modelId="{E42128DB-AB7B-41C8-AEC8-2EEA9BD51034}" type="presParOf" srcId="{B430C794-E46F-4A42-A8D9-B870F15646A2}" destId="{036C2682-CDAF-41C4-B328-3F7A43093485}" srcOrd="3" destOrd="0" presId="urn:microsoft.com/office/officeart/2005/8/layout/hierarchy2"/>
    <dgm:cxn modelId="{65701E65-7A0A-415C-AE4D-DD7B791E5AAB}" type="presParOf" srcId="{036C2682-CDAF-41C4-B328-3F7A43093485}" destId="{256E2716-9C97-4ADB-A81C-50D47638696E}" srcOrd="0" destOrd="0" presId="urn:microsoft.com/office/officeart/2005/8/layout/hierarchy2"/>
    <dgm:cxn modelId="{42EF9FF1-ABEB-43A8-A549-0F2C3EC0B9D1}" type="presParOf" srcId="{036C2682-CDAF-41C4-B328-3F7A43093485}" destId="{2135DD1D-0CF7-4587-9739-4CB538F8C14B}" srcOrd="1" destOrd="0" presId="urn:microsoft.com/office/officeart/2005/8/layout/hierarchy2"/>
    <dgm:cxn modelId="{1BDDE38F-4296-4BAB-8C31-06E34BC10294}" type="presParOf" srcId="{2135DD1D-0CF7-4587-9739-4CB538F8C14B}" destId="{B6A3202E-952F-439B-89EA-3D4C08073296}" srcOrd="0" destOrd="0" presId="urn:microsoft.com/office/officeart/2005/8/layout/hierarchy2"/>
    <dgm:cxn modelId="{1EA41BB0-670C-495F-8CF0-3BA59DAADB89}" type="presParOf" srcId="{B6A3202E-952F-439B-89EA-3D4C08073296}" destId="{8DF2C231-EDDF-496E-9BBC-4E0869543807}" srcOrd="0" destOrd="0" presId="urn:microsoft.com/office/officeart/2005/8/layout/hierarchy2"/>
    <dgm:cxn modelId="{B223DD47-113B-4A7B-AE4B-4ED603C436A4}" type="presParOf" srcId="{2135DD1D-0CF7-4587-9739-4CB538F8C14B}" destId="{58D3BD44-B5DD-47B2-9071-E5B34280938F}" srcOrd="1" destOrd="0" presId="urn:microsoft.com/office/officeart/2005/8/layout/hierarchy2"/>
    <dgm:cxn modelId="{56168B4C-9064-47D0-83BC-A31D117FE559}" type="presParOf" srcId="{58D3BD44-B5DD-47B2-9071-E5B34280938F}" destId="{0832B1A1-3127-4393-B621-77BE665D0817}" srcOrd="0" destOrd="0" presId="urn:microsoft.com/office/officeart/2005/8/layout/hierarchy2"/>
    <dgm:cxn modelId="{F4AB0B44-8D02-42A3-A24F-143F9E6AE74A}" type="presParOf" srcId="{58D3BD44-B5DD-47B2-9071-E5B34280938F}" destId="{72E42594-CB42-45C8-93ED-273436042305}" srcOrd="1" destOrd="0" presId="urn:microsoft.com/office/officeart/2005/8/layout/hierarchy2"/>
    <dgm:cxn modelId="{CA8500B0-ADEF-414F-853E-7C02379C8937}" type="presParOf" srcId="{B430C794-E46F-4A42-A8D9-B870F15646A2}" destId="{697DC684-EE9E-4B3A-AB5A-548F5544F487}" srcOrd="4" destOrd="0" presId="urn:microsoft.com/office/officeart/2005/8/layout/hierarchy2"/>
    <dgm:cxn modelId="{C98A8BD8-8949-4436-B510-5A44954C362A}" type="presParOf" srcId="{697DC684-EE9E-4B3A-AB5A-548F5544F487}" destId="{299FDBE4-314E-484F-A2BA-B004B3E16C93}" srcOrd="0" destOrd="0" presId="urn:microsoft.com/office/officeart/2005/8/layout/hierarchy2"/>
    <dgm:cxn modelId="{02940936-A9B2-403C-8F2D-72F06237F9B6}" type="presParOf" srcId="{B430C794-E46F-4A42-A8D9-B870F15646A2}" destId="{90D23391-0EBE-47FB-8862-070FAE655F02}" srcOrd="5" destOrd="0" presId="urn:microsoft.com/office/officeart/2005/8/layout/hierarchy2"/>
    <dgm:cxn modelId="{9D435C6C-5D65-4238-8883-2F1F5548087E}" type="presParOf" srcId="{90D23391-0EBE-47FB-8862-070FAE655F02}" destId="{9437562F-9A05-400D-AECA-B0ED3F9F3EBC}" srcOrd="0" destOrd="0" presId="urn:microsoft.com/office/officeart/2005/8/layout/hierarchy2"/>
    <dgm:cxn modelId="{D8518672-9473-4C5B-BFFE-63DCF02EA258}" type="presParOf" srcId="{90D23391-0EBE-47FB-8862-070FAE655F02}" destId="{26D483EB-6E35-43F6-8D92-F2A1071C430F}" srcOrd="1" destOrd="0" presId="urn:microsoft.com/office/officeart/2005/8/layout/hierarchy2"/>
    <dgm:cxn modelId="{E60733B3-BCA2-499D-8CA8-FBF0F7BA2E31}" type="presParOf" srcId="{B430C794-E46F-4A42-A8D9-B870F15646A2}" destId="{03DFA27B-25EF-44BA-B291-2609C8AE197B}" srcOrd="6" destOrd="0" presId="urn:microsoft.com/office/officeart/2005/8/layout/hierarchy2"/>
    <dgm:cxn modelId="{DBB386D5-09ED-4226-90FE-01FC6E732BD8}" type="presParOf" srcId="{03DFA27B-25EF-44BA-B291-2609C8AE197B}" destId="{A45C2B86-374A-4FC8-88C2-F6F67127DAA6}" srcOrd="0" destOrd="0" presId="urn:microsoft.com/office/officeart/2005/8/layout/hierarchy2"/>
    <dgm:cxn modelId="{79D0D69F-B816-4F92-9512-42B8B962EC4F}" type="presParOf" srcId="{B430C794-E46F-4A42-A8D9-B870F15646A2}" destId="{FE10CF78-EDE4-43E2-9E7E-FA752D150C02}" srcOrd="7" destOrd="0" presId="urn:microsoft.com/office/officeart/2005/8/layout/hierarchy2"/>
    <dgm:cxn modelId="{9DAD6BB0-18D6-4A64-A067-308364765AB9}" type="presParOf" srcId="{FE10CF78-EDE4-43E2-9E7E-FA752D150C02}" destId="{1D84DC70-D640-44BE-8290-6D7DDF1DA317}" srcOrd="0" destOrd="0" presId="urn:microsoft.com/office/officeart/2005/8/layout/hierarchy2"/>
    <dgm:cxn modelId="{8D2CBBDC-390D-4991-A45D-2CA80DB2D0E9}" type="presParOf" srcId="{FE10CF78-EDE4-43E2-9E7E-FA752D150C02}" destId="{ED8F0947-C3D8-4897-85F9-B60A645557FB}" srcOrd="1" destOrd="0" presId="urn:microsoft.com/office/officeart/2005/8/layout/hierarchy2"/>
    <dgm:cxn modelId="{BCEC19CE-B845-45E0-B267-1109F2756511}" type="presParOf" srcId="{ED8F0947-C3D8-4897-85F9-B60A645557FB}" destId="{FD8E3394-BA24-40DF-820A-D80E875CF2EA}" srcOrd="0" destOrd="0" presId="urn:microsoft.com/office/officeart/2005/8/layout/hierarchy2"/>
    <dgm:cxn modelId="{44BD05D1-29A4-42DB-A01F-92999A52C49F}" type="presParOf" srcId="{FD8E3394-BA24-40DF-820A-D80E875CF2EA}" destId="{A621CB3B-7945-488A-B76E-704AF5105C49}" srcOrd="0" destOrd="0" presId="urn:microsoft.com/office/officeart/2005/8/layout/hierarchy2"/>
    <dgm:cxn modelId="{5A67C682-779E-41EC-8C5C-651C1125E68D}" type="presParOf" srcId="{ED8F0947-C3D8-4897-85F9-B60A645557FB}" destId="{1C1348A0-942B-40E4-89D5-F33EAFC7B2E9}" srcOrd="1" destOrd="0" presId="urn:microsoft.com/office/officeart/2005/8/layout/hierarchy2"/>
    <dgm:cxn modelId="{29682508-A7CF-4E72-BE0D-0B179E755D2B}" type="presParOf" srcId="{1C1348A0-942B-40E4-89D5-F33EAFC7B2E9}" destId="{E4EC1BB9-C877-4AE1-89E0-1FEDA7DEC3CD}" srcOrd="0" destOrd="0" presId="urn:microsoft.com/office/officeart/2005/8/layout/hierarchy2"/>
    <dgm:cxn modelId="{17DF85D2-34E2-4F06-92E9-80A7EB7BA829}" type="presParOf" srcId="{1C1348A0-942B-40E4-89D5-F33EAFC7B2E9}" destId="{AA504205-1B72-4B49-BB21-624AF40890C4}" srcOrd="1" destOrd="0" presId="urn:microsoft.com/office/officeart/2005/8/layout/hierarchy2"/>
    <dgm:cxn modelId="{380369FA-F4CF-469C-9F21-717EC8188BDD}" type="presParOf" srcId="{AA504205-1B72-4B49-BB21-624AF40890C4}" destId="{8F76B46F-A0C4-4AEC-AAA5-A4CBDEEE8673}" srcOrd="0" destOrd="0" presId="urn:microsoft.com/office/officeart/2005/8/layout/hierarchy2"/>
    <dgm:cxn modelId="{4B0376B7-F5F5-43C2-973E-53716FF8C42E}" type="presParOf" srcId="{8F76B46F-A0C4-4AEC-AAA5-A4CBDEEE8673}" destId="{053474E7-6F2D-4269-AF16-F5216AFDA8B0}" srcOrd="0" destOrd="0" presId="urn:microsoft.com/office/officeart/2005/8/layout/hierarchy2"/>
    <dgm:cxn modelId="{32474707-4F15-42D3-BF9B-EFF7B87E6E8B}" type="presParOf" srcId="{AA504205-1B72-4B49-BB21-624AF40890C4}" destId="{19310434-F307-48FB-957A-24C5E5E284B8}" srcOrd="1" destOrd="0" presId="urn:microsoft.com/office/officeart/2005/8/layout/hierarchy2"/>
    <dgm:cxn modelId="{448F7D77-38B6-4B0C-A7D9-BCE5F092F1B5}" type="presParOf" srcId="{19310434-F307-48FB-957A-24C5E5E284B8}" destId="{8069F848-0595-497B-9713-C917D95DFEC8}" srcOrd="0" destOrd="0" presId="urn:microsoft.com/office/officeart/2005/8/layout/hierarchy2"/>
    <dgm:cxn modelId="{468A8196-F895-45D7-BB2C-7D40A794C34D}" type="presParOf" srcId="{19310434-F307-48FB-957A-24C5E5E284B8}" destId="{73D065F9-1F5F-43C1-882A-AC4F560EDCD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8AD0C8-D530-493C-A7C5-58F2B29730AF}" type="doc">
      <dgm:prSet loTypeId="urn:microsoft.com/office/officeart/2005/8/layout/hierarchy2" loCatId="hierarchy" qsTypeId="urn:microsoft.com/office/officeart/2005/8/quickstyle/3d1" qsCatId="3D" csTypeId="urn:microsoft.com/office/officeart/2005/8/colors/colorful3" csCatId="colorful" phldr="1"/>
      <dgm:spPr/>
      <dgm:t>
        <a:bodyPr/>
        <a:lstStyle/>
        <a:p>
          <a:endParaRPr lang="en-US"/>
        </a:p>
      </dgm:t>
    </dgm:pt>
    <dgm:pt modelId="{8F696386-078F-4352-B568-054DD2E96B06}">
      <dgm:prSet phldrT="[Text]" custT="1"/>
      <dgm:spPr/>
      <dgm:t>
        <a:bodyPr/>
        <a:lstStyle/>
        <a:p>
          <a:r>
            <a:rPr lang="zh-CN" altLang="en-US" sz="2000" dirty="0" smtClean="0"/>
            <a:t>學習環境</a:t>
          </a:r>
          <a:endParaRPr lang="en-US" sz="2000" dirty="0"/>
        </a:p>
      </dgm:t>
    </dgm:pt>
    <dgm:pt modelId="{CF246014-AFD7-4327-A913-EB2442B50C9B}" type="parTrans" cxnId="{8D54F106-1A42-49C0-B978-62DF76E5C19B}">
      <dgm:prSet/>
      <dgm:spPr/>
      <dgm:t>
        <a:bodyPr/>
        <a:lstStyle/>
        <a:p>
          <a:endParaRPr lang="en-US"/>
        </a:p>
      </dgm:t>
    </dgm:pt>
    <dgm:pt modelId="{196713DB-DB8A-4AE0-BC62-FBE4F73EE6BD}" type="sibTrans" cxnId="{8D54F106-1A42-49C0-B978-62DF76E5C19B}">
      <dgm:prSet/>
      <dgm:spPr/>
      <dgm:t>
        <a:bodyPr/>
        <a:lstStyle/>
        <a:p>
          <a:endParaRPr lang="en-US"/>
        </a:p>
      </dgm:t>
    </dgm:pt>
    <dgm:pt modelId="{5301DAC8-2A7B-478E-B4D6-A986D8B09F15}">
      <dgm:prSet phldrT="[Text]"/>
      <dgm:spPr/>
      <dgm:t>
        <a:bodyPr/>
        <a:lstStyle/>
        <a:p>
          <a:r>
            <a:rPr lang="zh-TW" altLang="en-US" dirty="0" smtClean="0"/>
            <a:t>蒙鳩之巢</a:t>
          </a:r>
          <a:r>
            <a:rPr lang="zh-CN" altLang="en-US" dirty="0" smtClean="0"/>
            <a:t>、</a:t>
          </a:r>
          <a:r>
            <a:rPr lang="zh-TW" altLang="en-US" dirty="0" smtClean="0"/>
            <a:t>射干之莖</a:t>
          </a:r>
          <a:endParaRPr lang="en-US" dirty="0"/>
        </a:p>
      </dgm:t>
    </dgm:pt>
    <dgm:pt modelId="{EC441DB5-A13C-49C8-A8DA-A381606DFBD2}" type="parTrans" cxnId="{41B90F4A-498F-4FBD-B310-288995284DCB}">
      <dgm:prSet/>
      <dgm:spPr/>
      <dgm:t>
        <a:bodyPr/>
        <a:lstStyle/>
        <a:p>
          <a:endParaRPr lang="en-US"/>
        </a:p>
      </dgm:t>
    </dgm:pt>
    <dgm:pt modelId="{C2EEA4E9-78EC-4BDB-8273-51EA4739585F}" type="sibTrans" cxnId="{41B90F4A-498F-4FBD-B310-288995284DCB}">
      <dgm:prSet/>
      <dgm:spPr/>
      <dgm:t>
        <a:bodyPr/>
        <a:lstStyle/>
        <a:p>
          <a:endParaRPr lang="en-US"/>
        </a:p>
      </dgm:t>
    </dgm:pt>
    <dgm:pt modelId="{B13CA9DA-F555-4D69-B4B4-C69953BB5E6A}">
      <dgm:prSet phldrT="[Text]"/>
      <dgm:spPr/>
      <dgm:t>
        <a:bodyPr/>
        <a:lstStyle/>
        <a:p>
          <a:r>
            <a:rPr lang="zh-TW" altLang="en-US" dirty="0" smtClean="0"/>
            <a:t>質的張弓失至、林木茂斧斤至、樹蔭鳥棲</a:t>
          </a:r>
          <a:r>
            <a:rPr lang="zh-CN" altLang="en-US" dirty="0" smtClean="0"/>
            <a:t>、醯酸蜹聚</a:t>
          </a:r>
          <a:endParaRPr lang="en-US" dirty="0"/>
        </a:p>
      </dgm:t>
    </dgm:pt>
    <dgm:pt modelId="{64E0E968-C574-4B52-B08C-C8D257361F1E}" type="parTrans" cxnId="{13B69834-3B07-47AA-8966-75E281A5E221}">
      <dgm:prSet/>
      <dgm:spPr/>
      <dgm:t>
        <a:bodyPr/>
        <a:lstStyle/>
        <a:p>
          <a:endParaRPr lang="en-US"/>
        </a:p>
      </dgm:t>
    </dgm:pt>
    <dgm:pt modelId="{D623E1AA-52CB-40EC-BE98-2EF9E5376682}" type="sibTrans" cxnId="{13B69834-3B07-47AA-8966-75E281A5E221}">
      <dgm:prSet/>
      <dgm:spPr/>
      <dgm:t>
        <a:bodyPr/>
        <a:lstStyle/>
        <a:p>
          <a:endParaRPr lang="en-US"/>
        </a:p>
      </dgm:t>
    </dgm:pt>
    <dgm:pt modelId="{BBB38572-3803-4B84-941B-78F8C47257A9}">
      <dgm:prSet/>
      <dgm:spPr/>
      <dgm:t>
        <a:bodyPr/>
        <a:lstStyle/>
        <a:p>
          <a:r>
            <a:rPr lang="zh-TW" altLang="en-US" dirty="0" smtClean="0"/>
            <a:t>蓬生麻中、白沙在涅、蘭芷漸滫</a:t>
          </a:r>
          <a:endParaRPr lang="en-US" dirty="0"/>
        </a:p>
      </dgm:t>
    </dgm:pt>
    <dgm:pt modelId="{DDDCCA4F-F812-4606-BFA0-94223719B043}" type="parTrans" cxnId="{AB06275D-DB10-4315-BB1C-C07F0423D149}">
      <dgm:prSet/>
      <dgm:spPr/>
      <dgm:t>
        <a:bodyPr/>
        <a:lstStyle/>
        <a:p>
          <a:endParaRPr lang="en-US"/>
        </a:p>
      </dgm:t>
    </dgm:pt>
    <dgm:pt modelId="{59E8FD12-986B-4ECE-8DE1-0223DFA8784D}" type="sibTrans" cxnId="{AB06275D-DB10-4315-BB1C-C07F0423D149}">
      <dgm:prSet/>
      <dgm:spPr/>
      <dgm:t>
        <a:bodyPr/>
        <a:lstStyle/>
        <a:p>
          <a:endParaRPr lang="en-US"/>
        </a:p>
      </dgm:t>
    </dgm:pt>
    <dgm:pt modelId="{1C555B8E-E22D-4FA8-AA34-EDFA5B560F8D}">
      <dgm:prSet/>
      <dgm:spPr/>
      <dgm:t>
        <a:bodyPr/>
        <a:lstStyle/>
        <a:p>
          <a:r>
            <a:rPr lang="zh-TW" altLang="en-US" dirty="0" smtClean="0"/>
            <a:t>君子居必擇鄉，遊必就士</a:t>
          </a:r>
          <a:endParaRPr lang="en-US" dirty="0"/>
        </a:p>
      </dgm:t>
    </dgm:pt>
    <dgm:pt modelId="{D038C429-07E2-4309-8162-0A91B7468EAF}" type="parTrans" cxnId="{6B37D80D-121F-4B2A-B386-8C94A344051E}">
      <dgm:prSet/>
      <dgm:spPr/>
      <dgm:t>
        <a:bodyPr/>
        <a:lstStyle/>
        <a:p>
          <a:endParaRPr lang="en-US"/>
        </a:p>
      </dgm:t>
    </dgm:pt>
    <dgm:pt modelId="{EEF1999C-74CD-40C5-9199-F7902830FA6B}" type="sibTrans" cxnId="{6B37D80D-121F-4B2A-B386-8C94A344051E}">
      <dgm:prSet/>
      <dgm:spPr/>
      <dgm:t>
        <a:bodyPr/>
        <a:lstStyle/>
        <a:p>
          <a:endParaRPr lang="en-US"/>
        </a:p>
      </dgm:t>
    </dgm:pt>
    <dgm:pt modelId="{E77F0925-3CA8-4A94-8BB0-3D5E744EFE67}">
      <dgm:prSet/>
      <dgm:spPr/>
      <dgm:t>
        <a:bodyPr/>
        <a:lstStyle/>
        <a:p>
          <a:r>
            <a:rPr lang="zh-TW" altLang="en-US" dirty="0" smtClean="0"/>
            <a:t>故言有召禍也，行有召辱也，君子慎其所立</a:t>
          </a:r>
          <a:endParaRPr lang="en-US" dirty="0"/>
        </a:p>
      </dgm:t>
    </dgm:pt>
    <dgm:pt modelId="{196D1D7B-3E02-4AAC-86A2-A960401E75DD}" type="parTrans" cxnId="{F2D37C6E-4A7B-48FB-AC25-697089F5B9A4}">
      <dgm:prSet/>
      <dgm:spPr/>
      <dgm:t>
        <a:bodyPr/>
        <a:lstStyle/>
        <a:p>
          <a:endParaRPr lang="en-US"/>
        </a:p>
      </dgm:t>
    </dgm:pt>
    <dgm:pt modelId="{284F8AD8-A47E-44A7-91CC-B49422D93A83}" type="sibTrans" cxnId="{F2D37C6E-4A7B-48FB-AC25-697089F5B9A4}">
      <dgm:prSet/>
      <dgm:spPr/>
      <dgm:t>
        <a:bodyPr/>
        <a:lstStyle/>
        <a:p>
          <a:endParaRPr lang="en-US"/>
        </a:p>
      </dgm:t>
    </dgm:pt>
    <dgm:pt modelId="{76C40F9C-70A2-4050-8F55-D4B3754FCCCA}" type="pres">
      <dgm:prSet presAssocID="{388AD0C8-D530-493C-A7C5-58F2B29730AF}" presName="diagram" presStyleCnt="0">
        <dgm:presLayoutVars>
          <dgm:chPref val="1"/>
          <dgm:dir/>
          <dgm:animOne val="branch"/>
          <dgm:animLvl val="lvl"/>
          <dgm:resizeHandles val="exact"/>
        </dgm:presLayoutVars>
      </dgm:prSet>
      <dgm:spPr/>
      <dgm:t>
        <a:bodyPr/>
        <a:lstStyle/>
        <a:p>
          <a:endParaRPr lang="en-US"/>
        </a:p>
      </dgm:t>
    </dgm:pt>
    <dgm:pt modelId="{B7C746E9-8C58-49D4-8EB1-1DDD0019A72B}" type="pres">
      <dgm:prSet presAssocID="{8F696386-078F-4352-B568-054DD2E96B06}" presName="root1" presStyleCnt="0"/>
      <dgm:spPr/>
    </dgm:pt>
    <dgm:pt modelId="{25E821DF-4843-497D-9019-7876BE7CAF4D}" type="pres">
      <dgm:prSet presAssocID="{8F696386-078F-4352-B568-054DD2E96B06}" presName="LevelOneTextNode" presStyleLbl="node0" presStyleIdx="0" presStyleCnt="1" custScaleX="76818" custScaleY="100383">
        <dgm:presLayoutVars>
          <dgm:chPref val="3"/>
        </dgm:presLayoutVars>
      </dgm:prSet>
      <dgm:spPr/>
      <dgm:t>
        <a:bodyPr/>
        <a:lstStyle/>
        <a:p>
          <a:endParaRPr lang="en-US"/>
        </a:p>
      </dgm:t>
    </dgm:pt>
    <dgm:pt modelId="{578FF041-C69E-4DED-A588-573E62F6FE7F}" type="pres">
      <dgm:prSet presAssocID="{8F696386-078F-4352-B568-054DD2E96B06}" presName="level2hierChild" presStyleCnt="0"/>
      <dgm:spPr/>
    </dgm:pt>
    <dgm:pt modelId="{385E7CD3-F989-462D-946B-2626166DB3ED}" type="pres">
      <dgm:prSet presAssocID="{EC441DB5-A13C-49C8-A8DA-A381606DFBD2}" presName="conn2-1" presStyleLbl="parChTrans1D2" presStyleIdx="0" presStyleCnt="3"/>
      <dgm:spPr/>
      <dgm:t>
        <a:bodyPr/>
        <a:lstStyle/>
        <a:p>
          <a:endParaRPr lang="en-US"/>
        </a:p>
      </dgm:t>
    </dgm:pt>
    <dgm:pt modelId="{BC9459C9-40B8-468B-B150-46CFB2A96CDC}" type="pres">
      <dgm:prSet presAssocID="{EC441DB5-A13C-49C8-A8DA-A381606DFBD2}" presName="connTx" presStyleLbl="parChTrans1D2" presStyleIdx="0" presStyleCnt="3"/>
      <dgm:spPr/>
      <dgm:t>
        <a:bodyPr/>
        <a:lstStyle/>
        <a:p>
          <a:endParaRPr lang="en-US"/>
        </a:p>
      </dgm:t>
    </dgm:pt>
    <dgm:pt modelId="{6BBA221B-8E88-49E5-89A9-4193D4E7F6C3}" type="pres">
      <dgm:prSet presAssocID="{5301DAC8-2A7B-478E-B4D6-A986D8B09F15}" presName="root2" presStyleCnt="0"/>
      <dgm:spPr/>
    </dgm:pt>
    <dgm:pt modelId="{32CAF975-8BFB-4FF7-A4F8-464870E657CE}" type="pres">
      <dgm:prSet presAssocID="{5301DAC8-2A7B-478E-B4D6-A986D8B09F15}" presName="LevelTwoTextNode" presStyleLbl="node2" presStyleIdx="0" presStyleCnt="3" custScaleX="110000" custScaleY="73010">
        <dgm:presLayoutVars>
          <dgm:chPref val="3"/>
        </dgm:presLayoutVars>
      </dgm:prSet>
      <dgm:spPr/>
      <dgm:t>
        <a:bodyPr/>
        <a:lstStyle/>
        <a:p>
          <a:endParaRPr lang="en-US"/>
        </a:p>
      </dgm:t>
    </dgm:pt>
    <dgm:pt modelId="{6C4144B4-A027-4143-BD47-E21ADFFF3D2F}" type="pres">
      <dgm:prSet presAssocID="{5301DAC8-2A7B-478E-B4D6-A986D8B09F15}" presName="level3hierChild" presStyleCnt="0"/>
      <dgm:spPr/>
    </dgm:pt>
    <dgm:pt modelId="{6BF58B3A-605D-4294-AB6D-0E78A3188156}" type="pres">
      <dgm:prSet presAssocID="{DDDCCA4F-F812-4606-BFA0-94223719B043}" presName="conn2-1" presStyleLbl="parChTrans1D2" presStyleIdx="1" presStyleCnt="3"/>
      <dgm:spPr/>
      <dgm:t>
        <a:bodyPr/>
        <a:lstStyle/>
        <a:p>
          <a:endParaRPr lang="en-US"/>
        </a:p>
      </dgm:t>
    </dgm:pt>
    <dgm:pt modelId="{6BAE05BC-97B8-4D79-A99E-6995CB508EB4}" type="pres">
      <dgm:prSet presAssocID="{DDDCCA4F-F812-4606-BFA0-94223719B043}" presName="connTx" presStyleLbl="parChTrans1D2" presStyleIdx="1" presStyleCnt="3"/>
      <dgm:spPr/>
      <dgm:t>
        <a:bodyPr/>
        <a:lstStyle/>
        <a:p>
          <a:endParaRPr lang="en-US"/>
        </a:p>
      </dgm:t>
    </dgm:pt>
    <dgm:pt modelId="{B75B71A1-0E8D-44B4-BFAE-13936BF88252}" type="pres">
      <dgm:prSet presAssocID="{BBB38572-3803-4B84-941B-78F8C47257A9}" presName="root2" presStyleCnt="0"/>
      <dgm:spPr/>
    </dgm:pt>
    <dgm:pt modelId="{5CF2C046-5342-4A07-B0DA-7A8BB73F9F00}" type="pres">
      <dgm:prSet presAssocID="{BBB38572-3803-4B84-941B-78F8C47257A9}" presName="LevelTwoTextNode" presStyleLbl="node2" presStyleIdx="1" presStyleCnt="3" custScaleX="118018" custScaleY="82370">
        <dgm:presLayoutVars>
          <dgm:chPref val="3"/>
        </dgm:presLayoutVars>
      </dgm:prSet>
      <dgm:spPr/>
      <dgm:t>
        <a:bodyPr/>
        <a:lstStyle/>
        <a:p>
          <a:endParaRPr lang="en-US"/>
        </a:p>
      </dgm:t>
    </dgm:pt>
    <dgm:pt modelId="{BFBB264E-0D69-4690-A9F5-8091B971AC66}" type="pres">
      <dgm:prSet presAssocID="{BBB38572-3803-4B84-941B-78F8C47257A9}" presName="level3hierChild" presStyleCnt="0"/>
      <dgm:spPr/>
    </dgm:pt>
    <dgm:pt modelId="{DEE4A4BA-EA5D-4308-873A-7C12063D7585}" type="pres">
      <dgm:prSet presAssocID="{D038C429-07E2-4309-8162-0A91B7468EAF}" presName="conn2-1" presStyleLbl="parChTrans1D3" presStyleIdx="0" presStyleCnt="1"/>
      <dgm:spPr/>
      <dgm:t>
        <a:bodyPr/>
        <a:lstStyle/>
        <a:p>
          <a:endParaRPr lang="en-US"/>
        </a:p>
      </dgm:t>
    </dgm:pt>
    <dgm:pt modelId="{A3E5574E-339C-4AF4-BDFA-6358FFC2E103}" type="pres">
      <dgm:prSet presAssocID="{D038C429-07E2-4309-8162-0A91B7468EAF}" presName="connTx" presStyleLbl="parChTrans1D3" presStyleIdx="0" presStyleCnt="1"/>
      <dgm:spPr/>
      <dgm:t>
        <a:bodyPr/>
        <a:lstStyle/>
        <a:p>
          <a:endParaRPr lang="en-US"/>
        </a:p>
      </dgm:t>
    </dgm:pt>
    <dgm:pt modelId="{E8C4E235-E497-4088-B7BA-03CB1F030955}" type="pres">
      <dgm:prSet presAssocID="{1C555B8E-E22D-4FA8-AA34-EDFA5B560F8D}" presName="root2" presStyleCnt="0"/>
      <dgm:spPr/>
    </dgm:pt>
    <dgm:pt modelId="{3CA320C8-57CB-4FEE-9FBC-928B42E0C205}" type="pres">
      <dgm:prSet presAssocID="{1C555B8E-E22D-4FA8-AA34-EDFA5B560F8D}" presName="LevelTwoTextNode" presStyleLbl="node3" presStyleIdx="0" presStyleCnt="1" custScaleX="113887" custScaleY="84750">
        <dgm:presLayoutVars>
          <dgm:chPref val="3"/>
        </dgm:presLayoutVars>
      </dgm:prSet>
      <dgm:spPr/>
      <dgm:t>
        <a:bodyPr/>
        <a:lstStyle/>
        <a:p>
          <a:endParaRPr lang="en-US"/>
        </a:p>
      </dgm:t>
    </dgm:pt>
    <dgm:pt modelId="{04466D15-CD42-4966-98F9-8211F826C0C8}" type="pres">
      <dgm:prSet presAssocID="{1C555B8E-E22D-4FA8-AA34-EDFA5B560F8D}" presName="level3hierChild" presStyleCnt="0"/>
      <dgm:spPr/>
    </dgm:pt>
    <dgm:pt modelId="{1F33DCED-1C21-488A-9F9C-0B62497CFA43}" type="pres">
      <dgm:prSet presAssocID="{196D1D7B-3E02-4AAC-86A2-A960401E75DD}" presName="conn2-1" presStyleLbl="parChTrans1D4" presStyleIdx="0" presStyleCnt="1"/>
      <dgm:spPr/>
      <dgm:t>
        <a:bodyPr/>
        <a:lstStyle/>
        <a:p>
          <a:endParaRPr lang="en-US"/>
        </a:p>
      </dgm:t>
    </dgm:pt>
    <dgm:pt modelId="{2BA93C06-D448-4333-886C-2EF9B3A6249F}" type="pres">
      <dgm:prSet presAssocID="{196D1D7B-3E02-4AAC-86A2-A960401E75DD}" presName="connTx" presStyleLbl="parChTrans1D4" presStyleIdx="0" presStyleCnt="1"/>
      <dgm:spPr/>
      <dgm:t>
        <a:bodyPr/>
        <a:lstStyle/>
        <a:p>
          <a:endParaRPr lang="en-US"/>
        </a:p>
      </dgm:t>
    </dgm:pt>
    <dgm:pt modelId="{B9B03F8E-1FCD-4299-94B5-49F277554093}" type="pres">
      <dgm:prSet presAssocID="{E77F0925-3CA8-4A94-8BB0-3D5E744EFE67}" presName="root2" presStyleCnt="0"/>
      <dgm:spPr/>
    </dgm:pt>
    <dgm:pt modelId="{D608B6D1-E09D-4025-9AC8-0B135A531129}" type="pres">
      <dgm:prSet presAssocID="{E77F0925-3CA8-4A94-8BB0-3D5E744EFE67}" presName="LevelTwoTextNode" presStyleLbl="node4" presStyleIdx="0" presStyleCnt="1">
        <dgm:presLayoutVars>
          <dgm:chPref val="3"/>
        </dgm:presLayoutVars>
      </dgm:prSet>
      <dgm:spPr/>
      <dgm:t>
        <a:bodyPr/>
        <a:lstStyle/>
        <a:p>
          <a:endParaRPr lang="en-US"/>
        </a:p>
      </dgm:t>
    </dgm:pt>
    <dgm:pt modelId="{03200614-A80E-48DE-809F-A9ECFADA67E8}" type="pres">
      <dgm:prSet presAssocID="{E77F0925-3CA8-4A94-8BB0-3D5E744EFE67}" presName="level3hierChild" presStyleCnt="0"/>
      <dgm:spPr/>
    </dgm:pt>
    <dgm:pt modelId="{E8D81229-19FB-46F5-9C7B-2E3246B50585}" type="pres">
      <dgm:prSet presAssocID="{64E0E968-C574-4B52-B08C-C8D257361F1E}" presName="conn2-1" presStyleLbl="parChTrans1D2" presStyleIdx="2" presStyleCnt="3"/>
      <dgm:spPr/>
      <dgm:t>
        <a:bodyPr/>
        <a:lstStyle/>
        <a:p>
          <a:endParaRPr lang="en-US"/>
        </a:p>
      </dgm:t>
    </dgm:pt>
    <dgm:pt modelId="{1AFD7ECE-90C0-4117-B0B0-C5D194D4F352}" type="pres">
      <dgm:prSet presAssocID="{64E0E968-C574-4B52-B08C-C8D257361F1E}" presName="connTx" presStyleLbl="parChTrans1D2" presStyleIdx="2" presStyleCnt="3"/>
      <dgm:spPr/>
      <dgm:t>
        <a:bodyPr/>
        <a:lstStyle/>
        <a:p>
          <a:endParaRPr lang="en-US"/>
        </a:p>
      </dgm:t>
    </dgm:pt>
    <dgm:pt modelId="{A0261913-3CF9-4976-8EC5-E1B12CAB2D0F}" type="pres">
      <dgm:prSet presAssocID="{B13CA9DA-F555-4D69-B4B4-C69953BB5E6A}" presName="root2" presStyleCnt="0"/>
      <dgm:spPr/>
    </dgm:pt>
    <dgm:pt modelId="{D0C2C8A8-EB7F-473B-BBD2-54A783C2C728}" type="pres">
      <dgm:prSet presAssocID="{B13CA9DA-F555-4D69-B4B4-C69953BB5E6A}" presName="LevelTwoTextNode" presStyleLbl="node2" presStyleIdx="2" presStyleCnt="3" custScaleX="129656" custScaleY="90199">
        <dgm:presLayoutVars>
          <dgm:chPref val="3"/>
        </dgm:presLayoutVars>
      </dgm:prSet>
      <dgm:spPr/>
      <dgm:t>
        <a:bodyPr/>
        <a:lstStyle/>
        <a:p>
          <a:endParaRPr lang="en-US"/>
        </a:p>
      </dgm:t>
    </dgm:pt>
    <dgm:pt modelId="{F275BEF1-8EE9-4DA0-AB5B-FD0F40694E6E}" type="pres">
      <dgm:prSet presAssocID="{B13CA9DA-F555-4D69-B4B4-C69953BB5E6A}" presName="level3hierChild" presStyleCnt="0"/>
      <dgm:spPr/>
    </dgm:pt>
  </dgm:ptLst>
  <dgm:cxnLst>
    <dgm:cxn modelId="{13B69834-3B07-47AA-8966-75E281A5E221}" srcId="{8F696386-078F-4352-B568-054DD2E96B06}" destId="{B13CA9DA-F555-4D69-B4B4-C69953BB5E6A}" srcOrd="2" destOrd="0" parTransId="{64E0E968-C574-4B52-B08C-C8D257361F1E}" sibTransId="{D623E1AA-52CB-40EC-BE98-2EF9E5376682}"/>
    <dgm:cxn modelId="{41B90F4A-498F-4FBD-B310-288995284DCB}" srcId="{8F696386-078F-4352-B568-054DD2E96B06}" destId="{5301DAC8-2A7B-478E-B4D6-A986D8B09F15}" srcOrd="0" destOrd="0" parTransId="{EC441DB5-A13C-49C8-A8DA-A381606DFBD2}" sibTransId="{C2EEA4E9-78EC-4BDB-8273-51EA4739585F}"/>
    <dgm:cxn modelId="{F2D37C6E-4A7B-48FB-AC25-697089F5B9A4}" srcId="{1C555B8E-E22D-4FA8-AA34-EDFA5B560F8D}" destId="{E77F0925-3CA8-4A94-8BB0-3D5E744EFE67}" srcOrd="0" destOrd="0" parTransId="{196D1D7B-3E02-4AAC-86A2-A960401E75DD}" sibTransId="{284F8AD8-A47E-44A7-91CC-B49422D93A83}"/>
    <dgm:cxn modelId="{3568DE0B-F2FF-4163-BA05-59AF2FEE9885}" type="presOf" srcId="{64E0E968-C574-4B52-B08C-C8D257361F1E}" destId="{E8D81229-19FB-46F5-9C7B-2E3246B50585}" srcOrd="0" destOrd="0" presId="urn:microsoft.com/office/officeart/2005/8/layout/hierarchy2"/>
    <dgm:cxn modelId="{76464FDE-63DB-4663-9EC2-34CB0D3881E5}" type="presOf" srcId="{1C555B8E-E22D-4FA8-AA34-EDFA5B560F8D}" destId="{3CA320C8-57CB-4FEE-9FBC-928B42E0C205}" srcOrd="0" destOrd="0" presId="urn:microsoft.com/office/officeart/2005/8/layout/hierarchy2"/>
    <dgm:cxn modelId="{68A0E6A4-1C56-451C-9AFF-C01630992735}" type="presOf" srcId="{DDDCCA4F-F812-4606-BFA0-94223719B043}" destId="{6BAE05BC-97B8-4D79-A99E-6995CB508EB4}" srcOrd="1" destOrd="0" presId="urn:microsoft.com/office/officeart/2005/8/layout/hierarchy2"/>
    <dgm:cxn modelId="{51869C9A-8974-4D29-A2DF-B1770C1CFB3B}" type="presOf" srcId="{E77F0925-3CA8-4A94-8BB0-3D5E744EFE67}" destId="{D608B6D1-E09D-4025-9AC8-0B135A531129}" srcOrd="0" destOrd="0" presId="urn:microsoft.com/office/officeart/2005/8/layout/hierarchy2"/>
    <dgm:cxn modelId="{68C3B6DA-F15B-495D-91E7-31F678A85981}" type="presOf" srcId="{388AD0C8-D530-493C-A7C5-58F2B29730AF}" destId="{76C40F9C-70A2-4050-8F55-D4B3754FCCCA}" srcOrd="0" destOrd="0" presId="urn:microsoft.com/office/officeart/2005/8/layout/hierarchy2"/>
    <dgm:cxn modelId="{3A9507BD-96F2-40BD-BB2D-A61FE908C476}" type="presOf" srcId="{196D1D7B-3E02-4AAC-86A2-A960401E75DD}" destId="{2BA93C06-D448-4333-886C-2EF9B3A6249F}" srcOrd="1" destOrd="0" presId="urn:microsoft.com/office/officeart/2005/8/layout/hierarchy2"/>
    <dgm:cxn modelId="{8ECA99AA-5AEF-47D8-93C2-BA9A526E6DFD}" type="presOf" srcId="{D038C429-07E2-4309-8162-0A91B7468EAF}" destId="{A3E5574E-339C-4AF4-BDFA-6358FFC2E103}" srcOrd="1" destOrd="0" presId="urn:microsoft.com/office/officeart/2005/8/layout/hierarchy2"/>
    <dgm:cxn modelId="{6977E7CE-CAB8-45CE-B04C-BA783B12CC4D}" type="presOf" srcId="{64E0E968-C574-4B52-B08C-C8D257361F1E}" destId="{1AFD7ECE-90C0-4117-B0B0-C5D194D4F352}" srcOrd="1" destOrd="0" presId="urn:microsoft.com/office/officeart/2005/8/layout/hierarchy2"/>
    <dgm:cxn modelId="{6B37D80D-121F-4B2A-B386-8C94A344051E}" srcId="{BBB38572-3803-4B84-941B-78F8C47257A9}" destId="{1C555B8E-E22D-4FA8-AA34-EDFA5B560F8D}" srcOrd="0" destOrd="0" parTransId="{D038C429-07E2-4309-8162-0A91B7468EAF}" sibTransId="{EEF1999C-74CD-40C5-9199-F7902830FA6B}"/>
    <dgm:cxn modelId="{F7F311AA-817D-4AD4-9724-7288C2A5F9F7}" type="presOf" srcId="{DDDCCA4F-F812-4606-BFA0-94223719B043}" destId="{6BF58B3A-605D-4294-AB6D-0E78A3188156}" srcOrd="0" destOrd="0" presId="urn:microsoft.com/office/officeart/2005/8/layout/hierarchy2"/>
    <dgm:cxn modelId="{8D54F106-1A42-49C0-B978-62DF76E5C19B}" srcId="{388AD0C8-D530-493C-A7C5-58F2B29730AF}" destId="{8F696386-078F-4352-B568-054DD2E96B06}" srcOrd="0" destOrd="0" parTransId="{CF246014-AFD7-4327-A913-EB2442B50C9B}" sibTransId="{196713DB-DB8A-4AE0-BC62-FBE4F73EE6BD}"/>
    <dgm:cxn modelId="{50A0B241-69B4-427C-8DE1-4590BA5D30F2}" type="presOf" srcId="{EC441DB5-A13C-49C8-A8DA-A381606DFBD2}" destId="{BC9459C9-40B8-468B-B150-46CFB2A96CDC}" srcOrd="1" destOrd="0" presId="urn:microsoft.com/office/officeart/2005/8/layout/hierarchy2"/>
    <dgm:cxn modelId="{8535A42E-2262-4315-B4A4-AC1A5DCB611E}" type="presOf" srcId="{EC441DB5-A13C-49C8-A8DA-A381606DFBD2}" destId="{385E7CD3-F989-462D-946B-2626166DB3ED}" srcOrd="0" destOrd="0" presId="urn:microsoft.com/office/officeart/2005/8/layout/hierarchy2"/>
    <dgm:cxn modelId="{AB06275D-DB10-4315-BB1C-C07F0423D149}" srcId="{8F696386-078F-4352-B568-054DD2E96B06}" destId="{BBB38572-3803-4B84-941B-78F8C47257A9}" srcOrd="1" destOrd="0" parTransId="{DDDCCA4F-F812-4606-BFA0-94223719B043}" sibTransId="{59E8FD12-986B-4ECE-8DE1-0223DFA8784D}"/>
    <dgm:cxn modelId="{388F2107-C5F9-47AC-9E5B-167EE59B747F}" type="presOf" srcId="{196D1D7B-3E02-4AAC-86A2-A960401E75DD}" destId="{1F33DCED-1C21-488A-9F9C-0B62497CFA43}" srcOrd="0" destOrd="0" presId="urn:microsoft.com/office/officeart/2005/8/layout/hierarchy2"/>
    <dgm:cxn modelId="{3808BC43-874C-40AF-B86B-1A5117989BB3}" type="presOf" srcId="{BBB38572-3803-4B84-941B-78F8C47257A9}" destId="{5CF2C046-5342-4A07-B0DA-7A8BB73F9F00}" srcOrd="0" destOrd="0" presId="urn:microsoft.com/office/officeart/2005/8/layout/hierarchy2"/>
    <dgm:cxn modelId="{37B205F3-0AE2-4547-AA48-20B19AE68F05}" type="presOf" srcId="{8F696386-078F-4352-B568-054DD2E96B06}" destId="{25E821DF-4843-497D-9019-7876BE7CAF4D}" srcOrd="0" destOrd="0" presId="urn:microsoft.com/office/officeart/2005/8/layout/hierarchy2"/>
    <dgm:cxn modelId="{0B46882A-1227-48D7-A53C-84504FA1D906}" type="presOf" srcId="{5301DAC8-2A7B-478E-B4D6-A986D8B09F15}" destId="{32CAF975-8BFB-4FF7-A4F8-464870E657CE}" srcOrd="0" destOrd="0" presId="urn:microsoft.com/office/officeart/2005/8/layout/hierarchy2"/>
    <dgm:cxn modelId="{A87AB1EE-20AC-4052-8A6E-83792BF08CBE}" type="presOf" srcId="{B13CA9DA-F555-4D69-B4B4-C69953BB5E6A}" destId="{D0C2C8A8-EB7F-473B-BBD2-54A783C2C728}" srcOrd="0" destOrd="0" presId="urn:microsoft.com/office/officeart/2005/8/layout/hierarchy2"/>
    <dgm:cxn modelId="{76558E45-4B12-4AC8-AD44-69CA82F4D7BC}" type="presOf" srcId="{D038C429-07E2-4309-8162-0A91B7468EAF}" destId="{DEE4A4BA-EA5D-4308-873A-7C12063D7585}" srcOrd="0" destOrd="0" presId="urn:microsoft.com/office/officeart/2005/8/layout/hierarchy2"/>
    <dgm:cxn modelId="{07355FCA-9DB5-4000-8484-C337CC5BBA7C}" type="presParOf" srcId="{76C40F9C-70A2-4050-8F55-D4B3754FCCCA}" destId="{B7C746E9-8C58-49D4-8EB1-1DDD0019A72B}" srcOrd="0" destOrd="0" presId="urn:microsoft.com/office/officeart/2005/8/layout/hierarchy2"/>
    <dgm:cxn modelId="{C65E0229-89C8-4160-BFF5-95498AD3A855}" type="presParOf" srcId="{B7C746E9-8C58-49D4-8EB1-1DDD0019A72B}" destId="{25E821DF-4843-497D-9019-7876BE7CAF4D}" srcOrd="0" destOrd="0" presId="urn:microsoft.com/office/officeart/2005/8/layout/hierarchy2"/>
    <dgm:cxn modelId="{E7174E4C-A7CB-48DF-972D-0F03A9E1954D}" type="presParOf" srcId="{B7C746E9-8C58-49D4-8EB1-1DDD0019A72B}" destId="{578FF041-C69E-4DED-A588-573E62F6FE7F}" srcOrd="1" destOrd="0" presId="urn:microsoft.com/office/officeart/2005/8/layout/hierarchy2"/>
    <dgm:cxn modelId="{565EADE1-7A15-487C-A5A9-5DF064519AC0}" type="presParOf" srcId="{578FF041-C69E-4DED-A588-573E62F6FE7F}" destId="{385E7CD3-F989-462D-946B-2626166DB3ED}" srcOrd="0" destOrd="0" presId="urn:microsoft.com/office/officeart/2005/8/layout/hierarchy2"/>
    <dgm:cxn modelId="{68BA4919-62D0-4C34-A884-61DEDF74D409}" type="presParOf" srcId="{385E7CD3-F989-462D-946B-2626166DB3ED}" destId="{BC9459C9-40B8-468B-B150-46CFB2A96CDC}" srcOrd="0" destOrd="0" presId="urn:microsoft.com/office/officeart/2005/8/layout/hierarchy2"/>
    <dgm:cxn modelId="{70DB8B20-7BEB-4217-99B2-1F4DBD2173F6}" type="presParOf" srcId="{578FF041-C69E-4DED-A588-573E62F6FE7F}" destId="{6BBA221B-8E88-49E5-89A9-4193D4E7F6C3}" srcOrd="1" destOrd="0" presId="urn:microsoft.com/office/officeart/2005/8/layout/hierarchy2"/>
    <dgm:cxn modelId="{46ECCFA4-BD6C-4C4B-BB84-AAD802D98189}" type="presParOf" srcId="{6BBA221B-8E88-49E5-89A9-4193D4E7F6C3}" destId="{32CAF975-8BFB-4FF7-A4F8-464870E657CE}" srcOrd="0" destOrd="0" presId="urn:microsoft.com/office/officeart/2005/8/layout/hierarchy2"/>
    <dgm:cxn modelId="{BC9CE934-A0FE-4632-9A29-F10BF5ADCA1F}" type="presParOf" srcId="{6BBA221B-8E88-49E5-89A9-4193D4E7F6C3}" destId="{6C4144B4-A027-4143-BD47-E21ADFFF3D2F}" srcOrd="1" destOrd="0" presId="urn:microsoft.com/office/officeart/2005/8/layout/hierarchy2"/>
    <dgm:cxn modelId="{0E4B823B-31C6-4F6A-94A2-83847EFC6388}" type="presParOf" srcId="{578FF041-C69E-4DED-A588-573E62F6FE7F}" destId="{6BF58B3A-605D-4294-AB6D-0E78A3188156}" srcOrd="2" destOrd="0" presId="urn:microsoft.com/office/officeart/2005/8/layout/hierarchy2"/>
    <dgm:cxn modelId="{55E9F292-8AC6-4C50-8CC6-50189364E968}" type="presParOf" srcId="{6BF58B3A-605D-4294-AB6D-0E78A3188156}" destId="{6BAE05BC-97B8-4D79-A99E-6995CB508EB4}" srcOrd="0" destOrd="0" presId="urn:microsoft.com/office/officeart/2005/8/layout/hierarchy2"/>
    <dgm:cxn modelId="{C7F7BBEF-3257-4CAD-96A9-8F004D456820}" type="presParOf" srcId="{578FF041-C69E-4DED-A588-573E62F6FE7F}" destId="{B75B71A1-0E8D-44B4-BFAE-13936BF88252}" srcOrd="3" destOrd="0" presId="urn:microsoft.com/office/officeart/2005/8/layout/hierarchy2"/>
    <dgm:cxn modelId="{0FFBE590-83B7-4A6D-8340-2CED4F89FCC0}" type="presParOf" srcId="{B75B71A1-0E8D-44B4-BFAE-13936BF88252}" destId="{5CF2C046-5342-4A07-B0DA-7A8BB73F9F00}" srcOrd="0" destOrd="0" presId="urn:microsoft.com/office/officeart/2005/8/layout/hierarchy2"/>
    <dgm:cxn modelId="{3140E0E7-03DC-49F6-AEDA-3398E388D63B}" type="presParOf" srcId="{B75B71A1-0E8D-44B4-BFAE-13936BF88252}" destId="{BFBB264E-0D69-4690-A9F5-8091B971AC66}" srcOrd="1" destOrd="0" presId="urn:microsoft.com/office/officeart/2005/8/layout/hierarchy2"/>
    <dgm:cxn modelId="{A42FD04E-3836-42E0-9016-313CB52EEB5F}" type="presParOf" srcId="{BFBB264E-0D69-4690-A9F5-8091B971AC66}" destId="{DEE4A4BA-EA5D-4308-873A-7C12063D7585}" srcOrd="0" destOrd="0" presId="urn:microsoft.com/office/officeart/2005/8/layout/hierarchy2"/>
    <dgm:cxn modelId="{7EB1B69E-73B8-4232-9714-0C70CB2C11E1}" type="presParOf" srcId="{DEE4A4BA-EA5D-4308-873A-7C12063D7585}" destId="{A3E5574E-339C-4AF4-BDFA-6358FFC2E103}" srcOrd="0" destOrd="0" presId="urn:microsoft.com/office/officeart/2005/8/layout/hierarchy2"/>
    <dgm:cxn modelId="{5497A1B0-CD52-47B5-8AB7-983AD82E444C}" type="presParOf" srcId="{BFBB264E-0D69-4690-A9F5-8091B971AC66}" destId="{E8C4E235-E497-4088-B7BA-03CB1F030955}" srcOrd="1" destOrd="0" presId="urn:microsoft.com/office/officeart/2005/8/layout/hierarchy2"/>
    <dgm:cxn modelId="{B3658E8A-2D97-43E3-9D2A-64F581933A38}" type="presParOf" srcId="{E8C4E235-E497-4088-B7BA-03CB1F030955}" destId="{3CA320C8-57CB-4FEE-9FBC-928B42E0C205}" srcOrd="0" destOrd="0" presId="urn:microsoft.com/office/officeart/2005/8/layout/hierarchy2"/>
    <dgm:cxn modelId="{0EA9C07F-6C50-4128-8DC9-8176DB5036C0}" type="presParOf" srcId="{E8C4E235-E497-4088-B7BA-03CB1F030955}" destId="{04466D15-CD42-4966-98F9-8211F826C0C8}" srcOrd="1" destOrd="0" presId="urn:microsoft.com/office/officeart/2005/8/layout/hierarchy2"/>
    <dgm:cxn modelId="{31DB97D8-6A96-49AF-B9F6-9205393A2581}" type="presParOf" srcId="{04466D15-CD42-4966-98F9-8211F826C0C8}" destId="{1F33DCED-1C21-488A-9F9C-0B62497CFA43}" srcOrd="0" destOrd="0" presId="urn:microsoft.com/office/officeart/2005/8/layout/hierarchy2"/>
    <dgm:cxn modelId="{40CEFCCF-04D2-4864-8A5A-5E1AB8B302F0}" type="presParOf" srcId="{1F33DCED-1C21-488A-9F9C-0B62497CFA43}" destId="{2BA93C06-D448-4333-886C-2EF9B3A6249F}" srcOrd="0" destOrd="0" presId="urn:microsoft.com/office/officeart/2005/8/layout/hierarchy2"/>
    <dgm:cxn modelId="{7EE9EA9A-DE3B-4322-9B5F-0E6D03697248}" type="presParOf" srcId="{04466D15-CD42-4966-98F9-8211F826C0C8}" destId="{B9B03F8E-1FCD-4299-94B5-49F277554093}" srcOrd="1" destOrd="0" presId="urn:microsoft.com/office/officeart/2005/8/layout/hierarchy2"/>
    <dgm:cxn modelId="{71DF47AB-019A-4C8C-A9CF-909D91AC47F7}" type="presParOf" srcId="{B9B03F8E-1FCD-4299-94B5-49F277554093}" destId="{D608B6D1-E09D-4025-9AC8-0B135A531129}" srcOrd="0" destOrd="0" presId="urn:microsoft.com/office/officeart/2005/8/layout/hierarchy2"/>
    <dgm:cxn modelId="{918C9F0B-D28B-4E58-AC54-42A9B6FC989F}" type="presParOf" srcId="{B9B03F8E-1FCD-4299-94B5-49F277554093}" destId="{03200614-A80E-48DE-809F-A9ECFADA67E8}" srcOrd="1" destOrd="0" presId="urn:microsoft.com/office/officeart/2005/8/layout/hierarchy2"/>
    <dgm:cxn modelId="{D372B2F5-F0CA-4619-A05C-C58E2DDB3D9F}" type="presParOf" srcId="{578FF041-C69E-4DED-A588-573E62F6FE7F}" destId="{E8D81229-19FB-46F5-9C7B-2E3246B50585}" srcOrd="4" destOrd="0" presId="urn:microsoft.com/office/officeart/2005/8/layout/hierarchy2"/>
    <dgm:cxn modelId="{41A71FF4-8911-4AC3-B487-8EF612B4F9E3}" type="presParOf" srcId="{E8D81229-19FB-46F5-9C7B-2E3246B50585}" destId="{1AFD7ECE-90C0-4117-B0B0-C5D194D4F352}" srcOrd="0" destOrd="0" presId="urn:microsoft.com/office/officeart/2005/8/layout/hierarchy2"/>
    <dgm:cxn modelId="{B62E4F1B-E230-4715-A756-2A1A4BC6FAAA}" type="presParOf" srcId="{578FF041-C69E-4DED-A588-573E62F6FE7F}" destId="{A0261913-3CF9-4976-8EC5-E1B12CAB2D0F}" srcOrd="5" destOrd="0" presId="urn:microsoft.com/office/officeart/2005/8/layout/hierarchy2"/>
    <dgm:cxn modelId="{BE9506D3-3725-4751-B0F5-25E62BE4948A}" type="presParOf" srcId="{A0261913-3CF9-4976-8EC5-E1B12CAB2D0F}" destId="{D0C2C8A8-EB7F-473B-BBD2-54A783C2C728}" srcOrd="0" destOrd="0" presId="urn:microsoft.com/office/officeart/2005/8/layout/hierarchy2"/>
    <dgm:cxn modelId="{C6FAD994-AF0D-4894-AAD2-A65D9C80BF17}" type="presParOf" srcId="{A0261913-3CF9-4976-8EC5-E1B12CAB2D0F}" destId="{F275BEF1-8EE9-4DA0-AB5B-FD0F40694E6E}"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0DC8668A-50A2-4A41-9079-4BDB9704574C}" type="doc">
      <dgm:prSet loTypeId="urn:microsoft.com/office/officeart/2005/8/layout/hierarchy2" loCatId="hierarchy" qsTypeId="urn:microsoft.com/office/officeart/2005/8/quickstyle/3d1" qsCatId="3D" csTypeId="urn:microsoft.com/office/officeart/2005/8/colors/colorful5" csCatId="colorful" phldr="1"/>
      <dgm:spPr/>
      <dgm:t>
        <a:bodyPr/>
        <a:lstStyle/>
        <a:p>
          <a:endParaRPr lang="en-US"/>
        </a:p>
      </dgm:t>
    </dgm:pt>
    <dgm:pt modelId="{1F53B688-8432-4A48-A758-09F8C0FAEF54}">
      <dgm:prSet phldrT="[Text]" custT="1"/>
      <dgm:spPr/>
      <dgm:t>
        <a:bodyPr/>
        <a:lstStyle/>
        <a:p>
          <a:r>
            <a:rPr lang="zh-CN" altLang="en-US" sz="2400" dirty="0" smtClean="0"/>
            <a:t>為學方法</a:t>
          </a:r>
          <a:endParaRPr lang="en-US" sz="2400" dirty="0"/>
        </a:p>
      </dgm:t>
    </dgm:pt>
    <dgm:pt modelId="{E77094BD-3D14-464C-98D9-98FF871742EA}" type="parTrans" cxnId="{99403EAC-DCD3-414F-A352-F40CE904C307}">
      <dgm:prSet/>
      <dgm:spPr/>
      <dgm:t>
        <a:bodyPr/>
        <a:lstStyle/>
        <a:p>
          <a:endParaRPr lang="en-US"/>
        </a:p>
      </dgm:t>
    </dgm:pt>
    <dgm:pt modelId="{42FDEA3B-5386-46D2-B8BB-F770A9BF30C8}" type="sibTrans" cxnId="{99403EAC-DCD3-414F-A352-F40CE904C307}">
      <dgm:prSet/>
      <dgm:spPr/>
      <dgm:t>
        <a:bodyPr/>
        <a:lstStyle/>
        <a:p>
          <a:endParaRPr lang="en-US"/>
        </a:p>
      </dgm:t>
    </dgm:pt>
    <dgm:pt modelId="{18115752-97DB-46A4-84C0-5DEB9527BCF2}">
      <dgm:prSet phldrT="[Text]"/>
      <dgm:spPr/>
      <dgm:t>
        <a:bodyPr/>
        <a:lstStyle/>
        <a:p>
          <a:r>
            <a:rPr lang="zh-CN" altLang="en-US" dirty="0" smtClean="0"/>
            <a:t>積漸之功</a:t>
          </a:r>
          <a:endParaRPr lang="en-US" dirty="0"/>
        </a:p>
      </dgm:t>
    </dgm:pt>
    <dgm:pt modelId="{9878EDF8-16D2-4377-AB53-75220882C55E}" type="parTrans" cxnId="{AA9633F5-3108-45EE-859D-0BE39D45F273}">
      <dgm:prSet/>
      <dgm:spPr/>
      <dgm:t>
        <a:bodyPr/>
        <a:lstStyle/>
        <a:p>
          <a:endParaRPr lang="en-US"/>
        </a:p>
      </dgm:t>
    </dgm:pt>
    <dgm:pt modelId="{066AE2D5-8D5C-47FC-ADF6-A8DFCAFB73BC}" type="sibTrans" cxnId="{AA9633F5-3108-45EE-859D-0BE39D45F273}">
      <dgm:prSet/>
      <dgm:spPr/>
      <dgm:t>
        <a:bodyPr/>
        <a:lstStyle/>
        <a:p>
          <a:endParaRPr lang="en-US"/>
        </a:p>
      </dgm:t>
    </dgm:pt>
    <dgm:pt modelId="{09E9CD9A-F3D3-4DCB-B1CB-E8574ED2736E}">
      <dgm:prSet phldrT="[Text]"/>
      <dgm:spPr/>
      <dgm:t>
        <a:bodyPr/>
        <a:lstStyle/>
        <a:p>
          <a:r>
            <a:rPr lang="zh-TW" altLang="en-US" dirty="0" smtClean="0"/>
            <a:t>積土成山，積水成淵，積善成德</a:t>
          </a:r>
          <a:endParaRPr lang="en-US" dirty="0"/>
        </a:p>
      </dgm:t>
    </dgm:pt>
    <dgm:pt modelId="{AB38B490-A5FA-4C2C-A178-9E28047C4F03}" type="parTrans" cxnId="{40239B2C-250A-4C45-820E-FF3BECD0BEFF}">
      <dgm:prSet/>
      <dgm:spPr/>
      <dgm:t>
        <a:bodyPr/>
        <a:lstStyle/>
        <a:p>
          <a:endParaRPr lang="en-US"/>
        </a:p>
      </dgm:t>
    </dgm:pt>
    <dgm:pt modelId="{974B9122-2CF8-41BC-B21F-93FB8A4371A7}" type="sibTrans" cxnId="{40239B2C-250A-4C45-820E-FF3BECD0BEFF}">
      <dgm:prSet/>
      <dgm:spPr/>
      <dgm:t>
        <a:bodyPr/>
        <a:lstStyle/>
        <a:p>
          <a:endParaRPr lang="en-US"/>
        </a:p>
      </dgm:t>
    </dgm:pt>
    <dgm:pt modelId="{750AEAAB-87E2-4FDC-B655-E8403E007C52}">
      <dgm:prSet phldrT="[Text]"/>
      <dgm:spPr/>
      <dgm:t>
        <a:bodyPr/>
        <a:lstStyle/>
        <a:p>
          <a:r>
            <a:rPr lang="zh-TW" altLang="en-US" dirty="0" smtClean="0"/>
            <a:t>積蹞步以至千里，積小流以成江海</a:t>
          </a:r>
          <a:endParaRPr lang="en-US" dirty="0"/>
        </a:p>
      </dgm:t>
    </dgm:pt>
    <dgm:pt modelId="{B4D37DA9-1E76-4F2C-9E91-EFA6E9579E89}" type="parTrans" cxnId="{C3D44540-ACEE-4D6F-8DA0-DBB0CE036884}">
      <dgm:prSet/>
      <dgm:spPr/>
      <dgm:t>
        <a:bodyPr/>
        <a:lstStyle/>
        <a:p>
          <a:endParaRPr lang="en-US"/>
        </a:p>
      </dgm:t>
    </dgm:pt>
    <dgm:pt modelId="{34F0B952-B6F8-427C-92E6-6DB3A5CAD17E}" type="sibTrans" cxnId="{C3D44540-ACEE-4D6F-8DA0-DBB0CE036884}">
      <dgm:prSet/>
      <dgm:spPr/>
      <dgm:t>
        <a:bodyPr/>
        <a:lstStyle/>
        <a:p>
          <a:endParaRPr lang="en-US"/>
        </a:p>
      </dgm:t>
    </dgm:pt>
    <dgm:pt modelId="{FF0DE5F6-4538-4B8D-86B7-3E1783E54E95}">
      <dgm:prSet phldrT="[Text]"/>
      <dgm:spPr/>
      <dgm:t>
        <a:bodyPr/>
        <a:lstStyle/>
        <a:p>
          <a:r>
            <a:rPr lang="zh-CN" altLang="en-US" dirty="0" smtClean="0"/>
            <a:t>用心之效</a:t>
          </a:r>
          <a:endParaRPr lang="en-US" dirty="0"/>
        </a:p>
      </dgm:t>
    </dgm:pt>
    <dgm:pt modelId="{13049C5A-1A60-4DCD-91C0-EEE8CF260A1D}" type="parTrans" cxnId="{31465F5A-9C05-45E1-8EF3-E50B05EFCE22}">
      <dgm:prSet/>
      <dgm:spPr/>
      <dgm:t>
        <a:bodyPr/>
        <a:lstStyle/>
        <a:p>
          <a:endParaRPr lang="en-US"/>
        </a:p>
      </dgm:t>
    </dgm:pt>
    <dgm:pt modelId="{09D75CCD-7F0D-49E4-82A8-223B1C1025DA}" type="sibTrans" cxnId="{31465F5A-9C05-45E1-8EF3-E50B05EFCE22}">
      <dgm:prSet/>
      <dgm:spPr/>
      <dgm:t>
        <a:bodyPr/>
        <a:lstStyle/>
        <a:p>
          <a:endParaRPr lang="en-US"/>
        </a:p>
      </dgm:t>
    </dgm:pt>
    <dgm:pt modelId="{FF06FA6E-CAF8-41B2-B21F-D079827D0A52}">
      <dgm:prSet phldrT="[Text]"/>
      <dgm:spPr/>
      <dgm:t>
        <a:bodyPr/>
        <a:lstStyle/>
        <a:p>
          <a:r>
            <a:rPr lang="zh-TW" altLang="en-US" dirty="0" smtClean="0"/>
            <a:t>人</a:t>
          </a:r>
          <a:r>
            <a:rPr lang="en-US" altLang="zh-TW" dirty="0" smtClean="0"/>
            <a:t>-</a:t>
          </a:r>
          <a:r>
            <a:rPr lang="zh-TW" altLang="en-US" dirty="0" smtClean="0"/>
            <a:t>無冥冥之志，無赫赫之功</a:t>
          </a:r>
          <a:endParaRPr lang="en-US" dirty="0"/>
        </a:p>
      </dgm:t>
    </dgm:pt>
    <dgm:pt modelId="{2F577307-A86B-4564-9377-51F89FF80255}" type="parTrans" cxnId="{3D1BD45D-1F29-46FE-BCA8-160CE0EA0310}">
      <dgm:prSet/>
      <dgm:spPr/>
      <dgm:t>
        <a:bodyPr/>
        <a:lstStyle/>
        <a:p>
          <a:endParaRPr lang="en-US"/>
        </a:p>
      </dgm:t>
    </dgm:pt>
    <dgm:pt modelId="{322372AE-E2EE-4501-820F-23A5E680239E}" type="sibTrans" cxnId="{3D1BD45D-1F29-46FE-BCA8-160CE0EA0310}">
      <dgm:prSet/>
      <dgm:spPr/>
      <dgm:t>
        <a:bodyPr/>
        <a:lstStyle/>
        <a:p>
          <a:endParaRPr lang="en-US"/>
        </a:p>
      </dgm:t>
    </dgm:pt>
    <dgm:pt modelId="{8E095E28-E2C6-4EAA-B766-ACBC50BBF3A9}">
      <dgm:prSet/>
      <dgm:spPr/>
      <dgm:t>
        <a:bodyPr/>
        <a:lstStyle/>
        <a:p>
          <a:r>
            <a:rPr lang="zh-TW" altLang="en-US" dirty="0" smtClean="0"/>
            <a:t>蟹</a:t>
          </a:r>
          <a:r>
            <a:rPr lang="en-US" altLang="zh-TW" dirty="0" smtClean="0"/>
            <a:t>-</a:t>
          </a:r>
          <a:r>
            <a:rPr lang="zh-TW" altLang="en-US" dirty="0" smtClean="0"/>
            <a:t>非虵蟺之穴，無可寄託，用心躁也</a:t>
          </a:r>
          <a:endParaRPr lang="en-US" dirty="0"/>
        </a:p>
      </dgm:t>
    </dgm:pt>
    <dgm:pt modelId="{3973B5B0-021F-4D8A-9D6D-A8C96499BBC3}" type="parTrans" cxnId="{FE7DEEAC-0F57-4C57-932A-69DA8154E172}">
      <dgm:prSet/>
      <dgm:spPr/>
      <dgm:t>
        <a:bodyPr/>
        <a:lstStyle/>
        <a:p>
          <a:endParaRPr lang="en-US"/>
        </a:p>
      </dgm:t>
    </dgm:pt>
    <dgm:pt modelId="{8F97FD41-7908-4C75-8693-32A548DD2B15}" type="sibTrans" cxnId="{FE7DEEAC-0F57-4C57-932A-69DA8154E172}">
      <dgm:prSet/>
      <dgm:spPr/>
      <dgm:t>
        <a:bodyPr/>
        <a:lstStyle/>
        <a:p>
          <a:endParaRPr lang="en-US"/>
        </a:p>
      </dgm:t>
    </dgm:pt>
    <dgm:pt modelId="{366FCA6D-0A96-4FC4-BC30-331454F89964}">
      <dgm:prSet/>
      <dgm:spPr/>
      <dgm:t>
        <a:bodyPr/>
        <a:lstStyle/>
        <a:p>
          <a:r>
            <a:rPr lang="zh-TW" altLang="en-US" dirty="0" smtClean="0"/>
            <a:t>螾</a:t>
          </a:r>
          <a:r>
            <a:rPr lang="en-US" altLang="zh-TW" dirty="0" smtClean="0"/>
            <a:t>-</a:t>
          </a:r>
          <a:r>
            <a:rPr lang="zh-TW" altLang="en-US" dirty="0" smtClean="0"/>
            <a:t>上食埃土，下飲黃泉，用心一也</a:t>
          </a:r>
          <a:endParaRPr lang="en-US" dirty="0"/>
        </a:p>
      </dgm:t>
    </dgm:pt>
    <dgm:pt modelId="{B45E4F09-7771-4C8A-810A-5AC83C57755E}" type="parTrans" cxnId="{18CFEF45-0DFF-4BEB-8B86-1646CF808123}">
      <dgm:prSet/>
      <dgm:spPr/>
      <dgm:t>
        <a:bodyPr/>
        <a:lstStyle/>
        <a:p>
          <a:endParaRPr lang="en-US"/>
        </a:p>
      </dgm:t>
    </dgm:pt>
    <dgm:pt modelId="{BC631F96-5CAE-48D7-9F3D-1766926DC104}" type="sibTrans" cxnId="{18CFEF45-0DFF-4BEB-8B86-1646CF808123}">
      <dgm:prSet/>
      <dgm:spPr/>
      <dgm:t>
        <a:bodyPr/>
        <a:lstStyle/>
        <a:p>
          <a:endParaRPr lang="en-US"/>
        </a:p>
      </dgm:t>
    </dgm:pt>
    <dgm:pt modelId="{8DB55C66-3DD6-4E99-B4AA-A38EFB0C9729}">
      <dgm:prSet/>
      <dgm:spPr/>
      <dgm:t>
        <a:bodyPr/>
        <a:lstStyle/>
        <a:p>
          <a:r>
            <a:rPr lang="zh-TW" altLang="en-US" dirty="0" smtClean="0"/>
            <a:t>鍥而不捨，金石可鏤累積善行，聲遠自遠</a:t>
          </a:r>
          <a:endParaRPr lang="en-US" dirty="0"/>
        </a:p>
      </dgm:t>
    </dgm:pt>
    <dgm:pt modelId="{86A49921-8106-469D-9E3F-B9F583AE5A42}" type="parTrans" cxnId="{ED648F6F-8927-4C56-96DC-CB3F7213EAA7}">
      <dgm:prSet/>
      <dgm:spPr/>
      <dgm:t>
        <a:bodyPr/>
        <a:lstStyle/>
        <a:p>
          <a:endParaRPr lang="en-US"/>
        </a:p>
      </dgm:t>
    </dgm:pt>
    <dgm:pt modelId="{1A45043C-FA85-4CF2-AC96-4EBDB008D79B}" type="sibTrans" cxnId="{ED648F6F-8927-4C56-96DC-CB3F7213EAA7}">
      <dgm:prSet/>
      <dgm:spPr/>
      <dgm:t>
        <a:bodyPr/>
        <a:lstStyle/>
        <a:p>
          <a:endParaRPr lang="en-US"/>
        </a:p>
      </dgm:t>
    </dgm:pt>
    <dgm:pt modelId="{1DB9CF70-754B-4B99-94DD-C26D70EF7945}">
      <dgm:prSet/>
      <dgm:spPr/>
      <dgm:t>
        <a:bodyPr/>
        <a:lstStyle/>
        <a:p>
          <a:r>
            <a:rPr lang="zh-TW" altLang="en-US" dirty="0" smtClean="0"/>
            <a:t>故君子結於一也</a:t>
          </a:r>
          <a:endParaRPr lang="en-US" dirty="0"/>
        </a:p>
      </dgm:t>
    </dgm:pt>
    <dgm:pt modelId="{4A8A78F7-826D-41D3-AFF3-2890AA38D81F}" type="parTrans" cxnId="{61CC4539-C9E9-4C6F-BF62-610EE5D5C23D}">
      <dgm:prSet/>
      <dgm:spPr/>
      <dgm:t>
        <a:bodyPr/>
        <a:lstStyle/>
        <a:p>
          <a:endParaRPr lang="en-US"/>
        </a:p>
      </dgm:t>
    </dgm:pt>
    <dgm:pt modelId="{98B04159-CF0B-448E-8D84-D684D8B4A06D}" type="sibTrans" cxnId="{61CC4539-C9E9-4C6F-BF62-610EE5D5C23D}">
      <dgm:prSet/>
      <dgm:spPr/>
      <dgm:t>
        <a:bodyPr/>
        <a:lstStyle/>
        <a:p>
          <a:endParaRPr lang="en-US"/>
        </a:p>
      </dgm:t>
    </dgm:pt>
    <dgm:pt modelId="{74A2D77F-BC4B-4380-BEF5-442611EF5E2E}" type="pres">
      <dgm:prSet presAssocID="{0DC8668A-50A2-4A41-9079-4BDB9704574C}" presName="diagram" presStyleCnt="0">
        <dgm:presLayoutVars>
          <dgm:chPref val="1"/>
          <dgm:dir/>
          <dgm:animOne val="branch"/>
          <dgm:animLvl val="lvl"/>
          <dgm:resizeHandles val="exact"/>
        </dgm:presLayoutVars>
      </dgm:prSet>
      <dgm:spPr/>
      <dgm:t>
        <a:bodyPr/>
        <a:lstStyle/>
        <a:p>
          <a:endParaRPr lang="en-US"/>
        </a:p>
      </dgm:t>
    </dgm:pt>
    <dgm:pt modelId="{C7BA71BF-4315-4087-B060-28440616C756}" type="pres">
      <dgm:prSet presAssocID="{1F53B688-8432-4A48-A758-09F8C0FAEF54}" presName="root1" presStyleCnt="0"/>
      <dgm:spPr/>
    </dgm:pt>
    <dgm:pt modelId="{57270555-F600-4E41-8162-2DD383380A7B}" type="pres">
      <dgm:prSet presAssocID="{1F53B688-8432-4A48-A758-09F8C0FAEF54}" presName="LevelOneTextNode" presStyleLbl="node0" presStyleIdx="0" presStyleCnt="1" custScaleX="83876" custScaleY="81682" custLinFactNeighborX="447" custLinFactNeighborY="894">
        <dgm:presLayoutVars>
          <dgm:chPref val="3"/>
        </dgm:presLayoutVars>
      </dgm:prSet>
      <dgm:spPr/>
      <dgm:t>
        <a:bodyPr/>
        <a:lstStyle/>
        <a:p>
          <a:endParaRPr lang="en-US"/>
        </a:p>
      </dgm:t>
    </dgm:pt>
    <dgm:pt modelId="{96970764-54FE-4289-8DE8-4CB631A0550C}" type="pres">
      <dgm:prSet presAssocID="{1F53B688-8432-4A48-A758-09F8C0FAEF54}" presName="level2hierChild" presStyleCnt="0"/>
      <dgm:spPr/>
    </dgm:pt>
    <dgm:pt modelId="{D62959BE-F6B3-4264-BAF8-F19176C55E5E}" type="pres">
      <dgm:prSet presAssocID="{9878EDF8-16D2-4377-AB53-75220882C55E}" presName="conn2-1" presStyleLbl="parChTrans1D2" presStyleIdx="0" presStyleCnt="2"/>
      <dgm:spPr/>
      <dgm:t>
        <a:bodyPr/>
        <a:lstStyle/>
        <a:p>
          <a:endParaRPr lang="en-US"/>
        </a:p>
      </dgm:t>
    </dgm:pt>
    <dgm:pt modelId="{77E02C18-1FF2-4F4E-955C-44934B91AD52}" type="pres">
      <dgm:prSet presAssocID="{9878EDF8-16D2-4377-AB53-75220882C55E}" presName="connTx" presStyleLbl="parChTrans1D2" presStyleIdx="0" presStyleCnt="2"/>
      <dgm:spPr/>
      <dgm:t>
        <a:bodyPr/>
        <a:lstStyle/>
        <a:p>
          <a:endParaRPr lang="en-US"/>
        </a:p>
      </dgm:t>
    </dgm:pt>
    <dgm:pt modelId="{29DA08EF-FCDA-4E12-8FD2-A8F36C68261A}" type="pres">
      <dgm:prSet presAssocID="{18115752-97DB-46A4-84C0-5DEB9527BCF2}" presName="root2" presStyleCnt="0"/>
      <dgm:spPr/>
    </dgm:pt>
    <dgm:pt modelId="{410BB828-A224-4E30-812B-59D5D9155739}" type="pres">
      <dgm:prSet presAssocID="{18115752-97DB-46A4-84C0-5DEB9527BCF2}" presName="LevelTwoTextNode" presStyleLbl="node2" presStyleIdx="0" presStyleCnt="2" custScaleX="75765" custScaleY="52770">
        <dgm:presLayoutVars>
          <dgm:chPref val="3"/>
        </dgm:presLayoutVars>
      </dgm:prSet>
      <dgm:spPr/>
      <dgm:t>
        <a:bodyPr/>
        <a:lstStyle/>
        <a:p>
          <a:endParaRPr lang="en-US"/>
        </a:p>
      </dgm:t>
    </dgm:pt>
    <dgm:pt modelId="{53F980A5-D5A0-4B3C-A4B1-48D46645CE17}" type="pres">
      <dgm:prSet presAssocID="{18115752-97DB-46A4-84C0-5DEB9527BCF2}" presName="level3hierChild" presStyleCnt="0"/>
      <dgm:spPr/>
    </dgm:pt>
    <dgm:pt modelId="{7F575CF7-8CF2-4580-9344-F08D42AAB2CE}" type="pres">
      <dgm:prSet presAssocID="{AB38B490-A5FA-4C2C-A178-9E28047C4F03}" presName="conn2-1" presStyleLbl="parChTrans1D3" presStyleIdx="0" presStyleCnt="5"/>
      <dgm:spPr/>
      <dgm:t>
        <a:bodyPr/>
        <a:lstStyle/>
        <a:p>
          <a:endParaRPr lang="en-US"/>
        </a:p>
      </dgm:t>
    </dgm:pt>
    <dgm:pt modelId="{8AE1D036-5B4A-438A-9969-7C03DCFA7EAB}" type="pres">
      <dgm:prSet presAssocID="{AB38B490-A5FA-4C2C-A178-9E28047C4F03}" presName="connTx" presStyleLbl="parChTrans1D3" presStyleIdx="0" presStyleCnt="5"/>
      <dgm:spPr/>
      <dgm:t>
        <a:bodyPr/>
        <a:lstStyle/>
        <a:p>
          <a:endParaRPr lang="en-US"/>
        </a:p>
      </dgm:t>
    </dgm:pt>
    <dgm:pt modelId="{18A6F768-A421-4A7B-A132-3D93CE694798}" type="pres">
      <dgm:prSet presAssocID="{09E9CD9A-F3D3-4DCB-B1CB-E8574ED2736E}" presName="root2" presStyleCnt="0"/>
      <dgm:spPr/>
    </dgm:pt>
    <dgm:pt modelId="{478CD978-8320-4FEA-B6F8-A4C7453BA842}" type="pres">
      <dgm:prSet presAssocID="{09E9CD9A-F3D3-4DCB-B1CB-E8574ED2736E}" presName="LevelTwoTextNode" presStyleLbl="node3" presStyleIdx="0" presStyleCnt="5">
        <dgm:presLayoutVars>
          <dgm:chPref val="3"/>
        </dgm:presLayoutVars>
      </dgm:prSet>
      <dgm:spPr/>
      <dgm:t>
        <a:bodyPr/>
        <a:lstStyle/>
        <a:p>
          <a:endParaRPr lang="en-US"/>
        </a:p>
      </dgm:t>
    </dgm:pt>
    <dgm:pt modelId="{5A2D0F8D-DD28-44E4-9CE8-83D1E006D21A}" type="pres">
      <dgm:prSet presAssocID="{09E9CD9A-F3D3-4DCB-B1CB-E8574ED2736E}" presName="level3hierChild" presStyleCnt="0"/>
      <dgm:spPr/>
    </dgm:pt>
    <dgm:pt modelId="{6E39E02B-4DE0-489F-810E-64DBD1672766}" type="pres">
      <dgm:prSet presAssocID="{86A49921-8106-469D-9E3F-B9F583AE5A42}" presName="conn2-1" presStyleLbl="parChTrans1D4" presStyleIdx="0" presStyleCnt="2"/>
      <dgm:spPr/>
      <dgm:t>
        <a:bodyPr/>
        <a:lstStyle/>
        <a:p>
          <a:endParaRPr lang="en-US"/>
        </a:p>
      </dgm:t>
    </dgm:pt>
    <dgm:pt modelId="{B1343330-CCF7-4872-8BB9-1F39D6DEF989}" type="pres">
      <dgm:prSet presAssocID="{86A49921-8106-469D-9E3F-B9F583AE5A42}" presName="connTx" presStyleLbl="parChTrans1D4" presStyleIdx="0" presStyleCnt="2"/>
      <dgm:spPr/>
      <dgm:t>
        <a:bodyPr/>
        <a:lstStyle/>
        <a:p>
          <a:endParaRPr lang="en-US"/>
        </a:p>
      </dgm:t>
    </dgm:pt>
    <dgm:pt modelId="{9CE26C14-A2E0-4EC2-82A9-D1B84ABADF2D}" type="pres">
      <dgm:prSet presAssocID="{8DB55C66-3DD6-4E99-B4AA-A38EFB0C9729}" presName="root2" presStyleCnt="0"/>
      <dgm:spPr/>
    </dgm:pt>
    <dgm:pt modelId="{29D2C332-5FFA-46E0-8875-63F50B88B277}" type="pres">
      <dgm:prSet presAssocID="{8DB55C66-3DD6-4E99-B4AA-A38EFB0C9729}" presName="LevelTwoTextNode" presStyleLbl="node4" presStyleIdx="0" presStyleCnt="2">
        <dgm:presLayoutVars>
          <dgm:chPref val="3"/>
        </dgm:presLayoutVars>
      </dgm:prSet>
      <dgm:spPr/>
      <dgm:t>
        <a:bodyPr/>
        <a:lstStyle/>
        <a:p>
          <a:endParaRPr lang="en-US"/>
        </a:p>
      </dgm:t>
    </dgm:pt>
    <dgm:pt modelId="{4CCEA080-582A-4ADE-B085-EC67361EAA22}" type="pres">
      <dgm:prSet presAssocID="{8DB55C66-3DD6-4E99-B4AA-A38EFB0C9729}" presName="level3hierChild" presStyleCnt="0"/>
      <dgm:spPr/>
    </dgm:pt>
    <dgm:pt modelId="{BCB2F252-677E-4832-9FE4-F5C9BC23176D}" type="pres">
      <dgm:prSet presAssocID="{B4D37DA9-1E76-4F2C-9E91-EFA6E9579E89}" presName="conn2-1" presStyleLbl="parChTrans1D3" presStyleIdx="1" presStyleCnt="5"/>
      <dgm:spPr/>
      <dgm:t>
        <a:bodyPr/>
        <a:lstStyle/>
        <a:p>
          <a:endParaRPr lang="en-US"/>
        </a:p>
      </dgm:t>
    </dgm:pt>
    <dgm:pt modelId="{8DA2F402-9300-4309-9A50-DAAF2912031A}" type="pres">
      <dgm:prSet presAssocID="{B4D37DA9-1E76-4F2C-9E91-EFA6E9579E89}" presName="connTx" presStyleLbl="parChTrans1D3" presStyleIdx="1" presStyleCnt="5"/>
      <dgm:spPr/>
      <dgm:t>
        <a:bodyPr/>
        <a:lstStyle/>
        <a:p>
          <a:endParaRPr lang="en-US"/>
        </a:p>
      </dgm:t>
    </dgm:pt>
    <dgm:pt modelId="{14A4EBF4-822A-43E7-AC74-FD2AD3157BCE}" type="pres">
      <dgm:prSet presAssocID="{750AEAAB-87E2-4FDC-B655-E8403E007C52}" presName="root2" presStyleCnt="0"/>
      <dgm:spPr/>
    </dgm:pt>
    <dgm:pt modelId="{859BAF76-8A10-4C77-8BBF-0DB3678E91AD}" type="pres">
      <dgm:prSet presAssocID="{750AEAAB-87E2-4FDC-B655-E8403E007C52}" presName="LevelTwoTextNode" presStyleLbl="node3" presStyleIdx="1" presStyleCnt="5" custScaleX="111567" custScaleY="92212">
        <dgm:presLayoutVars>
          <dgm:chPref val="3"/>
        </dgm:presLayoutVars>
      </dgm:prSet>
      <dgm:spPr/>
      <dgm:t>
        <a:bodyPr/>
        <a:lstStyle/>
        <a:p>
          <a:endParaRPr lang="en-US"/>
        </a:p>
      </dgm:t>
    </dgm:pt>
    <dgm:pt modelId="{F25EDAA2-2BA8-44D3-B92F-7AC784D40C72}" type="pres">
      <dgm:prSet presAssocID="{750AEAAB-87E2-4FDC-B655-E8403E007C52}" presName="level3hierChild" presStyleCnt="0"/>
      <dgm:spPr/>
    </dgm:pt>
    <dgm:pt modelId="{AE4C5656-349E-4675-955F-2B7F04A50710}" type="pres">
      <dgm:prSet presAssocID="{13049C5A-1A60-4DCD-91C0-EEE8CF260A1D}" presName="conn2-1" presStyleLbl="parChTrans1D2" presStyleIdx="1" presStyleCnt="2"/>
      <dgm:spPr/>
      <dgm:t>
        <a:bodyPr/>
        <a:lstStyle/>
        <a:p>
          <a:endParaRPr lang="en-US"/>
        </a:p>
      </dgm:t>
    </dgm:pt>
    <dgm:pt modelId="{D8179363-EC8F-49A0-BC85-C651FC880C3B}" type="pres">
      <dgm:prSet presAssocID="{13049C5A-1A60-4DCD-91C0-EEE8CF260A1D}" presName="connTx" presStyleLbl="parChTrans1D2" presStyleIdx="1" presStyleCnt="2"/>
      <dgm:spPr/>
      <dgm:t>
        <a:bodyPr/>
        <a:lstStyle/>
        <a:p>
          <a:endParaRPr lang="en-US"/>
        </a:p>
      </dgm:t>
    </dgm:pt>
    <dgm:pt modelId="{A44597AD-DA61-418B-A31E-17B21B6991C1}" type="pres">
      <dgm:prSet presAssocID="{FF0DE5F6-4538-4B8D-86B7-3E1783E54E95}" presName="root2" presStyleCnt="0"/>
      <dgm:spPr/>
    </dgm:pt>
    <dgm:pt modelId="{8C575DA4-B6F5-4257-BCC8-BBAA40A9540F}" type="pres">
      <dgm:prSet presAssocID="{FF0DE5F6-4538-4B8D-86B7-3E1783E54E95}" presName="LevelTwoTextNode" presStyleLbl="node2" presStyleIdx="1" presStyleCnt="2" custScaleX="76391" custScaleY="53573">
        <dgm:presLayoutVars>
          <dgm:chPref val="3"/>
        </dgm:presLayoutVars>
      </dgm:prSet>
      <dgm:spPr/>
      <dgm:t>
        <a:bodyPr/>
        <a:lstStyle/>
        <a:p>
          <a:endParaRPr lang="en-US"/>
        </a:p>
      </dgm:t>
    </dgm:pt>
    <dgm:pt modelId="{8343E89E-6EB9-40D9-AB64-549B3F381338}" type="pres">
      <dgm:prSet presAssocID="{FF0DE5F6-4538-4B8D-86B7-3E1783E54E95}" presName="level3hierChild" presStyleCnt="0"/>
      <dgm:spPr/>
    </dgm:pt>
    <dgm:pt modelId="{E2970736-258D-49F4-9AF4-88382519B858}" type="pres">
      <dgm:prSet presAssocID="{B45E4F09-7771-4C8A-810A-5AC83C57755E}" presName="conn2-1" presStyleLbl="parChTrans1D3" presStyleIdx="2" presStyleCnt="5"/>
      <dgm:spPr/>
      <dgm:t>
        <a:bodyPr/>
        <a:lstStyle/>
        <a:p>
          <a:endParaRPr lang="en-US"/>
        </a:p>
      </dgm:t>
    </dgm:pt>
    <dgm:pt modelId="{F2E8B7B3-A22E-4736-8F21-CCAB3C95FCC8}" type="pres">
      <dgm:prSet presAssocID="{B45E4F09-7771-4C8A-810A-5AC83C57755E}" presName="connTx" presStyleLbl="parChTrans1D3" presStyleIdx="2" presStyleCnt="5"/>
      <dgm:spPr/>
      <dgm:t>
        <a:bodyPr/>
        <a:lstStyle/>
        <a:p>
          <a:endParaRPr lang="en-US"/>
        </a:p>
      </dgm:t>
    </dgm:pt>
    <dgm:pt modelId="{7D36480C-5C80-4BF9-A40D-9F3B4E50D897}" type="pres">
      <dgm:prSet presAssocID="{366FCA6D-0A96-4FC4-BC30-331454F89964}" presName="root2" presStyleCnt="0"/>
      <dgm:spPr/>
    </dgm:pt>
    <dgm:pt modelId="{67C19126-9639-41CF-8FC2-02CB10CFA59C}" type="pres">
      <dgm:prSet presAssocID="{366FCA6D-0A96-4FC4-BC30-331454F89964}" presName="LevelTwoTextNode" presStyleLbl="node3" presStyleIdx="2" presStyleCnt="5">
        <dgm:presLayoutVars>
          <dgm:chPref val="3"/>
        </dgm:presLayoutVars>
      </dgm:prSet>
      <dgm:spPr/>
      <dgm:t>
        <a:bodyPr/>
        <a:lstStyle/>
        <a:p>
          <a:endParaRPr lang="en-US"/>
        </a:p>
      </dgm:t>
    </dgm:pt>
    <dgm:pt modelId="{EA66C636-180E-4869-BD72-F9AF6577463B}" type="pres">
      <dgm:prSet presAssocID="{366FCA6D-0A96-4FC4-BC30-331454F89964}" presName="level3hierChild" presStyleCnt="0"/>
      <dgm:spPr/>
    </dgm:pt>
    <dgm:pt modelId="{022AFFD6-2171-4B07-9A8C-8CEEA9EF4830}" type="pres">
      <dgm:prSet presAssocID="{3973B5B0-021F-4D8A-9D6D-A8C96499BBC3}" presName="conn2-1" presStyleLbl="parChTrans1D3" presStyleIdx="3" presStyleCnt="5"/>
      <dgm:spPr/>
      <dgm:t>
        <a:bodyPr/>
        <a:lstStyle/>
        <a:p>
          <a:endParaRPr lang="en-US"/>
        </a:p>
      </dgm:t>
    </dgm:pt>
    <dgm:pt modelId="{03D48BF9-71E7-4830-AA4F-7FA910721C57}" type="pres">
      <dgm:prSet presAssocID="{3973B5B0-021F-4D8A-9D6D-A8C96499BBC3}" presName="connTx" presStyleLbl="parChTrans1D3" presStyleIdx="3" presStyleCnt="5"/>
      <dgm:spPr/>
      <dgm:t>
        <a:bodyPr/>
        <a:lstStyle/>
        <a:p>
          <a:endParaRPr lang="en-US"/>
        </a:p>
      </dgm:t>
    </dgm:pt>
    <dgm:pt modelId="{BA5E044D-752C-4D7F-80E0-460858301C1E}" type="pres">
      <dgm:prSet presAssocID="{8E095E28-E2C6-4EAA-B766-ACBC50BBF3A9}" presName="root2" presStyleCnt="0"/>
      <dgm:spPr/>
    </dgm:pt>
    <dgm:pt modelId="{70805F68-4B27-4446-BAF7-F3AA30A6107C}" type="pres">
      <dgm:prSet presAssocID="{8E095E28-E2C6-4EAA-B766-ACBC50BBF3A9}" presName="LevelTwoTextNode" presStyleLbl="node3" presStyleIdx="3" presStyleCnt="5">
        <dgm:presLayoutVars>
          <dgm:chPref val="3"/>
        </dgm:presLayoutVars>
      </dgm:prSet>
      <dgm:spPr/>
      <dgm:t>
        <a:bodyPr/>
        <a:lstStyle/>
        <a:p>
          <a:endParaRPr lang="en-US"/>
        </a:p>
      </dgm:t>
    </dgm:pt>
    <dgm:pt modelId="{2571441C-DB30-415F-A393-ACC6F9D7F880}" type="pres">
      <dgm:prSet presAssocID="{8E095E28-E2C6-4EAA-B766-ACBC50BBF3A9}" presName="level3hierChild" presStyleCnt="0"/>
      <dgm:spPr/>
    </dgm:pt>
    <dgm:pt modelId="{8DE89386-BA7D-4294-A314-7947AEF28603}" type="pres">
      <dgm:prSet presAssocID="{4A8A78F7-826D-41D3-AFF3-2890AA38D81F}" presName="conn2-1" presStyleLbl="parChTrans1D4" presStyleIdx="1" presStyleCnt="2"/>
      <dgm:spPr/>
      <dgm:t>
        <a:bodyPr/>
        <a:lstStyle/>
        <a:p>
          <a:endParaRPr lang="en-US"/>
        </a:p>
      </dgm:t>
    </dgm:pt>
    <dgm:pt modelId="{97950152-4F19-4E17-8A95-552A4CBE1BA9}" type="pres">
      <dgm:prSet presAssocID="{4A8A78F7-826D-41D3-AFF3-2890AA38D81F}" presName="connTx" presStyleLbl="parChTrans1D4" presStyleIdx="1" presStyleCnt="2"/>
      <dgm:spPr/>
      <dgm:t>
        <a:bodyPr/>
        <a:lstStyle/>
        <a:p>
          <a:endParaRPr lang="en-US"/>
        </a:p>
      </dgm:t>
    </dgm:pt>
    <dgm:pt modelId="{36E14E86-946D-43A3-98D6-9382E1697D3D}" type="pres">
      <dgm:prSet presAssocID="{1DB9CF70-754B-4B99-94DD-C26D70EF7945}" presName="root2" presStyleCnt="0"/>
      <dgm:spPr/>
    </dgm:pt>
    <dgm:pt modelId="{92B472BD-0586-4FC9-A43F-BE6D8F44AE6F}" type="pres">
      <dgm:prSet presAssocID="{1DB9CF70-754B-4B99-94DD-C26D70EF7945}" presName="LevelTwoTextNode" presStyleLbl="node4" presStyleIdx="1" presStyleCnt="2">
        <dgm:presLayoutVars>
          <dgm:chPref val="3"/>
        </dgm:presLayoutVars>
      </dgm:prSet>
      <dgm:spPr/>
      <dgm:t>
        <a:bodyPr/>
        <a:lstStyle/>
        <a:p>
          <a:endParaRPr lang="en-US"/>
        </a:p>
      </dgm:t>
    </dgm:pt>
    <dgm:pt modelId="{A146146D-956E-4EAB-A0EC-1A20979132B1}" type="pres">
      <dgm:prSet presAssocID="{1DB9CF70-754B-4B99-94DD-C26D70EF7945}" presName="level3hierChild" presStyleCnt="0"/>
      <dgm:spPr/>
    </dgm:pt>
    <dgm:pt modelId="{9541D8FB-C2D7-4A34-8A93-707435345F8C}" type="pres">
      <dgm:prSet presAssocID="{2F577307-A86B-4564-9377-51F89FF80255}" presName="conn2-1" presStyleLbl="parChTrans1D3" presStyleIdx="4" presStyleCnt="5"/>
      <dgm:spPr/>
      <dgm:t>
        <a:bodyPr/>
        <a:lstStyle/>
        <a:p>
          <a:endParaRPr lang="en-US"/>
        </a:p>
      </dgm:t>
    </dgm:pt>
    <dgm:pt modelId="{0579BEE9-30A8-4A21-A383-4FD577D7E623}" type="pres">
      <dgm:prSet presAssocID="{2F577307-A86B-4564-9377-51F89FF80255}" presName="connTx" presStyleLbl="parChTrans1D3" presStyleIdx="4" presStyleCnt="5"/>
      <dgm:spPr/>
      <dgm:t>
        <a:bodyPr/>
        <a:lstStyle/>
        <a:p>
          <a:endParaRPr lang="en-US"/>
        </a:p>
      </dgm:t>
    </dgm:pt>
    <dgm:pt modelId="{4C61E746-6869-4966-BEE3-E43E48173A4C}" type="pres">
      <dgm:prSet presAssocID="{FF06FA6E-CAF8-41B2-B21F-D079827D0A52}" presName="root2" presStyleCnt="0"/>
      <dgm:spPr/>
    </dgm:pt>
    <dgm:pt modelId="{32E1731F-A065-48D4-8E97-5BE5EC2F026C}" type="pres">
      <dgm:prSet presAssocID="{FF06FA6E-CAF8-41B2-B21F-D079827D0A52}" presName="LevelTwoTextNode" presStyleLbl="node3" presStyleIdx="4" presStyleCnt="5">
        <dgm:presLayoutVars>
          <dgm:chPref val="3"/>
        </dgm:presLayoutVars>
      </dgm:prSet>
      <dgm:spPr/>
      <dgm:t>
        <a:bodyPr/>
        <a:lstStyle/>
        <a:p>
          <a:endParaRPr lang="en-US"/>
        </a:p>
      </dgm:t>
    </dgm:pt>
    <dgm:pt modelId="{98526323-62CD-4C35-A91C-6D88D6DB5AF9}" type="pres">
      <dgm:prSet presAssocID="{FF06FA6E-CAF8-41B2-B21F-D079827D0A52}" presName="level3hierChild" presStyleCnt="0"/>
      <dgm:spPr/>
    </dgm:pt>
  </dgm:ptLst>
  <dgm:cxnLst>
    <dgm:cxn modelId="{9CAA493E-A128-4870-A592-4AC6C7CB699C}" type="presOf" srcId="{FF06FA6E-CAF8-41B2-B21F-D079827D0A52}" destId="{32E1731F-A065-48D4-8E97-5BE5EC2F026C}" srcOrd="0" destOrd="0" presId="urn:microsoft.com/office/officeart/2005/8/layout/hierarchy2"/>
    <dgm:cxn modelId="{93995BA2-CCDB-4814-8D13-1DB050EB8CA0}" type="presOf" srcId="{B4D37DA9-1E76-4F2C-9E91-EFA6E9579E89}" destId="{8DA2F402-9300-4309-9A50-DAAF2912031A}" srcOrd="1" destOrd="0" presId="urn:microsoft.com/office/officeart/2005/8/layout/hierarchy2"/>
    <dgm:cxn modelId="{C90A4530-C99D-44B1-ACCB-F9311D0D1F0C}" type="presOf" srcId="{18115752-97DB-46A4-84C0-5DEB9527BCF2}" destId="{410BB828-A224-4E30-812B-59D5D9155739}" srcOrd="0" destOrd="0" presId="urn:microsoft.com/office/officeart/2005/8/layout/hierarchy2"/>
    <dgm:cxn modelId="{CFA3D28B-BD97-4A8A-B439-FF43CAFD2C86}" type="presOf" srcId="{2F577307-A86B-4564-9377-51F89FF80255}" destId="{9541D8FB-C2D7-4A34-8A93-707435345F8C}" srcOrd="0" destOrd="0" presId="urn:microsoft.com/office/officeart/2005/8/layout/hierarchy2"/>
    <dgm:cxn modelId="{47122D33-3280-41E2-82D6-666CD5CD43E0}" type="presOf" srcId="{3973B5B0-021F-4D8A-9D6D-A8C96499BBC3}" destId="{022AFFD6-2171-4B07-9A8C-8CEEA9EF4830}" srcOrd="0" destOrd="0" presId="urn:microsoft.com/office/officeart/2005/8/layout/hierarchy2"/>
    <dgm:cxn modelId="{65AF4598-F687-4B67-9CD2-8F804D091733}" type="presOf" srcId="{AB38B490-A5FA-4C2C-A178-9E28047C4F03}" destId="{8AE1D036-5B4A-438A-9969-7C03DCFA7EAB}" srcOrd="1" destOrd="0" presId="urn:microsoft.com/office/officeart/2005/8/layout/hierarchy2"/>
    <dgm:cxn modelId="{AA9633F5-3108-45EE-859D-0BE39D45F273}" srcId="{1F53B688-8432-4A48-A758-09F8C0FAEF54}" destId="{18115752-97DB-46A4-84C0-5DEB9527BCF2}" srcOrd="0" destOrd="0" parTransId="{9878EDF8-16D2-4377-AB53-75220882C55E}" sibTransId="{066AE2D5-8D5C-47FC-ADF6-A8DFCAFB73BC}"/>
    <dgm:cxn modelId="{3459E17D-1A86-44DB-90CF-809E0B5CA91F}" type="presOf" srcId="{FF0DE5F6-4538-4B8D-86B7-3E1783E54E95}" destId="{8C575DA4-B6F5-4257-BCC8-BBAA40A9540F}" srcOrd="0" destOrd="0" presId="urn:microsoft.com/office/officeart/2005/8/layout/hierarchy2"/>
    <dgm:cxn modelId="{AC5C8ED4-A0F2-4A11-BB69-8807213036E6}" type="presOf" srcId="{AB38B490-A5FA-4C2C-A178-9E28047C4F03}" destId="{7F575CF7-8CF2-4580-9344-F08D42AAB2CE}" srcOrd="0" destOrd="0" presId="urn:microsoft.com/office/officeart/2005/8/layout/hierarchy2"/>
    <dgm:cxn modelId="{AB08ADDD-5832-46E1-AFBE-7C7617450C07}" type="presOf" srcId="{2F577307-A86B-4564-9377-51F89FF80255}" destId="{0579BEE9-30A8-4A21-A383-4FD577D7E623}" srcOrd="1" destOrd="0" presId="urn:microsoft.com/office/officeart/2005/8/layout/hierarchy2"/>
    <dgm:cxn modelId="{1B56C714-B6B2-41A7-8A1D-79B42F9403E8}" type="presOf" srcId="{9878EDF8-16D2-4377-AB53-75220882C55E}" destId="{D62959BE-F6B3-4264-BAF8-F19176C55E5E}" srcOrd="0" destOrd="0" presId="urn:microsoft.com/office/officeart/2005/8/layout/hierarchy2"/>
    <dgm:cxn modelId="{ED648F6F-8927-4C56-96DC-CB3F7213EAA7}" srcId="{09E9CD9A-F3D3-4DCB-B1CB-E8574ED2736E}" destId="{8DB55C66-3DD6-4E99-B4AA-A38EFB0C9729}" srcOrd="0" destOrd="0" parTransId="{86A49921-8106-469D-9E3F-B9F583AE5A42}" sibTransId="{1A45043C-FA85-4CF2-AC96-4EBDB008D79B}"/>
    <dgm:cxn modelId="{FE7DEEAC-0F57-4C57-932A-69DA8154E172}" srcId="{FF0DE5F6-4538-4B8D-86B7-3E1783E54E95}" destId="{8E095E28-E2C6-4EAA-B766-ACBC50BBF3A9}" srcOrd="1" destOrd="0" parTransId="{3973B5B0-021F-4D8A-9D6D-A8C96499BBC3}" sibTransId="{8F97FD41-7908-4C75-8693-32A548DD2B15}"/>
    <dgm:cxn modelId="{FD23E0F8-3385-4B62-BADC-3DE9C3942B92}" type="presOf" srcId="{9878EDF8-16D2-4377-AB53-75220882C55E}" destId="{77E02C18-1FF2-4F4E-955C-44934B91AD52}" srcOrd="1" destOrd="0" presId="urn:microsoft.com/office/officeart/2005/8/layout/hierarchy2"/>
    <dgm:cxn modelId="{3D1BD45D-1F29-46FE-BCA8-160CE0EA0310}" srcId="{FF0DE5F6-4538-4B8D-86B7-3E1783E54E95}" destId="{FF06FA6E-CAF8-41B2-B21F-D079827D0A52}" srcOrd="2" destOrd="0" parTransId="{2F577307-A86B-4564-9377-51F89FF80255}" sibTransId="{322372AE-E2EE-4501-820F-23A5E680239E}"/>
    <dgm:cxn modelId="{31465F5A-9C05-45E1-8EF3-E50B05EFCE22}" srcId="{1F53B688-8432-4A48-A758-09F8C0FAEF54}" destId="{FF0DE5F6-4538-4B8D-86B7-3E1783E54E95}" srcOrd="1" destOrd="0" parTransId="{13049C5A-1A60-4DCD-91C0-EEE8CF260A1D}" sibTransId="{09D75CCD-7F0D-49E4-82A8-223B1C1025DA}"/>
    <dgm:cxn modelId="{5F488143-D46F-4C31-8164-CFF0ADFECBC6}" type="presOf" srcId="{13049C5A-1A60-4DCD-91C0-EEE8CF260A1D}" destId="{AE4C5656-349E-4675-955F-2B7F04A50710}" srcOrd="0" destOrd="0" presId="urn:microsoft.com/office/officeart/2005/8/layout/hierarchy2"/>
    <dgm:cxn modelId="{E21ED80F-547B-405B-98EE-BC33AAAC7BDD}" type="presOf" srcId="{4A8A78F7-826D-41D3-AFF3-2890AA38D81F}" destId="{97950152-4F19-4E17-8A95-552A4CBE1BA9}" srcOrd="1" destOrd="0" presId="urn:microsoft.com/office/officeart/2005/8/layout/hierarchy2"/>
    <dgm:cxn modelId="{73840F7A-24A5-4F70-9CD6-B558E913817C}" type="presOf" srcId="{1F53B688-8432-4A48-A758-09F8C0FAEF54}" destId="{57270555-F600-4E41-8162-2DD383380A7B}" srcOrd="0" destOrd="0" presId="urn:microsoft.com/office/officeart/2005/8/layout/hierarchy2"/>
    <dgm:cxn modelId="{E9552A5D-C8DD-4FC3-9535-D956E5B5907C}" type="presOf" srcId="{750AEAAB-87E2-4FDC-B655-E8403E007C52}" destId="{859BAF76-8A10-4C77-8BBF-0DB3678E91AD}" srcOrd="0" destOrd="0" presId="urn:microsoft.com/office/officeart/2005/8/layout/hierarchy2"/>
    <dgm:cxn modelId="{90BA839C-F783-4923-B84A-E79AD03B411F}" type="presOf" srcId="{3973B5B0-021F-4D8A-9D6D-A8C96499BBC3}" destId="{03D48BF9-71E7-4830-AA4F-7FA910721C57}" srcOrd="1" destOrd="0" presId="urn:microsoft.com/office/officeart/2005/8/layout/hierarchy2"/>
    <dgm:cxn modelId="{6A3BAAA3-8A9D-4F9B-B1C4-33277C403C36}" type="presOf" srcId="{4A8A78F7-826D-41D3-AFF3-2890AA38D81F}" destId="{8DE89386-BA7D-4294-A314-7947AEF28603}" srcOrd="0" destOrd="0" presId="urn:microsoft.com/office/officeart/2005/8/layout/hierarchy2"/>
    <dgm:cxn modelId="{40239B2C-250A-4C45-820E-FF3BECD0BEFF}" srcId="{18115752-97DB-46A4-84C0-5DEB9527BCF2}" destId="{09E9CD9A-F3D3-4DCB-B1CB-E8574ED2736E}" srcOrd="0" destOrd="0" parTransId="{AB38B490-A5FA-4C2C-A178-9E28047C4F03}" sibTransId="{974B9122-2CF8-41BC-B21F-93FB8A4371A7}"/>
    <dgm:cxn modelId="{910976F3-BEBA-4B99-ADFA-3B2BF59D608C}" type="presOf" srcId="{86A49921-8106-469D-9E3F-B9F583AE5A42}" destId="{B1343330-CCF7-4872-8BB9-1F39D6DEF989}" srcOrd="1" destOrd="0" presId="urn:microsoft.com/office/officeart/2005/8/layout/hierarchy2"/>
    <dgm:cxn modelId="{85225CF6-4AF3-4A9E-A4DE-1C190856F45E}" type="presOf" srcId="{B4D37DA9-1E76-4F2C-9E91-EFA6E9579E89}" destId="{BCB2F252-677E-4832-9FE4-F5C9BC23176D}" srcOrd="0" destOrd="0" presId="urn:microsoft.com/office/officeart/2005/8/layout/hierarchy2"/>
    <dgm:cxn modelId="{55A42D23-C527-4590-BD74-D4787C944A78}" type="presOf" srcId="{13049C5A-1A60-4DCD-91C0-EEE8CF260A1D}" destId="{D8179363-EC8F-49A0-BC85-C651FC880C3B}" srcOrd="1" destOrd="0" presId="urn:microsoft.com/office/officeart/2005/8/layout/hierarchy2"/>
    <dgm:cxn modelId="{61CC4539-C9E9-4C6F-BF62-610EE5D5C23D}" srcId="{8E095E28-E2C6-4EAA-B766-ACBC50BBF3A9}" destId="{1DB9CF70-754B-4B99-94DD-C26D70EF7945}" srcOrd="0" destOrd="0" parTransId="{4A8A78F7-826D-41D3-AFF3-2890AA38D81F}" sibTransId="{98B04159-CF0B-448E-8D84-D684D8B4A06D}"/>
    <dgm:cxn modelId="{26082DA3-30E9-428A-984A-D2F6032230D0}" type="presOf" srcId="{86A49921-8106-469D-9E3F-B9F583AE5A42}" destId="{6E39E02B-4DE0-489F-810E-64DBD1672766}" srcOrd="0" destOrd="0" presId="urn:microsoft.com/office/officeart/2005/8/layout/hierarchy2"/>
    <dgm:cxn modelId="{FD0272D2-D13E-475C-BE02-101BCF80C1B9}" type="presOf" srcId="{8E095E28-E2C6-4EAA-B766-ACBC50BBF3A9}" destId="{70805F68-4B27-4446-BAF7-F3AA30A6107C}" srcOrd="0" destOrd="0" presId="urn:microsoft.com/office/officeart/2005/8/layout/hierarchy2"/>
    <dgm:cxn modelId="{E0020B8E-0D23-47B2-9307-88B02D7953FB}" type="presOf" srcId="{0DC8668A-50A2-4A41-9079-4BDB9704574C}" destId="{74A2D77F-BC4B-4380-BEF5-442611EF5E2E}" srcOrd="0" destOrd="0" presId="urn:microsoft.com/office/officeart/2005/8/layout/hierarchy2"/>
    <dgm:cxn modelId="{E3941873-8EAC-4E14-83E5-453312006D30}" type="presOf" srcId="{B45E4F09-7771-4C8A-810A-5AC83C57755E}" destId="{E2970736-258D-49F4-9AF4-88382519B858}" srcOrd="0" destOrd="0" presId="urn:microsoft.com/office/officeart/2005/8/layout/hierarchy2"/>
    <dgm:cxn modelId="{D86FED01-A52F-4C10-AC18-1E2DD77F867F}" type="presOf" srcId="{366FCA6D-0A96-4FC4-BC30-331454F89964}" destId="{67C19126-9639-41CF-8FC2-02CB10CFA59C}" srcOrd="0" destOrd="0" presId="urn:microsoft.com/office/officeart/2005/8/layout/hierarchy2"/>
    <dgm:cxn modelId="{451E89E6-CBAB-4A84-A6A1-1B3AFB52E2D8}" type="presOf" srcId="{8DB55C66-3DD6-4E99-B4AA-A38EFB0C9729}" destId="{29D2C332-5FFA-46E0-8875-63F50B88B277}" srcOrd="0" destOrd="0" presId="urn:microsoft.com/office/officeart/2005/8/layout/hierarchy2"/>
    <dgm:cxn modelId="{C3D44540-ACEE-4D6F-8DA0-DBB0CE036884}" srcId="{18115752-97DB-46A4-84C0-5DEB9527BCF2}" destId="{750AEAAB-87E2-4FDC-B655-E8403E007C52}" srcOrd="1" destOrd="0" parTransId="{B4D37DA9-1E76-4F2C-9E91-EFA6E9579E89}" sibTransId="{34F0B952-B6F8-427C-92E6-6DB3A5CAD17E}"/>
    <dgm:cxn modelId="{18CFEF45-0DFF-4BEB-8B86-1646CF808123}" srcId="{FF0DE5F6-4538-4B8D-86B7-3E1783E54E95}" destId="{366FCA6D-0A96-4FC4-BC30-331454F89964}" srcOrd="0" destOrd="0" parTransId="{B45E4F09-7771-4C8A-810A-5AC83C57755E}" sibTransId="{BC631F96-5CAE-48D7-9F3D-1766926DC104}"/>
    <dgm:cxn modelId="{3B0599E9-1B5A-4AE7-B835-77C386B6427A}" type="presOf" srcId="{1DB9CF70-754B-4B99-94DD-C26D70EF7945}" destId="{92B472BD-0586-4FC9-A43F-BE6D8F44AE6F}" srcOrd="0" destOrd="0" presId="urn:microsoft.com/office/officeart/2005/8/layout/hierarchy2"/>
    <dgm:cxn modelId="{07847B44-BC93-4B67-9FE5-5F39CE81CBA4}" type="presOf" srcId="{09E9CD9A-F3D3-4DCB-B1CB-E8574ED2736E}" destId="{478CD978-8320-4FEA-B6F8-A4C7453BA842}" srcOrd="0" destOrd="0" presId="urn:microsoft.com/office/officeart/2005/8/layout/hierarchy2"/>
    <dgm:cxn modelId="{99403EAC-DCD3-414F-A352-F40CE904C307}" srcId="{0DC8668A-50A2-4A41-9079-4BDB9704574C}" destId="{1F53B688-8432-4A48-A758-09F8C0FAEF54}" srcOrd="0" destOrd="0" parTransId="{E77094BD-3D14-464C-98D9-98FF871742EA}" sibTransId="{42FDEA3B-5386-46D2-B8BB-F770A9BF30C8}"/>
    <dgm:cxn modelId="{EA3BF7E4-6721-45B7-9D5A-7210E25A8352}" type="presOf" srcId="{B45E4F09-7771-4C8A-810A-5AC83C57755E}" destId="{F2E8B7B3-A22E-4736-8F21-CCAB3C95FCC8}" srcOrd="1" destOrd="0" presId="urn:microsoft.com/office/officeart/2005/8/layout/hierarchy2"/>
    <dgm:cxn modelId="{BACB4482-A95D-4DFE-AA76-E703D0D8A949}" type="presParOf" srcId="{74A2D77F-BC4B-4380-BEF5-442611EF5E2E}" destId="{C7BA71BF-4315-4087-B060-28440616C756}" srcOrd="0" destOrd="0" presId="urn:microsoft.com/office/officeart/2005/8/layout/hierarchy2"/>
    <dgm:cxn modelId="{CFA6F764-5EB1-4A27-B607-EA4F15199F86}" type="presParOf" srcId="{C7BA71BF-4315-4087-B060-28440616C756}" destId="{57270555-F600-4E41-8162-2DD383380A7B}" srcOrd="0" destOrd="0" presId="urn:microsoft.com/office/officeart/2005/8/layout/hierarchy2"/>
    <dgm:cxn modelId="{6D80300D-7454-4939-9C97-162B31A2B723}" type="presParOf" srcId="{C7BA71BF-4315-4087-B060-28440616C756}" destId="{96970764-54FE-4289-8DE8-4CB631A0550C}" srcOrd="1" destOrd="0" presId="urn:microsoft.com/office/officeart/2005/8/layout/hierarchy2"/>
    <dgm:cxn modelId="{EC862447-83B9-48AE-8822-7C8BC6E3AEBD}" type="presParOf" srcId="{96970764-54FE-4289-8DE8-4CB631A0550C}" destId="{D62959BE-F6B3-4264-BAF8-F19176C55E5E}" srcOrd="0" destOrd="0" presId="urn:microsoft.com/office/officeart/2005/8/layout/hierarchy2"/>
    <dgm:cxn modelId="{6A0FC172-FF18-44EF-A12D-BB6CB8BCB76D}" type="presParOf" srcId="{D62959BE-F6B3-4264-BAF8-F19176C55E5E}" destId="{77E02C18-1FF2-4F4E-955C-44934B91AD52}" srcOrd="0" destOrd="0" presId="urn:microsoft.com/office/officeart/2005/8/layout/hierarchy2"/>
    <dgm:cxn modelId="{BA7541C3-CA07-4665-BCFC-1F011F19BDF7}" type="presParOf" srcId="{96970764-54FE-4289-8DE8-4CB631A0550C}" destId="{29DA08EF-FCDA-4E12-8FD2-A8F36C68261A}" srcOrd="1" destOrd="0" presId="urn:microsoft.com/office/officeart/2005/8/layout/hierarchy2"/>
    <dgm:cxn modelId="{1AD1D38D-1DB5-460E-BDDF-CFBB69D806DB}" type="presParOf" srcId="{29DA08EF-FCDA-4E12-8FD2-A8F36C68261A}" destId="{410BB828-A224-4E30-812B-59D5D9155739}" srcOrd="0" destOrd="0" presId="urn:microsoft.com/office/officeart/2005/8/layout/hierarchy2"/>
    <dgm:cxn modelId="{C7B029CF-914D-4EAB-94D6-12E67989B9CE}" type="presParOf" srcId="{29DA08EF-FCDA-4E12-8FD2-A8F36C68261A}" destId="{53F980A5-D5A0-4B3C-A4B1-48D46645CE17}" srcOrd="1" destOrd="0" presId="urn:microsoft.com/office/officeart/2005/8/layout/hierarchy2"/>
    <dgm:cxn modelId="{9170B60E-7AC7-4813-95BB-7D95C96FDF2D}" type="presParOf" srcId="{53F980A5-D5A0-4B3C-A4B1-48D46645CE17}" destId="{7F575CF7-8CF2-4580-9344-F08D42AAB2CE}" srcOrd="0" destOrd="0" presId="urn:microsoft.com/office/officeart/2005/8/layout/hierarchy2"/>
    <dgm:cxn modelId="{0495B54E-8A62-42BD-BB66-8FEEB923E58B}" type="presParOf" srcId="{7F575CF7-8CF2-4580-9344-F08D42AAB2CE}" destId="{8AE1D036-5B4A-438A-9969-7C03DCFA7EAB}" srcOrd="0" destOrd="0" presId="urn:microsoft.com/office/officeart/2005/8/layout/hierarchy2"/>
    <dgm:cxn modelId="{0D5F69DE-C58F-44F0-863B-65AA31016CC8}" type="presParOf" srcId="{53F980A5-D5A0-4B3C-A4B1-48D46645CE17}" destId="{18A6F768-A421-4A7B-A132-3D93CE694798}" srcOrd="1" destOrd="0" presId="urn:microsoft.com/office/officeart/2005/8/layout/hierarchy2"/>
    <dgm:cxn modelId="{E919863C-3ADE-4FD2-8F80-0ED435B9BA77}" type="presParOf" srcId="{18A6F768-A421-4A7B-A132-3D93CE694798}" destId="{478CD978-8320-4FEA-B6F8-A4C7453BA842}" srcOrd="0" destOrd="0" presId="urn:microsoft.com/office/officeart/2005/8/layout/hierarchy2"/>
    <dgm:cxn modelId="{ED7305E2-0CDC-49E7-A047-6F793D336C0A}" type="presParOf" srcId="{18A6F768-A421-4A7B-A132-3D93CE694798}" destId="{5A2D0F8D-DD28-44E4-9CE8-83D1E006D21A}" srcOrd="1" destOrd="0" presId="urn:microsoft.com/office/officeart/2005/8/layout/hierarchy2"/>
    <dgm:cxn modelId="{02650D27-DE21-4D77-A15D-769C2894722E}" type="presParOf" srcId="{5A2D0F8D-DD28-44E4-9CE8-83D1E006D21A}" destId="{6E39E02B-4DE0-489F-810E-64DBD1672766}" srcOrd="0" destOrd="0" presId="urn:microsoft.com/office/officeart/2005/8/layout/hierarchy2"/>
    <dgm:cxn modelId="{D57B420C-CD07-4ECC-9C5F-C1266C23F5BD}" type="presParOf" srcId="{6E39E02B-4DE0-489F-810E-64DBD1672766}" destId="{B1343330-CCF7-4872-8BB9-1F39D6DEF989}" srcOrd="0" destOrd="0" presId="urn:microsoft.com/office/officeart/2005/8/layout/hierarchy2"/>
    <dgm:cxn modelId="{E1FEC746-CEDF-4671-8B77-3B66E9490A3B}" type="presParOf" srcId="{5A2D0F8D-DD28-44E4-9CE8-83D1E006D21A}" destId="{9CE26C14-A2E0-4EC2-82A9-D1B84ABADF2D}" srcOrd="1" destOrd="0" presId="urn:microsoft.com/office/officeart/2005/8/layout/hierarchy2"/>
    <dgm:cxn modelId="{6B9F782F-AC88-42CB-80EB-6ADBB02FB053}" type="presParOf" srcId="{9CE26C14-A2E0-4EC2-82A9-D1B84ABADF2D}" destId="{29D2C332-5FFA-46E0-8875-63F50B88B277}" srcOrd="0" destOrd="0" presId="urn:microsoft.com/office/officeart/2005/8/layout/hierarchy2"/>
    <dgm:cxn modelId="{65D14A24-3DFE-476F-A502-3D3F7ED7D7F2}" type="presParOf" srcId="{9CE26C14-A2E0-4EC2-82A9-D1B84ABADF2D}" destId="{4CCEA080-582A-4ADE-B085-EC67361EAA22}" srcOrd="1" destOrd="0" presId="urn:microsoft.com/office/officeart/2005/8/layout/hierarchy2"/>
    <dgm:cxn modelId="{DF5F1609-C0B3-44C7-9245-3BEEBCB21E4D}" type="presParOf" srcId="{53F980A5-D5A0-4B3C-A4B1-48D46645CE17}" destId="{BCB2F252-677E-4832-9FE4-F5C9BC23176D}" srcOrd="2" destOrd="0" presId="urn:microsoft.com/office/officeart/2005/8/layout/hierarchy2"/>
    <dgm:cxn modelId="{F142281E-30DA-4222-A4EF-34621E58EE90}" type="presParOf" srcId="{BCB2F252-677E-4832-9FE4-F5C9BC23176D}" destId="{8DA2F402-9300-4309-9A50-DAAF2912031A}" srcOrd="0" destOrd="0" presId="urn:microsoft.com/office/officeart/2005/8/layout/hierarchy2"/>
    <dgm:cxn modelId="{737B13A2-A347-4FA1-A609-4EDE9702A137}" type="presParOf" srcId="{53F980A5-D5A0-4B3C-A4B1-48D46645CE17}" destId="{14A4EBF4-822A-43E7-AC74-FD2AD3157BCE}" srcOrd="3" destOrd="0" presId="urn:microsoft.com/office/officeart/2005/8/layout/hierarchy2"/>
    <dgm:cxn modelId="{905B8E7C-0CF2-40A6-811C-BEFC5FBB9BD4}" type="presParOf" srcId="{14A4EBF4-822A-43E7-AC74-FD2AD3157BCE}" destId="{859BAF76-8A10-4C77-8BBF-0DB3678E91AD}" srcOrd="0" destOrd="0" presId="urn:microsoft.com/office/officeart/2005/8/layout/hierarchy2"/>
    <dgm:cxn modelId="{68215D94-0280-4EFF-9832-DB6064664FFE}" type="presParOf" srcId="{14A4EBF4-822A-43E7-AC74-FD2AD3157BCE}" destId="{F25EDAA2-2BA8-44D3-B92F-7AC784D40C72}" srcOrd="1" destOrd="0" presId="urn:microsoft.com/office/officeart/2005/8/layout/hierarchy2"/>
    <dgm:cxn modelId="{2D5E3C79-6B6A-4B99-84E0-C98B98F8CC57}" type="presParOf" srcId="{96970764-54FE-4289-8DE8-4CB631A0550C}" destId="{AE4C5656-349E-4675-955F-2B7F04A50710}" srcOrd="2" destOrd="0" presId="urn:microsoft.com/office/officeart/2005/8/layout/hierarchy2"/>
    <dgm:cxn modelId="{6F5CED7C-E377-4333-A74F-B0770E132F01}" type="presParOf" srcId="{AE4C5656-349E-4675-955F-2B7F04A50710}" destId="{D8179363-EC8F-49A0-BC85-C651FC880C3B}" srcOrd="0" destOrd="0" presId="urn:microsoft.com/office/officeart/2005/8/layout/hierarchy2"/>
    <dgm:cxn modelId="{F2F11EB4-233D-433F-B8CF-33D273653C9C}" type="presParOf" srcId="{96970764-54FE-4289-8DE8-4CB631A0550C}" destId="{A44597AD-DA61-418B-A31E-17B21B6991C1}" srcOrd="3" destOrd="0" presId="urn:microsoft.com/office/officeart/2005/8/layout/hierarchy2"/>
    <dgm:cxn modelId="{AA18B0F4-BDD7-4F5C-9E84-EF6C665FCF8C}" type="presParOf" srcId="{A44597AD-DA61-418B-A31E-17B21B6991C1}" destId="{8C575DA4-B6F5-4257-BCC8-BBAA40A9540F}" srcOrd="0" destOrd="0" presId="urn:microsoft.com/office/officeart/2005/8/layout/hierarchy2"/>
    <dgm:cxn modelId="{20177986-E367-47E8-A9D7-45B0407E97A2}" type="presParOf" srcId="{A44597AD-DA61-418B-A31E-17B21B6991C1}" destId="{8343E89E-6EB9-40D9-AB64-549B3F381338}" srcOrd="1" destOrd="0" presId="urn:microsoft.com/office/officeart/2005/8/layout/hierarchy2"/>
    <dgm:cxn modelId="{98D25BE9-0F28-4AB3-9732-3FCAD678FB2F}" type="presParOf" srcId="{8343E89E-6EB9-40D9-AB64-549B3F381338}" destId="{E2970736-258D-49F4-9AF4-88382519B858}" srcOrd="0" destOrd="0" presId="urn:microsoft.com/office/officeart/2005/8/layout/hierarchy2"/>
    <dgm:cxn modelId="{ACC1E5E4-D920-47D7-8C6E-4F8B20887A28}" type="presParOf" srcId="{E2970736-258D-49F4-9AF4-88382519B858}" destId="{F2E8B7B3-A22E-4736-8F21-CCAB3C95FCC8}" srcOrd="0" destOrd="0" presId="urn:microsoft.com/office/officeart/2005/8/layout/hierarchy2"/>
    <dgm:cxn modelId="{619EF423-810D-4539-B43D-8E17328567D6}" type="presParOf" srcId="{8343E89E-6EB9-40D9-AB64-549B3F381338}" destId="{7D36480C-5C80-4BF9-A40D-9F3B4E50D897}" srcOrd="1" destOrd="0" presId="urn:microsoft.com/office/officeart/2005/8/layout/hierarchy2"/>
    <dgm:cxn modelId="{9D9D68B5-E408-4BF5-BDD8-CB6EDB09A0DD}" type="presParOf" srcId="{7D36480C-5C80-4BF9-A40D-9F3B4E50D897}" destId="{67C19126-9639-41CF-8FC2-02CB10CFA59C}" srcOrd="0" destOrd="0" presId="urn:microsoft.com/office/officeart/2005/8/layout/hierarchy2"/>
    <dgm:cxn modelId="{E7BA549B-67A7-474A-A765-59847B11AD8A}" type="presParOf" srcId="{7D36480C-5C80-4BF9-A40D-9F3B4E50D897}" destId="{EA66C636-180E-4869-BD72-F9AF6577463B}" srcOrd="1" destOrd="0" presId="urn:microsoft.com/office/officeart/2005/8/layout/hierarchy2"/>
    <dgm:cxn modelId="{3B3D503B-6785-4124-AB35-57F67AC4C2AD}" type="presParOf" srcId="{8343E89E-6EB9-40D9-AB64-549B3F381338}" destId="{022AFFD6-2171-4B07-9A8C-8CEEA9EF4830}" srcOrd="2" destOrd="0" presId="urn:microsoft.com/office/officeart/2005/8/layout/hierarchy2"/>
    <dgm:cxn modelId="{65FB4597-900A-4689-BEC8-8A693AAC644E}" type="presParOf" srcId="{022AFFD6-2171-4B07-9A8C-8CEEA9EF4830}" destId="{03D48BF9-71E7-4830-AA4F-7FA910721C57}" srcOrd="0" destOrd="0" presId="urn:microsoft.com/office/officeart/2005/8/layout/hierarchy2"/>
    <dgm:cxn modelId="{549B323A-BE43-49B1-B9BA-9FDF06332BF7}" type="presParOf" srcId="{8343E89E-6EB9-40D9-AB64-549B3F381338}" destId="{BA5E044D-752C-4D7F-80E0-460858301C1E}" srcOrd="3" destOrd="0" presId="urn:microsoft.com/office/officeart/2005/8/layout/hierarchy2"/>
    <dgm:cxn modelId="{69BCDD2E-5BBD-4EB5-AD24-D6A2AA578D08}" type="presParOf" srcId="{BA5E044D-752C-4D7F-80E0-460858301C1E}" destId="{70805F68-4B27-4446-BAF7-F3AA30A6107C}" srcOrd="0" destOrd="0" presId="urn:microsoft.com/office/officeart/2005/8/layout/hierarchy2"/>
    <dgm:cxn modelId="{116F71AD-2364-4A42-B184-B6D0E1E1A52D}" type="presParOf" srcId="{BA5E044D-752C-4D7F-80E0-460858301C1E}" destId="{2571441C-DB30-415F-A393-ACC6F9D7F880}" srcOrd="1" destOrd="0" presId="urn:microsoft.com/office/officeart/2005/8/layout/hierarchy2"/>
    <dgm:cxn modelId="{6540B7BB-2A3F-4FAF-BD62-64A2A324609C}" type="presParOf" srcId="{2571441C-DB30-415F-A393-ACC6F9D7F880}" destId="{8DE89386-BA7D-4294-A314-7947AEF28603}" srcOrd="0" destOrd="0" presId="urn:microsoft.com/office/officeart/2005/8/layout/hierarchy2"/>
    <dgm:cxn modelId="{D82D9D13-7554-4C42-BA1F-6411A5C40ECE}" type="presParOf" srcId="{8DE89386-BA7D-4294-A314-7947AEF28603}" destId="{97950152-4F19-4E17-8A95-552A4CBE1BA9}" srcOrd="0" destOrd="0" presId="urn:microsoft.com/office/officeart/2005/8/layout/hierarchy2"/>
    <dgm:cxn modelId="{24389E71-D272-4E9E-B22C-4C301CDA17E1}" type="presParOf" srcId="{2571441C-DB30-415F-A393-ACC6F9D7F880}" destId="{36E14E86-946D-43A3-98D6-9382E1697D3D}" srcOrd="1" destOrd="0" presId="urn:microsoft.com/office/officeart/2005/8/layout/hierarchy2"/>
    <dgm:cxn modelId="{21F5ECB7-4114-4089-9313-51619F867AB6}" type="presParOf" srcId="{36E14E86-946D-43A3-98D6-9382E1697D3D}" destId="{92B472BD-0586-4FC9-A43F-BE6D8F44AE6F}" srcOrd="0" destOrd="0" presId="urn:microsoft.com/office/officeart/2005/8/layout/hierarchy2"/>
    <dgm:cxn modelId="{7BBD72E9-3D81-485D-8C7D-5EE6BBDB0160}" type="presParOf" srcId="{36E14E86-946D-43A3-98D6-9382E1697D3D}" destId="{A146146D-956E-4EAB-A0EC-1A20979132B1}" srcOrd="1" destOrd="0" presId="urn:microsoft.com/office/officeart/2005/8/layout/hierarchy2"/>
    <dgm:cxn modelId="{A42A34C4-1493-43FD-9DBA-69B0885D30EE}" type="presParOf" srcId="{8343E89E-6EB9-40D9-AB64-549B3F381338}" destId="{9541D8FB-C2D7-4A34-8A93-707435345F8C}" srcOrd="4" destOrd="0" presId="urn:microsoft.com/office/officeart/2005/8/layout/hierarchy2"/>
    <dgm:cxn modelId="{338BF565-7DCC-4DE9-A0B2-440F9DC71B4E}" type="presParOf" srcId="{9541D8FB-C2D7-4A34-8A93-707435345F8C}" destId="{0579BEE9-30A8-4A21-A383-4FD577D7E623}" srcOrd="0" destOrd="0" presId="urn:microsoft.com/office/officeart/2005/8/layout/hierarchy2"/>
    <dgm:cxn modelId="{CA85A947-FF6D-44E4-9BF2-1D9D8FE4453B}" type="presParOf" srcId="{8343E89E-6EB9-40D9-AB64-549B3F381338}" destId="{4C61E746-6869-4966-BEE3-E43E48173A4C}" srcOrd="5" destOrd="0" presId="urn:microsoft.com/office/officeart/2005/8/layout/hierarchy2"/>
    <dgm:cxn modelId="{D8D79AE9-A956-41F3-8DA7-67CA0C4EC465}" type="presParOf" srcId="{4C61E746-6869-4966-BEE3-E43E48173A4C}" destId="{32E1731F-A065-48D4-8E97-5BE5EC2F026C}" srcOrd="0" destOrd="0" presId="urn:microsoft.com/office/officeart/2005/8/layout/hierarchy2"/>
    <dgm:cxn modelId="{6E0830A1-826E-4E13-907B-9977CEDA33A8}" type="presParOf" srcId="{4C61E746-6869-4966-BEE3-E43E48173A4C}" destId="{98526323-62CD-4C35-A91C-6D88D6DB5AF9}"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7D9873-4015-4322-B1D5-039C381DD4E0}" type="doc">
      <dgm:prSet loTypeId="urn:microsoft.com/office/officeart/2005/8/layout/hierarchy2" loCatId="hierarchy" qsTypeId="urn:microsoft.com/office/officeart/2005/8/quickstyle/3d1" qsCatId="3D" csTypeId="urn:microsoft.com/office/officeart/2005/8/colors/accent6_4" csCatId="accent6" phldr="1"/>
      <dgm:spPr/>
      <dgm:t>
        <a:bodyPr/>
        <a:lstStyle/>
        <a:p>
          <a:endParaRPr lang="en-US"/>
        </a:p>
      </dgm:t>
    </dgm:pt>
    <dgm:pt modelId="{0BC1D499-658C-4504-A986-8D02175F9227}">
      <dgm:prSet phldrT="[Text]"/>
      <dgm:spPr/>
      <dgm:t>
        <a:bodyPr/>
        <a:lstStyle/>
        <a:p>
          <a:r>
            <a:rPr lang="zh-CN" altLang="en-US" dirty="0" smtClean="0"/>
            <a:t>為學次序</a:t>
          </a:r>
          <a:endParaRPr lang="en-US" dirty="0"/>
        </a:p>
      </dgm:t>
    </dgm:pt>
    <dgm:pt modelId="{1695C905-E44C-4D40-8473-D80A37FEC853}" type="parTrans" cxnId="{B172178C-4EE2-4628-AB75-F575FA12858E}">
      <dgm:prSet/>
      <dgm:spPr/>
      <dgm:t>
        <a:bodyPr/>
        <a:lstStyle/>
        <a:p>
          <a:endParaRPr lang="en-US"/>
        </a:p>
      </dgm:t>
    </dgm:pt>
    <dgm:pt modelId="{CAA49F07-AE67-4CA5-B584-BF8F41398554}" type="sibTrans" cxnId="{B172178C-4EE2-4628-AB75-F575FA12858E}">
      <dgm:prSet/>
      <dgm:spPr/>
      <dgm:t>
        <a:bodyPr/>
        <a:lstStyle/>
        <a:p>
          <a:endParaRPr lang="en-US"/>
        </a:p>
      </dgm:t>
    </dgm:pt>
    <dgm:pt modelId="{D199CA37-53F0-47D6-9C23-08CD0759CCB3}">
      <dgm:prSet phldrT="[Text]"/>
      <dgm:spPr/>
      <dgm:t>
        <a:bodyPr/>
        <a:lstStyle/>
        <a:p>
          <a:r>
            <a:rPr lang="zh-CN" altLang="en-US" dirty="0" smtClean="0"/>
            <a:t>其數</a:t>
          </a:r>
          <a:endParaRPr lang="en-US" dirty="0"/>
        </a:p>
      </dgm:t>
    </dgm:pt>
    <dgm:pt modelId="{9C9D18B2-D876-4F65-AB60-799B90B70129}" type="parTrans" cxnId="{41E8760B-4F60-4F31-93E8-CAA92DBC558A}">
      <dgm:prSet/>
      <dgm:spPr/>
      <dgm:t>
        <a:bodyPr/>
        <a:lstStyle/>
        <a:p>
          <a:endParaRPr lang="en-US"/>
        </a:p>
      </dgm:t>
    </dgm:pt>
    <dgm:pt modelId="{BB6DDE01-8569-4299-B523-27AB9144883F}" type="sibTrans" cxnId="{41E8760B-4F60-4F31-93E8-CAA92DBC558A}">
      <dgm:prSet/>
      <dgm:spPr/>
      <dgm:t>
        <a:bodyPr/>
        <a:lstStyle/>
        <a:p>
          <a:endParaRPr lang="en-US"/>
        </a:p>
      </dgm:t>
    </dgm:pt>
    <dgm:pt modelId="{01116C20-88B1-41A4-8FFA-2DB9B6D875EA}">
      <dgm:prSet phldrT="[Text]"/>
      <dgm:spPr/>
      <dgm:t>
        <a:bodyPr/>
        <a:lstStyle/>
        <a:p>
          <a:r>
            <a:rPr lang="zh-CN" altLang="en-US" dirty="0" smtClean="0"/>
            <a:t>其義</a:t>
          </a:r>
          <a:endParaRPr lang="en-US" dirty="0"/>
        </a:p>
      </dgm:t>
    </dgm:pt>
    <dgm:pt modelId="{AB06CBD7-BE92-437C-AAF5-76FB891F218B}" type="parTrans" cxnId="{BA2846F0-E519-4092-9FB5-2830B220E873}">
      <dgm:prSet/>
      <dgm:spPr/>
      <dgm:t>
        <a:bodyPr/>
        <a:lstStyle/>
        <a:p>
          <a:endParaRPr lang="en-US"/>
        </a:p>
      </dgm:t>
    </dgm:pt>
    <dgm:pt modelId="{AC45274A-1278-4C19-9900-C28F542677FC}" type="sibTrans" cxnId="{BA2846F0-E519-4092-9FB5-2830B220E873}">
      <dgm:prSet/>
      <dgm:spPr/>
      <dgm:t>
        <a:bodyPr/>
        <a:lstStyle/>
        <a:p>
          <a:endParaRPr lang="en-US"/>
        </a:p>
      </dgm:t>
    </dgm:pt>
    <dgm:pt modelId="{3A8CC797-A458-47F7-9B44-45B3524256D9}">
      <dgm:prSet/>
      <dgm:spPr/>
      <dgm:t>
        <a:bodyPr/>
        <a:lstStyle/>
        <a:p>
          <a:r>
            <a:rPr lang="zh-TW" altLang="en-US" dirty="0" smtClean="0"/>
            <a:t>始乎誦經，終乎讀禮</a:t>
          </a:r>
          <a:endParaRPr lang="en-US" dirty="0"/>
        </a:p>
      </dgm:t>
    </dgm:pt>
    <dgm:pt modelId="{E29B0271-D204-4999-9B32-9446DF4019AD}" type="parTrans" cxnId="{659BC29D-795F-43A6-9A98-725EEBA9AEC9}">
      <dgm:prSet/>
      <dgm:spPr/>
      <dgm:t>
        <a:bodyPr/>
        <a:lstStyle/>
        <a:p>
          <a:endParaRPr lang="en-US"/>
        </a:p>
      </dgm:t>
    </dgm:pt>
    <dgm:pt modelId="{3D9D8FA2-A797-4F0A-BD63-2B8A94084361}" type="sibTrans" cxnId="{659BC29D-795F-43A6-9A98-725EEBA9AEC9}">
      <dgm:prSet/>
      <dgm:spPr/>
      <dgm:t>
        <a:bodyPr/>
        <a:lstStyle/>
        <a:p>
          <a:endParaRPr lang="en-US"/>
        </a:p>
      </dgm:t>
    </dgm:pt>
    <dgm:pt modelId="{ECE0135A-89FF-46DD-9204-3C667D8AA09F}">
      <dgm:prSet/>
      <dgm:spPr/>
      <dgm:t>
        <a:bodyPr/>
        <a:lstStyle/>
        <a:p>
          <a:r>
            <a:rPr lang="zh-TW" altLang="en-US" dirty="0" smtClean="0"/>
            <a:t>始乎為士，終乎為聖人</a:t>
          </a:r>
          <a:endParaRPr lang="en-US" dirty="0"/>
        </a:p>
      </dgm:t>
    </dgm:pt>
    <dgm:pt modelId="{79E36D56-8ABD-4278-BD7C-2A42DE4DC871}" type="parTrans" cxnId="{5E60B9E2-E9B0-4ED4-9EAF-3309ECB233EE}">
      <dgm:prSet/>
      <dgm:spPr/>
      <dgm:t>
        <a:bodyPr/>
        <a:lstStyle/>
        <a:p>
          <a:endParaRPr lang="en-US"/>
        </a:p>
      </dgm:t>
    </dgm:pt>
    <dgm:pt modelId="{2F639C11-CF99-4348-B188-0C42CF792BDC}" type="sibTrans" cxnId="{5E60B9E2-E9B0-4ED4-9EAF-3309ECB233EE}">
      <dgm:prSet/>
      <dgm:spPr/>
      <dgm:t>
        <a:bodyPr/>
        <a:lstStyle/>
        <a:p>
          <a:endParaRPr lang="en-US"/>
        </a:p>
      </dgm:t>
    </dgm:pt>
    <dgm:pt modelId="{7AC75E49-1EB0-49A6-B211-464F016DA7D2}">
      <dgm:prSet/>
      <dgm:spPr/>
      <dgm:t>
        <a:bodyPr/>
        <a:lstStyle/>
        <a:p>
          <a:r>
            <a:rPr lang="zh-TW" altLang="en-US" dirty="0" smtClean="0">
              <a:solidFill>
                <a:schemeClr val="tx1"/>
              </a:solidFill>
            </a:rPr>
            <a:t>學至乎沒而後止</a:t>
          </a:r>
          <a:endParaRPr lang="en-US" dirty="0">
            <a:solidFill>
              <a:schemeClr val="tx1"/>
            </a:solidFill>
          </a:endParaRPr>
        </a:p>
      </dgm:t>
    </dgm:pt>
    <dgm:pt modelId="{DAAB8445-AA3B-4C34-8E38-A7AF712026ED}" type="parTrans" cxnId="{9D2231E2-9DF5-4613-83C6-29EF2D209E90}">
      <dgm:prSet/>
      <dgm:spPr/>
      <dgm:t>
        <a:bodyPr/>
        <a:lstStyle/>
        <a:p>
          <a:endParaRPr lang="en-US"/>
        </a:p>
      </dgm:t>
    </dgm:pt>
    <dgm:pt modelId="{C6F5C258-1106-4A1B-999E-62B78B1AADAA}" type="sibTrans" cxnId="{9D2231E2-9DF5-4613-83C6-29EF2D209E90}">
      <dgm:prSet/>
      <dgm:spPr/>
      <dgm:t>
        <a:bodyPr/>
        <a:lstStyle/>
        <a:p>
          <a:endParaRPr lang="en-US"/>
        </a:p>
      </dgm:t>
    </dgm:pt>
    <dgm:pt modelId="{450EC84D-2CBB-4DAD-B4B1-8DFDF7288135}">
      <dgm:prSet/>
      <dgm:spPr/>
      <dgm:t>
        <a:bodyPr/>
        <a:lstStyle/>
        <a:p>
          <a:r>
            <a:rPr lang="zh-TW" altLang="en-US" dirty="0" smtClean="0">
              <a:solidFill>
                <a:schemeClr val="tx1"/>
              </a:solidFill>
            </a:rPr>
            <a:t>不可須臾舍也</a:t>
          </a:r>
          <a:endParaRPr lang="en-US" dirty="0">
            <a:solidFill>
              <a:schemeClr val="tx1"/>
            </a:solidFill>
          </a:endParaRPr>
        </a:p>
      </dgm:t>
    </dgm:pt>
    <dgm:pt modelId="{5C280D79-63AC-4670-9FB5-AB5FB949A499}" type="parTrans" cxnId="{BD098D02-53CD-44E2-8DF9-4C690FF396E8}">
      <dgm:prSet/>
      <dgm:spPr/>
      <dgm:t>
        <a:bodyPr/>
        <a:lstStyle/>
        <a:p>
          <a:endParaRPr lang="en-US"/>
        </a:p>
      </dgm:t>
    </dgm:pt>
    <dgm:pt modelId="{A728FB61-346B-4683-A190-5D0D01884D40}" type="sibTrans" cxnId="{BD098D02-53CD-44E2-8DF9-4C690FF396E8}">
      <dgm:prSet/>
      <dgm:spPr/>
      <dgm:t>
        <a:bodyPr/>
        <a:lstStyle/>
        <a:p>
          <a:endParaRPr lang="en-US"/>
        </a:p>
      </dgm:t>
    </dgm:pt>
    <dgm:pt modelId="{66399EDC-0DE1-4BC8-AC29-48145D5C7F3D}" type="pres">
      <dgm:prSet presAssocID="{0A7D9873-4015-4322-B1D5-039C381DD4E0}" presName="diagram" presStyleCnt="0">
        <dgm:presLayoutVars>
          <dgm:chPref val="1"/>
          <dgm:dir/>
          <dgm:animOne val="branch"/>
          <dgm:animLvl val="lvl"/>
          <dgm:resizeHandles val="exact"/>
        </dgm:presLayoutVars>
      </dgm:prSet>
      <dgm:spPr/>
      <dgm:t>
        <a:bodyPr/>
        <a:lstStyle/>
        <a:p>
          <a:endParaRPr lang="en-US"/>
        </a:p>
      </dgm:t>
    </dgm:pt>
    <dgm:pt modelId="{7970F27E-4AE5-4530-A7A0-BA78186C6B50}" type="pres">
      <dgm:prSet presAssocID="{0BC1D499-658C-4504-A986-8D02175F9227}" presName="root1" presStyleCnt="0"/>
      <dgm:spPr/>
    </dgm:pt>
    <dgm:pt modelId="{C3083048-A21E-43E1-AD16-5B8680F0F3AF}" type="pres">
      <dgm:prSet presAssocID="{0BC1D499-658C-4504-A986-8D02175F9227}" presName="LevelOneTextNode" presStyleLbl="node0" presStyleIdx="0" presStyleCnt="1" custScaleX="64288" custScaleY="77065">
        <dgm:presLayoutVars>
          <dgm:chPref val="3"/>
        </dgm:presLayoutVars>
      </dgm:prSet>
      <dgm:spPr/>
      <dgm:t>
        <a:bodyPr/>
        <a:lstStyle/>
        <a:p>
          <a:endParaRPr lang="en-US"/>
        </a:p>
      </dgm:t>
    </dgm:pt>
    <dgm:pt modelId="{0EE15693-EB19-465C-8014-AC4260666922}" type="pres">
      <dgm:prSet presAssocID="{0BC1D499-658C-4504-A986-8D02175F9227}" presName="level2hierChild" presStyleCnt="0"/>
      <dgm:spPr/>
    </dgm:pt>
    <dgm:pt modelId="{14D51A74-2B25-4535-B522-EE796DF11819}" type="pres">
      <dgm:prSet presAssocID="{9C9D18B2-D876-4F65-AB60-799B90B70129}" presName="conn2-1" presStyleLbl="parChTrans1D2" presStyleIdx="0" presStyleCnt="2"/>
      <dgm:spPr/>
      <dgm:t>
        <a:bodyPr/>
        <a:lstStyle/>
        <a:p>
          <a:endParaRPr lang="en-US"/>
        </a:p>
      </dgm:t>
    </dgm:pt>
    <dgm:pt modelId="{490FF8F0-5CD6-4301-BBE4-20286AC34D11}" type="pres">
      <dgm:prSet presAssocID="{9C9D18B2-D876-4F65-AB60-799B90B70129}" presName="connTx" presStyleLbl="parChTrans1D2" presStyleIdx="0" presStyleCnt="2"/>
      <dgm:spPr/>
      <dgm:t>
        <a:bodyPr/>
        <a:lstStyle/>
        <a:p>
          <a:endParaRPr lang="en-US"/>
        </a:p>
      </dgm:t>
    </dgm:pt>
    <dgm:pt modelId="{946807F3-BA1B-4E62-9C2B-0C51AA2471C8}" type="pres">
      <dgm:prSet presAssocID="{D199CA37-53F0-47D6-9C23-08CD0759CCB3}" presName="root2" presStyleCnt="0"/>
      <dgm:spPr/>
    </dgm:pt>
    <dgm:pt modelId="{81A83AAF-0DB9-400F-A7A9-D0AAC8270733}" type="pres">
      <dgm:prSet presAssocID="{D199CA37-53F0-47D6-9C23-08CD0759CCB3}" presName="LevelTwoTextNode" presStyleLbl="node2" presStyleIdx="0" presStyleCnt="2" custScaleX="78862" custScaleY="62277">
        <dgm:presLayoutVars>
          <dgm:chPref val="3"/>
        </dgm:presLayoutVars>
      </dgm:prSet>
      <dgm:spPr/>
      <dgm:t>
        <a:bodyPr/>
        <a:lstStyle/>
        <a:p>
          <a:endParaRPr lang="en-US"/>
        </a:p>
      </dgm:t>
    </dgm:pt>
    <dgm:pt modelId="{04316AEB-EC0F-4D2A-9334-4B5889C9E419}" type="pres">
      <dgm:prSet presAssocID="{D199CA37-53F0-47D6-9C23-08CD0759CCB3}" presName="level3hierChild" presStyleCnt="0"/>
      <dgm:spPr/>
    </dgm:pt>
    <dgm:pt modelId="{B6E068B0-6E0C-4CBE-9918-8817EC22E80F}" type="pres">
      <dgm:prSet presAssocID="{E29B0271-D204-4999-9B32-9446DF4019AD}" presName="conn2-1" presStyleLbl="parChTrans1D3" presStyleIdx="0" presStyleCnt="2"/>
      <dgm:spPr/>
      <dgm:t>
        <a:bodyPr/>
        <a:lstStyle/>
        <a:p>
          <a:endParaRPr lang="en-US"/>
        </a:p>
      </dgm:t>
    </dgm:pt>
    <dgm:pt modelId="{1DFE8E51-650B-4E77-969C-F029554D104A}" type="pres">
      <dgm:prSet presAssocID="{E29B0271-D204-4999-9B32-9446DF4019AD}" presName="connTx" presStyleLbl="parChTrans1D3" presStyleIdx="0" presStyleCnt="2"/>
      <dgm:spPr/>
      <dgm:t>
        <a:bodyPr/>
        <a:lstStyle/>
        <a:p>
          <a:endParaRPr lang="en-US"/>
        </a:p>
      </dgm:t>
    </dgm:pt>
    <dgm:pt modelId="{588297D4-ED73-44DF-9CD2-99762F95D4F9}" type="pres">
      <dgm:prSet presAssocID="{3A8CC797-A458-47F7-9B44-45B3524256D9}" presName="root2" presStyleCnt="0"/>
      <dgm:spPr/>
    </dgm:pt>
    <dgm:pt modelId="{8D0392A3-2A21-4345-9A86-948AA1CEB9E3}" type="pres">
      <dgm:prSet presAssocID="{3A8CC797-A458-47F7-9B44-45B3524256D9}" presName="LevelTwoTextNode" presStyleLbl="node3" presStyleIdx="0" presStyleCnt="2">
        <dgm:presLayoutVars>
          <dgm:chPref val="3"/>
        </dgm:presLayoutVars>
      </dgm:prSet>
      <dgm:spPr/>
      <dgm:t>
        <a:bodyPr/>
        <a:lstStyle/>
        <a:p>
          <a:endParaRPr lang="en-US"/>
        </a:p>
      </dgm:t>
    </dgm:pt>
    <dgm:pt modelId="{54C751A5-9933-4C88-AC0F-9AA74F4C8ADA}" type="pres">
      <dgm:prSet presAssocID="{3A8CC797-A458-47F7-9B44-45B3524256D9}" presName="level3hierChild" presStyleCnt="0"/>
      <dgm:spPr/>
    </dgm:pt>
    <dgm:pt modelId="{B2DD9F08-7AB4-4080-8911-E959E379591E}" type="pres">
      <dgm:prSet presAssocID="{DAAB8445-AA3B-4C34-8E38-A7AF712026ED}" presName="conn2-1" presStyleLbl="parChTrans1D4" presStyleIdx="0" presStyleCnt="2"/>
      <dgm:spPr/>
      <dgm:t>
        <a:bodyPr/>
        <a:lstStyle/>
        <a:p>
          <a:endParaRPr lang="en-US"/>
        </a:p>
      </dgm:t>
    </dgm:pt>
    <dgm:pt modelId="{416C69CA-AA0A-4F43-9498-5DAEB8136EB4}" type="pres">
      <dgm:prSet presAssocID="{DAAB8445-AA3B-4C34-8E38-A7AF712026ED}" presName="connTx" presStyleLbl="parChTrans1D4" presStyleIdx="0" presStyleCnt="2"/>
      <dgm:spPr/>
      <dgm:t>
        <a:bodyPr/>
        <a:lstStyle/>
        <a:p>
          <a:endParaRPr lang="en-US"/>
        </a:p>
      </dgm:t>
    </dgm:pt>
    <dgm:pt modelId="{3D0D168A-9943-4DE1-BBC9-5F85A880CD66}" type="pres">
      <dgm:prSet presAssocID="{7AC75E49-1EB0-49A6-B211-464F016DA7D2}" presName="root2" presStyleCnt="0"/>
      <dgm:spPr/>
    </dgm:pt>
    <dgm:pt modelId="{BB28C1D1-0F8B-432C-BC59-133E07B6DD01}" type="pres">
      <dgm:prSet presAssocID="{7AC75E49-1EB0-49A6-B211-464F016DA7D2}" presName="LevelTwoTextNode" presStyleLbl="node4" presStyleIdx="0" presStyleCnt="2">
        <dgm:presLayoutVars>
          <dgm:chPref val="3"/>
        </dgm:presLayoutVars>
      </dgm:prSet>
      <dgm:spPr/>
      <dgm:t>
        <a:bodyPr/>
        <a:lstStyle/>
        <a:p>
          <a:endParaRPr lang="en-US"/>
        </a:p>
      </dgm:t>
    </dgm:pt>
    <dgm:pt modelId="{935C3051-A22A-474D-9E43-8219C610BC17}" type="pres">
      <dgm:prSet presAssocID="{7AC75E49-1EB0-49A6-B211-464F016DA7D2}" presName="level3hierChild" presStyleCnt="0"/>
      <dgm:spPr/>
    </dgm:pt>
    <dgm:pt modelId="{29230DED-BF29-44D9-9DA2-730ADDEB1F9B}" type="pres">
      <dgm:prSet presAssocID="{AB06CBD7-BE92-437C-AAF5-76FB891F218B}" presName="conn2-1" presStyleLbl="parChTrans1D2" presStyleIdx="1" presStyleCnt="2"/>
      <dgm:spPr/>
      <dgm:t>
        <a:bodyPr/>
        <a:lstStyle/>
        <a:p>
          <a:endParaRPr lang="en-US"/>
        </a:p>
      </dgm:t>
    </dgm:pt>
    <dgm:pt modelId="{75DA828C-041B-41F4-A019-3E1929D205D1}" type="pres">
      <dgm:prSet presAssocID="{AB06CBD7-BE92-437C-AAF5-76FB891F218B}" presName="connTx" presStyleLbl="parChTrans1D2" presStyleIdx="1" presStyleCnt="2"/>
      <dgm:spPr/>
      <dgm:t>
        <a:bodyPr/>
        <a:lstStyle/>
        <a:p>
          <a:endParaRPr lang="en-US"/>
        </a:p>
      </dgm:t>
    </dgm:pt>
    <dgm:pt modelId="{D5FFFE37-8DC0-44CC-B4A8-F63C7DFEA406}" type="pres">
      <dgm:prSet presAssocID="{01116C20-88B1-41A4-8FFA-2DB9B6D875EA}" presName="root2" presStyleCnt="0"/>
      <dgm:spPr/>
    </dgm:pt>
    <dgm:pt modelId="{FDFD64DD-F751-4AAA-84FB-1B8460F3FC11}" type="pres">
      <dgm:prSet presAssocID="{01116C20-88B1-41A4-8FFA-2DB9B6D875EA}" presName="LevelTwoTextNode" presStyleLbl="node2" presStyleIdx="1" presStyleCnt="2" custScaleX="80364" custScaleY="62304">
        <dgm:presLayoutVars>
          <dgm:chPref val="3"/>
        </dgm:presLayoutVars>
      </dgm:prSet>
      <dgm:spPr/>
      <dgm:t>
        <a:bodyPr/>
        <a:lstStyle/>
        <a:p>
          <a:endParaRPr lang="en-US"/>
        </a:p>
      </dgm:t>
    </dgm:pt>
    <dgm:pt modelId="{02E54391-9BAA-4CB4-A2B7-429D9D91E88C}" type="pres">
      <dgm:prSet presAssocID="{01116C20-88B1-41A4-8FFA-2DB9B6D875EA}" presName="level3hierChild" presStyleCnt="0"/>
      <dgm:spPr/>
    </dgm:pt>
    <dgm:pt modelId="{D95DA861-86D4-476D-A828-C9A5A32A08A8}" type="pres">
      <dgm:prSet presAssocID="{79E36D56-8ABD-4278-BD7C-2A42DE4DC871}" presName="conn2-1" presStyleLbl="parChTrans1D3" presStyleIdx="1" presStyleCnt="2"/>
      <dgm:spPr/>
      <dgm:t>
        <a:bodyPr/>
        <a:lstStyle/>
        <a:p>
          <a:endParaRPr lang="en-US"/>
        </a:p>
      </dgm:t>
    </dgm:pt>
    <dgm:pt modelId="{0BA89F0F-6D5B-455D-82AD-C09AF61AB367}" type="pres">
      <dgm:prSet presAssocID="{79E36D56-8ABD-4278-BD7C-2A42DE4DC871}" presName="connTx" presStyleLbl="parChTrans1D3" presStyleIdx="1" presStyleCnt="2"/>
      <dgm:spPr/>
      <dgm:t>
        <a:bodyPr/>
        <a:lstStyle/>
        <a:p>
          <a:endParaRPr lang="en-US"/>
        </a:p>
      </dgm:t>
    </dgm:pt>
    <dgm:pt modelId="{A90A0CF0-8B77-47C9-89A6-A4EF19CE8587}" type="pres">
      <dgm:prSet presAssocID="{ECE0135A-89FF-46DD-9204-3C667D8AA09F}" presName="root2" presStyleCnt="0"/>
      <dgm:spPr/>
    </dgm:pt>
    <dgm:pt modelId="{2A412CDA-8404-43FA-8BA8-1C799D7D9D5A}" type="pres">
      <dgm:prSet presAssocID="{ECE0135A-89FF-46DD-9204-3C667D8AA09F}" presName="LevelTwoTextNode" presStyleLbl="node3" presStyleIdx="1" presStyleCnt="2">
        <dgm:presLayoutVars>
          <dgm:chPref val="3"/>
        </dgm:presLayoutVars>
      </dgm:prSet>
      <dgm:spPr/>
      <dgm:t>
        <a:bodyPr/>
        <a:lstStyle/>
        <a:p>
          <a:endParaRPr lang="en-US"/>
        </a:p>
      </dgm:t>
    </dgm:pt>
    <dgm:pt modelId="{4C241D28-0630-4F29-B4B9-E9690C3FE7D9}" type="pres">
      <dgm:prSet presAssocID="{ECE0135A-89FF-46DD-9204-3C667D8AA09F}" presName="level3hierChild" presStyleCnt="0"/>
      <dgm:spPr/>
    </dgm:pt>
    <dgm:pt modelId="{5D7D72C1-8DAB-4582-8EC1-9236302B70CF}" type="pres">
      <dgm:prSet presAssocID="{5C280D79-63AC-4670-9FB5-AB5FB949A499}" presName="conn2-1" presStyleLbl="parChTrans1D4" presStyleIdx="1" presStyleCnt="2"/>
      <dgm:spPr/>
      <dgm:t>
        <a:bodyPr/>
        <a:lstStyle/>
        <a:p>
          <a:endParaRPr lang="en-US"/>
        </a:p>
      </dgm:t>
    </dgm:pt>
    <dgm:pt modelId="{76D5CBB9-3716-45E8-A24F-394CDF97D556}" type="pres">
      <dgm:prSet presAssocID="{5C280D79-63AC-4670-9FB5-AB5FB949A499}" presName="connTx" presStyleLbl="parChTrans1D4" presStyleIdx="1" presStyleCnt="2"/>
      <dgm:spPr/>
      <dgm:t>
        <a:bodyPr/>
        <a:lstStyle/>
        <a:p>
          <a:endParaRPr lang="en-US"/>
        </a:p>
      </dgm:t>
    </dgm:pt>
    <dgm:pt modelId="{C4FD61C6-715E-4170-BEA3-A1EB41431CB4}" type="pres">
      <dgm:prSet presAssocID="{450EC84D-2CBB-4DAD-B4B1-8DFDF7288135}" presName="root2" presStyleCnt="0"/>
      <dgm:spPr/>
    </dgm:pt>
    <dgm:pt modelId="{01284A1A-BD6B-4766-AA40-864258ED4D9D}" type="pres">
      <dgm:prSet presAssocID="{450EC84D-2CBB-4DAD-B4B1-8DFDF7288135}" presName="LevelTwoTextNode" presStyleLbl="node4" presStyleIdx="1" presStyleCnt="2">
        <dgm:presLayoutVars>
          <dgm:chPref val="3"/>
        </dgm:presLayoutVars>
      </dgm:prSet>
      <dgm:spPr/>
      <dgm:t>
        <a:bodyPr/>
        <a:lstStyle/>
        <a:p>
          <a:endParaRPr lang="en-US"/>
        </a:p>
      </dgm:t>
    </dgm:pt>
    <dgm:pt modelId="{56776C29-BE2C-432C-95F7-A83F23AF81DE}" type="pres">
      <dgm:prSet presAssocID="{450EC84D-2CBB-4DAD-B4B1-8DFDF7288135}" presName="level3hierChild" presStyleCnt="0"/>
      <dgm:spPr/>
    </dgm:pt>
  </dgm:ptLst>
  <dgm:cxnLst>
    <dgm:cxn modelId="{F7C2A57F-AC84-4335-811D-A21C68700E63}" type="presOf" srcId="{9C9D18B2-D876-4F65-AB60-799B90B70129}" destId="{490FF8F0-5CD6-4301-BBE4-20286AC34D11}" srcOrd="1" destOrd="0" presId="urn:microsoft.com/office/officeart/2005/8/layout/hierarchy2"/>
    <dgm:cxn modelId="{659BC29D-795F-43A6-9A98-725EEBA9AEC9}" srcId="{D199CA37-53F0-47D6-9C23-08CD0759CCB3}" destId="{3A8CC797-A458-47F7-9B44-45B3524256D9}" srcOrd="0" destOrd="0" parTransId="{E29B0271-D204-4999-9B32-9446DF4019AD}" sibTransId="{3D9D8FA2-A797-4F0A-BD63-2B8A94084361}"/>
    <dgm:cxn modelId="{097D2DD1-4546-47F5-9BCC-8192D275CD3C}" type="presOf" srcId="{5C280D79-63AC-4670-9FB5-AB5FB949A499}" destId="{76D5CBB9-3716-45E8-A24F-394CDF97D556}" srcOrd="1" destOrd="0" presId="urn:microsoft.com/office/officeart/2005/8/layout/hierarchy2"/>
    <dgm:cxn modelId="{4318C6D4-1035-489D-98F5-D7A56864D39A}" type="presOf" srcId="{D199CA37-53F0-47D6-9C23-08CD0759CCB3}" destId="{81A83AAF-0DB9-400F-A7A9-D0AAC8270733}" srcOrd="0" destOrd="0" presId="urn:microsoft.com/office/officeart/2005/8/layout/hierarchy2"/>
    <dgm:cxn modelId="{41E8760B-4F60-4F31-93E8-CAA92DBC558A}" srcId="{0BC1D499-658C-4504-A986-8D02175F9227}" destId="{D199CA37-53F0-47D6-9C23-08CD0759CCB3}" srcOrd="0" destOrd="0" parTransId="{9C9D18B2-D876-4F65-AB60-799B90B70129}" sibTransId="{BB6DDE01-8569-4299-B523-27AB9144883F}"/>
    <dgm:cxn modelId="{27DFF1F5-1B50-4F15-A1E9-C54845FFCC73}" type="presOf" srcId="{0BC1D499-658C-4504-A986-8D02175F9227}" destId="{C3083048-A21E-43E1-AD16-5B8680F0F3AF}" srcOrd="0" destOrd="0" presId="urn:microsoft.com/office/officeart/2005/8/layout/hierarchy2"/>
    <dgm:cxn modelId="{9D2231E2-9DF5-4613-83C6-29EF2D209E90}" srcId="{3A8CC797-A458-47F7-9B44-45B3524256D9}" destId="{7AC75E49-1EB0-49A6-B211-464F016DA7D2}" srcOrd="0" destOrd="0" parTransId="{DAAB8445-AA3B-4C34-8E38-A7AF712026ED}" sibTransId="{C6F5C258-1106-4A1B-999E-62B78B1AADAA}"/>
    <dgm:cxn modelId="{A2763689-3BB9-4A4F-98A4-3A7FAAFE42A2}" type="presOf" srcId="{0A7D9873-4015-4322-B1D5-039C381DD4E0}" destId="{66399EDC-0DE1-4BC8-AC29-48145D5C7F3D}" srcOrd="0" destOrd="0" presId="urn:microsoft.com/office/officeart/2005/8/layout/hierarchy2"/>
    <dgm:cxn modelId="{306E2E53-4612-4957-B6CE-504861E7FDAC}" type="presOf" srcId="{5C280D79-63AC-4670-9FB5-AB5FB949A499}" destId="{5D7D72C1-8DAB-4582-8EC1-9236302B70CF}" srcOrd="0" destOrd="0" presId="urn:microsoft.com/office/officeart/2005/8/layout/hierarchy2"/>
    <dgm:cxn modelId="{94FBF7A8-25D4-4F4A-84AB-A0EE79C67736}" type="presOf" srcId="{450EC84D-2CBB-4DAD-B4B1-8DFDF7288135}" destId="{01284A1A-BD6B-4766-AA40-864258ED4D9D}" srcOrd="0" destOrd="0" presId="urn:microsoft.com/office/officeart/2005/8/layout/hierarchy2"/>
    <dgm:cxn modelId="{C92B67D2-477F-4365-9FEC-5DB5DF2C9515}" type="presOf" srcId="{01116C20-88B1-41A4-8FFA-2DB9B6D875EA}" destId="{FDFD64DD-F751-4AAA-84FB-1B8460F3FC11}" srcOrd="0" destOrd="0" presId="urn:microsoft.com/office/officeart/2005/8/layout/hierarchy2"/>
    <dgm:cxn modelId="{1BEC19D3-A6D1-4DA1-98F3-DAB33355FDBB}" type="presOf" srcId="{AB06CBD7-BE92-437C-AAF5-76FB891F218B}" destId="{75DA828C-041B-41F4-A019-3E1929D205D1}" srcOrd="1" destOrd="0" presId="urn:microsoft.com/office/officeart/2005/8/layout/hierarchy2"/>
    <dgm:cxn modelId="{F8751CE8-1D53-4A7D-A10D-7A98098226A5}" type="presOf" srcId="{DAAB8445-AA3B-4C34-8E38-A7AF712026ED}" destId="{B2DD9F08-7AB4-4080-8911-E959E379591E}" srcOrd="0" destOrd="0" presId="urn:microsoft.com/office/officeart/2005/8/layout/hierarchy2"/>
    <dgm:cxn modelId="{3580D7AA-775D-4E94-BDC1-6A5C14EEEF26}" type="presOf" srcId="{79E36D56-8ABD-4278-BD7C-2A42DE4DC871}" destId="{0BA89F0F-6D5B-455D-82AD-C09AF61AB367}" srcOrd="1" destOrd="0" presId="urn:microsoft.com/office/officeart/2005/8/layout/hierarchy2"/>
    <dgm:cxn modelId="{5E60B9E2-E9B0-4ED4-9EAF-3309ECB233EE}" srcId="{01116C20-88B1-41A4-8FFA-2DB9B6D875EA}" destId="{ECE0135A-89FF-46DD-9204-3C667D8AA09F}" srcOrd="0" destOrd="0" parTransId="{79E36D56-8ABD-4278-BD7C-2A42DE4DC871}" sibTransId="{2F639C11-CF99-4348-B188-0C42CF792BDC}"/>
    <dgm:cxn modelId="{B72671F1-9EFA-4E52-A94D-EC561F7AB105}" type="presOf" srcId="{E29B0271-D204-4999-9B32-9446DF4019AD}" destId="{1DFE8E51-650B-4E77-969C-F029554D104A}" srcOrd="1" destOrd="0" presId="urn:microsoft.com/office/officeart/2005/8/layout/hierarchy2"/>
    <dgm:cxn modelId="{EEA9288D-FF4D-46CC-8059-B3B00A89F0D0}" type="presOf" srcId="{E29B0271-D204-4999-9B32-9446DF4019AD}" destId="{B6E068B0-6E0C-4CBE-9918-8817EC22E80F}" srcOrd="0" destOrd="0" presId="urn:microsoft.com/office/officeart/2005/8/layout/hierarchy2"/>
    <dgm:cxn modelId="{F2B06ED3-05E4-4F28-A2CB-D870ED4B1D47}" type="presOf" srcId="{AB06CBD7-BE92-437C-AAF5-76FB891F218B}" destId="{29230DED-BF29-44D9-9DA2-730ADDEB1F9B}" srcOrd="0" destOrd="0" presId="urn:microsoft.com/office/officeart/2005/8/layout/hierarchy2"/>
    <dgm:cxn modelId="{BD098D02-53CD-44E2-8DF9-4C690FF396E8}" srcId="{ECE0135A-89FF-46DD-9204-3C667D8AA09F}" destId="{450EC84D-2CBB-4DAD-B4B1-8DFDF7288135}" srcOrd="0" destOrd="0" parTransId="{5C280D79-63AC-4670-9FB5-AB5FB949A499}" sibTransId="{A728FB61-346B-4683-A190-5D0D01884D40}"/>
    <dgm:cxn modelId="{17E45AA9-D5EB-46D1-B9A9-4BE78A0479A7}" type="presOf" srcId="{3A8CC797-A458-47F7-9B44-45B3524256D9}" destId="{8D0392A3-2A21-4345-9A86-948AA1CEB9E3}" srcOrd="0" destOrd="0" presId="urn:microsoft.com/office/officeart/2005/8/layout/hierarchy2"/>
    <dgm:cxn modelId="{29300747-AC65-4EFD-9227-6662907E1B66}" type="presOf" srcId="{79E36D56-8ABD-4278-BD7C-2A42DE4DC871}" destId="{D95DA861-86D4-476D-A828-C9A5A32A08A8}" srcOrd="0" destOrd="0" presId="urn:microsoft.com/office/officeart/2005/8/layout/hierarchy2"/>
    <dgm:cxn modelId="{3CEB9A6E-49A5-4594-9BB4-9BBBC9712B8C}" type="presOf" srcId="{DAAB8445-AA3B-4C34-8E38-A7AF712026ED}" destId="{416C69CA-AA0A-4F43-9498-5DAEB8136EB4}" srcOrd="1" destOrd="0" presId="urn:microsoft.com/office/officeart/2005/8/layout/hierarchy2"/>
    <dgm:cxn modelId="{B524D954-8A5E-4818-B674-0E6B358C7555}" type="presOf" srcId="{9C9D18B2-D876-4F65-AB60-799B90B70129}" destId="{14D51A74-2B25-4535-B522-EE796DF11819}" srcOrd="0" destOrd="0" presId="urn:microsoft.com/office/officeart/2005/8/layout/hierarchy2"/>
    <dgm:cxn modelId="{BA2846F0-E519-4092-9FB5-2830B220E873}" srcId="{0BC1D499-658C-4504-A986-8D02175F9227}" destId="{01116C20-88B1-41A4-8FFA-2DB9B6D875EA}" srcOrd="1" destOrd="0" parTransId="{AB06CBD7-BE92-437C-AAF5-76FB891F218B}" sibTransId="{AC45274A-1278-4C19-9900-C28F542677FC}"/>
    <dgm:cxn modelId="{B172178C-4EE2-4628-AB75-F575FA12858E}" srcId="{0A7D9873-4015-4322-B1D5-039C381DD4E0}" destId="{0BC1D499-658C-4504-A986-8D02175F9227}" srcOrd="0" destOrd="0" parTransId="{1695C905-E44C-4D40-8473-D80A37FEC853}" sibTransId="{CAA49F07-AE67-4CA5-B584-BF8F41398554}"/>
    <dgm:cxn modelId="{342CE1E9-D505-4BF1-BB19-1CDAB530128B}" type="presOf" srcId="{7AC75E49-1EB0-49A6-B211-464F016DA7D2}" destId="{BB28C1D1-0F8B-432C-BC59-133E07B6DD01}" srcOrd="0" destOrd="0" presId="urn:microsoft.com/office/officeart/2005/8/layout/hierarchy2"/>
    <dgm:cxn modelId="{D24EF809-8566-4616-B812-7434762198A7}" type="presOf" srcId="{ECE0135A-89FF-46DD-9204-3C667D8AA09F}" destId="{2A412CDA-8404-43FA-8BA8-1C799D7D9D5A}" srcOrd="0" destOrd="0" presId="urn:microsoft.com/office/officeart/2005/8/layout/hierarchy2"/>
    <dgm:cxn modelId="{216EC55D-0B0B-4DBA-9AE2-B5F855F89314}" type="presParOf" srcId="{66399EDC-0DE1-4BC8-AC29-48145D5C7F3D}" destId="{7970F27E-4AE5-4530-A7A0-BA78186C6B50}" srcOrd="0" destOrd="0" presId="urn:microsoft.com/office/officeart/2005/8/layout/hierarchy2"/>
    <dgm:cxn modelId="{C0BFA828-AEC9-4118-8115-D505CD28A356}" type="presParOf" srcId="{7970F27E-4AE5-4530-A7A0-BA78186C6B50}" destId="{C3083048-A21E-43E1-AD16-5B8680F0F3AF}" srcOrd="0" destOrd="0" presId="urn:microsoft.com/office/officeart/2005/8/layout/hierarchy2"/>
    <dgm:cxn modelId="{70C565D1-CAA4-43C1-9B14-90F5791D9AC1}" type="presParOf" srcId="{7970F27E-4AE5-4530-A7A0-BA78186C6B50}" destId="{0EE15693-EB19-465C-8014-AC4260666922}" srcOrd="1" destOrd="0" presId="urn:microsoft.com/office/officeart/2005/8/layout/hierarchy2"/>
    <dgm:cxn modelId="{965E283C-3F36-44B2-A9C6-0FD7DA0D95EF}" type="presParOf" srcId="{0EE15693-EB19-465C-8014-AC4260666922}" destId="{14D51A74-2B25-4535-B522-EE796DF11819}" srcOrd="0" destOrd="0" presId="urn:microsoft.com/office/officeart/2005/8/layout/hierarchy2"/>
    <dgm:cxn modelId="{F8393324-3E7D-4640-945B-86CCBE30FF5A}" type="presParOf" srcId="{14D51A74-2B25-4535-B522-EE796DF11819}" destId="{490FF8F0-5CD6-4301-BBE4-20286AC34D11}" srcOrd="0" destOrd="0" presId="urn:microsoft.com/office/officeart/2005/8/layout/hierarchy2"/>
    <dgm:cxn modelId="{57AE5818-9F53-4BE9-8D28-808D983D80CF}" type="presParOf" srcId="{0EE15693-EB19-465C-8014-AC4260666922}" destId="{946807F3-BA1B-4E62-9C2B-0C51AA2471C8}" srcOrd="1" destOrd="0" presId="urn:microsoft.com/office/officeart/2005/8/layout/hierarchy2"/>
    <dgm:cxn modelId="{54C5F6CE-E25E-4A4C-B7DF-3C49A8EA70C6}" type="presParOf" srcId="{946807F3-BA1B-4E62-9C2B-0C51AA2471C8}" destId="{81A83AAF-0DB9-400F-A7A9-D0AAC8270733}" srcOrd="0" destOrd="0" presId="urn:microsoft.com/office/officeart/2005/8/layout/hierarchy2"/>
    <dgm:cxn modelId="{338EDBED-F64E-491E-B7A6-1AF5FF97A2C8}" type="presParOf" srcId="{946807F3-BA1B-4E62-9C2B-0C51AA2471C8}" destId="{04316AEB-EC0F-4D2A-9334-4B5889C9E419}" srcOrd="1" destOrd="0" presId="urn:microsoft.com/office/officeart/2005/8/layout/hierarchy2"/>
    <dgm:cxn modelId="{83F90779-C932-419D-92BE-2E696533324D}" type="presParOf" srcId="{04316AEB-EC0F-4D2A-9334-4B5889C9E419}" destId="{B6E068B0-6E0C-4CBE-9918-8817EC22E80F}" srcOrd="0" destOrd="0" presId="urn:microsoft.com/office/officeart/2005/8/layout/hierarchy2"/>
    <dgm:cxn modelId="{587BFA03-DEBA-4376-93E1-83C748A200A3}" type="presParOf" srcId="{B6E068B0-6E0C-4CBE-9918-8817EC22E80F}" destId="{1DFE8E51-650B-4E77-969C-F029554D104A}" srcOrd="0" destOrd="0" presId="urn:microsoft.com/office/officeart/2005/8/layout/hierarchy2"/>
    <dgm:cxn modelId="{318A967F-2135-409A-BD34-6DEDB5CB1C5F}" type="presParOf" srcId="{04316AEB-EC0F-4D2A-9334-4B5889C9E419}" destId="{588297D4-ED73-44DF-9CD2-99762F95D4F9}" srcOrd="1" destOrd="0" presId="urn:microsoft.com/office/officeart/2005/8/layout/hierarchy2"/>
    <dgm:cxn modelId="{42FE76F5-7185-4C78-9A39-F4A5C5D6B4FC}" type="presParOf" srcId="{588297D4-ED73-44DF-9CD2-99762F95D4F9}" destId="{8D0392A3-2A21-4345-9A86-948AA1CEB9E3}" srcOrd="0" destOrd="0" presId="urn:microsoft.com/office/officeart/2005/8/layout/hierarchy2"/>
    <dgm:cxn modelId="{935BC0A0-7BEE-42FC-8584-709A00C587BC}" type="presParOf" srcId="{588297D4-ED73-44DF-9CD2-99762F95D4F9}" destId="{54C751A5-9933-4C88-AC0F-9AA74F4C8ADA}" srcOrd="1" destOrd="0" presId="urn:microsoft.com/office/officeart/2005/8/layout/hierarchy2"/>
    <dgm:cxn modelId="{5A856FCB-2971-4753-B223-BFED1C2F3153}" type="presParOf" srcId="{54C751A5-9933-4C88-AC0F-9AA74F4C8ADA}" destId="{B2DD9F08-7AB4-4080-8911-E959E379591E}" srcOrd="0" destOrd="0" presId="urn:microsoft.com/office/officeart/2005/8/layout/hierarchy2"/>
    <dgm:cxn modelId="{41E4D677-A538-48D4-81C4-32F7B6A7A0C7}" type="presParOf" srcId="{B2DD9F08-7AB4-4080-8911-E959E379591E}" destId="{416C69CA-AA0A-4F43-9498-5DAEB8136EB4}" srcOrd="0" destOrd="0" presId="urn:microsoft.com/office/officeart/2005/8/layout/hierarchy2"/>
    <dgm:cxn modelId="{69215547-3F81-4AEC-830B-6A9F045DEB0B}" type="presParOf" srcId="{54C751A5-9933-4C88-AC0F-9AA74F4C8ADA}" destId="{3D0D168A-9943-4DE1-BBC9-5F85A880CD66}" srcOrd="1" destOrd="0" presId="urn:microsoft.com/office/officeart/2005/8/layout/hierarchy2"/>
    <dgm:cxn modelId="{6AAC5A08-ACCE-437B-8E7A-E4055FBEE2CE}" type="presParOf" srcId="{3D0D168A-9943-4DE1-BBC9-5F85A880CD66}" destId="{BB28C1D1-0F8B-432C-BC59-133E07B6DD01}" srcOrd="0" destOrd="0" presId="urn:microsoft.com/office/officeart/2005/8/layout/hierarchy2"/>
    <dgm:cxn modelId="{CF57AA5C-F59C-47FF-86D9-3E0FFB51D228}" type="presParOf" srcId="{3D0D168A-9943-4DE1-BBC9-5F85A880CD66}" destId="{935C3051-A22A-474D-9E43-8219C610BC17}" srcOrd="1" destOrd="0" presId="urn:microsoft.com/office/officeart/2005/8/layout/hierarchy2"/>
    <dgm:cxn modelId="{B5B97704-2D4D-4D5D-806B-65D852B89123}" type="presParOf" srcId="{0EE15693-EB19-465C-8014-AC4260666922}" destId="{29230DED-BF29-44D9-9DA2-730ADDEB1F9B}" srcOrd="2" destOrd="0" presId="urn:microsoft.com/office/officeart/2005/8/layout/hierarchy2"/>
    <dgm:cxn modelId="{B739F2E7-E3A3-44EB-B537-DB8C4FA86C54}" type="presParOf" srcId="{29230DED-BF29-44D9-9DA2-730ADDEB1F9B}" destId="{75DA828C-041B-41F4-A019-3E1929D205D1}" srcOrd="0" destOrd="0" presId="urn:microsoft.com/office/officeart/2005/8/layout/hierarchy2"/>
    <dgm:cxn modelId="{2FA08606-D935-4D98-B462-2159DAC67D73}" type="presParOf" srcId="{0EE15693-EB19-465C-8014-AC4260666922}" destId="{D5FFFE37-8DC0-44CC-B4A8-F63C7DFEA406}" srcOrd="3" destOrd="0" presId="urn:microsoft.com/office/officeart/2005/8/layout/hierarchy2"/>
    <dgm:cxn modelId="{C764530A-4696-4A7B-8DF4-0B0F7FAF7B0A}" type="presParOf" srcId="{D5FFFE37-8DC0-44CC-B4A8-F63C7DFEA406}" destId="{FDFD64DD-F751-4AAA-84FB-1B8460F3FC11}" srcOrd="0" destOrd="0" presId="urn:microsoft.com/office/officeart/2005/8/layout/hierarchy2"/>
    <dgm:cxn modelId="{216542A3-215D-405F-A497-2101D6AAA476}" type="presParOf" srcId="{D5FFFE37-8DC0-44CC-B4A8-F63C7DFEA406}" destId="{02E54391-9BAA-4CB4-A2B7-429D9D91E88C}" srcOrd="1" destOrd="0" presId="urn:microsoft.com/office/officeart/2005/8/layout/hierarchy2"/>
    <dgm:cxn modelId="{8BCC2871-2CA2-4FF0-A649-ABAED1CFE2B0}" type="presParOf" srcId="{02E54391-9BAA-4CB4-A2B7-429D9D91E88C}" destId="{D95DA861-86D4-476D-A828-C9A5A32A08A8}" srcOrd="0" destOrd="0" presId="urn:microsoft.com/office/officeart/2005/8/layout/hierarchy2"/>
    <dgm:cxn modelId="{923BFD05-5CB1-4435-923F-78C7623A4ADD}" type="presParOf" srcId="{D95DA861-86D4-476D-A828-C9A5A32A08A8}" destId="{0BA89F0F-6D5B-455D-82AD-C09AF61AB367}" srcOrd="0" destOrd="0" presId="urn:microsoft.com/office/officeart/2005/8/layout/hierarchy2"/>
    <dgm:cxn modelId="{ACDC48FF-72CE-4002-98D0-D35B201E11D5}" type="presParOf" srcId="{02E54391-9BAA-4CB4-A2B7-429D9D91E88C}" destId="{A90A0CF0-8B77-47C9-89A6-A4EF19CE8587}" srcOrd="1" destOrd="0" presId="urn:microsoft.com/office/officeart/2005/8/layout/hierarchy2"/>
    <dgm:cxn modelId="{23E0B1DD-EF26-4862-85A7-42E1DF68EE63}" type="presParOf" srcId="{A90A0CF0-8B77-47C9-89A6-A4EF19CE8587}" destId="{2A412CDA-8404-43FA-8BA8-1C799D7D9D5A}" srcOrd="0" destOrd="0" presId="urn:microsoft.com/office/officeart/2005/8/layout/hierarchy2"/>
    <dgm:cxn modelId="{DC08BFFD-6F79-4E40-9AAE-D1A44F40C8C0}" type="presParOf" srcId="{A90A0CF0-8B77-47C9-89A6-A4EF19CE8587}" destId="{4C241D28-0630-4F29-B4B9-E9690C3FE7D9}" srcOrd="1" destOrd="0" presId="urn:microsoft.com/office/officeart/2005/8/layout/hierarchy2"/>
    <dgm:cxn modelId="{ED1FA1F7-628F-4608-B282-411A6311822E}" type="presParOf" srcId="{4C241D28-0630-4F29-B4B9-E9690C3FE7D9}" destId="{5D7D72C1-8DAB-4582-8EC1-9236302B70CF}" srcOrd="0" destOrd="0" presId="urn:microsoft.com/office/officeart/2005/8/layout/hierarchy2"/>
    <dgm:cxn modelId="{A91D3FEC-2340-4CE5-A265-CD8E2BFC7CA0}" type="presParOf" srcId="{5D7D72C1-8DAB-4582-8EC1-9236302B70CF}" destId="{76D5CBB9-3716-45E8-A24F-394CDF97D556}" srcOrd="0" destOrd="0" presId="urn:microsoft.com/office/officeart/2005/8/layout/hierarchy2"/>
    <dgm:cxn modelId="{701BB692-BB7F-46FA-99CF-9D9B4A4EDFEE}" type="presParOf" srcId="{4C241D28-0630-4F29-B4B9-E9690C3FE7D9}" destId="{C4FD61C6-715E-4170-BEA3-A1EB41431CB4}" srcOrd="1" destOrd="0" presId="urn:microsoft.com/office/officeart/2005/8/layout/hierarchy2"/>
    <dgm:cxn modelId="{E2FA11BE-E1FF-443A-9F5C-951F16C832C6}" type="presParOf" srcId="{C4FD61C6-715E-4170-BEA3-A1EB41431CB4}" destId="{01284A1A-BD6B-4766-AA40-864258ED4D9D}" srcOrd="0" destOrd="0" presId="urn:microsoft.com/office/officeart/2005/8/layout/hierarchy2"/>
    <dgm:cxn modelId="{2E0A8FAE-8248-4DAC-BDAF-4FAA181ECB04}" type="presParOf" srcId="{C4FD61C6-715E-4170-BEA3-A1EB41431CB4}" destId="{56776C29-BE2C-432C-95F7-A83F23AF81DE}"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709FF-094D-43E5-AD00-FC686ABCC697}">
      <dsp:nvSpPr>
        <dsp:cNvPr id="0" name=""/>
        <dsp:cNvSpPr/>
      </dsp:nvSpPr>
      <dsp:spPr>
        <a:xfrm>
          <a:off x="3403870" y="1889125"/>
          <a:ext cx="470921" cy="1346001"/>
        </a:xfrm>
        <a:custGeom>
          <a:avLst/>
          <a:gdLst/>
          <a:ahLst/>
          <a:cxnLst/>
          <a:rect l="0" t="0" r="0" b="0"/>
          <a:pathLst>
            <a:path>
              <a:moveTo>
                <a:pt x="0" y="0"/>
              </a:moveTo>
              <a:lnTo>
                <a:pt x="235460" y="0"/>
              </a:lnTo>
              <a:lnTo>
                <a:pt x="235460" y="1346001"/>
              </a:lnTo>
              <a:lnTo>
                <a:pt x="470921" y="1346001"/>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03680" y="2526475"/>
        <a:ext cx="71300" cy="71300"/>
      </dsp:txXfrm>
    </dsp:sp>
    <dsp:sp modelId="{2EDE2C0E-9F9B-40A4-8BD3-D58DC379B238}">
      <dsp:nvSpPr>
        <dsp:cNvPr id="0" name=""/>
        <dsp:cNvSpPr/>
      </dsp:nvSpPr>
      <dsp:spPr>
        <a:xfrm>
          <a:off x="3403870" y="1889125"/>
          <a:ext cx="470921" cy="448667"/>
        </a:xfrm>
        <a:custGeom>
          <a:avLst/>
          <a:gdLst/>
          <a:ahLst/>
          <a:cxnLst/>
          <a:rect l="0" t="0" r="0" b="0"/>
          <a:pathLst>
            <a:path>
              <a:moveTo>
                <a:pt x="0" y="0"/>
              </a:moveTo>
              <a:lnTo>
                <a:pt x="235460" y="0"/>
              </a:lnTo>
              <a:lnTo>
                <a:pt x="235460" y="448667"/>
              </a:lnTo>
              <a:lnTo>
                <a:pt x="470921" y="448667"/>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23070" y="2097197"/>
        <a:ext cx="32521" cy="32521"/>
      </dsp:txXfrm>
    </dsp:sp>
    <dsp:sp modelId="{4603DC85-901C-46F2-A7CC-C0ADE1A31A21}">
      <dsp:nvSpPr>
        <dsp:cNvPr id="0" name=""/>
        <dsp:cNvSpPr/>
      </dsp:nvSpPr>
      <dsp:spPr>
        <a:xfrm>
          <a:off x="3403870" y="1440457"/>
          <a:ext cx="470921" cy="448667"/>
        </a:xfrm>
        <a:custGeom>
          <a:avLst/>
          <a:gdLst/>
          <a:ahLst/>
          <a:cxnLst/>
          <a:rect l="0" t="0" r="0" b="0"/>
          <a:pathLst>
            <a:path>
              <a:moveTo>
                <a:pt x="0" y="448667"/>
              </a:moveTo>
              <a:lnTo>
                <a:pt x="235460" y="448667"/>
              </a:lnTo>
              <a:lnTo>
                <a:pt x="235460" y="0"/>
              </a:lnTo>
              <a:lnTo>
                <a:pt x="470921"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23070" y="1648530"/>
        <a:ext cx="32521" cy="32521"/>
      </dsp:txXfrm>
    </dsp:sp>
    <dsp:sp modelId="{79D7533C-6EED-4212-B5C2-D0E8654C74EE}">
      <dsp:nvSpPr>
        <dsp:cNvPr id="0" name=""/>
        <dsp:cNvSpPr/>
      </dsp:nvSpPr>
      <dsp:spPr>
        <a:xfrm>
          <a:off x="3403870" y="543123"/>
          <a:ext cx="470921" cy="1346001"/>
        </a:xfrm>
        <a:custGeom>
          <a:avLst/>
          <a:gdLst/>
          <a:ahLst/>
          <a:cxnLst/>
          <a:rect l="0" t="0" r="0" b="0"/>
          <a:pathLst>
            <a:path>
              <a:moveTo>
                <a:pt x="0" y="1346001"/>
              </a:moveTo>
              <a:lnTo>
                <a:pt x="235460" y="1346001"/>
              </a:lnTo>
              <a:lnTo>
                <a:pt x="235460" y="0"/>
              </a:lnTo>
              <a:lnTo>
                <a:pt x="470921"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03680" y="1180474"/>
        <a:ext cx="71300" cy="71300"/>
      </dsp:txXfrm>
    </dsp:sp>
    <dsp:sp modelId="{F960E1D0-B509-493C-B675-2A7C7E43095D}">
      <dsp:nvSpPr>
        <dsp:cNvPr id="0" name=""/>
        <dsp:cNvSpPr/>
      </dsp:nvSpPr>
      <dsp:spPr>
        <a:xfrm rot="16200000">
          <a:off x="1155811" y="1530191"/>
          <a:ext cx="3778250" cy="717867"/>
        </a:xfrm>
        <a:prstGeom prst="rect">
          <a:avLst/>
        </a:prstGeom>
        <a:gradFill rotWithShape="0">
          <a:gsLst>
            <a:gs pos="0">
              <a:schemeClr val="accent6">
                <a:shade val="80000"/>
                <a:hueOff val="0"/>
                <a:satOff val="0"/>
                <a:lumOff val="0"/>
                <a:alphaOff val="0"/>
                <a:tint val="96000"/>
                <a:lumMod val="104000"/>
              </a:schemeClr>
            </a:gs>
            <a:gs pos="100000">
              <a:schemeClr val="accent6">
                <a:shade val="8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zh-CN" altLang="en-US" sz="3300" kern="1200" dirty="0" smtClean="0"/>
            <a:t>勸學</a:t>
          </a:r>
          <a:endParaRPr lang="en-US" sz="3300" kern="1200" dirty="0"/>
        </a:p>
      </dsp:txBody>
      <dsp:txXfrm>
        <a:off x="1155811" y="1530191"/>
        <a:ext cx="3778250" cy="717867"/>
      </dsp:txXfrm>
    </dsp:sp>
    <dsp:sp modelId="{99A8FDDF-031A-478A-8FD5-E7F3FBF7A5DE}">
      <dsp:nvSpPr>
        <dsp:cNvPr id="0" name=""/>
        <dsp:cNvSpPr/>
      </dsp:nvSpPr>
      <dsp:spPr>
        <a:xfrm>
          <a:off x="3874791" y="184189"/>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zh-CN" altLang="en-US" sz="3300" kern="1200" dirty="0" smtClean="0"/>
            <a:t>為學之功</a:t>
          </a:r>
          <a:endParaRPr lang="en-US" sz="3300" kern="1200" dirty="0"/>
        </a:p>
      </dsp:txBody>
      <dsp:txXfrm>
        <a:off x="3874791" y="184189"/>
        <a:ext cx="2354605" cy="717867"/>
      </dsp:txXfrm>
    </dsp:sp>
    <dsp:sp modelId="{9009558B-ED09-4A74-8BFC-237C516FFD87}">
      <dsp:nvSpPr>
        <dsp:cNvPr id="0" name=""/>
        <dsp:cNvSpPr/>
      </dsp:nvSpPr>
      <dsp:spPr>
        <a:xfrm>
          <a:off x="3874791" y="1081524"/>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zh-CN" altLang="en-US" sz="3300" kern="1200" dirty="0" smtClean="0"/>
            <a:t>學習環境</a:t>
          </a:r>
          <a:endParaRPr lang="en-US" sz="3300" kern="1200" dirty="0"/>
        </a:p>
      </dsp:txBody>
      <dsp:txXfrm>
        <a:off x="3874791" y="1081524"/>
        <a:ext cx="2354605" cy="717867"/>
      </dsp:txXfrm>
    </dsp:sp>
    <dsp:sp modelId="{73852C9F-3417-4ADC-8B13-256FE095F5FE}">
      <dsp:nvSpPr>
        <dsp:cNvPr id="0" name=""/>
        <dsp:cNvSpPr/>
      </dsp:nvSpPr>
      <dsp:spPr>
        <a:xfrm>
          <a:off x="3874791" y="1978858"/>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zh-CN" altLang="en-US" sz="3300" kern="1200" dirty="0" smtClean="0"/>
            <a:t>為學方法</a:t>
          </a:r>
          <a:endParaRPr lang="en-US" sz="3300" kern="1200" dirty="0"/>
        </a:p>
      </dsp:txBody>
      <dsp:txXfrm>
        <a:off x="3874791" y="1978858"/>
        <a:ext cx="2354605" cy="717867"/>
      </dsp:txXfrm>
    </dsp:sp>
    <dsp:sp modelId="{15B65722-C360-46D0-A066-2B9C7EE704C8}">
      <dsp:nvSpPr>
        <dsp:cNvPr id="0" name=""/>
        <dsp:cNvSpPr/>
      </dsp:nvSpPr>
      <dsp:spPr>
        <a:xfrm>
          <a:off x="3874791" y="2876192"/>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zh-CN" altLang="en-US" sz="3300" kern="1200" dirty="0" smtClean="0"/>
            <a:t>為學次序</a:t>
          </a:r>
          <a:endParaRPr lang="en-US" sz="3300" kern="1200" dirty="0"/>
        </a:p>
      </dsp:txBody>
      <dsp:txXfrm>
        <a:off x="3874791" y="2876192"/>
        <a:ext cx="2354605" cy="717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AFA5-F840-47E4-9628-69099EACF6B2}">
      <dsp:nvSpPr>
        <dsp:cNvPr id="0" name=""/>
        <dsp:cNvSpPr/>
      </dsp:nvSpPr>
      <dsp:spPr>
        <a:xfrm>
          <a:off x="2822" y="2572750"/>
          <a:ext cx="1696854" cy="675472"/>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t>為學之功</a:t>
          </a:r>
          <a:endParaRPr lang="en-US" sz="2400" kern="1200" dirty="0"/>
        </a:p>
      </dsp:txBody>
      <dsp:txXfrm>
        <a:off x="22606" y="2592534"/>
        <a:ext cx="1657286" cy="635904"/>
      </dsp:txXfrm>
    </dsp:sp>
    <dsp:sp modelId="{05BDD0DB-0DB0-4B1A-87E6-69B567A38AC8}">
      <dsp:nvSpPr>
        <dsp:cNvPr id="0" name=""/>
        <dsp:cNvSpPr/>
      </dsp:nvSpPr>
      <dsp:spPr>
        <a:xfrm rot="17781548">
          <a:off x="1261597" y="2191031"/>
          <a:ext cx="1575811" cy="26938"/>
        </a:xfrm>
        <a:custGeom>
          <a:avLst/>
          <a:gdLst/>
          <a:ahLst/>
          <a:cxnLst/>
          <a:rect l="0" t="0" r="0" b="0"/>
          <a:pathLst>
            <a:path>
              <a:moveTo>
                <a:pt x="0" y="13469"/>
              </a:moveTo>
              <a:lnTo>
                <a:pt x="157581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108" y="2165105"/>
        <a:ext cx="78790" cy="78790"/>
      </dsp:txXfrm>
    </dsp:sp>
    <dsp:sp modelId="{BF41E94F-2485-4E04-BD64-B8411E6236C7}">
      <dsp:nvSpPr>
        <dsp:cNvPr id="0" name=""/>
        <dsp:cNvSpPr/>
      </dsp:nvSpPr>
      <dsp:spPr>
        <a:xfrm>
          <a:off x="2399330" y="1096785"/>
          <a:ext cx="1991338" cy="80345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青，取之於藍，而青於藍</a:t>
          </a:r>
          <a:endParaRPr lang="en-US" sz="1300" kern="1200" dirty="0"/>
        </a:p>
      </dsp:txBody>
      <dsp:txXfrm>
        <a:off x="2422862" y="1120317"/>
        <a:ext cx="1944274" cy="756392"/>
      </dsp:txXfrm>
    </dsp:sp>
    <dsp:sp modelId="{6789B519-7970-4F74-AB60-D72626DE6DE6}">
      <dsp:nvSpPr>
        <dsp:cNvPr id="0" name=""/>
        <dsp:cNvSpPr/>
      </dsp:nvSpPr>
      <dsp:spPr>
        <a:xfrm rot="19510449">
          <a:off x="1623348" y="2653647"/>
          <a:ext cx="852310" cy="26938"/>
        </a:xfrm>
        <a:custGeom>
          <a:avLst/>
          <a:gdLst/>
          <a:ahLst/>
          <a:cxnLst/>
          <a:rect l="0" t="0" r="0" b="0"/>
          <a:pathLst>
            <a:path>
              <a:moveTo>
                <a:pt x="0" y="13469"/>
              </a:moveTo>
              <a:lnTo>
                <a:pt x="852310"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195" y="2645808"/>
        <a:ext cx="42615" cy="42615"/>
      </dsp:txXfrm>
    </dsp:sp>
    <dsp:sp modelId="{256E2716-9C97-4ADB-A81C-50D47638696E}">
      <dsp:nvSpPr>
        <dsp:cNvPr id="0" name=""/>
        <dsp:cNvSpPr/>
      </dsp:nvSpPr>
      <dsp:spPr>
        <a:xfrm>
          <a:off x="2399330" y="2031427"/>
          <a:ext cx="1994294" cy="78463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冰，水為之，而寒於水</a:t>
          </a:r>
          <a:endParaRPr lang="en-US" sz="1300" kern="1200" dirty="0"/>
        </a:p>
      </dsp:txBody>
      <dsp:txXfrm>
        <a:off x="2422311" y="2054408"/>
        <a:ext cx="1948332" cy="738674"/>
      </dsp:txXfrm>
    </dsp:sp>
    <dsp:sp modelId="{B6A3202E-952F-439B-89EA-3D4C08073296}">
      <dsp:nvSpPr>
        <dsp:cNvPr id="0" name=""/>
        <dsp:cNvSpPr/>
      </dsp:nvSpPr>
      <dsp:spPr>
        <a:xfrm>
          <a:off x="4393625" y="2410276"/>
          <a:ext cx="699654" cy="26938"/>
        </a:xfrm>
        <a:custGeom>
          <a:avLst/>
          <a:gdLst/>
          <a:ahLst/>
          <a:cxnLst/>
          <a:rect l="0" t="0" r="0" b="0"/>
          <a:pathLst>
            <a:path>
              <a:moveTo>
                <a:pt x="0" y="13469"/>
              </a:moveTo>
              <a:lnTo>
                <a:pt x="699654"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25961" y="2406254"/>
        <a:ext cx="34982" cy="34982"/>
      </dsp:txXfrm>
    </dsp:sp>
    <dsp:sp modelId="{0832B1A1-3127-4393-B621-77BE665D0817}">
      <dsp:nvSpPr>
        <dsp:cNvPr id="0" name=""/>
        <dsp:cNvSpPr/>
      </dsp:nvSpPr>
      <dsp:spPr>
        <a:xfrm>
          <a:off x="5093279" y="2032171"/>
          <a:ext cx="2005261" cy="783149"/>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君子博學，知明修行</a:t>
          </a:r>
          <a:endParaRPr lang="en-US" sz="1300" kern="1200" dirty="0"/>
        </a:p>
      </dsp:txBody>
      <dsp:txXfrm>
        <a:off x="5116217" y="2055109"/>
        <a:ext cx="1959385" cy="737273"/>
      </dsp:txXfrm>
    </dsp:sp>
    <dsp:sp modelId="{697DC684-EE9E-4B3A-AB5A-548F5544F487}">
      <dsp:nvSpPr>
        <dsp:cNvPr id="0" name=""/>
        <dsp:cNvSpPr/>
      </dsp:nvSpPr>
      <dsp:spPr>
        <a:xfrm rot="1947978">
          <a:off x="1634872" y="3119592"/>
          <a:ext cx="829261" cy="26938"/>
        </a:xfrm>
        <a:custGeom>
          <a:avLst/>
          <a:gdLst/>
          <a:ahLst/>
          <a:cxnLst/>
          <a:rect l="0" t="0" r="0" b="0"/>
          <a:pathLst>
            <a:path>
              <a:moveTo>
                <a:pt x="0" y="13469"/>
              </a:moveTo>
              <a:lnTo>
                <a:pt x="82926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772" y="3112330"/>
        <a:ext cx="41463" cy="41463"/>
      </dsp:txXfrm>
    </dsp:sp>
    <dsp:sp modelId="{9437562F-9A05-400D-AECA-B0ED3F9F3EBC}">
      <dsp:nvSpPr>
        <dsp:cNvPr id="0" name=""/>
        <dsp:cNvSpPr/>
      </dsp:nvSpPr>
      <dsp:spPr>
        <a:xfrm>
          <a:off x="2399330" y="2947249"/>
          <a:ext cx="2002830" cy="8167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木受繩直，金就礪則利</a:t>
          </a:r>
          <a:endParaRPr lang="en-US" sz="1300" kern="1200" dirty="0"/>
        </a:p>
      </dsp:txBody>
      <dsp:txXfrm>
        <a:off x="2423253" y="2971172"/>
        <a:ext cx="1954984" cy="768930"/>
      </dsp:txXfrm>
    </dsp:sp>
    <dsp:sp modelId="{03DFA27B-25EF-44BA-B291-2609C8AE197B}">
      <dsp:nvSpPr>
        <dsp:cNvPr id="0" name=""/>
        <dsp:cNvSpPr/>
      </dsp:nvSpPr>
      <dsp:spPr>
        <a:xfrm rot="3806002">
          <a:off x="1267309" y="3596623"/>
          <a:ext cx="1564388" cy="26938"/>
        </a:xfrm>
        <a:custGeom>
          <a:avLst/>
          <a:gdLst/>
          <a:ahLst/>
          <a:cxnLst/>
          <a:rect l="0" t="0" r="0" b="0"/>
          <a:pathLst>
            <a:path>
              <a:moveTo>
                <a:pt x="0" y="13469"/>
              </a:moveTo>
              <a:lnTo>
                <a:pt x="1564388"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393" y="3570983"/>
        <a:ext cx="78219" cy="78219"/>
      </dsp:txXfrm>
    </dsp:sp>
    <dsp:sp modelId="{1D84DC70-D640-44BE-8290-6D7DDF1DA317}">
      <dsp:nvSpPr>
        <dsp:cNvPr id="0" name=""/>
        <dsp:cNvSpPr/>
      </dsp:nvSpPr>
      <dsp:spPr>
        <a:xfrm>
          <a:off x="2399330" y="3895210"/>
          <a:ext cx="2032618" cy="8289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CN" altLang="en-US" sz="1300" kern="1200" dirty="0" smtClean="0"/>
            <a:t>干</a:t>
          </a:r>
          <a:r>
            <a:rPr lang="zh-TW" altLang="en-US" sz="1300" kern="1200" dirty="0" smtClean="0"/>
            <a:t>、越、夷、貉之子，生同聲，長異俗</a:t>
          </a:r>
          <a:endParaRPr lang="en-US" sz="1300" kern="1200" dirty="0"/>
        </a:p>
      </dsp:txBody>
      <dsp:txXfrm>
        <a:off x="2423610" y="3919490"/>
        <a:ext cx="1984058" cy="780416"/>
      </dsp:txXfrm>
    </dsp:sp>
    <dsp:sp modelId="{FD8E3394-BA24-40DF-820A-D80E875CF2EA}">
      <dsp:nvSpPr>
        <dsp:cNvPr id="0" name=""/>
        <dsp:cNvSpPr/>
      </dsp:nvSpPr>
      <dsp:spPr>
        <a:xfrm>
          <a:off x="4431949" y="4296230"/>
          <a:ext cx="699654" cy="26938"/>
        </a:xfrm>
        <a:custGeom>
          <a:avLst/>
          <a:gdLst/>
          <a:ahLst/>
          <a:cxnLst/>
          <a:rect l="0" t="0" r="0" b="0"/>
          <a:pathLst>
            <a:path>
              <a:moveTo>
                <a:pt x="0" y="13469"/>
              </a:moveTo>
              <a:lnTo>
                <a:pt x="699654"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64284" y="4292207"/>
        <a:ext cx="34982" cy="34982"/>
      </dsp:txXfrm>
    </dsp:sp>
    <dsp:sp modelId="{E4EC1BB9-C877-4AE1-89E0-1FEDA7DEC3CD}">
      <dsp:nvSpPr>
        <dsp:cNvPr id="0" name=""/>
        <dsp:cNvSpPr/>
      </dsp:nvSpPr>
      <dsp:spPr>
        <a:xfrm>
          <a:off x="5131603" y="3945975"/>
          <a:ext cx="1665877" cy="727448"/>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CN" altLang="en-US" sz="1300" kern="1200" dirty="0" smtClean="0"/>
            <a:t>學不可以已</a:t>
          </a:r>
          <a:endParaRPr lang="en-US" sz="1300" kern="1200" dirty="0"/>
        </a:p>
      </dsp:txBody>
      <dsp:txXfrm>
        <a:off x="5152909" y="3967281"/>
        <a:ext cx="1623265" cy="684836"/>
      </dsp:txXfrm>
    </dsp:sp>
    <dsp:sp modelId="{8F76B46F-A0C4-4AEC-AAA5-A4CBDEEE8673}">
      <dsp:nvSpPr>
        <dsp:cNvPr id="0" name=""/>
        <dsp:cNvSpPr/>
      </dsp:nvSpPr>
      <dsp:spPr>
        <a:xfrm>
          <a:off x="6797480" y="4296230"/>
          <a:ext cx="699654" cy="26938"/>
        </a:xfrm>
        <a:custGeom>
          <a:avLst/>
          <a:gdLst/>
          <a:ahLst/>
          <a:cxnLst/>
          <a:rect l="0" t="0" r="0" b="0"/>
          <a:pathLst>
            <a:path>
              <a:moveTo>
                <a:pt x="0" y="13469"/>
              </a:moveTo>
              <a:lnTo>
                <a:pt x="699654"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129816" y="4292207"/>
        <a:ext cx="34982" cy="34982"/>
      </dsp:txXfrm>
    </dsp:sp>
    <dsp:sp modelId="{8069F848-0595-497B-9713-C917D95DFEC8}">
      <dsp:nvSpPr>
        <dsp:cNvPr id="0" name=""/>
        <dsp:cNvSpPr/>
      </dsp:nvSpPr>
      <dsp:spPr>
        <a:xfrm>
          <a:off x="7497134" y="3872415"/>
          <a:ext cx="1749135" cy="87456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故言有召禍也，行有召辱也，君子慎其所立</a:t>
          </a:r>
          <a:endParaRPr lang="en-US" sz="1300" kern="1200" dirty="0"/>
        </a:p>
      </dsp:txBody>
      <dsp:txXfrm>
        <a:off x="7522749" y="3898030"/>
        <a:ext cx="1697905" cy="823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821DF-4843-497D-9019-7876BE7CAF4D}">
      <dsp:nvSpPr>
        <dsp:cNvPr id="0" name=""/>
        <dsp:cNvSpPr/>
      </dsp:nvSpPr>
      <dsp:spPr>
        <a:xfrm>
          <a:off x="4131" y="2404201"/>
          <a:ext cx="1346241" cy="879610"/>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t>學習環境</a:t>
          </a:r>
          <a:endParaRPr lang="en-US" sz="2000" kern="1200" dirty="0"/>
        </a:p>
      </dsp:txBody>
      <dsp:txXfrm>
        <a:off x="29894" y="2429964"/>
        <a:ext cx="1294715" cy="828084"/>
      </dsp:txXfrm>
    </dsp:sp>
    <dsp:sp modelId="{385E7CD3-F989-462D-946B-2626166DB3ED}">
      <dsp:nvSpPr>
        <dsp:cNvPr id="0" name=""/>
        <dsp:cNvSpPr/>
      </dsp:nvSpPr>
      <dsp:spPr>
        <a:xfrm rot="18498216">
          <a:off x="1135392" y="2386387"/>
          <a:ext cx="1130963" cy="27729"/>
        </a:xfrm>
        <a:custGeom>
          <a:avLst/>
          <a:gdLst/>
          <a:ahLst/>
          <a:cxnLst/>
          <a:rect l="0" t="0" r="0" b="0"/>
          <a:pathLst>
            <a:path>
              <a:moveTo>
                <a:pt x="0" y="13864"/>
              </a:moveTo>
              <a:lnTo>
                <a:pt x="1130963" y="1386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72600" y="2371977"/>
        <a:ext cx="56548" cy="56548"/>
      </dsp:txXfrm>
    </dsp:sp>
    <dsp:sp modelId="{32CAF975-8BFB-4FF7-A4F8-464870E657CE}">
      <dsp:nvSpPr>
        <dsp:cNvPr id="0" name=""/>
        <dsp:cNvSpPr/>
      </dsp:nvSpPr>
      <dsp:spPr>
        <a:xfrm>
          <a:off x="2051375" y="1636620"/>
          <a:ext cx="1927758" cy="639753"/>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蒙鳩之巢</a:t>
          </a:r>
          <a:r>
            <a:rPr lang="zh-CN" altLang="en-US" sz="1300" kern="1200" dirty="0" smtClean="0"/>
            <a:t>、</a:t>
          </a:r>
          <a:r>
            <a:rPr lang="zh-TW" altLang="en-US" sz="1300" kern="1200" dirty="0" smtClean="0"/>
            <a:t>射干之莖</a:t>
          </a:r>
          <a:endParaRPr lang="en-US" sz="1300" kern="1200" dirty="0"/>
        </a:p>
      </dsp:txBody>
      <dsp:txXfrm>
        <a:off x="2070113" y="1655358"/>
        <a:ext cx="1890282" cy="602277"/>
      </dsp:txXfrm>
    </dsp:sp>
    <dsp:sp modelId="{6BF58B3A-605D-4294-AB6D-0E78A3188156}">
      <dsp:nvSpPr>
        <dsp:cNvPr id="0" name=""/>
        <dsp:cNvSpPr/>
      </dsp:nvSpPr>
      <dsp:spPr>
        <a:xfrm rot="21232090">
          <a:off x="1348355" y="2792486"/>
          <a:ext cx="705036" cy="27729"/>
        </a:xfrm>
        <a:custGeom>
          <a:avLst/>
          <a:gdLst/>
          <a:ahLst/>
          <a:cxnLst/>
          <a:rect l="0" t="0" r="0" b="0"/>
          <a:pathLst>
            <a:path>
              <a:moveTo>
                <a:pt x="0" y="13864"/>
              </a:moveTo>
              <a:lnTo>
                <a:pt x="705036" y="1386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83248" y="2788725"/>
        <a:ext cx="35251" cy="35251"/>
      </dsp:txXfrm>
    </dsp:sp>
    <dsp:sp modelId="{5CF2C046-5342-4A07-B0DA-7A8BB73F9F00}">
      <dsp:nvSpPr>
        <dsp:cNvPr id="0" name=""/>
        <dsp:cNvSpPr/>
      </dsp:nvSpPr>
      <dsp:spPr>
        <a:xfrm>
          <a:off x="2051375" y="2407811"/>
          <a:ext cx="2068274" cy="721770"/>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蓬生麻中、白沙在涅、蘭芷漸滫</a:t>
          </a:r>
          <a:endParaRPr lang="en-US" sz="1300" kern="1200" dirty="0"/>
        </a:p>
      </dsp:txBody>
      <dsp:txXfrm>
        <a:off x="2072515" y="2428951"/>
        <a:ext cx="2025994" cy="679490"/>
      </dsp:txXfrm>
    </dsp:sp>
    <dsp:sp modelId="{DEE4A4BA-EA5D-4308-873A-7C12063D7585}">
      <dsp:nvSpPr>
        <dsp:cNvPr id="0" name=""/>
        <dsp:cNvSpPr/>
      </dsp:nvSpPr>
      <dsp:spPr>
        <a:xfrm>
          <a:off x="4119650" y="2754832"/>
          <a:ext cx="701003" cy="27729"/>
        </a:xfrm>
        <a:custGeom>
          <a:avLst/>
          <a:gdLst/>
          <a:ahLst/>
          <a:cxnLst/>
          <a:rect l="0" t="0" r="0" b="0"/>
          <a:pathLst>
            <a:path>
              <a:moveTo>
                <a:pt x="0" y="13864"/>
              </a:moveTo>
              <a:lnTo>
                <a:pt x="701003" y="13864"/>
              </a:lnTo>
            </a:path>
          </a:pathLst>
        </a:custGeom>
        <a:noFill/>
        <a:ln w="15875" cap="rnd"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452627" y="2751171"/>
        <a:ext cx="35050" cy="35050"/>
      </dsp:txXfrm>
    </dsp:sp>
    <dsp:sp modelId="{3CA320C8-57CB-4FEE-9FBC-928B42E0C205}">
      <dsp:nvSpPr>
        <dsp:cNvPr id="0" name=""/>
        <dsp:cNvSpPr/>
      </dsp:nvSpPr>
      <dsp:spPr>
        <a:xfrm>
          <a:off x="4820653" y="2397384"/>
          <a:ext cx="1995878" cy="742625"/>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君子居必擇鄉，遊必就士</a:t>
          </a:r>
          <a:endParaRPr lang="en-US" sz="1300" kern="1200" dirty="0"/>
        </a:p>
      </dsp:txBody>
      <dsp:txXfrm>
        <a:off x="4842404" y="2419135"/>
        <a:ext cx="1952376" cy="699123"/>
      </dsp:txXfrm>
    </dsp:sp>
    <dsp:sp modelId="{1F33DCED-1C21-488A-9F9C-0B62497CFA43}">
      <dsp:nvSpPr>
        <dsp:cNvPr id="0" name=""/>
        <dsp:cNvSpPr/>
      </dsp:nvSpPr>
      <dsp:spPr>
        <a:xfrm>
          <a:off x="6816532" y="2754832"/>
          <a:ext cx="701003" cy="27729"/>
        </a:xfrm>
        <a:custGeom>
          <a:avLst/>
          <a:gdLst/>
          <a:ahLst/>
          <a:cxnLst/>
          <a:rect l="0" t="0" r="0" b="0"/>
          <a:pathLst>
            <a:path>
              <a:moveTo>
                <a:pt x="0" y="13864"/>
              </a:moveTo>
              <a:lnTo>
                <a:pt x="701003" y="13864"/>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149509" y="2751171"/>
        <a:ext cx="35050" cy="35050"/>
      </dsp:txXfrm>
    </dsp:sp>
    <dsp:sp modelId="{D608B6D1-E09D-4025-9AC8-0B135A531129}">
      <dsp:nvSpPr>
        <dsp:cNvPr id="0" name=""/>
        <dsp:cNvSpPr/>
      </dsp:nvSpPr>
      <dsp:spPr>
        <a:xfrm>
          <a:off x="7517535" y="2330569"/>
          <a:ext cx="1752507" cy="876253"/>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故言有召禍也，行有召辱也，君子慎其所立</a:t>
          </a:r>
          <a:endParaRPr lang="en-US" sz="1300" kern="1200" dirty="0"/>
        </a:p>
      </dsp:txBody>
      <dsp:txXfrm>
        <a:off x="7543200" y="2356234"/>
        <a:ext cx="1701177" cy="824923"/>
      </dsp:txXfrm>
    </dsp:sp>
    <dsp:sp modelId="{E8D81229-19FB-46F5-9C7B-2E3246B50585}">
      <dsp:nvSpPr>
        <dsp:cNvPr id="0" name=""/>
        <dsp:cNvSpPr/>
      </dsp:nvSpPr>
      <dsp:spPr>
        <a:xfrm rot="2952167">
          <a:off x="1164433" y="3236241"/>
          <a:ext cx="1072881" cy="27729"/>
        </a:xfrm>
        <a:custGeom>
          <a:avLst/>
          <a:gdLst/>
          <a:ahLst/>
          <a:cxnLst/>
          <a:rect l="0" t="0" r="0" b="0"/>
          <a:pathLst>
            <a:path>
              <a:moveTo>
                <a:pt x="0" y="13864"/>
              </a:moveTo>
              <a:lnTo>
                <a:pt x="1072881" y="1386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74052" y="3223284"/>
        <a:ext cx="53644" cy="53644"/>
      </dsp:txXfrm>
    </dsp:sp>
    <dsp:sp modelId="{D0C2C8A8-EB7F-473B-BBD2-54A783C2C728}">
      <dsp:nvSpPr>
        <dsp:cNvPr id="0" name=""/>
        <dsp:cNvSpPr/>
      </dsp:nvSpPr>
      <dsp:spPr>
        <a:xfrm>
          <a:off x="2051375" y="3261020"/>
          <a:ext cx="2272231" cy="790372"/>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zh-TW" altLang="en-US" sz="1300" kern="1200" dirty="0" smtClean="0"/>
            <a:t>質的張弓失至、林木茂斧斤至、樹蔭鳥棲</a:t>
          </a:r>
          <a:r>
            <a:rPr lang="zh-CN" altLang="en-US" sz="1300" kern="1200" dirty="0" smtClean="0"/>
            <a:t>、醯酸蜹聚</a:t>
          </a:r>
          <a:endParaRPr lang="en-US" sz="1300" kern="1200" dirty="0"/>
        </a:p>
      </dsp:txBody>
      <dsp:txXfrm>
        <a:off x="2074524" y="3284169"/>
        <a:ext cx="2225933" cy="744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0555-F600-4E41-8162-2DD383380A7B}">
      <dsp:nvSpPr>
        <dsp:cNvPr id="0" name=""/>
        <dsp:cNvSpPr/>
      </dsp:nvSpPr>
      <dsp:spPr>
        <a:xfrm>
          <a:off x="9533" y="2043955"/>
          <a:ext cx="1634923" cy="79607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t>為學方法</a:t>
          </a:r>
          <a:endParaRPr lang="en-US" sz="2400" kern="1200" dirty="0"/>
        </a:p>
      </dsp:txBody>
      <dsp:txXfrm>
        <a:off x="32849" y="2067271"/>
        <a:ext cx="1588291" cy="749446"/>
      </dsp:txXfrm>
    </dsp:sp>
    <dsp:sp modelId="{D62959BE-F6B3-4264-BAF8-F19176C55E5E}">
      <dsp:nvSpPr>
        <dsp:cNvPr id="0" name=""/>
        <dsp:cNvSpPr/>
      </dsp:nvSpPr>
      <dsp:spPr>
        <a:xfrm rot="17938094">
          <a:off x="1234017" y="1729586"/>
          <a:ext cx="1591850" cy="32124"/>
        </a:xfrm>
        <a:custGeom>
          <a:avLst/>
          <a:gdLst/>
          <a:ahLst/>
          <a:cxnLst/>
          <a:rect l="0" t="0" r="0" b="0"/>
          <a:pathLst>
            <a:path>
              <a:moveTo>
                <a:pt x="0" y="16062"/>
              </a:moveTo>
              <a:lnTo>
                <a:pt x="1591850"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146" y="1705852"/>
        <a:ext cx="79592" cy="79592"/>
      </dsp:txXfrm>
    </dsp:sp>
    <dsp:sp modelId="{410BB828-A224-4E30-812B-59D5D9155739}">
      <dsp:nvSpPr>
        <dsp:cNvPr id="0" name=""/>
        <dsp:cNvSpPr/>
      </dsp:nvSpPr>
      <dsp:spPr>
        <a:xfrm>
          <a:off x="2415429" y="792152"/>
          <a:ext cx="1476822" cy="514300"/>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CN" altLang="en-US" sz="1600" kern="1200" dirty="0" smtClean="0"/>
            <a:t>積漸之功</a:t>
          </a:r>
          <a:endParaRPr lang="en-US" sz="1600" kern="1200" dirty="0"/>
        </a:p>
      </dsp:txBody>
      <dsp:txXfrm>
        <a:off x="2430492" y="807215"/>
        <a:ext cx="1446696" cy="484174"/>
      </dsp:txXfrm>
    </dsp:sp>
    <dsp:sp modelId="{7F575CF7-8CF2-4580-9344-F08D42AAB2CE}">
      <dsp:nvSpPr>
        <dsp:cNvPr id="0" name=""/>
        <dsp:cNvSpPr/>
      </dsp:nvSpPr>
      <dsp:spPr>
        <a:xfrm rot="19570497">
          <a:off x="3812823" y="772016"/>
          <a:ext cx="938542" cy="32124"/>
        </a:xfrm>
        <a:custGeom>
          <a:avLst/>
          <a:gdLst/>
          <a:ahLst/>
          <a:cxnLst/>
          <a:rect l="0" t="0" r="0" b="0"/>
          <a:pathLst>
            <a:path>
              <a:moveTo>
                <a:pt x="0" y="16062"/>
              </a:moveTo>
              <a:lnTo>
                <a:pt x="938542"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631" y="764615"/>
        <a:ext cx="46927" cy="46927"/>
      </dsp:txXfrm>
    </dsp:sp>
    <dsp:sp modelId="{478CD978-8320-4FEA-B6F8-A4C7453BA842}">
      <dsp:nvSpPr>
        <dsp:cNvPr id="0" name=""/>
        <dsp:cNvSpPr/>
      </dsp:nvSpPr>
      <dsp:spPr>
        <a:xfrm>
          <a:off x="4671937" y="3955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積土成山，積水成淵，積善成德</a:t>
          </a:r>
          <a:endParaRPr lang="en-US" sz="1600" kern="1200" dirty="0"/>
        </a:p>
      </dsp:txBody>
      <dsp:txXfrm>
        <a:off x="4700482" y="68096"/>
        <a:ext cx="1892124" cy="917517"/>
      </dsp:txXfrm>
    </dsp:sp>
    <dsp:sp modelId="{6E39E02B-4DE0-489F-810E-64DBD1672766}">
      <dsp:nvSpPr>
        <dsp:cNvPr id="0" name=""/>
        <dsp:cNvSpPr/>
      </dsp:nvSpPr>
      <dsp:spPr>
        <a:xfrm>
          <a:off x="6621151" y="510792"/>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991502" y="507362"/>
        <a:ext cx="38984" cy="38984"/>
      </dsp:txXfrm>
    </dsp:sp>
    <dsp:sp modelId="{29D2C332-5FFA-46E0-8875-63F50B88B277}">
      <dsp:nvSpPr>
        <dsp:cNvPr id="0" name=""/>
        <dsp:cNvSpPr/>
      </dsp:nvSpPr>
      <dsp:spPr>
        <a:xfrm>
          <a:off x="7400837" y="39551"/>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鍥而不捨，金石可鏤累積善行，聲遠自遠</a:t>
          </a:r>
          <a:endParaRPr lang="en-US" sz="1600" kern="1200" dirty="0"/>
        </a:p>
      </dsp:txBody>
      <dsp:txXfrm>
        <a:off x="7429382" y="68096"/>
        <a:ext cx="1892124" cy="917517"/>
      </dsp:txXfrm>
    </dsp:sp>
    <dsp:sp modelId="{BCB2F252-677E-4832-9FE4-F5C9BC23176D}">
      <dsp:nvSpPr>
        <dsp:cNvPr id="0" name=""/>
        <dsp:cNvSpPr/>
      </dsp:nvSpPr>
      <dsp:spPr>
        <a:xfrm rot="2142401">
          <a:off x="3802001" y="1313440"/>
          <a:ext cx="960185" cy="32124"/>
        </a:xfrm>
        <a:custGeom>
          <a:avLst/>
          <a:gdLst/>
          <a:ahLst/>
          <a:cxnLst/>
          <a:rect l="0" t="0" r="0" b="0"/>
          <a:pathLst>
            <a:path>
              <a:moveTo>
                <a:pt x="0" y="16062"/>
              </a:moveTo>
              <a:lnTo>
                <a:pt x="9601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090" y="1305497"/>
        <a:ext cx="48009" cy="48009"/>
      </dsp:txXfrm>
    </dsp:sp>
    <dsp:sp modelId="{859BAF76-8A10-4C77-8BBF-0DB3678E91AD}">
      <dsp:nvSpPr>
        <dsp:cNvPr id="0" name=""/>
        <dsp:cNvSpPr/>
      </dsp:nvSpPr>
      <dsp:spPr>
        <a:xfrm>
          <a:off x="4671937" y="1160349"/>
          <a:ext cx="2174679" cy="89870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積蹞步以至千里，積小流以成江海</a:t>
          </a:r>
          <a:endParaRPr lang="en-US" sz="1600" kern="1200" dirty="0"/>
        </a:p>
      </dsp:txBody>
      <dsp:txXfrm>
        <a:off x="4698259" y="1186671"/>
        <a:ext cx="2122035" cy="846060"/>
      </dsp:txXfrm>
    </dsp:sp>
    <dsp:sp modelId="{AE4C5656-349E-4675-955F-2B7F04A50710}">
      <dsp:nvSpPr>
        <dsp:cNvPr id="0" name=""/>
        <dsp:cNvSpPr/>
      </dsp:nvSpPr>
      <dsp:spPr>
        <a:xfrm rot="3639322">
          <a:off x="1243335" y="3111608"/>
          <a:ext cx="1573215" cy="32124"/>
        </a:xfrm>
        <a:custGeom>
          <a:avLst/>
          <a:gdLst/>
          <a:ahLst/>
          <a:cxnLst/>
          <a:rect l="0" t="0" r="0" b="0"/>
          <a:pathLst>
            <a:path>
              <a:moveTo>
                <a:pt x="0" y="16062"/>
              </a:moveTo>
              <a:lnTo>
                <a:pt x="1573215"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612" y="3088340"/>
        <a:ext cx="78660" cy="78660"/>
      </dsp:txXfrm>
    </dsp:sp>
    <dsp:sp modelId="{8C575DA4-B6F5-4257-BCC8-BBAA40A9540F}">
      <dsp:nvSpPr>
        <dsp:cNvPr id="0" name=""/>
        <dsp:cNvSpPr/>
      </dsp:nvSpPr>
      <dsp:spPr>
        <a:xfrm>
          <a:off x="2415429" y="3552283"/>
          <a:ext cx="1489024" cy="522126"/>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CN" altLang="en-US" sz="1600" kern="1200" dirty="0" smtClean="0"/>
            <a:t>用心之效</a:t>
          </a:r>
          <a:endParaRPr lang="en-US" sz="1600" kern="1200" dirty="0"/>
        </a:p>
      </dsp:txBody>
      <dsp:txXfrm>
        <a:off x="2430722" y="3567576"/>
        <a:ext cx="1458438" cy="491540"/>
      </dsp:txXfrm>
    </dsp:sp>
    <dsp:sp modelId="{E2970736-258D-49F4-9AF4-88382519B858}">
      <dsp:nvSpPr>
        <dsp:cNvPr id="0" name=""/>
        <dsp:cNvSpPr/>
      </dsp:nvSpPr>
      <dsp:spPr>
        <a:xfrm rot="18289469">
          <a:off x="3611636" y="3236885"/>
          <a:ext cx="1365319" cy="32124"/>
        </a:xfrm>
        <a:custGeom>
          <a:avLst/>
          <a:gdLst/>
          <a:ahLst/>
          <a:cxnLst/>
          <a:rect l="0" t="0" r="0" b="0"/>
          <a:pathLst>
            <a:path>
              <a:moveTo>
                <a:pt x="0" y="16062"/>
              </a:moveTo>
              <a:lnTo>
                <a:pt x="136531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60163" y="3218814"/>
        <a:ext cx="68265" cy="68265"/>
      </dsp:txXfrm>
    </dsp:sp>
    <dsp:sp modelId="{67C19126-9639-41CF-8FC2-02CB10CFA59C}">
      <dsp:nvSpPr>
        <dsp:cNvPr id="0" name=""/>
        <dsp:cNvSpPr/>
      </dsp:nvSpPr>
      <dsp:spPr>
        <a:xfrm>
          <a:off x="4684139" y="2205245"/>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螾</a:t>
          </a:r>
          <a:r>
            <a:rPr lang="en-US" altLang="zh-TW" sz="1600" kern="1200" dirty="0" smtClean="0"/>
            <a:t>-</a:t>
          </a:r>
          <a:r>
            <a:rPr lang="zh-TW" altLang="en-US" sz="1600" kern="1200" dirty="0" smtClean="0"/>
            <a:t>上食埃土，下飲黃泉，用心一也</a:t>
          </a:r>
          <a:endParaRPr lang="en-US" sz="1600" kern="1200" dirty="0"/>
        </a:p>
      </dsp:txBody>
      <dsp:txXfrm>
        <a:off x="4712684" y="2233790"/>
        <a:ext cx="1892124" cy="917517"/>
      </dsp:txXfrm>
    </dsp:sp>
    <dsp:sp modelId="{022AFFD6-2171-4B07-9A8C-8CEEA9EF4830}">
      <dsp:nvSpPr>
        <dsp:cNvPr id="0" name=""/>
        <dsp:cNvSpPr/>
      </dsp:nvSpPr>
      <dsp:spPr>
        <a:xfrm>
          <a:off x="3904453" y="3797285"/>
          <a:ext cx="779685" cy="32124"/>
        </a:xfrm>
        <a:custGeom>
          <a:avLst/>
          <a:gdLst/>
          <a:ahLst/>
          <a:cxnLst/>
          <a:rect l="0" t="0" r="0" b="0"/>
          <a:pathLst>
            <a:path>
              <a:moveTo>
                <a:pt x="0" y="16062"/>
              </a:moveTo>
              <a:lnTo>
                <a:pt x="7796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74804" y="3793854"/>
        <a:ext cx="38984" cy="38984"/>
      </dsp:txXfrm>
    </dsp:sp>
    <dsp:sp modelId="{70805F68-4B27-4446-BAF7-F3AA30A6107C}">
      <dsp:nvSpPr>
        <dsp:cNvPr id="0" name=""/>
        <dsp:cNvSpPr/>
      </dsp:nvSpPr>
      <dsp:spPr>
        <a:xfrm>
          <a:off x="4684139" y="3326043"/>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蟹</a:t>
          </a:r>
          <a:r>
            <a:rPr lang="en-US" altLang="zh-TW" sz="1600" kern="1200" dirty="0" smtClean="0"/>
            <a:t>-</a:t>
          </a:r>
          <a:r>
            <a:rPr lang="zh-TW" altLang="en-US" sz="1600" kern="1200" dirty="0" smtClean="0"/>
            <a:t>非虵蟺之穴，無可寄託，用心躁也</a:t>
          </a:r>
          <a:endParaRPr lang="en-US" sz="1600" kern="1200" dirty="0"/>
        </a:p>
      </dsp:txBody>
      <dsp:txXfrm>
        <a:off x="4712684" y="3354588"/>
        <a:ext cx="1892124" cy="917517"/>
      </dsp:txXfrm>
    </dsp:sp>
    <dsp:sp modelId="{8DE89386-BA7D-4294-A314-7947AEF28603}">
      <dsp:nvSpPr>
        <dsp:cNvPr id="0" name=""/>
        <dsp:cNvSpPr/>
      </dsp:nvSpPr>
      <dsp:spPr>
        <a:xfrm>
          <a:off x="6633354" y="3797285"/>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03704" y="3793854"/>
        <a:ext cx="38984" cy="38984"/>
      </dsp:txXfrm>
    </dsp:sp>
    <dsp:sp modelId="{92B472BD-0586-4FC9-A43F-BE6D8F44AE6F}">
      <dsp:nvSpPr>
        <dsp:cNvPr id="0" name=""/>
        <dsp:cNvSpPr/>
      </dsp:nvSpPr>
      <dsp:spPr>
        <a:xfrm>
          <a:off x="7413039" y="3326043"/>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故君子結於一也</a:t>
          </a:r>
          <a:endParaRPr lang="en-US" sz="1600" kern="1200" dirty="0"/>
        </a:p>
      </dsp:txBody>
      <dsp:txXfrm>
        <a:off x="7441584" y="3354588"/>
        <a:ext cx="1892124" cy="917517"/>
      </dsp:txXfrm>
    </dsp:sp>
    <dsp:sp modelId="{9541D8FB-C2D7-4A34-8A93-707435345F8C}">
      <dsp:nvSpPr>
        <dsp:cNvPr id="0" name=""/>
        <dsp:cNvSpPr/>
      </dsp:nvSpPr>
      <dsp:spPr>
        <a:xfrm rot="3310531">
          <a:off x="3611636" y="4357684"/>
          <a:ext cx="1365319" cy="32124"/>
        </a:xfrm>
        <a:custGeom>
          <a:avLst/>
          <a:gdLst/>
          <a:ahLst/>
          <a:cxnLst/>
          <a:rect l="0" t="0" r="0" b="0"/>
          <a:pathLst>
            <a:path>
              <a:moveTo>
                <a:pt x="0" y="16062"/>
              </a:moveTo>
              <a:lnTo>
                <a:pt x="136531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60163" y="4339613"/>
        <a:ext cx="68265" cy="68265"/>
      </dsp:txXfrm>
    </dsp:sp>
    <dsp:sp modelId="{32E1731F-A065-48D4-8E97-5BE5EC2F026C}">
      <dsp:nvSpPr>
        <dsp:cNvPr id="0" name=""/>
        <dsp:cNvSpPr/>
      </dsp:nvSpPr>
      <dsp:spPr>
        <a:xfrm>
          <a:off x="4684139" y="444684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t>人</a:t>
          </a:r>
          <a:r>
            <a:rPr lang="en-US" altLang="zh-TW" sz="1600" kern="1200" dirty="0" smtClean="0"/>
            <a:t>-</a:t>
          </a:r>
          <a:r>
            <a:rPr lang="zh-TW" altLang="en-US" sz="1600" kern="1200" dirty="0" smtClean="0"/>
            <a:t>無冥冥之志，無赫赫之功</a:t>
          </a:r>
          <a:endParaRPr lang="en-US" sz="1600" kern="1200" dirty="0"/>
        </a:p>
      </dsp:txBody>
      <dsp:txXfrm>
        <a:off x="4712684" y="4475386"/>
        <a:ext cx="1892124" cy="9175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83048-A21E-43E1-AD16-5B8680F0F3AF}">
      <dsp:nvSpPr>
        <dsp:cNvPr id="0" name=""/>
        <dsp:cNvSpPr/>
      </dsp:nvSpPr>
      <dsp:spPr>
        <a:xfrm>
          <a:off x="3573" y="1532705"/>
          <a:ext cx="1235233" cy="740365"/>
        </a:xfrm>
        <a:prstGeom prst="roundRect">
          <a:avLst>
            <a:gd name="adj" fmla="val 10000"/>
          </a:avLst>
        </a:prstGeom>
        <a:gradFill rotWithShape="0">
          <a:gsLst>
            <a:gs pos="0">
              <a:schemeClr val="accent6">
                <a:shade val="60000"/>
                <a:hueOff val="0"/>
                <a:satOff val="0"/>
                <a:lumOff val="0"/>
                <a:alphaOff val="0"/>
                <a:tint val="96000"/>
                <a:lumMod val="104000"/>
              </a:schemeClr>
            </a:gs>
            <a:gs pos="100000">
              <a:schemeClr val="accent6">
                <a:shade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CN" altLang="en-US" sz="2100" kern="1200" dirty="0" smtClean="0"/>
            <a:t>為學次序</a:t>
          </a:r>
          <a:endParaRPr lang="en-US" sz="2100" kern="1200" dirty="0"/>
        </a:p>
      </dsp:txBody>
      <dsp:txXfrm>
        <a:off x="25258" y="1554390"/>
        <a:ext cx="1191863" cy="696995"/>
      </dsp:txXfrm>
    </dsp:sp>
    <dsp:sp modelId="{14D51A74-2B25-4535-B522-EE796DF11819}">
      <dsp:nvSpPr>
        <dsp:cNvPr id="0" name=""/>
        <dsp:cNvSpPr/>
      </dsp:nvSpPr>
      <dsp:spPr>
        <a:xfrm rot="19457407">
          <a:off x="1149824" y="1603933"/>
          <a:ext cx="946524" cy="45439"/>
        </a:xfrm>
        <a:custGeom>
          <a:avLst/>
          <a:gdLst/>
          <a:ahLst/>
          <a:cxnLst/>
          <a:rect l="0" t="0" r="0" b="0"/>
          <a:pathLst>
            <a:path>
              <a:moveTo>
                <a:pt x="0" y="22719"/>
              </a:moveTo>
              <a:lnTo>
                <a:pt x="946524" y="22719"/>
              </a:lnTo>
            </a:path>
          </a:pathLst>
        </a:custGeom>
        <a:noFill/>
        <a:ln w="15875" cap="rnd" cmpd="sng" algn="ctr">
          <a:solidFill>
            <a:schemeClr val="accent6">
              <a:tint val="9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599423" y="1602990"/>
        <a:ext cx="47326" cy="47326"/>
      </dsp:txXfrm>
    </dsp:sp>
    <dsp:sp modelId="{81A83AAF-0DB9-400F-A7A9-D0AAC8270733}">
      <dsp:nvSpPr>
        <dsp:cNvPr id="0" name=""/>
        <dsp:cNvSpPr/>
      </dsp:nvSpPr>
      <dsp:spPr>
        <a:xfrm>
          <a:off x="2007368" y="1051270"/>
          <a:ext cx="1515258" cy="598296"/>
        </a:xfrm>
        <a:prstGeom prst="roundRect">
          <a:avLst>
            <a:gd name="adj" fmla="val 10000"/>
          </a:avLst>
        </a:prstGeom>
        <a:gradFill rotWithShape="0">
          <a:gsLst>
            <a:gs pos="0">
              <a:schemeClr val="accent6">
                <a:shade val="80000"/>
                <a:hueOff val="0"/>
                <a:satOff val="0"/>
                <a:lumOff val="0"/>
                <a:alphaOff val="0"/>
                <a:tint val="96000"/>
                <a:lumMod val="104000"/>
              </a:schemeClr>
            </a:gs>
            <a:gs pos="100000">
              <a:schemeClr val="accent6">
                <a:shade val="80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CN" altLang="en-US" sz="2100" kern="1200" dirty="0" smtClean="0"/>
            <a:t>其數</a:t>
          </a:r>
          <a:endParaRPr lang="en-US" sz="2100" kern="1200" dirty="0"/>
        </a:p>
      </dsp:txBody>
      <dsp:txXfrm>
        <a:off x="2024891" y="1068793"/>
        <a:ext cx="1480212" cy="563250"/>
      </dsp:txXfrm>
    </dsp:sp>
    <dsp:sp modelId="{B6E068B0-6E0C-4CBE-9918-8817EC22E80F}">
      <dsp:nvSpPr>
        <dsp:cNvPr id="0" name=""/>
        <dsp:cNvSpPr/>
      </dsp:nvSpPr>
      <dsp:spPr>
        <a:xfrm>
          <a:off x="3522626" y="1327699"/>
          <a:ext cx="768562" cy="45439"/>
        </a:xfrm>
        <a:custGeom>
          <a:avLst/>
          <a:gdLst/>
          <a:ahLst/>
          <a:cxnLst/>
          <a:rect l="0" t="0" r="0" b="0"/>
          <a:pathLst>
            <a:path>
              <a:moveTo>
                <a:pt x="0" y="22719"/>
              </a:moveTo>
              <a:lnTo>
                <a:pt x="768562" y="22719"/>
              </a:lnTo>
            </a:path>
          </a:pathLst>
        </a:custGeom>
        <a:noFill/>
        <a:ln w="15875" cap="rnd" cmpd="sng" algn="ctr">
          <a:solidFill>
            <a:schemeClr val="accent6">
              <a:tint val="7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87693" y="1331204"/>
        <a:ext cx="38428" cy="38428"/>
      </dsp:txXfrm>
    </dsp:sp>
    <dsp:sp modelId="{8D0392A3-2A21-4345-9A86-948AA1CEB9E3}">
      <dsp:nvSpPr>
        <dsp:cNvPr id="0" name=""/>
        <dsp:cNvSpPr/>
      </dsp:nvSpPr>
      <dsp:spPr>
        <a:xfrm>
          <a:off x="4291188" y="870067"/>
          <a:ext cx="1921405" cy="960702"/>
        </a:xfrm>
        <a:prstGeom prst="roundRect">
          <a:avLst>
            <a:gd name="adj" fmla="val 10000"/>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TW" altLang="en-US" sz="2100" kern="1200" dirty="0" smtClean="0"/>
            <a:t>始乎誦經，終乎讀禮</a:t>
          </a:r>
          <a:endParaRPr lang="en-US" sz="2100" kern="1200" dirty="0"/>
        </a:p>
      </dsp:txBody>
      <dsp:txXfrm>
        <a:off x="4319326" y="898205"/>
        <a:ext cx="1865129" cy="904426"/>
      </dsp:txXfrm>
    </dsp:sp>
    <dsp:sp modelId="{B2DD9F08-7AB4-4080-8911-E959E379591E}">
      <dsp:nvSpPr>
        <dsp:cNvPr id="0" name=""/>
        <dsp:cNvSpPr/>
      </dsp:nvSpPr>
      <dsp:spPr>
        <a:xfrm>
          <a:off x="6212594" y="1327699"/>
          <a:ext cx="768562" cy="45439"/>
        </a:xfrm>
        <a:custGeom>
          <a:avLst/>
          <a:gdLst/>
          <a:ahLst/>
          <a:cxnLst/>
          <a:rect l="0" t="0" r="0" b="0"/>
          <a:pathLst>
            <a:path>
              <a:moveTo>
                <a:pt x="0" y="22719"/>
              </a:moveTo>
              <a:lnTo>
                <a:pt x="768562" y="22719"/>
              </a:lnTo>
            </a:path>
          </a:pathLst>
        </a:custGeom>
        <a:noFill/>
        <a:ln w="15875" cap="rnd" cmpd="sng" algn="ctr">
          <a:solidFill>
            <a:schemeClr val="accent6">
              <a:tint val="5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577661" y="1331204"/>
        <a:ext cx="38428" cy="38428"/>
      </dsp:txXfrm>
    </dsp:sp>
    <dsp:sp modelId="{BB28C1D1-0F8B-432C-BC59-133E07B6DD01}">
      <dsp:nvSpPr>
        <dsp:cNvPr id="0" name=""/>
        <dsp:cNvSpPr/>
      </dsp:nvSpPr>
      <dsp:spPr>
        <a:xfrm>
          <a:off x="6981156" y="870067"/>
          <a:ext cx="1921405" cy="960702"/>
        </a:xfrm>
        <a:prstGeom prst="roundRect">
          <a:avLst>
            <a:gd name="adj" fmla="val 10000"/>
          </a:avLst>
        </a:prstGeom>
        <a:gradFill rotWithShape="0">
          <a:gsLst>
            <a:gs pos="0">
              <a:schemeClr val="accent6">
                <a:tint val="70000"/>
                <a:hueOff val="0"/>
                <a:satOff val="0"/>
                <a:lumOff val="0"/>
                <a:alphaOff val="0"/>
                <a:tint val="96000"/>
                <a:lumMod val="104000"/>
              </a:schemeClr>
            </a:gs>
            <a:gs pos="100000">
              <a:schemeClr val="accent6">
                <a:tint val="70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TW" altLang="en-US" sz="2100" kern="1200" dirty="0" smtClean="0">
              <a:solidFill>
                <a:schemeClr val="tx1"/>
              </a:solidFill>
            </a:rPr>
            <a:t>學至乎沒而後止</a:t>
          </a:r>
          <a:endParaRPr lang="en-US" sz="2100" kern="1200" dirty="0">
            <a:solidFill>
              <a:schemeClr val="tx1"/>
            </a:solidFill>
          </a:endParaRPr>
        </a:p>
      </dsp:txBody>
      <dsp:txXfrm>
        <a:off x="7009294" y="898205"/>
        <a:ext cx="1865129" cy="904426"/>
      </dsp:txXfrm>
    </dsp:sp>
    <dsp:sp modelId="{29230DED-BF29-44D9-9DA2-730ADDEB1F9B}">
      <dsp:nvSpPr>
        <dsp:cNvPr id="0" name=""/>
        <dsp:cNvSpPr/>
      </dsp:nvSpPr>
      <dsp:spPr>
        <a:xfrm rot="2142210">
          <a:off x="1149862" y="2156337"/>
          <a:ext cx="946449" cy="45439"/>
        </a:xfrm>
        <a:custGeom>
          <a:avLst/>
          <a:gdLst/>
          <a:ahLst/>
          <a:cxnLst/>
          <a:rect l="0" t="0" r="0" b="0"/>
          <a:pathLst>
            <a:path>
              <a:moveTo>
                <a:pt x="0" y="22719"/>
              </a:moveTo>
              <a:lnTo>
                <a:pt x="946449" y="22719"/>
              </a:lnTo>
            </a:path>
          </a:pathLst>
        </a:custGeom>
        <a:noFill/>
        <a:ln w="15875" cap="rnd" cmpd="sng" algn="ctr">
          <a:solidFill>
            <a:schemeClr val="accent6">
              <a:tint val="9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599425" y="2155396"/>
        <a:ext cx="47322" cy="47322"/>
      </dsp:txXfrm>
    </dsp:sp>
    <dsp:sp modelId="{FDFD64DD-F751-4AAA-84FB-1B8460F3FC11}">
      <dsp:nvSpPr>
        <dsp:cNvPr id="0" name=""/>
        <dsp:cNvSpPr/>
      </dsp:nvSpPr>
      <dsp:spPr>
        <a:xfrm>
          <a:off x="2007368" y="2155948"/>
          <a:ext cx="1544118" cy="598556"/>
        </a:xfrm>
        <a:prstGeom prst="roundRect">
          <a:avLst>
            <a:gd name="adj" fmla="val 10000"/>
          </a:avLst>
        </a:prstGeom>
        <a:gradFill rotWithShape="0">
          <a:gsLst>
            <a:gs pos="0">
              <a:schemeClr val="accent6">
                <a:shade val="80000"/>
                <a:hueOff val="0"/>
                <a:satOff val="0"/>
                <a:lumOff val="0"/>
                <a:alphaOff val="0"/>
                <a:tint val="96000"/>
                <a:lumMod val="104000"/>
              </a:schemeClr>
            </a:gs>
            <a:gs pos="100000">
              <a:schemeClr val="accent6">
                <a:shade val="80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CN" altLang="en-US" sz="2100" kern="1200" dirty="0" smtClean="0"/>
            <a:t>其義</a:t>
          </a:r>
          <a:endParaRPr lang="en-US" sz="2100" kern="1200" dirty="0"/>
        </a:p>
      </dsp:txBody>
      <dsp:txXfrm>
        <a:off x="2024899" y="2173479"/>
        <a:ext cx="1509056" cy="563494"/>
      </dsp:txXfrm>
    </dsp:sp>
    <dsp:sp modelId="{D95DA861-86D4-476D-A828-C9A5A32A08A8}">
      <dsp:nvSpPr>
        <dsp:cNvPr id="0" name=""/>
        <dsp:cNvSpPr/>
      </dsp:nvSpPr>
      <dsp:spPr>
        <a:xfrm>
          <a:off x="3551486" y="2432507"/>
          <a:ext cx="768562" cy="45439"/>
        </a:xfrm>
        <a:custGeom>
          <a:avLst/>
          <a:gdLst/>
          <a:ahLst/>
          <a:cxnLst/>
          <a:rect l="0" t="0" r="0" b="0"/>
          <a:pathLst>
            <a:path>
              <a:moveTo>
                <a:pt x="0" y="22719"/>
              </a:moveTo>
              <a:lnTo>
                <a:pt x="768562" y="22719"/>
              </a:lnTo>
            </a:path>
          </a:pathLst>
        </a:custGeom>
        <a:noFill/>
        <a:ln w="15875" cap="rnd" cmpd="sng" algn="ctr">
          <a:solidFill>
            <a:schemeClr val="accent6">
              <a:tint val="7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16553" y="2436012"/>
        <a:ext cx="38428" cy="38428"/>
      </dsp:txXfrm>
    </dsp:sp>
    <dsp:sp modelId="{2A412CDA-8404-43FA-8BA8-1C799D7D9D5A}">
      <dsp:nvSpPr>
        <dsp:cNvPr id="0" name=""/>
        <dsp:cNvSpPr/>
      </dsp:nvSpPr>
      <dsp:spPr>
        <a:xfrm>
          <a:off x="4320048" y="1974875"/>
          <a:ext cx="1921405" cy="960702"/>
        </a:xfrm>
        <a:prstGeom prst="roundRect">
          <a:avLst>
            <a:gd name="adj" fmla="val 10000"/>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TW" altLang="en-US" sz="2100" kern="1200" dirty="0" smtClean="0"/>
            <a:t>始乎為士，終乎為聖人</a:t>
          </a:r>
          <a:endParaRPr lang="en-US" sz="2100" kern="1200" dirty="0"/>
        </a:p>
      </dsp:txBody>
      <dsp:txXfrm>
        <a:off x="4348186" y="2003013"/>
        <a:ext cx="1865129" cy="904426"/>
      </dsp:txXfrm>
    </dsp:sp>
    <dsp:sp modelId="{5D7D72C1-8DAB-4582-8EC1-9236302B70CF}">
      <dsp:nvSpPr>
        <dsp:cNvPr id="0" name=""/>
        <dsp:cNvSpPr/>
      </dsp:nvSpPr>
      <dsp:spPr>
        <a:xfrm>
          <a:off x="6241453" y="2432507"/>
          <a:ext cx="768562" cy="45439"/>
        </a:xfrm>
        <a:custGeom>
          <a:avLst/>
          <a:gdLst/>
          <a:ahLst/>
          <a:cxnLst/>
          <a:rect l="0" t="0" r="0" b="0"/>
          <a:pathLst>
            <a:path>
              <a:moveTo>
                <a:pt x="0" y="22719"/>
              </a:moveTo>
              <a:lnTo>
                <a:pt x="768562" y="22719"/>
              </a:lnTo>
            </a:path>
          </a:pathLst>
        </a:custGeom>
        <a:noFill/>
        <a:ln w="15875" cap="rnd" cmpd="sng" algn="ctr">
          <a:solidFill>
            <a:schemeClr val="accent6">
              <a:tint val="5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606520" y="2436012"/>
        <a:ext cx="38428" cy="38428"/>
      </dsp:txXfrm>
    </dsp:sp>
    <dsp:sp modelId="{01284A1A-BD6B-4766-AA40-864258ED4D9D}">
      <dsp:nvSpPr>
        <dsp:cNvPr id="0" name=""/>
        <dsp:cNvSpPr/>
      </dsp:nvSpPr>
      <dsp:spPr>
        <a:xfrm>
          <a:off x="7010015" y="1974875"/>
          <a:ext cx="1921405" cy="960702"/>
        </a:xfrm>
        <a:prstGeom prst="roundRect">
          <a:avLst>
            <a:gd name="adj" fmla="val 10000"/>
          </a:avLst>
        </a:prstGeom>
        <a:gradFill rotWithShape="0">
          <a:gsLst>
            <a:gs pos="0">
              <a:schemeClr val="accent6">
                <a:tint val="70000"/>
                <a:hueOff val="0"/>
                <a:satOff val="0"/>
                <a:lumOff val="0"/>
                <a:alphaOff val="0"/>
                <a:tint val="96000"/>
                <a:lumMod val="104000"/>
              </a:schemeClr>
            </a:gs>
            <a:gs pos="100000">
              <a:schemeClr val="accent6">
                <a:tint val="70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zh-TW" altLang="en-US" sz="2100" kern="1200" dirty="0" smtClean="0">
              <a:solidFill>
                <a:schemeClr val="tx1"/>
              </a:solidFill>
            </a:rPr>
            <a:t>不可須臾舍也</a:t>
          </a:r>
          <a:endParaRPr lang="en-US" sz="2100" kern="1200" dirty="0">
            <a:solidFill>
              <a:schemeClr val="tx1"/>
            </a:solidFill>
          </a:endParaRPr>
        </a:p>
      </dsp:txBody>
      <dsp:txXfrm>
        <a:off x="7038153" y="2003013"/>
        <a:ext cx="1865129" cy="904426"/>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10/06/2021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luanlishi.com/a/201703/16726.html&#65292;&#65288;2021&#24180;6&#26376;6" TargetMode="External"/><Relationship Id="rId2" Type="http://schemas.openxmlformats.org/officeDocument/2006/relationships/hyperlink" Target="https://baike.baidu.com/item/%E8%8D%80%E5%AD%90/283&#65292;&#65288;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3453" y="224246"/>
            <a:ext cx="8915399" cy="2262781"/>
          </a:xfrm>
        </p:spPr>
        <p:txBody>
          <a:bodyPr/>
          <a:lstStyle/>
          <a:p>
            <a:pPr algn="ct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勸學</a:t>
            </a:r>
            <a:r>
              <a:rPr lang="en-US" altLang="zh-CN" dirty="0" smtClean="0">
                <a:latin typeface="KaiTi" panose="02010609060101010101" pitchFamily="49" charset="-122"/>
                <a:ea typeface="KaiTi" panose="02010609060101010101" pitchFamily="49" charset="-122"/>
              </a:rPr>
              <a:t>》</a:t>
            </a:r>
            <a:endParaRPr lang="en-US" dirty="0">
              <a:latin typeface="KaiTi" panose="02010609060101010101" pitchFamily="49" charset="-122"/>
              <a:ea typeface="KaiTi" panose="02010609060101010101" pitchFamily="49" charset="-122"/>
            </a:endParaRPr>
          </a:p>
        </p:txBody>
      </p:sp>
      <p:sp>
        <p:nvSpPr>
          <p:cNvPr id="3" name="Subtitle 2"/>
          <p:cNvSpPr>
            <a:spLocks noGrp="1"/>
          </p:cNvSpPr>
          <p:nvPr>
            <p:ph type="subTitle" idx="1"/>
          </p:nvPr>
        </p:nvSpPr>
        <p:spPr>
          <a:xfrm>
            <a:off x="2615339" y="3453676"/>
            <a:ext cx="8915399" cy="1126283"/>
          </a:xfrm>
        </p:spPr>
        <p:txBody>
          <a:bodyPr>
            <a:normAutofit/>
          </a:bodyPr>
          <a:lstStyle/>
          <a:p>
            <a:r>
              <a:rPr lang="zh-CN" altLang="en-US" sz="2800" dirty="0" smtClean="0">
                <a:latin typeface="KaiTi" panose="02010609060101010101" pitchFamily="49" charset="-122"/>
                <a:ea typeface="KaiTi" panose="02010609060101010101" pitchFamily="49" charset="-122"/>
              </a:rPr>
              <a:t>作者 ：荀子（荀况）</a:t>
            </a:r>
            <a:endParaRPr lang="en-US" altLang="zh-CN" sz="2800" dirty="0" smtClean="0">
              <a:latin typeface="KaiTi" panose="02010609060101010101" pitchFamily="49" charset="-122"/>
              <a:ea typeface="KaiTi" panose="02010609060101010101" pitchFamily="49" charset="-122"/>
            </a:endParaRPr>
          </a:p>
          <a:p>
            <a:r>
              <a:rPr lang="zh-CN" altLang="en-US" sz="2800" dirty="0">
                <a:latin typeface="KaiTi" panose="02010609060101010101" pitchFamily="49" charset="-122"/>
                <a:ea typeface="KaiTi" panose="02010609060101010101" pitchFamily="49" charset="-122"/>
              </a:rPr>
              <a:t>創作</a:t>
            </a:r>
            <a:r>
              <a:rPr lang="zh-CN" altLang="en-US" sz="2800" dirty="0" smtClean="0">
                <a:latin typeface="KaiTi" panose="02010609060101010101" pitchFamily="49" charset="-122"/>
                <a:ea typeface="KaiTi" panose="02010609060101010101" pitchFamily="49" charset="-122"/>
              </a:rPr>
              <a:t>年</a:t>
            </a:r>
            <a:r>
              <a:rPr lang="zh-CN" altLang="en-US" sz="2800" dirty="0">
                <a:latin typeface="KaiTi" panose="02010609060101010101" pitchFamily="49" charset="-122"/>
                <a:ea typeface="KaiTi" panose="02010609060101010101" pitchFamily="49" charset="-122"/>
              </a:rPr>
              <a:t>代 ：戰國後期</a:t>
            </a:r>
            <a:endParaRPr lang="en-US" sz="28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50517654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3" y="624111"/>
            <a:ext cx="8915400" cy="656049"/>
          </a:xfrm>
        </p:spPr>
        <p:txBody>
          <a:bodyPr/>
          <a:lstStyle/>
          <a:p>
            <a:pPr algn="ctr"/>
            <a:r>
              <a:rPr lang="zh-CN" altLang="en-US" dirty="0">
                <a:latin typeface="KaiTi" panose="02010609060101010101" pitchFamily="49" charset="-122"/>
                <a:ea typeface="KaiTi" panose="02010609060101010101" pitchFamily="49" charset="-122"/>
              </a:rPr>
              <a:t>荀子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3" y="1410789"/>
            <a:ext cx="8915400" cy="5294810"/>
          </a:xfrm>
        </p:spPr>
        <p:txBody>
          <a:bodyPr>
            <a:normAutofit/>
          </a:bodyPr>
          <a:lstStyle/>
          <a:p>
            <a:pPr marL="0" indent="0">
              <a:buNone/>
            </a:pPr>
            <a:endParaRPr lang="en-US" altLang="zh-CN" sz="2800" dirty="0" smtClean="0">
              <a:latin typeface="Microsoft JhengHei" panose="020B0604030504040204" pitchFamily="34" charset="-120"/>
              <a:ea typeface="Microsoft JhengHei" panose="020B0604030504040204" pitchFamily="34" charset="-120"/>
            </a:endParaRPr>
          </a:p>
          <a:p>
            <a:r>
              <a:rPr lang="zh-TW" altLang="en-US" sz="2000" dirty="0" smtClean="0">
                <a:latin typeface="KaiTi" panose="02010609060101010101" pitchFamily="49" charset="-122"/>
                <a:ea typeface="KaiTi" panose="02010609060101010101" pitchFamily="49" charset="-122"/>
              </a:rPr>
              <a:t>是</a:t>
            </a:r>
            <a:r>
              <a:rPr lang="zh-TW" altLang="en-US" sz="2000" dirty="0">
                <a:latin typeface="KaiTi" panose="02010609060101010101" pitchFamily="49" charset="-122"/>
                <a:ea typeface="KaiTi" panose="02010609060101010101" pitchFamily="49" charset="-122"/>
              </a:rPr>
              <a:t>戰國末期趙</a:t>
            </a:r>
            <a:r>
              <a:rPr lang="zh-TW" altLang="en-US" sz="2000" dirty="0" smtClean="0">
                <a:latin typeface="KaiTi" panose="02010609060101010101" pitchFamily="49" charset="-122"/>
                <a:ea typeface="KaiTi" panose="02010609060101010101" pitchFamily="49" charset="-122"/>
              </a:rPr>
              <a:t>國</a:t>
            </a:r>
            <a:r>
              <a:rPr lang="zh-CN" altLang="en-US" sz="2000" dirty="0" smtClean="0">
                <a:latin typeface="KaiTi" panose="02010609060101010101" pitchFamily="49" charset="-122"/>
                <a:ea typeface="KaiTi" panose="02010609060101010101" pitchFamily="49" charset="-122"/>
              </a:rPr>
              <a:t>著</a:t>
            </a:r>
            <a:r>
              <a:rPr lang="zh-CN" altLang="en-US" sz="2000" dirty="0">
                <a:latin typeface="KaiTi" panose="02010609060101010101" pitchFamily="49" charset="-122"/>
                <a:ea typeface="KaiTi" panose="02010609060101010101" pitchFamily="49" charset="-122"/>
              </a:rPr>
              <a:t>名的思想家、哲学家、教育家，儒家</a:t>
            </a:r>
            <a:r>
              <a:rPr lang="zh-CN" altLang="en-US" sz="2000" dirty="0" smtClean="0">
                <a:latin typeface="KaiTi" panose="02010609060101010101" pitchFamily="49" charset="-122"/>
                <a:ea typeface="KaiTi" panose="02010609060101010101" pitchFamily="49" charset="-122"/>
              </a:rPr>
              <a:t>学派</a:t>
            </a:r>
            <a:r>
              <a:rPr lang="zh-CN" altLang="en-US" sz="2000" dirty="0">
                <a:latin typeface="KaiTi" panose="02010609060101010101" pitchFamily="49" charset="-122"/>
                <a:ea typeface="KaiTi" panose="02010609060101010101" pitchFamily="49" charset="-122"/>
              </a:rPr>
              <a:t>的代表人物，先秦时代百家争鸣的集大成</a:t>
            </a:r>
            <a:r>
              <a:rPr lang="zh-CN" altLang="en-US" sz="2000" dirty="0" smtClean="0">
                <a:latin typeface="KaiTi" panose="02010609060101010101" pitchFamily="49" charset="-122"/>
                <a:ea typeface="KaiTi" panose="02010609060101010101" pitchFamily="49" charset="-122"/>
              </a:rPr>
              <a:t>者</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約公元前</a:t>
            </a:r>
            <a:r>
              <a:rPr lang="en-US" altLang="zh-TW" sz="2000" dirty="0">
                <a:latin typeface="KaiTi" panose="02010609060101010101" pitchFamily="49" charset="-122"/>
                <a:ea typeface="KaiTi" panose="02010609060101010101" pitchFamily="49" charset="-122"/>
              </a:rPr>
              <a:t>313</a:t>
            </a:r>
            <a:r>
              <a:rPr lang="zh-TW" altLang="en-US" sz="2000" dirty="0">
                <a:latin typeface="KaiTi" panose="02010609060101010101" pitchFamily="49" charset="-122"/>
                <a:ea typeface="KaiTi" panose="02010609060101010101" pitchFamily="49" charset="-122"/>
              </a:rPr>
              <a:t>年－公元前</a:t>
            </a:r>
            <a:r>
              <a:rPr lang="en-US" altLang="zh-TW" sz="2000" dirty="0">
                <a:latin typeface="KaiTi" panose="02010609060101010101" pitchFamily="49" charset="-122"/>
                <a:ea typeface="KaiTi" panose="02010609060101010101" pitchFamily="49" charset="-122"/>
              </a:rPr>
              <a:t>238</a:t>
            </a:r>
            <a:r>
              <a:rPr lang="zh-TW" altLang="en-US" sz="2000" dirty="0" smtClean="0">
                <a:latin typeface="KaiTi" panose="02010609060101010101" pitchFamily="49" charset="-122"/>
                <a:ea typeface="KaiTi" panose="02010609060101010101" pitchFamily="49" charset="-122"/>
              </a:rPr>
              <a:t>年</a:t>
            </a:r>
            <a:endParaRPr lang="en-US" altLang="zh-TW"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名况，字</a:t>
            </a:r>
            <a:r>
              <a:rPr lang="zh-CN" altLang="en-US" sz="2000" dirty="0" smtClean="0">
                <a:latin typeface="KaiTi" panose="02010609060101010101" pitchFamily="49" charset="-122"/>
                <a:ea typeface="KaiTi" panose="02010609060101010101" pitchFamily="49" charset="-122"/>
              </a:rPr>
              <a:t>卿</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是戰國末期趙</a:t>
            </a:r>
            <a:r>
              <a:rPr lang="zh-TW" altLang="en-US" sz="2000" dirty="0" smtClean="0">
                <a:latin typeface="KaiTi" panose="02010609060101010101" pitchFamily="49" charset="-122"/>
                <a:ea typeface="KaiTi" panose="02010609060101010101" pitchFamily="49" charset="-122"/>
              </a:rPr>
              <a:t>國猗</a:t>
            </a:r>
            <a:r>
              <a:rPr lang="zh-TW" altLang="en-US" sz="2000" dirty="0">
                <a:latin typeface="KaiTi" panose="02010609060101010101" pitchFamily="49" charset="-122"/>
                <a:ea typeface="KaiTi" panose="02010609060101010101" pitchFamily="49" charset="-122"/>
              </a:rPr>
              <a:t>氏（今山西安澤縣）人</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曾三次擔任齊國稷下學宮的祭酒，兩度出任楚蘭陵</a:t>
            </a:r>
            <a:r>
              <a:rPr lang="zh-TW" altLang="en-US" sz="2000" dirty="0" smtClean="0">
                <a:latin typeface="KaiTi" panose="02010609060101010101" pitchFamily="49" charset="-122"/>
                <a:ea typeface="KaiTi" panose="02010609060101010101" pitchFamily="49" charset="-122"/>
              </a:rPr>
              <a:t>令</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被稱</a:t>
            </a:r>
            <a:r>
              <a:rPr lang="zh-TW" altLang="en-US" sz="2000" dirty="0" smtClean="0">
                <a:latin typeface="KaiTi" panose="02010609060101010101" pitchFamily="49" charset="-122"/>
                <a:ea typeface="KaiTi" panose="02010609060101010101" pitchFamily="49" charset="-122"/>
              </a:rPr>
              <a:t>為</a:t>
            </a:r>
            <a:r>
              <a:rPr lang="zh-CN" altLang="en-US" sz="2000" dirty="0" smtClean="0">
                <a:latin typeface="KaiTi" panose="02010609060101010101" pitchFamily="49" charset="-122"/>
                <a:ea typeface="KaiTi" panose="02010609060101010101" pitchFamily="49" charset="-122"/>
              </a:rPr>
              <a:t>“</a:t>
            </a:r>
            <a:r>
              <a:rPr lang="zh-TW" altLang="en-US" sz="2000" dirty="0" smtClean="0">
                <a:latin typeface="KaiTi" panose="02010609060101010101" pitchFamily="49" charset="-122"/>
                <a:ea typeface="KaiTi" panose="02010609060101010101" pitchFamily="49" charset="-122"/>
              </a:rPr>
              <a:t>後聖</a:t>
            </a:r>
            <a:r>
              <a:rPr lang="zh-CN" altLang="en-US" sz="2000" dirty="0" smtClean="0">
                <a:latin typeface="KaiTi" panose="02010609060101010101" pitchFamily="49" charset="-122"/>
                <a:ea typeface="KaiTi" panose="02010609060101010101" pitchFamily="49" charset="-122"/>
              </a:rPr>
              <a:t>“</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李</a:t>
            </a:r>
            <a:r>
              <a:rPr lang="zh-CN" altLang="en-US" sz="2000" dirty="0">
                <a:latin typeface="KaiTi" panose="02010609060101010101" pitchFamily="49" charset="-122"/>
                <a:ea typeface="KaiTi" panose="02010609060101010101" pitchFamily="49" charset="-122"/>
              </a:rPr>
              <a:t>斯、</a:t>
            </a:r>
            <a:r>
              <a:rPr lang="zh-CN" altLang="en-US" sz="2000" dirty="0" smtClean="0">
                <a:latin typeface="KaiTi" panose="02010609060101010101" pitchFamily="49" charset="-122"/>
                <a:ea typeface="KaiTi" panose="02010609060101010101" pitchFamily="49" charset="-122"/>
              </a:rPr>
              <a:t>韓</a:t>
            </a:r>
            <a:r>
              <a:rPr lang="zh-CN" altLang="en-US" sz="2000" dirty="0">
                <a:latin typeface="KaiTi" panose="02010609060101010101" pitchFamily="49" charset="-122"/>
                <a:ea typeface="KaiTi" panose="02010609060101010101" pitchFamily="49" charset="-122"/>
              </a:rPr>
              <a:t>非</a:t>
            </a:r>
            <a:r>
              <a:rPr lang="zh-CN" altLang="en-US" sz="2000" dirty="0" smtClean="0">
                <a:latin typeface="KaiTi" panose="02010609060101010101" pitchFamily="49" charset="-122"/>
                <a:ea typeface="KaiTi" panose="02010609060101010101" pitchFamily="49" charset="-122"/>
              </a:rPr>
              <a:t>為</a:t>
            </a:r>
            <a:r>
              <a:rPr lang="zh-CN" altLang="en-US" sz="2000" dirty="0">
                <a:latin typeface="KaiTi" panose="02010609060101010101" pitchFamily="49" charset="-122"/>
                <a:ea typeface="KaiTi" panose="02010609060101010101" pitchFamily="49" charset="-122"/>
              </a:rPr>
              <a:t>其弟</a:t>
            </a:r>
            <a:r>
              <a:rPr lang="zh-CN" altLang="en-US" sz="2000" dirty="0" smtClean="0">
                <a:latin typeface="KaiTi" panose="02010609060101010101" pitchFamily="49" charset="-122"/>
                <a:ea typeface="KaiTi" panose="02010609060101010101" pitchFamily="49" charset="-122"/>
              </a:rPr>
              <a:t>子。</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儒家正統的思想和理</a:t>
            </a:r>
            <a:r>
              <a:rPr lang="zh-TW" altLang="en-US" sz="2000" dirty="0" smtClean="0">
                <a:latin typeface="KaiTi" panose="02010609060101010101" pitchFamily="49" charset="-122"/>
                <a:ea typeface="KaiTi" panose="02010609060101010101" pitchFamily="49" charset="-122"/>
              </a:rPr>
              <a:t>論</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主張“禮法並施”；提出“制天命而用之”的人定勝天的思想；反對鬼神迷信；提出性惡</a:t>
            </a:r>
            <a:r>
              <a:rPr lang="zh-TW" altLang="en-US" sz="2000" dirty="0" smtClean="0">
                <a:latin typeface="KaiTi" panose="02010609060101010101" pitchFamily="49" charset="-122"/>
                <a:ea typeface="KaiTi" panose="02010609060101010101" pitchFamily="49" charset="-122"/>
              </a:rPr>
              <a:t>論</a:t>
            </a:r>
            <a:endParaRPr lang="en-US" altLang="zh-TW" sz="2000" dirty="0" smtClean="0">
              <a:latin typeface="KaiTi" panose="02010609060101010101" pitchFamily="49" charset="-122"/>
              <a:ea typeface="KaiTi" panose="02010609060101010101" pitchFamily="49" charset="-122"/>
            </a:endParaRPr>
          </a:p>
          <a:p>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詩經</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尚書</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禮</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樂</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易</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春秋</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等儒家典籍</a:t>
            </a:r>
            <a:endParaRPr lang="en-US" altLang="zh-CN" sz="2000" dirty="0" smtClean="0">
              <a:latin typeface="KaiTi" panose="02010609060101010101" pitchFamily="49" charset="-122"/>
              <a:ea typeface="KaiTi" panose="02010609060101010101" pitchFamily="49" charset="-122"/>
            </a:endParaRPr>
          </a:p>
        </p:txBody>
      </p:sp>
      <p:pic>
        <p:nvPicPr>
          <p:cNvPr id="4" name="Picture 3"/>
          <p:cNvPicPr>
            <a:picLocks noChangeAspect="1"/>
          </p:cNvPicPr>
          <p:nvPr/>
        </p:nvPicPr>
        <p:blipFill>
          <a:blip r:embed="rId2"/>
          <a:stretch>
            <a:fillRect/>
          </a:stretch>
        </p:blipFill>
        <p:spPr>
          <a:xfrm>
            <a:off x="9096320" y="2760780"/>
            <a:ext cx="2666974" cy="2060697"/>
          </a:xfrm>
          <a:prstGeom prst="rect">
            <a:avLst/>
          </a:prstGeom>
        </p:spPr>
      </p:pic>
    </p:spTree>
    <p:extLst>
      <p:ext uri="{BB962C8B-B14F-4D97-AF65-F5344CB8AC3E}">
        <p14:creationId xmlns:p14="http://schemas.microsoft.com/office/powerpoint/2010/main" val="3169805499"/>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235" y="624110"/>
            <a:ext cx="9031378" cy="638633"/>
          </a:xfrm>
        </p:spPr>
        <p:txBody>
          <a:bodyPr>
            <a:normAutofit fontScale="90000"/>
          </a:bodyPr>
          <a:lstStyle/>
          <a:p>
            <a:pPr algn="ctr"/>
            <a:r>
              <a:rPr lang="en-US" altLang="zh-CN" dirty="0" smtClean="0"/>
              <a:t>《</a:t>
            </a:r>
            <a:r>
              <a:rPr lang="zh-CN" altLang="en-US" dirty="0"/>
              <a:t>勸學</a:t>
            </a:r>
            <a:r>
              <a:rPr lang="en-US" altLang="zh-CN" dirty="0" smtClean="0"/>
              <a:t>》</a:t>
            </a:r>
            <a:r>
              <a:rPr lang="zh-CN" altLang="en-US" dirty="0"/>
              <a:t>結構表</a:t>
            </a:r>
            <a:endParaRPr lang="en-US"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736944930"/>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1688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461116013"/>
              </p:ext>
            </p:extLst>
          </p:nvPr>
        </p:nvGraphicFramePr>
        <p:xfrm>
          <a:off x="2255520" y="679269"/>
          <a:ext cx="9249093" cy="58437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583680" y="2151017"/>
            <a:ext cx="722811" cy="9144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a:off x="8273143" y="3448594"/>
            <a:ext cx="0" cy="11930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73143" y="3448594"/>
            <a:ext cx="0" cy="1193075"/>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flipV="1">
            <a:off x="6583680" y="3065417"/>
            <a:ext cx="783771" cy="1018903"/>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438025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28771171"/>
              </p:ext>
            </p:extLst>
          </p:nvPr>
        </p:nvGraphicFramePr>
        <p:xfrm>
          <a:off x="2220913" y="669925"/>
          <a:ext cx="9274175" cy="5688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061166" y="2612571"/>
            <a:ext cx="905691" cy="836023"/>
          </a:xfrm>
          <a:prstGeom prst="line">
            <a:avLst/>
          </a:prstGeom>
          <a:ln/>
        </p:spPr>
        <p:style>
          <a:lnRef idx="2">
            <a:schemeClr val="accent5"/>
          </a:lnRef>
          <a:fillRef idx="0">
            <a:schemeClr val="accent5"/>
          </a:fillRef>
          <a:effectRef idx="1">
            <a:schemeClr val="accent5"/>
          </a:effectRef>
          <a:fontRef idx="minor">
            <a:schemeClr val="tx1"/>
          </a:fontRef>
        </p:style>
      </p:cxnSp>
      <p:cxnSp>
        <p:nvCxnSpPr>
          <p:cNvPr id="8" name="Straight Connector 7"/>
          <p:cNvCxnSpPr/>
          <p:nvPr/>
        </p:nvCxnSpPr>
        <p:spPr>
          <a:xfrm flipV="1">
            <a:off x="6418217" y="3448594"/>
            <a:ext cx="548640" cy="931817"/>
          </a:xfrm>
          <a:prstGeom prst="line">
            <a:avLst/>
          </a:prstGeom>
          <a:ln/>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2108713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523338709"/>
              </p:ext>
            </p:extLst>
          </p:nvPr>
        </p:nvGraphicFramePr>
        <p:xfrm>
          <a:off x="2141538" y="669925"/>
          <a:ext cx="9363075" cy="546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flipV="1">
            <a:off x="8978537" y="1201783"/>
            <a:ext cx="574766" cy="1132114"/>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8" name="Straight Connector 7"/>
          <p:cNvCxnSpPr/>
          <p:nvPr/>
        </p:nvCxnSpPr>
        <p:spPr>
          <a:xfrm>
            <a:off x="8760823" y="3370217"/>
            <a:ext cx="792480" cy="1123406"/>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10" name="Straight Connector 9"/>
          <p:cNvCxnSpPr/>
          <p:nvPr/>
        </p:nvCxnSpPr>
        <p:spPr>
          <a:xfrm flipV="1">
            <a:off x="8760823" y="4511040"/>
            <a:ext cx="792480" cy="1166949"/>
          </a:xfrm>
          <a:prstGeom prst="line">
            <a:avLst/>
          </a:prstGeom>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1817085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7651313"/>
              </p:ext>
            </p:extLst>
          </p:nvPr>
        </p:nvGraphicFramePr>
        <p:xfrm>
          <a:off x="2403566" y="1863635"/>
          <a:ext cx="8934994" cy="380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827581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069" y="624110"/>
            <a:ext cx="8996544" cy="899890"/>
          </a:xfrm>
        </p:spPr>
        <p:txBody>
          <a:bodyPr/>
          <a:lstStyle/>
          <a:p>
            <a:pPr algn="ctr"/>
            <a:r>
              <a:rPr lang="zh-CN" altLang="en-US" dirty="0" smtClean="0">
                <a:latin typeface="KaiTi" panose="02010609060101010101" pitchFamily="49" charset="-122"/>
                <a:ea typeface="KaiTi" panose="02010609060101010101" pitchFamily="49" charset="-122"/>
              </a:rPr>
              <a:t>对后世的影响</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619794"/>
            <a:ext cx="8915400" cy="4537166"/>
          </a:xfrm>
        </p:spPr>
        <p:txBody>
          <a:bodyPr>
            <a:normAutofit/>
          </a:bodyPr>
          <a:lstStyle/>
          <a:p>
            <a:r>
              <a:rPr lang="zh-CN" altLang="en-US" sz="3200" dirty="0">
                <a:latin typeface="KaiTi" panose="02010609060101010101" pitchFamily="49" charset="-122"/>
                <a:ea typeface="KaiTi" panose="02010609060101010101" pitchFamily="49" charset="-122"/>
              </a:rPr>
              <a:t>人文教</a:t>
            </a:r>
            <a:r>
              <a:rPr lang="zh-CN" altLang="en-US" sz="3200" dirty="0" smtClean="0">
                <a:latin typeface="KaiTi" panose="02010609060101010101" pitchFamily="49" charset="-122"/>
                <a:ea typeface="KaiTi" panose="02010609060101010101" pitchFamily="49" charset="-122"/>
              </a:rPr>
              <a:t>育</a:t>
            </a:r>
            <a:endParaRPr lang="en-US" altLang="zh-CN" sz="3200" dirty="0">
              <a:latin typeface="KaiTi" panose="02010609060101010101" pitchFamily="49" charset="-122"/>
              <a:ea typeface="KaiTi" panose="02010609060101010101" pitchFamily="49" charset="-122"/>
            </a:endParaRPr>
          </a:p>
          <a:p>
            <a:r>
              <a:rPr lang="zh-CN" altLang="en-US" sz="3200" dirty="0" smtClean="0">
                <a:latin typeface="KaiTi" panose="02010609060101010101" pitchFamily="49" charset="-122"/>
                <a:ea typeface="KaiTi" panose="02010609060101010101" pitchFamily="49" charset="-122"/>
              </a:rPr>
              <a:t>經</a:t>
            </a:r>
            <a:r>
              <a:rPr lang="zh-CN" altLang="en-US" sz="3200" dirty="0">
                <a:latin typeface="KaiTi" panose="02010609060101010101" pitchFamily="49" charset="-122"/>
                <a:ea typeface="KaiTi" panose="02010609060101010101" pitchFamily="49" charset="-122"/>
              </a:rPr>
              <a:t>濟發展</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物質文明</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禮治和法</a:t>
            </a:r>
            <a:r>
              <a:rPr lang="zh-CN" altLang="en-US" sz="3200" dirty="0" smtClean="0">
                <a:latin typeface="KaiTi" panose="02010609060101010101" pitchFamily="49" charset="-122"/>
                <a:ea typeface="KaiTi" panose="02010609060101010101" pitchFamily="49" charset="-122"/>
              </a:rPr>
              <a:t>治</a:t>
            </a:r>
            <a:endParaRPr lang="en-US" altLang="zh-CN" sz="3200" dirty="0" smtClean="0">
              <a:latin typeface="KaiTi" panose="02010609060101010101" pitchFamily="49" charset="-122"/>
              <a:ea typeface="KaiTi" panose="02010609060101010101" pitchFamily="49" charset="-122"/>
            </a:endParaRPr>
          </a:p>
          <a:p>
            <a:endParaRPr lang="en-US" sz="32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691385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73467"/>
          </a:xfrm>
        </p:spPr>
        <p:txBody>
          <a:bodyPr/>
          <a:lstStyle/>
          <a:p>
            <a:pPr algn="ctr"/>
            <a:r>
              <a:rPr lang="zh-CN" altLang="en-US" dirty="0">
                <a:latin typeface="KaiTi" panose="02010609060101010101" pitchFamily="49" charset="-122"/>
                <a:ea typeface="KaiTi" panose="02010609060101010101" pitchFamily="49" charset="-122"/>
              </a:rPr>
              <a:t>總結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550126"/>
            <a:ext cx="8915400" cy="4361096"/>
          </a:xfrm>
        </p:spPr>
        <p:txBody>
          <a:bodyPr>
            <a:normAutofit/>
          </a:bodyPr>
          <a:lstStyle/>
          <a:p>
            <a:r>
              <a:rPr lang="zh-TW" altLang="en-US" sz="2400" dirty="0">
                <a:latin typeface="KaiTi" panose="02010609060101010101" pitchFamily="49" charset="-122"/>
                <a:ea typeface="KaiTi" panose="02010609060101010101" pitchFamily="49" charset="-122"/>
              </a:rPr>
              <a:t>古代的聖人，像是孔</a:t>
            </a:r>
            <a:r>
              <a:rPr lang="zh-TW" altLang="en-US" sz="2400" dirty="0" smtClean="0">
                <a:latin typeface="KaiTi" panose="02010609060101010101" pitchFamily="49" charset="-122"/>
                <a:ea typeface="KaiTi" panose="02010609060101010101" pitchFamily="49" charset="-122"/>
              </a:rPr>
              <a:t>子</a:t>
            </a:r>
            <a:r>
              <a:rPr lang="zh-CN" altLang="en-US" sz="2400" dirty="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孟子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老子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荀</a:t>
            </a:r>
            <a:r>
              <a:rPr lang="zh-TW" altLang="en-US" sz="2400" dirty="0">
                <a:latin typeface="KaiTi" panose="02010609060101010101" pitchFamily="49" charset="-122"/>
                <a:ea typeface="KaiTi" panose="02010609060101010101" pitchFamily="49" charset="-122"/>
              </a:rPr>
              <a:t>子等</a:t>
            </a:r>
            <a:r>
              <a:rPr lang="zh-TW" altLang="en-US" sz="2400" dirty="0">
                <a:latin typeface="KaiTi" panose="02010609060101010101" pitchFamily="49" charset="-122"/>
                <a:ea typeface="KaiTi" panose="02010609060101010101" pitchFamily="49" charset="-122"/>
              </a:rPr>
              <a:t>對現今社會和人有</a:t>
            </a:r>
            <a:r>
              <a:rPr lang="zh-TW" altLang="en-US" sz="2400" dirty="0">
                <a:latin typeface="KaiTi" panose="02010609060101010101" pitchFamily="49" charset="-122"/>
                <a:ea typeface="KaiTi" panose="02010609060101010101" pitchFamily="49" charset="-122"/>
              </a:rPr>
              <a:t>極大的貢</a:t>
            </a:r>
            <a:r>
              <a:rPr lang="zh-TW" altLang="en-US" sz="2400" dirty="0" smtClean="0">
                <a:latin typeface="KaiTi" panose="02010609060101010101" pitchFamily="49" charset="-122"/>
                <a:ea typeface="KaiTi" panose="02010609060101010101" pitchFamily="49" charset="-122"/>
              </a:rPr>
              <a:t>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其中荀子的勸學教了我學習的意</a:t>
            </a:r>
            <a:r>
              <a:rPr lang="zh-TW" altLang="en-US" sz="2400" dirty="0" smtClean="0">
                <a:latin typeface="KaiTi" panose="02010609060101010101" pitchFamily="49" charset="-122"/>
                <a:ea typeface="KaiTi" panose="02010609060101010101" pitchFamily="49" charset="-122"/>
              </a:rPr>
              <a:t>義</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讓我明白知識可以利用身邊的自然規律和事物而幫助別人和改善自己的生</a:t>
            </a:r>
            <a:r>
              <a:rPr lang="zh-TW" altLang="en-US" sz="2400" dirty="0" smtClean="0">
                <a:latin typeface="KaiTi" panose="02010609060101010101" pitchFamily="49" charset="-122"/>
                <a:ea typeface="KaiTi" panose="02010609060101010101" pitchFamily="49" charset="-122"/>
              </a:rPr>
              <a:t>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例如，如果我擁有修理電器的知識，像電燈泡、電風扇之類的小電器出問題了，就會試著自己修理。這樣一來就可以省下許多的修理費，減少家裡的負擔。除此之外，也教了我學習的態度。在學習的時候要專心，不可以三心二意，並且要努力積累知識。這樣一來，我們就會進步。因此，我在上課時都會認真聽講，有時為了怕忘記而寫筆記。我很喜歡看書，所以在上課完後，我會看課外讀物來積累老師沒有教的知識。</a:t>
            </a:r>
            <a:endParaRPr lang="en-US" sz="24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41622481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64759"/>
          </a:xfrm>
        </p:spPr>
        <p:txBody>
          <a:bodyPr/>
          <a:lstStyle/>
          <a:p>
            <a:pPr algn="ctr"/>
            <a:r>
              <a:rPr lang="zh-CN" altLang="en-US" dirty="0"/>
              <a:t>參考</a:t>
            </a:r>
            <a:endParaRPr lang="en-US" dirty="0"/>
          </a:p>
        </p:txBody>
      </p:sp>
      <p:sp>
        <p:nvSpPr>
          <p:cNvPr id="3" name="Content Placeholder 2"/>
          <p:cNvSpPr>
            <a:spLocks noGrp="1"/>
          </p:cNvSpPr>
          <p:nvPr>
            <p:ph idx="1"/>
          </p:nvPr>
        </p:nvSpPr>
        <p:spPr>
          <a:xfrm>
            <a:off x="2589212" y="1480457"/>
            <a:ext cx="8915400" cy="4430765"/>
          </a:xfrm>
        </p:spPr>
        <p:txBody>
          <a:bodyPr>
            <a:normAutofit/>
          </a:bodyPr>
          <a:lstStyle/>
          <a:p>
            <a:r>
              <a:rPr lang="zh-TW" altLang="en-US" sz="2000" dirty="0">
                <a:latin typeface="KaiTi" panose="02010609060101010101" pitchFamily="49" charset="-122"/>
                <a:ea typeface="KaiTi" panose="02010609060101010101" pitchFamily="49" charset="-122"/>
              </a:rPr>
              <a:t>陳瑞珠、陳亭君，勸學講義 </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勸學課文資</a:t>
            </a:r>
            <a:r>
              <a:rPr lang="zh-TW" altLang="en-US" sz="2000" dirty="0" smtClean="0">
                <a:latin typeface="KaiTi" panose="02010609060101010101" pitchFamily="49" charset="-122"/>
                <a:ea typeface="KaiTi" panose="02010609060101010101" pitchFamily="49" charset="-122"/>
              </a:rPr>
              <a:t>料</a:t>
            </a:r>
            <a:r>
              <a:rPr lang="zh-CN" altLang="en-US" sz="2000" dirty="0" smtClean="0">
                <a:latin typeface="KaiTi" panose="02010609060101010101" pitchFamily="49" charset="-122"/>
                <a:ea typeface="KaiTi" panose="02010609060101010101" pitchFamily="49" charset="-122"/>
              </a:rPr>
              <a:t>，（</a:t>
            </a:r>
            <a:r>
              <a:rPr lang="en-US" altLang="zh-CN" sz="2000" dirty="0" smtClean="0">
                <a:latin typeface="KaiTi" panose="02010609060101010101" pitchFamily="49" charset="-122"/>
                <a:ea typeface="KaiTi" panose="02010609060101010101" pitchFamily="49" charset="-12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百度百</a:t>
            </a:r>
            <a:r>
              <a:rPr lang="zh-CN" altLang="en-US" sz="2000" dirty="0">
                <a:latin typeface="KaiTi" panose="02010609060101010101" pitchFamily="49" charset="-122"/>
                <a:ea typeface="KaiTi" panose="02010609060101010101" pitchFamily="49" charset="-122"/>
              </a:rPr>
              <a:t>科，檢自</a:t>
            </a:r>
            <a:r>
              <a:rPr lang="en-US" sz="2000" dirty="0" smtClean="0">
                <a:latin typeface="KaiTi" panose="02010609060101010101" pitchFamily="49" charset="-122"/>
                <a:ea typeface="KaiTi" panose="02010609060101010101" pitchFamily="49" charset="-122"/>
                <a:hlinkClick r:id="rId2"/>
              </a:rPr>
              <a:t>https</a:t>
            </a:r>
            <a:r>
              <a:rPr lang="en-US" sz="2000" dirty="0">
                <a:latin typeface="KaiTi" panose="02010609060101010101" pitchFamily="49" charset="-122"/>
                <a:ea typeface="KaiTi" panose="02010609060101010101" pitchFamily="49" charset="-122"/>
                <a:hlinkClick r:id="rId2"/>
              </a:rPr>
              <a:t>://baike.baidu.com/item/%</a:t>
            </a:r>
            <a:r>
              <a:rPr lang="en-US" sz="2000" dirty="0" smtClean="0">
                <a:latin typeface="KaiTi" panose="02010609060101010101" pitchFamily="49" charset="-122"/>
                <a:ea typeface="KaiTi" panose="02010609060101010101" pitchFamily="49" charset="-122"/>
                <a:hlinkClick r:id="rId2"/>
              </a:rPr>
              <a:t>E8%8D%80%E5%AD%90/283</a:t>
            </a:r>
            <a:r>
              <a:rPr lang="zh-CN" altLang="en-US" sz="2000" dirty="0" smtClean="0">
                <a:latin typeface="KaiTi" panose="02010609060101010101" pitchFamily="49" charset="-122"/>
                <a:ea typeface="KaiTi" panose="02010609060101010101" pitchFamily="49" charset="-122"/>
                <a:hlinkClick r:id="rId2"/>
              </a:rPr>
              <a:t>，  （</a:t>
            </a:r>
            <a:r>
              <a:rPr lang="en-US" altLang="zh-CN" sz="2000" dirty="0" smtClean="0">
                <a:latin typeface="KaiTi" panose="02010609060101010101" pitchFamily="49" charset="-122"/>
                <a:ea typeface="KaiTi" panose="02010609060101010101" pitchFamily="49" charset="-122"/>
                <a:hlinkClick r:id="rId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亂歷</a:t>
            </a:r>
            <a:r>
              <a:rPr lang="zh-CN" altLang="en-US" sz="2000" dirty="0" smtClean="0">
                <a:latin typeface="KaiTi" panose="02010609060101010101" pitchFamily="49" charset="-122"/>
                <a:ea typeface="KaiTi" panose="02010609060101010101" pitchFamily="49" charset="-122"/>
              </a:rPr>
              <a:t>史（</a:t>
            </a:r>
            <a:r>
              <a:rPr lang="en-US" altLang="zh-CN" sz="2000" dirty="0" smtClean="0">
                <a:latin typeface="KaiTi" panose="02010609060101010101" pitchFamily="49" charset="-122"/>
                <a:ea typeface="KaiTi" panose="02010609060101010101" pitchFamily="49" charset="-122"/>
              </a:rPr>
              <a:t>2017</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3</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30</a:t>
            </a:r>
            <a:r>
              <a:rPr lang="zh-CN" altLang="en-US" sz="2000" dirty="0" smtClean="0">
                <a:latin typeface="KaiTi" panose="02010609060101010101" pitchFamily="49" charset="-122"/>
                <a:ea typeface="KaiTi" panose="02010609060101010101" pitchFamily="49" charset="-122"/>
              </a:rPr>
              <a:t>日</a:t>
            </a:r>
            <a:r>
              <a:rPr lang="zh-CN" altLang="en-US" sz="2000" dirty="0">
                <a:latin typeface="KaiTi" panose="02010609060101010101" pitchFamily="49" charset="-122"/>
                <a:ea typeface="KaiTi" panose="02010609060101010101" pitchFamily="49" charset="-122"/>
              </a:rPr>
              <a:t>）</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荀子思想對後世的影</a:t>
            </a:r>
            <a:r>
              <a:rPr lang="zh-TW" altLang="en-US" sz="2000" dirty="0" smtClean="0">
                <a:latin typeface="KaiTi" panose="02010609060101010101" pitchFamily="49" charset="-122"/>
                <a:ea typeface="KaiTi" panose="02010609060101010101" pitchFamily="49" charset="-122"/>
              </a:rPr>
              <a:t>響</a:t>
            </a:r>
            <a:r>
              <a:rPr lang="zh-CN" altLang="en-US" sz="2000" dirty="0" smtClean="0">
                <a:latin typeface="KaiTi" panose="02010609060101010101" pitchFamily="49" charset="-122"/>
                <a:ea typeface="KaiTi" panose="02010609060101010101" pitchFamily="49" charset="-122"/>
              </a:rPr>
              <a:t>，檢自</a:t>
            </a:r>
            <a:r>
              <a:rPr lang="en-US" sz="2000" dirty="0" smtClean="0">
                <a:latin typeface="KaiTi" panose="02010609060101010101" pitchFamily="49" charset="-122"/>
                <a:ea typeface="KaiTi" panose="02010609060101010101" pitchFamily="49" charset="-122"/>
                <a:hlinkClick r:id="rId3"/>
              </a:rPr>
              <a:t>http</a:t>
            </a:r>
            <a:r>
              <a:rPr lang="en-US" sz="2000" dirty="0">
                <a:latin typeface="KaiTi" panose="02010609060101010101" pitchFamily="49" charset="-122"/>
                <a:ea typeface="KaiTi" panose="02010609060101010101" pitchFamily="49" charset="-122"/>
                <a:hlinkClick r:id="rId3"/>
              </a:rPr>
              <a:t>://</a:t>
            </a:r>
            <a:r>
              <a:rPr lang="en-US" sz="2000" dirty="0" smtClean="0">
                <a:latin typeface="KaiTi" panose="02010609060101010101" pitchFamily="49" charset="-122"/>
                <a:ea typeface="KaiTi" panose="02010609060101010101" pitchFamily="49" charset="-122"/>
                <a:hlinkClick r:id="rId3"/>
              </a:rPr>
              <a:t>www.luanlishi.com/a/201703/16726.html</a:t>
            </a:r>
            <a:r>
              <a:rPr lang="zh-CN" altLang="en-US" sz="2000" dirty="0">
                <a:latin typeface="KaiTi" panose="02010609060101010101" pitchFamily="49" charset="-122"/>
                <a:ea typeface="KaiTi" panose="02010609060101010101" pitchFamily="49" charset="-122"/>
                <a:hlinkClick r:id="rId3"/>
              </a:rPr>
              <a:t>，</a:t>
            </a:r>
            <a:r>
              <a:rPr lang="zh-CN" altLang="en-US" sz="2000" dirty="0" smtClean="0">
                <a:latin typeface="KaiTi" panose="02010609060101010101" pitchFamily="49" charset="-122"/>
                <a:ea typeface="KaiTi" panose="02010609060101010101" pitchFamily="49" charset="-122"/>
                <a:hlinkClick r:id="rId3"/>
              </a:rPr>
              <a:t>（</a:t>
            </a:r>
            <a:r>
              <a:rPr lang="en-US" altLang="zh-CN" sz="2000" dirty="0" smtClean="0">
                <a:latin typeface="KaiTi" panose="02010609060101010101" pitchFamily="49" charset="-122"/>
                <a:ea typeface="KaiTi" panose="02010609060101010101" pitchFamily="49" charset="-122"/>
                <a:hlinkClick r:id="rId3"/>
              </a:rPr>
              <a:t>2021</a:t>
            </a:r>
            <a:r>
              <a:rPr lang="zh-CN" altLang="en-US" sz="2000" dirty="0" smtClean="0">
                <a:latin typeface="KaiTi" panose="02010609060101010101" pitchFamily="49" charset="-122"/>
                <a:ea typeface="KaiTi" panose="02010609060101010101" pitchFamily="49" charset="-122"/>
                <a:hlinkClick r:id="rId3"/>
              </a:rPr>
              <a:t>年</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hlinkClick r:id="rId3"/>
              </a:rPr>
              <a:t>月</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endParaRPr lang="en-US" sz="2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54107134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412</TotalTime>
  <Words>950</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KaiTi</vt:lpstr>
      <vt:lpstr>Microsoft JhengHei</vt:lpstr>
      <vt:lpstr>幼圆</vt:lpstr>
      <vt:lpstr>Arial</vt:lpstr>
      <vt:lpstr>Century Gothic</vt:lpstr>
      <vt:lpstr>Wingdings 3</vt:lpstr>
      <vt:lpstr>Wisp</vt:lpstr>
      <vt:lpstr>《勸學》</vt:lpstr>
      <vt:lpstr>荀子</vt:lpstr>
      <vt:lpstr>《勸學》結構表</vt:lpstr>
      <vt:lpstr>PowerPoint Presentation</vt:lpstr>
      <vt:lpstr>PowerPoint Presentation</vt:lpstr>
      <vt:lpstr>PowerPoint Presentation</vt:lpstr>
      <vt:lpstr>PowerPoint Presentation</vt:lpstr>
      <vt:lpstr>对后世的影响</vt:lpstr>
      <vt:lpstr>總結</vt:lpstr>
      <vt:lpstr>參考</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《勸學》</dc:title>
  <dc:creator>User</dc:creator>
  <cp:lastModifiedBy>User</cp:lastModifiedBy>
  <cp:revision>32</cp:revision>
  <dcterms:created xsi:type="dcterms:W3CDTF">2021-06-06T06:41:07Z</dcterms:created>
  <dcterms:modified xsi:type="dcterms:W3CDTF">2021-06-10T08:09:48Z</dcterms:modified>
</cp:coreProperties>
</file>