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7" r:id="rId2"/>
    <p:sldId id="258" r:id="rId3"/>
    <p:sldId id="259" r:id="rId4"/>
    <p:sldId id="264" r:id="rId5"/>
    <p:sldId id="266" r:id="rId6"/>
    <p:sldId id="309" r:id="rId7"/>
    <p:sldId id="295" r:id="rId8"/>
    <p:sldId id="267" r:id="rId9"/>
    <p:sldId id="296" r:id="rId10"/>
    <p:sldId id="299" r:id="rId11"/>
    <p:sldId id="300" r:id="rId12"/>
    <p:sldId id="306" r:id="rId13"/>
    <p:sldId id="307" r:id="rId14"/>
    <p:sldId id="308" r:id="rId15"/>
    <p:sldId id="302" r:id="rId16"/>
    <p:sldId id="303" r:id="rId17"/>
    <p:sldId id="304" r:id="rId18"/>
    <p:sldId id="305" r:id="rId19"/>
    <p:sldId id="261" r:id="rId20"/>
    <p:sldId id="262" r:id="rId21"/>
    <p:sldId id="293" r:id="rId22"/>
    <p:sldId id="310" r:id="rId23"/>
    <p:sldId id="265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ABA31B-706B-45D9-BCEA-1BC380853C7A}" v="13" dt="2021-11-01T14:04:55.112"/>
    <p1510:client id="{26AB8E5A-7A31-19C1-0344-F09B9213AE8D}" v="56" dt="2023-01-18T17:28:50.533"/>
    <p1510:client id="{5CF92D51-2653-0A2E-68AC-75E4A7940E35}" v="1023" dt="2022-02-09T15:50:40.1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72356" autoAdjust="0"/>
  </p:normalViewPr>
  <p:slideViewPr>
    <p:cSldViewPr snapToGrid="0">
      <p:cViewPr varScale="1">
        <p:scale>
          <a:sx n="52" d="100"/>
          <a:sy n="52" d="100"/>
        </p:scale>
        <p:origin x="12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1EABA31B-706B-45D9-BCEA-1BC380853C7A}"/>
    <pc:docChg chg="addSld delSld modSld">
      <pc:chgData name="Alison Cooke" userId="S::a.cooke@uwtsd.ac.uk::46c329c9-26b7-4eba-b77b-7474421bfd31" providerId="AD" clId="Web-{1EABA31B-706B-45D9-BCEA-1BC380853C7A}" dt="2021-11-01T14:04:55.112" v="135"/>
      <pc:docMkLst>
        <pc:docMk/>
      </pc:docMkLst>
      <pc:sldChg chg="addSp delSp modSp mod modClrScheme chgLayout">
        <pc:chgData name="Alison Cooke" userId="S::a.cooke@uwtsd.ac.uk::46c329c9-26b7-4eba-b77b-7474421bfd31" providerId="AD" clId="Web-{1EABA31B-706B-45D9-BCEA-1BC380853C7A}" dt="2021-11-01T14:04:55.112" v="135"/>
        <pc:sldMkLst>
          <pc:docMk/>
          <pc:sldMk cId="109857222" sldId="256"/>
        </pc:sldMkLst>
        <pc:spChg chg="del">
          <ac:chgData name="Alison Cooke" userId="S::a.cooke@uwtsd.ac.uk::46c329c9-26b7-4eba-b77b-7474421bfd31" providerId="AD" clId="Web-{1EABA31B-706B-45D9-BCEA-1BC380853C7A}" dt="2021-11-01T13:58:16.948" v="2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lison Cooke" userId="S::a.cooke@uwtsd.ac.uk::46c329c9-26b7-4eba-b77b-7474421bfd31" providerId="AD" clId="Web-{1EABA31B-706B-45D9-BCEA-1BC380853C7A}" dt="2021-11-01T13:58:16.948" v="21"/>
          <ac:spMkLst>
            <pc:docMk/>
            <pc:sldMk cId="109857222" sldId="256"/>
            <ac:spMk id="3" creationId="{00000000-0000-0000-0000-000000000000}"/>
          </ac:spMkLst>
        </pc:spChg>
        <pc:graphicFrameChg chg="add del mod modGraphic">
          <ac:chgData name="Alison Cooke" userId="S::a.cooke@uwtsd.ac.uk::46c329c9-26b7-4eba-b77b-7474421bfd31" providerId="AD" clId="Web-{1EABA31B-706B-45D9-BCEA-1BC380853C7A}" dt="2021-11-01T14:04:55.112" v="135"/>
          <ac:graphicFrameMkLst>
            <pc:docMk/>
            <pc:sldMk cId="109857222" sldId="256"/>
            <ac:graphicFrameMk id="4" creationId="{E3036ABB-857B-4239-97B7-B265738BBA3A}"/>
          </ac:graphicFrameMkLst>
        </pc:graphicFrameChg>
      </pc:sldChg>
      <pc:sldChg chg="addSp delSp modSp new del mod setBg">
        <pc:chgData name="Alison Cooke" userId="S::a.cooke@uwtsd.ac.uk::46c329c9-26b7-4eba-b77b-7474421bfd31" providerId="AD" clId="Web-{1EABA31B-706B-45D9-BCEA-1BC380853C7A}" dt="2021-11-01T13:58:12.807" v="20"/>
        <pc:sldMkLst>
          <pc:docMk/>
          <pc:sldMk cId="2364197041" sldId="257"/>
        </pc:sldMkLst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7" creationId="{46D6306C-ED4F-4AAE-B4A5-EEA6AFAD726E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9" creationId="{0EC5361D-F897-4856-B945-0455A365EB24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11" creationId="{4508C0C5-2268-42B5-B3C8-4D0899E05F8C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13" creationId="{141ACBDB-38F8-4B34-8183-BD95B4E55A62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15" creationId="{DE00DB52-3455-4E2F-867B-A6D0516E175B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17" creationId="{9E914C83-E0D8-4953-92D5-169D28CB43AE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19" creationId="{3512E083-F550-46AF-8490-767ECFD00CB7}"/>
          </ac:spMkLst>
        </pc:spChg>
        <pc:graphicFrameChg chg="add mod modGraphic">
          <ac:chgData name="Alison Cooke" userId="S::a.cooke@uwtsd.ac.uk::46c329c9-26b7-4eba-b77b-7474421bfd31" providerId="AD" clId="Web-{1EABA31B-706B-45D9-BCEA-1BC380853C7A}" dt="2021-11-01T13:58:08.541" v="19"/>
          <ac:graphicFrameMkLst>
            <pc:docMk/>
            <pc:sldMk cId="2364197041" sldId="257"/>
            <ac:graphicFrameMk id="2" creationId="{719F5E08-D252-499A-A1AC-8DA2BF374DC8}"/>
          </ac:graphicFrameMkLst>
        </pc:graphicFrameChg>
        <pc:graphicFrameChg chg="add del mod modGraphic">
          <ac:chgData name="Alison Cooke" userId="S::a.cooke@uwtsd.ac.uk::46c329c9-26b7-4eba-b77b-7474421bfd31" providerId="AD" clId="Web-{1EABA31B-706B-45D9-BCEA-1BC380853C7A}" dt="2021-11-01T13:58:06.463" v="18"/>
          <ac:graphicFrameMkLst>
            <pc:docMk/>
            <pc:sldMk cId="2364197041" sldId="257"/>
            <ac:graphicFrameMk id="213" creationId="{2D7CB911-31FE-4B50-B1F8-FF98172BBF0B}"/>
          </ac:graphicFrameMkLst>
        </pc:graphicFrameChg>
      </pc:sldChg>
    </pc:docChg>
  </pc:docChgLst>
  <pc:docChgLst>
    <pc:chgData name="Alison Cooke" userId="S::a.cooke@uwtsd.ac.uk::46c329c9-26b7-4eba-b77b-7474421bfd31" providerId="AD" clId="Web-{26AB8E5A-7A31-19C1-0344-F09B9213AE8D}"/>
    <pc:docChg chg="addSld modSld">
      <pc:chgData name="Alison Cooke" userId="S::a.cooke@uwtsd.ac.uk::46c329c9-26b7-4eba-b77b-7474421bfd31" providerId="AD" clId="Web-{26AB8E5A-7A31-19C1-0344-F09B9213AE8D}" dt="2023-01-18T17:28:50.533" v="52" actId="14100"/>
      <pc:docMkLst>
        <pc:docMk/>
      </pc:docMkLst>
      <pc:sldChg chg="addSp delSp modSp new mod modClrScheme chgLayout">
        <pc:chgData name="Alison Cooke" userId="S::a.cooke@uwtsd.ac.uk::46c329c9-26b7-4eba-b77b-7474421bfd31" providerId="AD" clId="Web-{26AB8E5A-7A31-19C1-0344-F09B9213AE8D}" dt="2023-01-18T17:28:50.533" v="52" actId="14100"/>
        <pc:sldMkLst>
          <pc:docMk/>
          <pc:sldMk cId="2101254672" sldId="310"/>
        </pc:sldMkLst>
        <pc:spChg chg="mod ord">
          <ac:chgData name="Alison Cooke" userId="S::a.cooke@uwtsd.ac.uk::46c329c9-26b7-4eba-b77b-7474421bfd31" providerId="AD" clId="Web-{26AB8E5A-7A31-19C1-0344-F09B9213AE8D}" dt="2023-01-18T17:28:42.876" v="50"/>
          <ac:spMkLst>
            <pc:docMk/>
            <pc:sldMk cId="2101254672" sldId="310"/>
            <ac:spMk id="2" creationId="{A49B3CF5-F43C-B5EB-464B-5D96BC9710C3}"/>
          </ac:spMkLst>
        </pc:spChg>
        <pc:spChg chg="mod ord">
          <ac:chgData name="Alison Cooke" userId="S::a.cooke@uwtsd.ac.uk::46c329c9-26b7-4eba-b77b-7474421bfd31" providerId="AD" clId="Web-{26AB8E5A-7A31-19C1-0344-F09B9213AE8D}" dt="2023-01-18T17:28:42.876" v="50"/>
          <ac:spMkLst>
            <pc:docMk/>
            <pc:sldMk cId="2101254672" sldId="310"/>
            <ac:spMk id="3" creationId="{097C8762-7F4C-AB43-7031-177BEDFE2CA4}"/>
          </ac:spMkLst>
        </pc:spChg>
        <pc:spChg chg="add del mod ord">
          <ac:chgData name="Alison Cooke" userId="S::a.cooke@uwtsd.ac.uk::46c329c9-26b7-4eba-b77b-7474421bfd31" providerId="AD" clId="Web-{26AB8E5A-7A31-19C1-0344-F09B9213AE8D}" dt="2023-01-18T17:28:33.860" v="48"/>
          <ac:spMkLst>
            <pc:docMk/>
            <pc:sldMk cId="2101254672" sldId="310"/>
            <ac:spMk id="4" creationId="{A8A87821-53E2-F782-AF37-E9A8DD274433}"/>
          </ac:spMkLst>
        </pc:spChg>
        <pc:picChg chg="add mod ord">
          <ac:chgData name="Alison Cooke" userId="S::a.cooke@uwtsd.ac.uk::46c329c9-26b7-4eba-b77b-7474421bfd31" providerId="AD" clId="Web-{26AB8E5A-7A31-19C1-0344-F09B9213AE8D}" dt="2023-01-18T17:28:50.533" v="52" actId="14100"/>
          <ac:picMkLst>
            <pc:docMk/>
            <pc:sldMk cId="2101254672" sldId="310"/>
            <ac:picMk id="5" creationId="{A52A9B84-DC1A-A3B9-C15A-02B56D5DBE9A}"/>
          </ac:picMkLst>
        </pc:picChg>
      </pc:sldChg>
    </pc:docChg>
  </pc:docChgLst>
  <pc:docChgLst>
    <pc:chgData name="Alison Cooke" userId="S::a.cooke@uwtsd.ac.uk::46c329c9-26b7-4eba-b77b-7474421bfd31" providerId="AD" clId="Web-{5CF92D51-2653-0A2E-68AC-75E4A7940E35}"/>
    <pc:docChg chg="addSld delSld modSld sldOrd addMainMaster modMainMaster">
      <pc:chgData name="Alison Cooke" userId="S::a.cooke@uwtsd.ac.uk::46c329c9-26b7-4eba-b77b-7474421bfd31" providerId="AD" clId="Web-{5CF92D51-2653-0A2E-68AC-75E4A7940E35}" dt="2022-02-09T15:50:39.046" v="1119" actId="20577"/>
      <pc:docMkLst>
        <pc:docMk/>
      </pc:docMkLst>
      <pc:sldChg chg="del">
        <pc:chgData name="Alison Cooke" userId="S::a.cooke@uwtsd.ac.uk::46c329c9-26b7-4eba-b77b-7474421bfd31" providerId="AD" clId="Web-{5CF92D51-2653-0A2E-68AC-75E4A7940E35}" dt="2022-02-09T14:41:02.972" v="2"/>
        <pc:sldMkLst>
          <pc:docMk/>
          <pc:sldMk cId="109857222" sldId="256"/>
        </pc:sldMkLst>
      </pc:sldChg>
      <pc:sldChg chg="modSp add">
        <pc:chgData name="Alison Cooke" userId="S::a.cooke@uwtsd.ac.uk::46c329c9-26b7-4eba-b77b-7474421bfd31" providerId="AD" clId="Web-{5CF92D51-2653-0A2E-68AC-75E4A7940E35}" dt="2022-02-09T15:15:34.665" v="681" actId="20577"/>
        <pc:sldMkLst>
          <pc:docMk/>
          <pc:sldMk cId="3553625335" sldId="257"/>
        </pc:sldMkLst>
        <pc:spChg chg="mod">
          <ac:chgData name="Alison Cooke" userId="S::a.cooke@uwtsd.ac.uk::46c329c9-26b7-4eba-b77b-7474421bfd31" providerId="AD" clId="Web-{5CF92D51-2653-0A2E-68AC-75E4A7940E35}" dt="2022-02-09T15:15:34.665" v="681" actId="20577"/>
          <ac:spMkLst>
            <pc:docMk/>
            <pc:sldMk cId="3553625335" sldId="257"/>
            <ac:spMk id="5" creationId="{96FE8A07-45B3-4401-AEF2-C9368D14EA2F}"/>
          </ac:spMkLst>
        </pc:spChg>
      </pc:sldChg>
      <pc:sldChg chg="modSp new">
        <pc:chgData name="Alison Cooke" userId="S::a.cooke@uwtsd.ac.uk::46c329c9-26b7-4eba-b77b-7474421bfd31" providerId="AD" clId="Web-{5CF92D51-2653-0A2E-68AC-75E4A7940E35}" dt="2022-02-09T15:13:29.349" v="646" actId="20577"/>
        <pc:sldMkLst>
          <pc:docMk/>
          <pc:sldMk cId="379570156" sldId="258"/>
        </pc:sldMkLst>
        <pc:spChg chg="mod">
          <ac:chgData name="Alison Cooke" userId="S::a.cooke@uwtsd.ac.uk::46c329c9-26b7-4eba-b77b-7474421bfd31" providerId="AD" clId="Web-{5CF92D51-2653-0A2E-68AC-75E4A7940E35}" dt="2022-02-09T14:51:46.426" v="199"/>
          <ac:spMkLst>
            <pc:docMk/>
            <pc:sldMk cId="379570156" sldId="258"/>
            <ac:spMk id="2" creationId="{90CA26F3-B340-4EAB-8E74-B9032A74CFCE}"/>
          </ac:spMkLst>
        </pc:spChg>
        <pc:spChg chg="mod">
          <ac:chgData name="Alison Cooke" userId="S::a.cooke@uwtsd.ac.uk::46c329c9-26b7-4eba-b77b-7474421bfd31" providerId="AD" clId="Web-{5CF92D51-2653-0A2E-68AC-75E4A7940E35}" dt="2022-02-09T15:13:23.302" v="645" actId="20577"/>
          <ac:spMkLst>
            <pc:docMk/>
            <pc:sldMk cId="379570156" sldId="258"/>
            <ac:spMk id="3" creationId="{152694EE-EEC5-4A99-B80C-AF1B4E78579D}"/>
          </ac:spMkLst>
        </pc:spChg>
        <pc:spChg chg="mod">
          <ac:chgData name="Alison Cooke" userId="S::a.cooke@uwtsd.ac.uk::46c329c9-26b7-4eba-b77b-7474421bfd31" providerId="AD" clId="Web-{5CF92D51-2653-0A2E-68AC-75E4A7940E35}" dt="2022-02-09T15:13:29.349" v="646" actId="20577"/>
          <ac:spMkLst>
            <pc:docMk/>
            <pc:sldMk cId="379570156" sldId="258"/>
            <ac:spMk id="4" creationId="{BB96CFA0-AF9A-4619-AC54-69BC947E7CB4}"/>
          </ac:spMkLst>
        </pc:spChg>
      </pc:sldChg>
      <pc:sldChg chg="modSp new">
        <pc:chgData name="Alison Cooke" userId="S::a.cooke@uwtsd.ac.uk::46c329c9-26b7-4eba-b77b-7474421bfd31" providerId="AD" clId="Web-{5CF92D51-2653-0A2E-68AC-75E4A7940E35}" dt="2022-02-09T15:13:17.677" v="644" actId="20577"/>
        <pc:sldMkLst>
          <pc:docMk/>
          <pc:sldMk cId="789751851" sldId="259"/>
        </pc:sldMkLst>
        <pc:spChg chg="mod">
          <ac:chgData name="Alison Cooke" userId="S::a.cooke@uwtsd.ac.uk::46c329c9-26b7-4eba-b77b-7474421bfd31" providerId="AD" clId="Web-{5CF92D51-2653-0A2E-68AC-75E4A7940E35}" dt="2022-02-09T14:53:39.069" v="222"/>
          <ac:spMkLst>
            <pc:docMk/>
            <pc:sldMk cId="789751851" sldId="259"/>
            <ac:spMk id="2" creationId="{DC9739F1-F08A-432B-96E2-74FC36F69E00}"/>
          </ac:spMkLst>
        </pc:spChg>
        <pc:spChg chg="mod">
          <ac:chgData name="Alison Cooke" userId="S::a.cooke@uwtsd.ac.uk::46c329c9-26b7-4eba-b77b-7474421bfd31" providerId="AD" clId="Web-{5CF92D51-2653-0A2E-68AC-75E4A7940E35}" dt="2022-02-09T15:11:47.190" v="620" actId="20577"/>
          <ac:spMkLst>
            <pc:docMk/>
            <pc:sldMk cId="789751851" sldId="259"/>
            <ac:spMk id="3" creationId="{823EB4BC-1A7A-487A-96B6-870B6CBCC647}"/>
          </ac:spMkLst>
        </pc:spChg>
        <pc:spChg chg="mod">
          <ac:chgData name="Alison Cooke" userId="S::a.cooke@uwtsd.ac.uk::46c329c9-26b7-4eba-b77b-7474421bfd31" providerId="AD" clId="Web-{5CF92D51-2653-0A2E-68AC-75E4A7940E35}" dt="2022-02-09T15:13:17.677" v="644" actId="20577"/>
          <ac:spMkLst>
            <pc:docMk/>
            <pc:sldMk cId="789751851" sldId="259"/>
            <ac:spMk id="4" creationId="{66929E3B-3B6C-4C12-AE76-FC6965D64F7F}"/>
          </ac:spMkLst>
        </pc:spChg>
      </pc:sldChg>
      <pc:sldChg chg="addSp delSp modSp new modNotes">
        <pc:chgData name="Alison Cooke" userId="S::a.cooke@uwtsd.ac.uk::46c329c9-26b7-4eba-b77b-7474421bfd31" providerId="AD" clId="Web-{5CF92D51-2653-0A2E-68AC-75E4A7940E35}" dt="2022-02-09T15:27:39.324" v="899"/>
        <pc:sldMkLst>
          <pc:docMk/>
          <pc:sldMk cId="4056767747" sldId="260"/>
        </pc:sldMkLst>
        <pc:spChg chg="mod">
          <ac:chgData name="Alison Cooke" userId="S::a.cooke@uwtsd.ac.uk::46c329c9-26b7-4eba-b77b-7474421bfd31" providerId="AD" clId="Web-{5CF92D51-2653-0A2E-68AC-75E4A7940E35}" dt="2022-02-09T15:08:05.591" v="548" actId="14100"/>
          <ac:spMkLst>
            <pc:docMk/>
            <pc:sldMk cId="4056767747" sldId="260"/>
            <ac:spMk id="2" creationId="{8047FA7B-7096-4352-8C01-4074DFC07F19}"/>
          </ac:spMkLst>
        </pc:spChg>
        <pc:spChg chg="del mod">
          <ac:chgData name="Alison Cooke" userId="S::a.cooke@uwtsd.ac.uk::46c329c9-26b7-4eba-b77b-7474421bfd31" providerId="AD" clId="Web-{5CF92D51-2653-0A2E-68AC-75E4A7940E35}" dt="2022-02-09T15:07:49.091" v="546"/>
          <ac:spMkLst>
            <pc:docMk/>
            <pc:sldMk cId="4056767747" sldId="260"/>
            <ac:spMk id="3" creationId="{DA0640EE-5E2F-40F0-806F-FC05DE23DD0C}"/>
          </ac:spMkLst>
        </pc:spChg>
        <pc:graphicFrameChg chg="add mod ord modGraphic">
          <ac:chgData name="Alison Cooke" userId="S::a.cooke@uwtsd.ac.uk::46c329c9-26b7-4eba-b77b-7474421bfd31" providerId="AD" clId="Web-{5CF92D51-2653-0A2E-68AC-75E4A7940E35}" dt="2022-02-09T15:08:00.450" v="547" actId="1076"/>
          <ac:graphicFrameMkLst>
            <pc:docMk/>
            <pc:sldMk cId="4056767747" sldId="260"/>
            <ac:graphicFrameMk id="5" creationId="{04D8AF2A-3B43-4F19-8964-3449F98C346C}"/>
          </ac:graphicFrameMkLst>
        </pc:graphicFrameChg>
      </pc:sldChg>
      <pc:sldChg chg="addSp modSp new mod ord modClrScheme chgLayout">
        <pc:chgData name="Alison Cooke" userId="S::a.cooke@uwtsd.ac.uk::46c329c9-26b7-4eba-b77b-7474421bfd31" providerId="AD" clId="Web-{5CF92D51-2653-0A2E-68AC-75E4A7940E35}" dt="2022-02-09T15:12:59.349" v="642" actId="20577"/>
        <pc:sldMkLst>
          <pc:docMk/>
          <pc:sldMk cId="3041865166" sldId="261"/>
        </pc:sldMkLst>
        <pc:spChg chg="mod ord">
          <ac:chgData name="Alison Cooke" userId="S::a.cooke@uwtsd.ac.uk::46c329c9-26b7-4eba-b77b-7474421bfd31" providerId="AD" clId="Web-{5CF92D51-2653-0A2E-68AC-75E4A7940E35}" dt="2022-02-09T15:12:56.255" v="640" actId="20577"/>
          <ac:spMkLst>
            <pc:docMk/>
            <pc:sldMk cId="3041865166" sldId="261"/>
            <ac:spMk id="2" creationId="{8A5C9A4B-49B6-4D14-93E5-88DB1C3DBAD0}"/>
          </ac:spMkLst>
        </pc:spChg>
        <pc:spChg chg="mod ord">
          <ac:chgData name="Alison Cooke" userId="S::a.cooke@uwtsd.ac.uk::46c329c9-26b7-4eba-b77b-7474421bfd31" providerId="AD" clId="Web-{5CF92D51-2653-0A2E-68AC-75E4A7940E35}" dt="2022-02-09T15:11:56.050" v="621" actId="20577"/>
          <ac:spMkLst>
            <pc:docMk/>
            <pc:sldMk cId="3041865166" sldId="261"/>
            <ac:spMk id="3" creationId="{FA1DF8CB-C1F0-45C5-B2A5-33D73927B34D}"/>
          </ac:spMkLst>
        </pc:spChg>
        <pc:spChg chg="add mod ord">
          <ac:chgData name="Alison Cooke" userId="S::a.cooke@uwtsd.ac.uk::46c329c9-26b7-4eba-b77b-7474421bfd31" providerId="AD" clId="Web-{5CF92D51-2653-0A2E-68AC-75E4A7940E35}" dt="2022-02-09T15:12:59.349" v="642" actId="20577"/>
          <ac:spMkLst>
            <pc:docMk/>
            <pc:sldMk cId="3041865166" sldId="261"/>
            <ac:spMk id="4" creationId="{D73B35EF-C125-456F-8FC0-1D99B0EDC543}"/>
          </ac:spMkLst>
        </pc:spChg>
        <pc:spChg chg="add">
          <ac:chgData name="Alison Cooke" userId="S::a.cooke@uwtsd.ac.uk::46c329c9-26b7-4eba-b77b-7474421bfd31" providerId="AD" clId="Web-{5CF92D51-2653-0A2E-68AC-75E4A7940E35}" dt="2022-02-09T15:05:08.180" v="501"/>
          <ac:spMkLst>
            <pc:docMk/>
            <pc:sldMk cId="3041865166" sldId="261"/>
            <ac:spMk id="5" creationId="{BCB28B04-E692-4D9C-88E0-CE8A10C51E2B}"/>
          </ac:spMkLst>
        </pc:spChg>
      </pc:sldChg>
      <pc:sldChg chg="modSp new addAnim delAnim modAnim">
        <pc:chgData name="Alison Cooke" userId="S::a.cooke@uwtsd.ac.uk::46c329c9-26b7-4eba-b77b-7474421bfd31" providerId="AD" clId="Web-{5CF92D51-2653-0A2E-68AC-75E4A7940E35}" dt="2022-02-09T15:50:39.046" v="1119" actId="20577"/>
        <pc:sldMkLst>
          <pc:docMk/>
          <pc:sldMk cId="2523266824" sldId="262"/>
        </pc:sldMkLst>
        <pc:spChg chg="mod">
          <ac:chgData name="Alison Cooke" userId="S::a.cooke@uwtsd.ac.uk::46c329c9-26b7-4eba-b77b-7474421bfd31" providerId="AD" clId="Web-{5CF92D51-2653-0A2E-68AC-75E4A7940E35}" dt="2022-02-09T15:49:42.716" v="1110" actId="20577"/>
          <ac:spMkLst>
            <pc:docMk/>
            <pc:sldMk cId="2523266824" sldId="262"/>
            <ac:spMk id="2" creationId="{5A518B0C-CF68-41AE-9DAD-5AADC8765EC0}"/>
          </ac:spMkLst>
        </pc:spChg>
        <pc:spChg chg="mod">
          <ac:chgData name="Alison Cooke" userId="S::a.cooke@uwtsd.ac.uk::46c329c9-26b7-4eba-b77b-7474421bfd31" providerId="AD" clId="Web-{5CF92D51-2653-0A2E-68AC-75E4A7940E35}" dt="2022-02-09T15:50:39.046" v="1119" actId="20577"/>
          <ac:spMkLst>
            <pc:docMk/>
            <pc:sldMk cId="2523266824" sldId="262"/>
            <ac:spMk id="3" creationId="{2BA7763E-56DC-453F-9076-E3DA6FD13261}"/>
          </ac:spMkLst>
        </pc:spChg>
      </pc:sldChg>
      <pc:sldChg chg="addSp delSp modSp new mod modClrScheme chgLayout">
        <pc:chgData name="Alison Cooke" userId="S::a.cooke@uwtsd.ac.uk::46c329c9-26b7-4eba-b77b-7474421bfd31" providerId="AD" clId="Web-{5CF92D51-2653-0A2E-68AC-75E4A7940E35}" dt="2022-02-09T15:24:44.397" v="783"/>
        <pc:sldMkLst>
          <pc:docMk/>
          <pc:sldMk cId="3537508547" sldId="263"/>
        </pc:sldMkLst>
        <pc:spChg chg="del">
          <ac:chgData name="Alison Cooke" userId="S::a.cooke@uwtsd.ac.uk::46c329c9-26b7-4eba-b77b-7474421bfd31" providerId="AD" clId="Web-{5CF92D51-2653-0A2E-68AC-75E4A7940E35}" dt="2022-02-09T15:24:16.912" v="779"/>
          <ac:spMkLst>
            <pc:docMk/>
            <pc:sldMk cId="3537508547" sldId="263"/>
            <ac:spMk id="2" creationId="{5FA0D572-494E-4D96-BBF2-59F19A89B825}"/>
          </ac:spMkLst>
        </pc:spChg>
        <pc:spChg chg="del">
          <ac:chgData name="Alison Cooke" userId="S::a.cooke@uwtsd.ac.uk::46c329c9-26b7-4eba-b77b-7474421bfd31" providerId="AD" clId="Web-{5CF92D51-2653-0A2E-68AC-75E4A7940E35}" dt="2022-02-09T15:24:16.912" v="779"/>
          <ac:spMkLst>
            <pc:docMk/>
            <pc:sldMk cId="3537508547" sldId="263"/>
            <ac:spMk id="3" creationId="{D38A04C9-997E-4A0A-9F08-A05EF4C49AF3}"/>
          </ac:spMkLst>
        </pc:spChg>
        <pc:graphicFrameChg chg="add mod modGraphic">
          <ac:chgData name="Alison Cooke" userId="S::a.cooke@uwtsd.ac.uk::46c329c9-26b7-4eba-b77b-7474421bfd31" providerId="AD" clId="Web-{5CF92D51-2653-0A2E-68AC-75E4A7940E35}" dt="2022-02-09T15:24:44.397" v="783"/>
          <ac:graphicFrameMkLst>
            <pc:docMk/>
            <pc:sldMk cId="3537508547" sldId="263"/>
            <ac:graphicFrameMk id="5" creationId="{A52D3E0B-00DF-47AE-A00E-4272E2F950C0}"/>
          </ac:graphicFrameMkLst>
        </pc:graphicFrameChg>
      </pc:sldChg>
      <pc:sldChg chg="modSp new ord">
        <pc:chgData name="Alison Cooke" userId="S::a.cooke@uwtsd.ac.uk::46c329c9-26b7-4eba-b77b-7474421bfd31" providerId="AD" clId="Web-{5CF92D51-2653-0A2E-68AC-75E4A7940E35}" dt="2022-02-09T15:31:26.782" v="1006" actId="20577"/>
        <pc:sldMkLst>
          <pc:docMk/>
          <pc:sldMk cId="2002097522" sldId="264"/>
        </pc:sldMkLst>
        <pc:spChg chg="mod">
          <ac:chgData name="Alison Cooke" userId="S::a.cooke@uwtsd.ac.uk::46c329c9-26b7-4eba-b77b-7474421bfd31" providerId="AD" clId="Web-{5CF92D51-2653-0A2E-68AC-75E4A7940E35}" dt="2022-02-09T15:28:12.371" v="910"/>
          <ac:spMkLst>
            <pc:docMk/>
            <pc:sldMk cId="2002097522" sldId="264"/>
            <ac:spMk id="2" creationId="{444E2DBA-F5EB-4911-AB67-C783716941C3}"/>
          </ac:spMkLst>
        </pc:spChg>
        <pc:spChg chg="mod">
          <ac:chgData name="Alison Cooke" userId="S::a.cooke@uwtsd.ac.uk::46c329c9-26b7-4eba-b77b-7474421bfd31" providerId="AD" clId="Web-{5CF92D51-2653-0A2E-68AC-75E4A7940E35}" dt="2022-02-09T15:31:26.782" v="1006" actId="20577"/>
          <ac:spMkLst>
            <pc:docMk/>
            <pc:sldMk cId="2002097522" sldId="264"/>
            <ac:spMk id="3" creationId="{40DF23ED-F78C-40F9-A460-831C67B62F36}"/>
          </ac:spMkLst>
        </pc:spChg>
      </pc:sldChg>
      <pc:sldChg chg="addSp delSp modSp new mod modClrScheme chgLayout">
        <pc:chgData name="Alison Cooke" userId="S::a.cooke@uwtsd.ac.uk::46c329c9-26b7-4eba-b77b-7474421bfd31" providerId="AD" clId="Web-{5CF92D51-2653-0A2E-68AC-75E4A7940E35}" dt="2022-02-09T15:36:57.056" v="1108" actId="1076"/>
        <pc:sldMkLst>
          <pc:docMk/>
          <pc:sldMk cId="183596667" sldId="265"/>
        </pc:sldMkLst>
        <pc:spChg chg="del mod ord">
          <ac:chgData name="Alison Cooke" userId="S::a.cooke@uwtsd.ac.uk::46c329c9-26b7-4eba-b77b-7474421bfd31" providerId="AD" clId="Web-{5CF92D51-2653-0A2E-68AC-75E4A7940E35}" dt="2022-02-09T15:36:40.509" v="1104"/>
          <ac:spMkLst>
            <pc:docMk/>
            <pc:sldMk cId="183596667" sldId="265"/>
            <ac:spMk id="2" creationId="{B4CB926C-1426-4D46-8634-20BBCD106FCB}"/>
          </ac:spMkLst>
        </pc:spChg>
        <pc:spChg chg="del">
          <ac:chgData name="Alison Cooke" userId="S::a.cooke@uwtsd.ac.uk::46c329c9-26b7-4eba-b77b-7474421bfd31" providerId="AD" clId="Web-{5CF92D51-2653-0A2E-68AC-75E4A7940E35}" dt="2022-02-09T15:35:13.241" v="1074"/>
          <ac:spMkLst>
            <pc:docMk/>
            <pc:sldMk cId="183596667" sldId="265"/>
            <ac:spMk id="3" creationId="{CF646E8B-F1F7-4A07-828F-12F407804E37}"/>
          </ac:spMkLst>
        </pc:spChg>
        <pc:spChg chg="add mod ord">
          <ac:chgData name="Alison Cooke" userId="S::a.cooke@uwtsd.ac.uk::46c329c9-26b7-4eba-b77b-7474421bfd31" providerId="AD" clId="Web-{5CF92D51-2653-0A2E-68AC-75E4A7940E35}" dt="2022-02-09T15:36:53.228" v="1107" actId="14100"/>
          <ac:spMkLst>
            <pc:docMk/>
            <pc:sldMk cId="183596667" sldId="265"/>
            <ac:spMk id="5" creationId="{51EA25E5-F1BD-4C8C-97D6-E24C4B4C1B9D}"/>
          </ac:spMkLst>
        </pc:spChg>
        <pc:picChg chg="add mod ord">
          <ac:chgData name="Alison Cooke" userId="S::a.cooke@uwtsd.ac.uk::46c329c9-26b7-4eba-b77b-7474421bfd31" providerId="AD" clId="Web-{5CF92D51-2653-0A2E-68AC-75E4A7940E35}" dt="2022-02-09T15:36:57.056" v="1108" actId="1076"/>
          <ac:picMkLst>
            <pc:docMk/>
            <pc:sldMk cId="183596667" sldId="265"/>
            <ac:picMk id="4" creationId="{46821EC6-5604-4C39-9ACB-E7FC56CE5D9B}"/>
          </ac:picMkLst>
        </pc:picChg>
      </pc:sldChg>
      <pc:sldMasterChg chg="add addSldLayout">
        <pc:chgData name="Alison Cooke" userId="S::a.cooke@uwtsd.ac.uk::46c329c9-26b7-4eba-b77b-7474421bfd31" providerId="AD" clId="Web-{5CF92D51-2653-0A2E-68AC-75E4A7940E35}" dt="2022-02-09T14:40:42.534" v="0"/>
        <pc:sldMasterMkLst>
          <pc:docMk/>
          <pc:sldMasterMk cId="46408653" sldId="2147483660"/>
        </pc:sldMasterMkLst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2028967366" sldId="2147483661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2271897122" sldId="2147483662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1292830024" sldId="2147483663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368043778" sldId="2147483664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4243500324" sldId="2147483665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2205850188" sldId="2147483666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359941954" sldId="2147483667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1551108128" sldId="2147483668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1863214356" sldId="2147483669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701262428" sldId="2147483670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3714405087" sldId="2147483671"/>
          </pc:sldLayoutMkLst>
        </pc:sldLayoutChg>
      </pc:sldMasterChg>
      <pc:sldMasterChg chg="replId modSldLayout">
        <pc:chgData name="Alison Cooke" userId="S::a.cooke@uwtsd.ac.uk::46c329c9-26b7-4eba-b77b-7474421bfd31" providerId="AD" clId="Web-{5CF92D51-2653-0A2E-68AC-75E4A7940E35}" dt="2022-02-09T14:40:42.534" v="0"/>
        <pc:sldMasterMkLst>
          <pc:docMk/>
          <pc:sldMasterMk cId="2460954070" sldId="2147483672"/>
        </pc:sldMasterMkLst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2385387890" sldId="2147483673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949138452" sldId="2147483674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2591524520" sldId="2147483675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1203092039" sldId="2147483676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3733172339" sldId="2147483677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3210312558" sldId="2147483678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3146388984" sldId="2147483679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3171841454" sldId="2147483680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1718958274" sldId="2147483681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2202905451" sldId="2147483682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3479445657" sldId="214748368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A43109-6092-4EA2-A3AE-7E4D6C488D71}" type="datetimeFigureOut">
              <a:t>1/18/2023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BD260F-C16C-4120-A0FC-E87792758E7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226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BD260F-C16C-4120-A0FC-E87792758E7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7512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choose either an intelligence investigation or an evidential one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BD260F-C16C-4120-A0FC-E87792758E7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156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are the appropriate methods of intelligence gathering or evidence gathering</a:t>
            </a:r>
          </a:p>
          <a:p>
            <a:endParaRPr lang="en-GB" dirty="0"/>
          </a:p>
          <a:p>
            <a:r>
              <a:rPr lang="en-GB" dirty="0"/>
              <a:t>Intelligence – covert/overt, public/community, observations, media</a:t>
            </a:r>
          </a:p>
          <a:p>
            <a:endParaRPr lang="en-GB" dirty="0"/>
          </a:p>
          <a:p>
            <a:r>
              <a:rPr lang="en-GB" dirty="0"/>
              <a:t>Evidence – witnesses, victims, CCTV, ANPR, interviews, statements, crime scene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BD260F-C16C-4120-A0FC-E87792758E7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726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you think </a:t>
            </a:r>
            <a:r>
              <a:rPr lang="en-GB" dirty="0" err="1"/>
              <a:t>si</a:t>
            </a:r>
            <a:r>
              <a:rPr lang="en-GB" dirty="0"/>
              <a:t> meant by ‘appropriate sources?’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formats do you record and retain evidence/intelligence in your role?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BD260F-C16C-4120-A0FC-E87792758E7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5073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 the actions taken in your specific investigation</a:t>
            </a:r>
          </a:p>
          <a:p>
            <a:endParaRPr lang="en-GB" dirty="0"/>
          </a:p>
          <a:p>
            <a:r>
              <a:rPr lang="en-GB" dirty="0"/>
              <a:t>How were they identified ( HOLMES, self generated, led by witnesses etc)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BD260F-C16C-4120-A0FC-E87792758E7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196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how I Suggest the breakdown of the 4hrs and 1hr group sessions</a:t>
            </a:r>
          </a:p>
          <a:p>
            <a:endParaRPr lang="en-GB" dirty="0"/>
          </a:p>
          <a:p>
            <a:r>
              <a:rPr lang="en-GB" dirty="0"/>
              <a:t>I will use the 1 hr group sessions to revisit some academic skills like critical thinking, academic editing etc. which I will ask you to suggest</a:t>
            </a:r>
          </a:p>
          <a:p>
            <a:endParaRPr lang="en-GB" dirty="0"/>
          </a:p>
          <a:p>
            <a:r>
              <a:rPr lang="en-GB" dirty="0"/>
              <a:t>In addition – drop-in sessions which will become more frequent as we approach submission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278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967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897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830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43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500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850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41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10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214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262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405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08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>
              <a:solidFill>
                <a:prstClr val="white"/>
              </a:solidFill>
              <a:latin typeface="Myriad Pro"/>
            </a:endParaRPr>
          </a:p>
          <a:p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317950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BSc Professional Investigation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BSc </a:t>
            </a:r>
            <a:r>
              <a:rPr lang="en-GB" b="1" dirty="0" err="1">
                <a:solidFill>
                  <a:schemeClr val="bg1"/>
                </a:solidFill>
              </a:rPr>
              <a:t>Ymchwiliad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Proffesiynol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/>
            </a:br>
            <a:r>
              <a:rPr lang="en-GB" b="1" dirty="0" err="1">
                <a:solidFill>
                  <a:schemeClr val="bg1"/>
                </a:solidFill>
              </a:rPr>
              <a:t>Trosolowg</a:t>
            </a:r>
            <a:r>
              <a:rPr lang="en-GB" b="1" dirty="0">
                <a:solidFill>
                  <a:schemeClr val="bg1"/>
                </a:solidFill>
              </a:rPr>
              <a:t>- Semester 2</a:t>
            </a:r>
            <a:r>
              <a:rPr lang="en-GB" b="1" dirty="0">
                <a:solidFill>
                  <a:srgbClr val="002060"/>
                </a:solidFill>
              </a:rPr>
              <a:t> -Overview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18.01.2023</a:t>
            </a:r>
          </a:p>
        </p:txBody>
      </p:sp>
    </p:spTree>
    <p:extLst>
      <p:ext uri="{BB962C8B-B14F-4D97-AF65-F5344CB8AC3E}">
        <p14:creationId xmlns:p14="http://schemas.microsoft.com/office/powerpoint/2010/main" val="3553625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A26F3-B340-4EAB-8E74-B9032A74CFC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  <a:ln>
            <a:solidFill>
              <a:srgbClr val="4472C4"/>
            </a:solidFill>
          </a:ln>
        </p:spPr>
        <p:txBody>
          <a:bodyPr/>
          <a:lstStyle/>
          <a:p>
            <a:r>
              <a:rPr lang="en-GB" dirty="0" err="1">
                <a:solidFill>
                  <a:srgbClr val="FFFFFF"/>
                </a:solidFill>
              </a:rPr>
              <a:t>Trosolwg</a:t>
            </a:r>
            <a:r>
              <a:rPr lang="en-GB" dirty="0">
                <a:solidFill>
                  <a:srgbClr val="FFFFFF"/>
                </a:solidFill>
              </a:rPr>
              <a:t>- Semester 2-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694EE-EEC5-4A99-B80C-AF1B4E7857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382615"/>
          </a:xfrm>
          <a:solidFill>
            <a:srgbClr val="0070C0"/>
          </a:solidFill>
          <a:ln>
            <a:solidFill>
              <a:srgbClr val="4472C4"/>
            </a:solidFill>
          </a:ln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GB" sz="3200" b="1" dirty="0">
                <a:solidFill>
                  <a:srgbClr val="FFFFFF"/>
                </a:solidFill>
              </a:rPr>
              <a:t>Key pieces of work</a:t>
            </a:r>
            <a:endParaRPr lang="en-US" sz="3200" b="1" dirty="0">
              <a:solidFill>
                <a:srgbClr val="FFFFFF"/>
              </a:solidFill>
            </a:endParaRPr>
          </a:p>
          <a:p>
            <a:endParaRPr lang="en-GB" sz="3200" b="1" dirty="0">
              <a:solidFill>
                <a:srgbClr val="FFFFFF"/>
              </a:solidFill>
            </a:endParaRPr>
          </a:p>
          <a:p>
            <a:r>
              <a:rPr lang="en-GB" sz="3200" b="1" dirty="0">
                <a:solidFill>
                  <a:srgbClr val="FFFFFF"/>
                </a:solidFill>
              </a:rPr>
              <a:t>Workbook 2</a:t>
            </a:r>
          </a:p>
          <a:p>
            <a:pPr marL="0" indent="0">
              <a:buNone/>
            </a:pPr>
            <a:r>
              <a:rPr lang="en-GB" sz="3200" b="1" dirty="0">
                <a:solidFill>
                  <a:srgbClr val="FFFFFF"/>
                </a:solidFill>
              </a:rPr>
              <a:t>   </a:t>
            </a:r>
          </a:p>
          <a:p>
            <a:r>
              <a:rPr lang="en-GB" sz="3200" b="1" dirty="0">
                <a:solidFill>
                  <a:srgbClr val="FFFFFF"/>
                </a:solidFill>
              </a:rPr>
              <a:t>Dissertation/project proposal</a:t>
            </a:r>
          </a:p>
          <a:p>
            <a:r>
              <a:rPr lang="en-GB" sz="3200" b="1" dirty="0">
                <a:solidFill>
                  <a:srgbClr val="FFFFFF"/>
                </a:solidFill>
              </a:rPr>
              <a:t>Dissertation/project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   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EB389A-DA57-5A4E-01B8-D27AB098B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0495" y="1887123"/>
            <a:ext cx="4127591" cy="3095693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64F23E-DB19-62DA-1AD7-F0C27B1CFB9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70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739F1-F08A-432B-96E2-74FC36F69E0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  <a:ln>
            <a:solidFill>
              <a:srgbClr val="4472C4"/>
            </a:solidFill>
          </a:ln>
        </p:spPr>
        <p:txBody>
          <a:bodyPr/>
          <a:lstStyle/>
          <a:p>
            <a:r>
              <a:rPr lang="en-GB" dirty="0" err="1">
                <a:solidFill>
                  <a:srgbClr val="FFFFFF"/>
                </a:solidFill>
              </a:rPr>
              <a:t>Llyfr</a:t>
            </a:r>
            <a:r>
              <a:rPr lang="en-GB" dirty="0">
                <a:solidFill>
                  <a:srgbClr val="FFFFFF"/>
                </a:solidFill>
              </a:rPr>
              <a:t> Gwaith 2 / workbook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EB4BC-1A7A-487A-96B6-870B6CBCC6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rgbClr val="4472C4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Professional Investigative Practice BMPI6002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4 written tasks (2000 words each)</a:t>
            </a:r>
          </a:p>
          <a:p>
            <a:pPr marL="0" indent="0" algn="ctr">
              <a:buNone/>
            </a:pPr>
            <a:r>
              <a:rPr lang="en-GB" b="1" dirty="0"/>
              <a:t>1 Personal development plan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Submission: 12 May 2023, 23.59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929E3B-3B6C-4C12-AE76-FC6965D64F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rgbClr val="4472C4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400" b="1" dirty="0" err="1">
                <a:solidFill>
                  <a:srgbClr val="002060"/>
                </a:solidFill>
              </a:rPr>
              <a:t>Ymarfer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Ymchwilio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Proffesiynol</a:t>
            </a:r>
            <a:r>
              <a:rPr lang="en-GB" sz="2400" b="1" dirty="0">
                <a:solidFill>
                  <a:srgbClr val="002060"/>
                </a:solidFill>
              </a:rPr>
              <a:t> BMPI6002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4 </a:t>
            </a:r>
            <a:r>
              <a:rPr lang="en-GB" sz="2400" b="1" dirty="0" err="1"/>
              <a:t>tasg</a:t>
            </a:r>
            <a:r>
              <a:rPr lang="en-GB" sz="2400" b="1" dirty="0"/>
              <a:t> </a:t>
            </a:r>
            <a:r>
              <a:rPr lang="en-GB" sz="2400" b="1" dirty="0" err="1"/>
              <a:t>ysgrifenedig</a:t>
            </a:r>
            <a:r>
              <a:rPr lang="en-GB" sz="2400" b="1" dirty="0"/>
              <a:t> (2000 o </a:t>
            </a:r>
            <a:r>
              <a:rPr lang="en-GB" sz="2400" b="1" dirty="0" err="1"/>
              <a:t>eiriau</a:t>
            </a:r>
            <a:r>
              <a:rPr lang="en-GB" sz="2400" b="1" dirty="0"/>
              <a:t> </a:t>
            </a:r>
            <a:r>
              <a:rPr lang="en-GB" sz="2400" b="1" dirty="0" err="1"/>
              <a:t>yr</a:t>
            </a:r>
            <a:r>
              <a:rPr lang="en-GB" sz="2400" b="1" dirty="0"/>
              <a:t> un)</a:t>
            </a:r>
          </a:p>
          <a:p>
            <a:pPr marL="0" indent="0" algn="ctr">
              <a:buNone/>
            </a:pPr>
            <a:r>
              <a:rPr lang="en-GB" sz="2400" b="1" dirty="0"/>
              <a:t>1 </a:t>
            </a:r>
            <a:r>
              <a:rPr lang="en-GB" sz="2400" b="1" dirty="0" err="1"/>
              <a:t>Cynllun</a:t>
            </a:r>
            <a:r>
              <a:rPr lang="en-GB" sz="2400" b="1" dirty="0"/>
              <a:t> </a:t>
            </a:r>
            <a:r>
              <a:rPr lang="en-GB" sz="2400" b="1" dirty="0" err="1"/>
              <a:t>datblygu</a:t>
            </a:r>
            <a:r>
              <a:rPr lang="en-GB" sz="2400" b="1" dirty="0"/>
              <a:t> </a:t>
            </a:r>
            <a:r>
              <a:rPr lang="en-GB" sz="2400" b="1" dirty="0" err="1"/>
              <a:t>personol</a:t>
            </a:r>
            <a:endParaRPr lang="en-GB" sz="2400" b="1" dirty="0"/>
          </a:p>
          <a:p>
            <a:pPr marL="0" indent="0" algn="ctr">
              <a:buNone/>
            </a:pPr>
            <a:endParaRPr lang="en-GB" sz="24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2400" b="1" dirty="0" err="1">
                <a:solidFill>
                  <a:srgbClr val="FF0000"/>
                </a:solidFill>
              </a:rPr>
              <a:t>Cyflwyniad</a:t>
            </a:r>
            <a:r>
              <a:rPr lang="en-GB" sz="2400" b="1" dirty="0">
                <a:solidFill>
                  <a:srgbClr val="FF0000"/>
                </a:solidFill>
              </a:rPr>
              <a:t>: 12 Mai 2023, 23:59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751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E2DBA-F5EB-4911-AB67-C783716941C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Workbook 2 / </a:t>
            </a:r>
            <a:r>
              <a:rPr lang="en-GB" dirty="0" err="1">
                <a:solidFill>
                  <a:srgbClr val="FFFFFF"/>
                </a:solidFill>
              </a:rPr>
              <a:t>Llyfr</a:t>
            </a:r>
            <a:r>
              <a:rPr lang="en-GB" dirty="0">
                <a:solidFill>
                  <a:srgbClr val="FFFFFF"/>
                </a:solidFill>
              </a:rPr>
              <a:t> Gwaith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F23ED-F78C-40F9-A460-831C67B62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26705"/>
            <a:ext cx="5698435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Allocated: 18.01.2023</a:t>
            </a:r>
          </a:p>
          <a:p>
            <a:r>
              <a:rPr lang="en-GB" dirty="0"/>
              <a:t>Resources on Moodle from workbook 1</a:t>
            </a:r>
          </a:p>
          <a:p>
            <a:r>
              <a:rPr lang="en-GB" dirty="0"/>
              <a:t>Additional resources will be added – check Moodle </a:t>
            </a:r>
          </a:p>
          <a:p>
            <a:r>
              <a:rPr lang="en-GB" dirty="0"/>
              <a:t>Ask for resources</a:t>
            </a:r>
          </a:p>
          <a:p>
            <a:r>
              <a:rPr lang="en-GB" dirty="0"/>
              <a:t>Self-study</a:t>
            </a:r>
          </a:p>
        </p:txBody>
      </p:sp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02CA6113-786E-8E5F-8E0D-746285CA76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586" y="1837139"/>
            <a:ext cx="2600688" cy="349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097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Workbook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054475" cy="398904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5100" dirty="0"/>
              <a:t>5 Tasks:</a:t>
            </a:r>
          </a:p>
          <a:p>
            <a:pPr marL="0" indent="0">
              <a:buNone/>
            </a:pPr>
            <a:endParaRPr lang="en-GB" sz="5100" dirty="0"/>
          </a:p>
          <a:p>
            <a:pPr marL="514350" indent="-514350">
              <a:buAutoNum type="arabicPeriod"/>
            </a:pPr>
            <a:r>
              <a:rPr lang="en-GB" sz="5100" dirty="0"/>
              <a:t>Intelligence &amp; evidence gathering</a:t>
            </a:r>
          </a:p>
          <a:p>
            <a:pPr marL="514350" indent="-514350">
              <a:buAutoNum type="arabicPeriod"/>
            </a:pPr>
            <a:r>
              <a:rPr lang="en-GB" sz="5100" dirty="0"/>
              <a:t>Safeguarding and risk assessment</a:t>
            </a:r>
          </a:p>
          <a:p>
            <a:pPr marL="514350" indent="-514350">
              <a:buAutoNum type="arabicPeriod"/>
            </a:pPr>
            <a:r>
              <a:rPr lang="en-GB" sz="5100" dirty="0"/>
              <a:t>Interview and custody processes</a:t>
            </a:r>
          </a:p>
          <a:p>
            <a:pPr marL="514350" indent="-514350">
              <a:buAutoNum type="arabicPeriod"/>
            </a:pPr>
            <a:r>
              <a:rPr lang="en-GB" sz="5100" dirty="0"/>
              <a:t>Investigation documentation processes</a:t>
            </a:r>
          </a:p>
          <a:p>
            <a:pPr marL="514350" indent="-514350">
              <a:buAutoNum type="arabicPeriod"/>
            </a:pPr>
            <a:r>
              <a:rPr lang="en-GB" sz="5100" dirty="0"/>
              <a:t>Personal study/learning plan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5D857B-B3EB-42A9-9378-BB924DA2D3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38044" y="1881809"/>
            <a:ext cx="3860800" cy="3375990"/>
          </a:xfrm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endParaRPr lang="en-GB" sz="4500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Submission</a:t>
            </a:r>
          </a:p>
          <a:p>
            <a:pPr marL="0" indent="0" algn="ctr">
              <a:buNone/>
            </a:pPr>
            <a:endParaRPr lang="en-GB" sz="4500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23:59hrs</a:t>
            </a: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May 12</a:t>
            </a:r>
            <a:r>
              <a:rPr lang="en-GB" sz="4500" b="1" baseline="30000" dirty="0">
                <a:solidFill>
                  <a:srgbClr val="0070C0"/>
                </a:solidFill>
              </a:rPr>
              <a:t>th</a:t>
            </a:r>
            <a:r>
              <a:rPr lang="en-GB" sz="4500" b="1" dirty="0">
                <a:solidFill>
                  <a:srgbClr val="0070C0"/>
                </a:solidFill>
              </a:rPr>
              <a:t>, 2023</a:t>
            </a:r>
          </a:p>
          <a:p>
            <a:pPr marL="0" indent="0" algn="ctr">
              <a:buNone/>
            </a:pPr>
            <a:endParaRPr lang="en-GB" sz="4500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4months – </a:t>
            </a: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Approx 16 weeks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5C4B5C-6CAE-A0F7-0EF7-5D785E7B80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8844" y="2586454"/>
            <a:ext cx="3456046" cy="1685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0DE70-28DB-BFBD-AD31-4F247824BDD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Aim of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CF554-D2C2-1310-40B3-32239AF9FA2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Module BMPI6002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Professional Investigative Practice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8624F-F74E-D3CB-4254-138C98A313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To provide learners with an opportunity to gain credit for their workplace practice by reflecting on National occupational Standards (NOS) and other competencies related to their professional role as an investigator</a:t>
            </a:r>
          </a:p>
        </p:txBody>
      </p:sp>
    </p:spTree>
    <p:extLst>
      <p:ext uri="{BB962C8B-B14F-4D97-AF65-F5344CB8AC3E}">
        <p14:creationId xmlns:p14="http://schemas.microsoft.com/office/powerpoint/2010/main" val="4048110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E0AC9-0294-4E1A-86AB-4DBD033C4FD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Understanding the 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8398E-21AA-422F-A82A-8CE904BC3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Read the assignment brief</a:t>
            </a:r>
          </a:p>
          <a:p>
            <a:r>
              <a:rPr lang="en-GB" dirty="0"/>
              <a:t>Underline words that guide you on the </a:t>
            </a:r>
            <a:r>
              <a:rPr lang="en-GB" b="1" dirty="0">
                <a:solidFill>
                  <a:srgbClr val="00B050"/>
                </a:solidFill>
              </a:rPr>
              <a:t>subject/topic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/>
              <a:t>information you need ( i.e. content related)</a:t>
            </a:r>
          </a:p>
          <a:p>
            <a:r>
              <a:rPr lang="en-GB" dirty="0"/>
              <a:t>Underline words that are </a:t>
            </a:r>
            <a:r>
              <a:rPr lang="en-GB" b="1" dirty="0">
                <a:solidFill>
                  <a:srgbClr val="0070C0"/>
                </a:solidFill>
              </a:rPr>
              <a:t>process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related known as </a:t>
            </a:r>
            <a:r>
              <a:rPr lang="en-GB" b="1" dirty="0">
                <a:solidFill>
                  <a:srgbClr val="0070C0"/>
                </a:solidFill>
              </a:rPr>
              <a:t>Directive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b="1" dirty="0">
                <a:solidFill>
                  <a:srgbClr val="0070C0"/>
                </a:solidFill>
              </a:rPr>
              <a:t>Words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(i.e. what to do with the subject - instructions)</a:t>
            </a:r>
          </a:p>
          <a:p>
            <a:r>
              <a:rPr lang="en-GB" dirty="0"/>
              <a:t>Underline </a:t>
            </a:r>
            <a:r>
              <a:rPr lang="en-GB" b="1" dirty="0">
                <a:solidFill>
                  <a:srgbClr val="FF0000"/>
                </a:solidFill>
              </a:rPr>
              <a:t>limiting</a:t>
            </a:r>
            <a:r>
              <a:rPr lang="en-GB" dirty="0"/>
              <a:t> words (i.e. word count, specific instruction)</a:t>
            </a:r>
          </a:p>
          <a:p>
            <a:r>
              <a:rPr lang="en-GB" dirty="0"/>
              <a:t>Content words – are specific to the module</a:t>
            </a:r>
          </a:p>
          <a:p>
            <a:r>
              <a:rPr lang="en-GB" dirty="0"/>
              <a:t>Process/instruction words – may be used in any module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544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6C98B-C642-4D1B-B9C3-867BA75A425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Workbook 2 – Identifying key words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C5D5CC-E8A7-4157-A647-C176ADA7D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3193" y="1883950"/>
            <a:ext cx="3423343" cy="3090097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A576CAF0-0FA5-433A-90C5-57E76951DCC5}"/>
              </a:ext>
            </a:extLst>
          </p:cNvPr>
          <p:cNvSpPr/>
          <p:nvPr/>
        </p:nvSpPr>
        <p:spPr>
          <a:xfrm>
            <a:off x="1263489" y="2052987"/>
            <a:ext cx="2242868" cy="864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Directive Words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429C8704-FD09-4F4F-B32E-F534B74EAE94}"/>
              </a:ext>
            </a:extLst>
          </p:cNvPr>
          <p:cNvSpPr/>
          <p:nvPr/>
        </p:nvSpPr>
        <p:spPr>
          <a:xfrm>
            <a:off x="2786956" y="3332262"/>
            <a:ext cx="2242868" cy="864194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Topic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99EB2EC-FDD3-4E4F-BBD7-942CB1A56E1A}"/>
              </a:ext>
            </a:extLst>
          </p:cNvPr>
          <p:cNvSpPr/>
          <p:nvPr/>
        </p:nvSpPr>
        <p:spPr>
          <a:xfrm>
            <a:off x="4589252" y="4416725"/>
            <a:ext cx="2242868" cy="86419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Limiting words</a:t>
            </a:r>
          </a:p>
        </p:txBody>
      </p:sp>
    </p:spTree>
    <p:extLst>
      <p:ext uri="{BB962C8B-B14F-4D97-AF65-F5344CB8AC3E}">
        <p14:creationId xmlns:p14="http://schemas.microsoft.com/office/powerpoint/2010/main" val="123507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29A6E-5C65-41F2-9F8B-D1BB1C34809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Directive Words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DD6B40-74F8-4668-B0EB-4CE0A309F4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2332" y="1757193"/>
            <a:ext cx="6090432" cy="3603048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F5B7689-45E0-4142-B006-090D73178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4462732" cy="3917032"/>
          </a:xfrm>
        </p:spPr>
        <p:txBody>
          <a:bodyPr/>
          <a:lstStyle/>
          <a:p>
            <a:r>
              <a:rPr lang="en-GB" dirty="0"/>
              <a:t>Directive words – </a:t>
            </a:r>
          </a:p>
          <a:p>
            <a:pPr marL="0" indent="0">
              <a:buNone/>
            </a:pPr>
            <a:r>
              <a:rPr lang="en-GB" dirty="0"/>
              <a:t>tell you what to do</a:t>
            </a:r>
          </a:p>
        </p:txBody>
      </p:sp>
    </p:spTree>
    <p:extLst>
      <p:ext uri="{BB962C8B-B14F-4D97-AF65-F5344CB8AC3E}">
        <p14:creationId xmlns:p14="http://schemas.microsoft.com/office/powerpoint/2010/main" val="1651567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3621D-D226-40B9-A404-C97B026D18E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Limiting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15841-370A-4F84-A8F7-A3CAAC809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i="1" dirty="0">
                <a:solidFill>
                  <a:srgbClr val="00B050"/>
                </a:solidFill>
              </a:rPr>
              <a:t>Words which provide boundaries or constrains for your assignment</a:t>
            </a:r>
          </a:p>
          <a:p>
            <a:pPr marL="0" indent="0" algn="ctr">
              <a:buNone/>
            </a:pPr>
            <a:r>
              <a:rPr lang="en-GB" b="1" i="1" dirty="0">
                <a:solidFill>
                  <a:srgbClr val="00B050"/>
                </a:solidFill>
              </a:rPr>
              <a:t>e.g. word count or subject specific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7859D7-3577-41D6-B35A-DABCA9D90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117" y="3751344"/>
            <a:ext cx="2877766" cy="1775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136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Workbook 2 – Task 1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781D8D2C-CF1B-418A-A0BB-49DE924E6981}"/>
              </a:ext>
            </a:extLst>
          </p:cNvPr>
          <p:cNvSpPr/>
          <p:nvPr/>
        </p:nvSpPr>
        <p:spPr>
          <a:xfrm rot="16200000">
            <a:off x="2078344" y="262988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E880C4CC-6258-4B0B-BA96-D36BBFBC7FDF}"/>
              </a:ext>
            </a:extLst>
          </p:cNvPr>
          <p:cNvSpPr/>
          <p:nvPr/>
        </p:nvSpPr>
        <p:spPr>
          <a:xfrm rot="16200000">
            <a:off x="2078344" y="326401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1B986331-8CF5-4578-B17E-9244E290717D}"/>
              </a:ext>
            </a:extLst>
          </p:cNvPr>
          <p:cNvSpPr/>
          <p:nvPr/>
        </p:nvSpPr>
        <p:spPr>
          <a:xfrm rot="16200000">
            <a:off x="2054243" y="408444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C6674FE6-493E-F41C-8528-5737B98489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9864" y="1487188"/>
            <a:ext cx="6506413" cy="4184741"/>
          </a:xfrm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7D6CFBB8-54FD-AF58-5222-84631DAA94E3}"/>
              </a:ext>
            </a:extLst>
          </p:cNvPr>
          <p:cNvSpPr/>
          <p:nvPr/>
        </p:nvSpPr>
        <p:spPr>
          <a:xfrm rot="6970705">
            <a:off x="8229600" y="1951999"/>
            <a:ext cx="484632" cy="97840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DFBD506A-7D22-59D6-A0D1-5863A50478B8}"/>
              </a:ext>
            </a:extLst>
          </p:cNvPr>
          <p:cNvSpPr/>
          <p:nvPr/>
        </p:nvSpPr>
        <p:spPr>
          <a:xfrm rot="6820240">
            <a:off x="8132686" y="2972908"/>
            <a:ext cx="484632" cy="978408"/>
          </a:xfrm>
          <a:prstGeom prst="down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A6AC1887-5FD6-215B-238F-EA421CC7A9DD}"/>
              </a:ext>
            </a:extLst>
          </p:cNvPr>
          <p:cNvSpPr/>
          <p:nvPr/>
        </p:nvSpPr>
        <p:spPr>
          <a:xfrm rot="14537440">
            <a:off x="5590390" y="3606132"/>
            <a:ext cx="484632" cy="978408"/>
          </a:xfrm>
          <a:prstGeom prst="down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7D716CEB-71DE-2660-9DF9-0E18B82452F1}"/>
              </a:ext>
            </a:extLst>
          </p:cNvPr>
          <p:cNvSpPr/>
          <p:nvPr/>
        </p:nvSpPr>
        <p:spPr>
          <a:xfrm rot="7293611">
            <a:off x="7587354" y="4326762"/>
            <a:ext cx="484632" cy="978408"/>
          </a:xfrm>
          <a:prstGeom prst="down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7" grpId="0" animBg="1"/>
      <p:bldP spid="8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F1635-F75B-5C49-FB2A-46367A4169C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Task 1 breakdown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19C34-67BF-D9A2-B8E1-9C931D42509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i="1" dirty="0"/>
              <a:t>……appropriate methods for gathering intelligence or evidence…..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they?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71CBF9-9F28-C7A4-E979-F217498190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474294" y="2324155"/>
            <a:ext cx="3737045" cy="2486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1036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FA8D8-A452-160A-A331-CFD733A03FE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Task 1 - breakdown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EF486-7F85-F413-D439-AF15E58E80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…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range of appropriate sources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could they be?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3FFCDA-DB47-DFEE-8DFD-C5D49A56A7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i="1" dirty="0">
                <a:solidFill>
                  <a:srgbClr val="0070C0"/>
                </a:solidFill>
              </a:rPr>
              <a:t>…</a:t>
            </a: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.recorded and retained evidence/intelligence in a format ..policy and procedure…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What are they?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3E2DE1-58D2-293E-88A8-3285B5A631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6875" y="4006849"/>
            <a:ext cx="295275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911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8CD8D-AC28-EADE-E4EC-78735BCCC75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Task 1 - breakdown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52CD7-367A-4A3E-D72E-44848C8F67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..identified and planned your own investigative actions…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dirty="0"/>
              <a:t>What are they?</a:t>
            </a:r>
          </a:p>
          <a:p>
            <a:r>
              <a:rPr lang="en-GB" dirty="0"/>
              <a:t>How did they meet your investigative objectives?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B76249-3985-10BB-65D2-4320ED8CD7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56450" y="2275078"/>
            <a:ext cx="4121150" cy="230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6298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D6187-AC78-40D6-B941-932E04A733C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Extra – tips - Paragraphs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B7708-1249-412B-81E0-280BCD3A1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Building blocks of the essay</a:t>
            </a:r>
          </a:p>
          <a:p>
            <a:r>
              <a:rPr lang="en-GB" dirty="0"/>
              <a:t>Each paragraph should contain:</a:t>
            </a:r>
          </a:p>
          <a:p>
            <a:pPr lvl="1"/>
            <a:r>
              <a:rPr lang="en-GB" dirty="0"/>
              <a:t>A topic sentence ( or idea) that states your point</a:t>
            </a:r>
          </a:p>
          <a:p>
            <a:pPr lvl="1"/>
            <a:r>
              <a:rPr lang="en-GB" dirty="0"/>
              <a:t>An explanation of the point you are making</a:t>
            </a:r>
          </a:p>
          <a:p>
            <a:pPr lvl="1"/>
            <a:r>
              <a:rPr lang="en-GB" dirty="0"/>
              <a:t>Evidence – support your point with evidence from reading/example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DAC7AF-983B-492E-A7F1-28B5A57C12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6812" y="1676557"/>
            <a:ext cx="2651157" cy="1791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0837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19F9E-6621-45C9-A5B2-ACB4A6DFECB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Extra tips - Signposting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ED9A1-F2F4-4B0F-B931-73E0EA794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Paragraphs will require signposts/linking – these are words you use to join sentences</a:t>
            </a:r>
          </a:p>
          <a:p>
            <a:r>
              <a:rPr lang="en-GB" dirty="0"/>
              <a:t>Will make your essay flow</a:t>
            </a:r>
          </a:p>
          <a:p>
            <a:r>
              <a:rPr lang="en-GB" dirty="0"/>
              <a:t>Academic language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0B5194-6558-458C-8F93-BE689EB206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6378" y="2320123"/>
            <a:ext cx="2473377" cy="2477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853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Library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the library – staff welcome enquiries</a:t>
            </a:r>
          </a:p>
          <a:p>
            <a:r>
              <a:rPr lang="en-GB" dirty="0"/>
              <a:t>College of policing library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8B592A-C106-B819-D97B-42CFBE4CD2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9579" y="2895739"/>
            <a:ext cx="5159237" cy="236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5464E-3287-4AFF-94E2-F917E769E89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Draft submissions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50451-4A95-4A3E-93FB-5A8B3CCCD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633252" cy="3917032"/>
          </a:xfrm>
        </p:spPr>
        <p:txBody>
          <a:bodyPr/>
          <a:lstStyle/>
          <a:p>
            <a:r>
              <a:rPr lang="en-GB" dirty="0"/>
              <a:t>Draft submissions are welcome </a:t>
            </a:r>
          </a:p>
          <a:p>
            <a:r>
              <a:rPr lang="en-GB" b="1" dirty="0"/>
              <a:t>One draft submission per task  </a:t>
            </a:r>
          </a:p>
          <a:p>
            <a:r>
              <a:rPr lang="en-GB" dirty="0"/>
              <a:t>Cut off date will be provided nearer the submission date in May</a:t>
            </a:r>
          </a:p>
          <a:p>
            <a:r>
              <a:rPr lang="en-GB" dirty="0"/>
              <a:t>Turnitin open</a:t>
            </a:r>
          </a:p>
          <a:p>
            <a:r>
              <a:rPr lang="en-GB" dirty="0"/>
              <a:t>Word document or workbook template can be submitted.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206EEF-9E18-F460-027B-0F1ADED257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5130" y="2628900"/>
            <a:ext cx="286702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26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C9A4B-49B6-4D14-93E5-88DB1C3DBAD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rgbClr val="EEECE1"/>
                </a:solidFill>
              </a:rPr>
            </a:br>
            <a:r>
              <a:rPr lang="en-GB" dirty="0">
                <a:solidFill>
                  <a:srgbClr val="EEECE1"/>
                </a:solidFill>
              </a:rPr>
              <a:t>Dissertation or Research project</a:t>
            </a:r>
            <a:br>
              <a:rPr lang="en-GB" dirty="0">
                <a:solidFill>
                  <a:srgbClr val="EEECE1"/>
                </a:solidFill>
              </a:rPr>
            </a:br>
            <a:endParaRPr lang="en-GB" dirty="0">
              <a:solidFill>
                <a:srgbClr val="EEECE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DF8CB-C1F0-45C5-B2A5-33D73927B3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/>
              <a:t>Investigative Practice Project</a:t>
            </a:r>
          </a:p>
          <a:p>
            <a:pPr marL="0" indent="0" algn="ctr">
              <a:buNone/>
            </a:pPr>
            <a:r>
              <a:rPr lang="en-GB" sz="2400" b="1" dirty="0"/>
              <a:t>BMPI6000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10,000 words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Proposal &amp; Ethics Submission: 27 February 2023, 23:59hrs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Project Submission : 3rd November 2023 23:59hrs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7AD98A9-644A-34EA-A861-BDBA46A3429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86120" y="1979597"/>
            <a:ext cx="4931238" cy="3281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8651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B0C-CF68-41AE-9DAD-5AADC8765EC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rgbClr val="EEECE1"/>
                </a:solidFill>
              </a:rPr>
            </a:br>
            <a:r>
              <a:rPr lang="en-GB" dirty="0">
                <a:solidFill>
                  <a:srgbClr val="EEECE1"/>
                </a:solidFill>
              </a:rPr>
              <a:t>Dissertation/project support</a:t>
            </a:r>
            <a:br>
              <a:rPr lang="en-GB" dirty="0">
                <a:solidFill>
                  <a:srgbClr val="EEECE1"/>
                </a:solidFill>
              </a:rPr>
            </a:br>
            <a:endParaRPr lang="en-GB" dirty="0">
              <a:solidFill>
                <a:srgbClr val="EEECE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7763E-56DC-453F-9076-E3DA6FD13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327374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6 x 1 hour group support/tutorial (monthly)</a:t>
            </a:r>
          </a:p>
          <a:p>
            <a:r>
              <a:rPr lang="en-GB" sz="2400" dirty="0"/>
              <a:t>4 hours one to one support </a:t>
            </a:r>
          </a:p>
          <a:p>
            <a:r>
              <a:rPr lang="en-GB" sz="2400" dirty="0"/>
              <a:t>Self study resources posted onto Moodle</a:t>
            </a:r>
          </a:p>
          <a:p>
            <a:r>
              <a:rPr lang="en-GB" sz="2400" dirty="0"/>
              <a:t>Proposal submission </a:t>
            </a:r>
            <a:r>
              <a:rPr lang="en-GB" sz="2400" dirty="0">
                <a:solidFill>
                  <a:srgbClr val="FF0000"/>
                </a:solidFill>
              </a:rPr>
              <a:t>27.02.2023</a:t>
            </a:r>
            <a:r>
              <a:rPr lang="en-GB" sz="2400" dirty="0"/>
              <a:t> – 1/1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BC0953-D6E0-0765-5D51-204B6FECC0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7766" y="2020303"/>
            <a:ext cx="4292355" cy="2675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266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6C25F-F4B7-1249-8966-AF3D7A49A0B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Breakdown of ‘supervision’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823FBA01-5C6E-AF8F-E539-0F88E65437A4}"/>
              </a:ext>
            </a:extLst>
          </p:cNvPr>
          <p:cNvGraphicFramePr>
            <a:graphicFrameLocks noGrp="1"/>
          </p:cNvGraphicFramePr>
          <p:nvPr/>
        </p:nvGraphicFramePr>
        <p:xfrm>
          <a:off x="609600" y="2042280"/>
          <a:ext cx="10972800" cy="2265680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1026718">
                  <a:extLst>
                    <a:ext uri="{9D8B030D-6E8A-4147-A177-3AD203B41FA5}">
                      <a16:colId xmlns:a16="http://schemas.microsoft.com/office/drawing/2014/main" val="2345009944"/>
                    </a:ext>
                  </a:extLst>
                </a:gridCol>
                <a:gridCol w="802082">
                  <a:extLst>
                    <a:ext uri="{9D8B030D-6E8A-4147-A177-3AD203B41FA5}">
                      <a16:colId xmlns:a16="http://schemas.microsoft.com/office/drawing/2014/main" val="1128945947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566831225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31840235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882308155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4122959688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888118837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1137271651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419296935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4491847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79720205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3781086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June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Sept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Nov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128820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1hr Group (6hrs total)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Submit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9848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65821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1/1 Supervision </a:t>
                      </a:r>
                      <a:r>
                        <a:rPr lang="en-GB" dirty="0"/>
                        <a:t>(4hrs)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42952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79663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B3CF5-F43C-B5EB-464B-5D96BC9710C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C8762-7F4C-AB43-7031-177BEDFE2CA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dirty="0"/>
              <a:t>Having submitted workbook 1 – what will you do differently for workbook 2?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5" descr="A picture containing shape&#10;&#10;Description automatically generated">
            <a:extLst>
              <a:ext uri="{FF2B5EF4-FFF2-40B4-BE49-F238E27FC236}">
                <a16:creationId xmlns:a16="http://schemas.microsoft.com/office/drawing/2014/main" id="{A52A9B84-DC1A-A3B9-C15A-02B56D5DBE9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39580" y="1935953"/>
            <a:ext cx="4471074" cy="3195940"/>
          </a:xfrm>
        </p:spPr>
      </p:pic>
    </p:spTree>
    <p:extLst>
      <p:ext uri="{BB962C8B-B14F-4D97-AF65-F5344CB8AC3E}">
        <p14:creationId xmlns:p14="http://schemas.microsoft.com/office/powerpoint/2010/main" val="21012546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46821EC6-5604-4C39-9ACB-E7FC56CE5D9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11275" y="1175544"/>
            <a:ext cx="3695700" cy="369570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1EA25E5-F1BD-4C8C-97D6-E24C4B4C1B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27725" y="774701"/>
            <a:ext cx="5384800" cy="4592290"/>
          </a:xfrm>
          <a:solidFill>
            <a:srgbClr val="002060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4000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FFFFFF"/>
                </a:solidFill>
              </a:rPr>
              <a:t>Any</a:t>
            </a:r>
            <a:endParaRPr lang="en-US" sz="4000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FFFFFF"/>
                </a:solidFill>
              </a:rPr>
              <a:t>Questions?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rgbClr val="FFFFFF"/>
                </a:solidFill>
              </a:rPr>
              <a:t>Comments?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rgbClr val="FFFFFF"/>
                </a:solidFill>
              </a:rPr>
              <a:t>Concerns?</a:t>
            </a:r>
          </a:p>
        </p:txBody>
      </p:sp>
    </p:spTree>
    <p:extLst>
      <p:ext uri="{BB962C8B-B14F-4D97-AF65-F5344CB8AC3E}">
        <p14:creationId xmlns:p14="http://schemas.microsoft.com/office/powerpoint/2010/main" val="18359666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123</TotalTime>
  <Words>793</Words>
  <Application>Microsoft Office PowerPoint</Application>
  <PresentationFormat>Widescreen</PresentationFormat>
  <Paragraphs>181</Paragraphs>
  <Slides>23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Theme1.thmx first page pp</vt:lpstr>
      <vt:lpstr>BSc Professional Investigation BSc Ymchwiliad Proffesiynol  Trosolowg- Semester 2 -Overview 18.01.2023</vt:lpstr>
      <vt:lpstr>Trosolwg- Semester 2- Overview</vt:lpstr>
      <vt:lpstr>Llyfr Gwaith 2 / workbook 2</vt:lpstr>
      <vt:lpstr>Workbook 2 / Llyfr Gwaith 2</vt:lpstr>
      <vt:lpstr>Workbook 2 </vt:lpstr>
      <vt:lpstr>Aim of Module</vt:lpstr>
      <vt:lpstr>Understanding the  Assignment</vt:lpstr>
      <vt:lpstr>Workbook 2 – Identifying key words</vt:lpstr>
      <vt:lpstr>Directive Words</vt:lpstr>
      <vt:lpstr>Limiting words</vt:lpstr>
      <vt:lpstr>Workbook 2 – Task 1</vt:lpstr>
      <vt:lpstr>Task 1 breakdown</vt:lpstr>
      <vt:lpstr>Task 1 - breakdown</vt:lpstr>
      <vt:lpstr>Task 1 - breakdown</vt:lpstr>
      <vt:lpstr>Extra – tips - Paragraphs</vt:lpstr>
      <vt:lpstr>Extra tips - Signposting</vt:lpstr>
      <vt:lpstr>Library Resources</vt:lpstr>
      <vt:lpstr>Draft submissions</vt:lpstr>
      <vt:lpstr> Dissertation or Research project </vt:lpstr>
      <vt:lpstr> Dissertation/project support </vt:lpstr>
      <vt:lpstr>Breakdown of ‘supervision’</vt:lpstr>
      <vt:lpstr>Reflection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Ali COOKE</cp:lastModifiedBy>
  <cp:revision>341</cp:revision>
  <dcterms:created xsi:type="dcterms:W3CDTF">2021-11-01T13:56:00Z</dcterms:created>
  <dcterms:modified xsi:type="dcterms:W3CDTF">2023-01-18T17:28:54Z</dcterms:modified>
</cp:coreProperties>
</file>