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  <p:sldId id="265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0"/>
  </p:normalViewPr>
  <p:slideViewPr>
    <p:cSldViewPr snapToGrid="0">
      <p:cViewPr varScale="1">
        <p:scale>
          <a:sx n="102" d="100"/>
          <a:sy n="102" d="100"/>
        </p:scale>
        <p:origin x="95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C158FB-4658-4130-A07C-781FFB3DA106}" type="doc">
      <dgm:prSet loTypeId="urn:microsoft.com/office/officeart/2008/layout/LinedList" loCatId="list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C334B60-6BF8-491A-8BD2-890C3682B73F}">
      <dgm:prSet/>
      <dgm:spPr/>
      <dgm:t>
        <a:bodyPr/>
        <a:lstStyle/>
        <a:p>
          <a:r>
            <a:rPr lang="en-US" dirty="0">
              <a:latin typeface="Bell MT" panose="02020503060305020303" pitchFamily="18" charset="77"/>
            </a:rPr>
            <a:t>The role of a Human Resources (HR) professional and key job responsibilities of a HR</a:t>
          </a:r>
        </a:p>
      </dgm:t>
    </dgm:pt>
    <dgm:pt modelId="{FA9FFBA1-8707-48C9-AD92-853BBA764E91}" type="parTrans" cxnId="{B304996E-3A57-45B3-B2D1-199B3D37781C}">
      <dgm:prSet/>
      <dgm:spPr/>
      <dgm:t>
        <a:bodyPr/>
        <a:lstStyle/>
        <a:p>
          <a:endParaRPr lang="en-US"/>
        </a:p>
      </dgm:t>
    </dgm:pt>
    <dgm:pt modelId="{4641A45E-5FA3-4805-8D5E-29B25622A021}" type="sibTrans" cxnId="{B304996E-3A57-45B3-B2D1-199B3D37781C}">
      <dgm:prSet phldrT="1" phldr="0"/>
      <dgm:spPr/>
      <dgm:t>
        <a:bodyPr/>
        <a:lstStyle/>
        <a:p>
          <a:endParaRPr lang="en-US"/>
        </a:p>
      </dgm:t>
    </dgm:pt>
    <dgm:pt modelId="{2ECE1AED-A526-4F18-A9B4-DEF8F5C144BC}">
      <dgm:prSet/>
      <dgm:spPr/>
      <dgm:t>
        <a:bodyPr/>
        <a:lstStyle/>
        <a:p>
          <a:r>
            <a:rPr lang="en-GB" dirty="0">
              <a:latin typeface="Bell MT" panose="02020503060305020303" pitchFamily="18" charset="77"/>
            </a:rPr>
            <a:t>Values that HR professionals should abide by</a:t>
          </a:r>
          <a:endParaRPr lang="en-US" dirty="0">
            <a:latin typeface="Bell MT" panose="02020503060305020303" pitchFamily="18" charset="77"/>
          </a:endParaRPr>
        </a:p>
      </dgm:t>
    </dgm:pt>
    <dgm:pt modelId="{C57EBB99-05F5-4A14-B1E1-2E5B3D95FBE4}" type="parTrans" cxnId="{C1A46162-BE4C-47C6-B1A5-8ACDB4A7089E}">
      <dgm:prSet/>
      <dgm:spPr/>
      <dgm:t>
        <a:bodyPr/>
        <a:lstStyle/>
        <a:p>
          <a:endParaRPr lang="en-US"/>
        </a:p>
      </dgm:t>
    </dgm:pt>
    <dgm:pt modelId="{8745A352-03FF-4C7B-A48E-68EFD1A0AEE2}" type="sibTrans" cxnId="{C1A46162-BE4C-47C6-B1A5-8ACDB4A7089E}">
      <dgm:prSet phldrT="2" phldr="0"/>
      <dgm:spPr/>
      <dgm:t>
        <a:bodyPr/>
        <a:lstStyle/>
        <a:p>
          <a:endParaRPr lang="en-US"/>
        </a:p>
      </dgm:t>
    </dgm:pt>
    <dgm:pt modelId="{D6FF9FCB-14CC-4061-AB5E-15AE072B367A}">
      <dgm:prSet/>
      <dgm:spPr/>
      <dgm:t>
        <a:bodyPr/>
        <a:lstStyle/>
        <a:p>
          <a:r>
            <a:rPr lang="en-GB">
              <a:latin typeface="Bell MT" panose="02020503060305020303" pitchFamily="18" charset="77"/>
            </a:rPr>
            <a:t>Resources professional based on the CIPD Profession Map</a:t>
          </a:r>
          <a:endParaRPr lang="en-US">
            <a:latin typeface="Bell MT" panose="02020503060305020303" pitchFamily="18" charset="77"/>
          </a:endParaRPr>
        </a:p>
      </dgm:t>
    </dgm:pt>
    <dgm:pt modelId="{B5C2F68E-BB4E-453A-9CED-E11E467B43F2}" type="parTrans" cxnId="{C8A2E245-C109-4345-8F1F-48232D032F8D}">
      <dgm:prSet/>
      <dgm:spPr/>
      <dgm:t>
        <a:bodyPr/>
        <a:lstStyle/>
        <a:p>
          <a:endParaRPr lang="en-US"/>
        </a:p>
      </dgm:t>
    </dgm:pt>
    <dgm:pt modelId="{24BA1A52-6073-4143-9E1F-58A401B26F70}" type="sibTrans" cxnId="{C8A2E245-C109-4345-8F1F-48232D032F8D}">
      <dgm:prSet phldrT="3" phldr="0"/>
      <dgm:spPr/>
      <dgm:t>
        <a:bodyPr/>
        <a:lstStyle/>
        <a:p>
          <a:endParaRPr lang="en-US"/>
        </a:p>
      </dgm:t>
    </dgm:pt>
    <dgm:pt modelId="{D6F362EB-EFC2-4481-8BA0-D73FFEB8E31B}">
      <dgm:prSet/>
      <dgm:spPr/>
      <dgm:t>
        <a:bodyPr/>
        <a:lstStyle/>
        <a:p>
          <a:r>
            <a:rPr lang="en-US" dirty="0">
              <a:latin typeface="Bell MT" panose="02020503060305020303" pitchFamily="18" charset="77"/>
            </a:rPr>
            <a:t>Positive relationship between the employer and the employee: key factors  </a:t>
          </a:r>
        </a:p>
      </dgm:t>
    </dgm:pt>
    <dgm:pt modelId="{DC3A898D-F198-44AF-911F-F9D855975EFA}" type="parTrans" cxnId="{8A757805-AA5F-4938-9842-552201DA1DD6}">
      <dgm:prSet/>
      <dgm:spPr/>
      <dgm:t>
        <a:bodyPr/>
        <a:lstStyle/>
        <a:p>
          <a:endParaRPr lang="en-US"/>
        </a:p>
      </dgm:t>
    </dgm:pt>
    <dgm:pt modelId="{93CB1BB5-EE38-4325-A641-A03DD78E0818}" type="sibTrans" cxnId="{8A757805-AA5F-4938-9842-552201DA1DD6}">
      <dgm:prSet phldrT="4" phldr="0"/>
      <dgm:spPr/>
      <dgm:t>
        <a:bodyPr/>
        <a:lstStyle/>
        <a:p>
          <a:endParaRPr lang="en-US"/>
        </a:p>
      </dgm:t>
    </dgm:pt>
    <dgm:pt modelId="{4CABB7B5-B714-4047-814C-221A52A52B0A}">
      <dgm:prSet/>
      <dgm:spPr/>
      <dgm:t>
        <a:bodyPr/>
        <a:lstStyle/>
        <a:p>
          <a:r>
            <a:rPr lang="en-GB" dirty="0">
              <a:latin typeface="Bell MT" panose="02020503060305020303" pitchFamily="18" charset="77"/>
            </a:rPr>
            <a:t>Types of relationships that can exist between the employer and employee </a:t>
          </a:r>
          <a:endParaRPr lang="en-US" dirty="0">
            <a:latin typeface="Bell MT" panose="02020503060305020303" pitchFamily="18" charset="77"/>
          </a:endParaRPr>
        </a:p>
      </dgm:t>
    </dgm:pt>
    <dgm:pt modelId="{7509575F-6848-46E0-AC70-7ABC19A6ACA1}" type="parTrans" cxnId="{2D69ED4E-4A42-4EAE-9762-E9C89625B94C}">
      <dgm:prSet/>
      <dgm:spPr/>
      <dgm:t>
        <a:bodyPr/>
        <a:lstStyle/>
        <a:p>
          <a:endParaRPr lang="en-US"/>
        </a:p>
      </dgm:t>
    </dgm:pt>
    <dgm:pt modelId="{6D480BEA-4F37-4EBC-A9E2-9038E66A55B6}" type="sibTrans" cxnId="{2D69ED4E-4A42-4EAE-9762-E9C89625B94C}">
      <dgm:prSet phldrT="5" phldr="0"/>
      <dgm:spPr/>
      <dgm:t>
        <a:bodyPr/>
        <a:lstStyle/>
        <a:p>
          <a:endParaRPr lang="en-US"/>
        </a:p>
      </dgm:t>
    </dgm:pt>
    <dgm:pt modelId="{255D3169-B52C-485F-B684-BC4AFBFB1F29}">
      <dgm:prSet/>
      <dgm:spPr/>
      <dgm:t>
        <a:bodyPr/>
        <a:lstStyle/>
        <a:p>
          <a:r>
            <a:rPr lang="en-GB" dirty="0">
              <a:latin typeface="Bell MT" panose="02020503060305020303" pitchFamily="18" charset="77"/>
            </a:rPr>
            <a:t>Practical examples of what factors can influence relationship between the employer and the employee</a:t>
          </a:r>
          <a:endParaRPr lang="en-US" dirty="0">
            <a:latin typeface="Bell MT" panose="02020503060305020303" pitchFamily="18" charset="77"/>
          </a:endParaRPr>
        </a:p>
      </dgm:t>
    </dgm:pt>
    <dgm:pt modelId="{9867F6DF-CAB9-46ED-9F7A-311FE0F56904}" type="parTrans" cxnId="{913168F9-D08D-463A-AE65-37C4198BF59D}">
      <dgm:prSet/>
      <dgm:spPr/>
      <dgm:t>
        <a:bodyPr/>
        <a:lstStyle/>
        <a:p>
          <a:endParaRPr lang="en-US"/>
        </a:p>
      </dgm:t>
    </dgm:pt>
    <dgm:pt modelId="{2795C746-1FB9-435B-BAE6-5FCA0983DBAC}" type="sibTrans" cxnId="{913168F9-D08D-463A-AE65-37C4198BF59D}">
      <dgm:prSet phldrT="6" phldr="0"/>
      <dgm:spPr/>
      <dgm:t>
        <a:bodyPr/>
        <a:lstStyle/>
        <a:p>
          <a:endParaRPr lang="en-US"/>
        </a:p>
      </dgm:t>
    </dgm:pt>
    <dgm:pt modelId="{997A8B10-A779-4AB6-B4B0-556991C52B5D}">
      <dgm:prSet/>
      <dgm:spPr/>
      <dgm:t>
        <a:bodyPr/>
        <a:lstStyle/>
        <a:p>
          <a:r>
            <a:rPr lang="en-GB" dirty="0">
              <a:latin typeface="Bell MT" panose="02020503060305020303" pitchFamily="18" charset="77"/>
            </a:rPr>
            <a:t>Conclusion</a:t>
          </a:r>
          <a:endParaRPr lang="en-US" dirty="0">
            <a:latin typeface="Bell MT" panose="02020503060305020303" pitchFamily="18" charset="77"/>
          </a:endParaRPr>
        </a:p>
      </dgm:t>
    </dgm:pt>
    <dgm:pt modelId="{94EB9907-0621-4B15-890E-4C61D8BBD0C4}" type="parTrans" cxnId="{21AF7E8D-5CE0-4078-86E9-1EE3A32A8C9A}">
      <dgm:prSet/>
      <dgm:spPr/>
      <dgm:t>
        <a:bodyPr/>
        <a:lstStyle/>
        <a:p>
          <a:endParaRPr lang="en-US"/>
        </a:p>
      </dgm:t>
    </dgm:pt>
    <dgm:pt modelId="{D59885C3-ECCA-4DD2-A858-8BE23BA2F640}" type="sibTrans" cxnId="{21AF7E8D-5CE0-4078-86E9-1EE3A32A8C9A}">
      <dgm:prSet phldrT="7" phldr="0"/>
      <dgm:spPr/>
      <dgm:t>
        <a:bodyPr/>
        <a:lstStyle/>
        <a:p>
          <a:endParaRPr lang="en-US"/>
        </a:p>
      </dgm:t>
    </dgm:pt>
    <dgm:pt modelId="{699661DA-A87F-48F7-AF44-B8FE1BAC219F}">
      <dgm:prSet/>
      <dgm:spPr/>
      <dgm:t>
        <a:bodyPr/>
        <a:lstStyle/>
        <a:p>
          <a:r>
            <a:rPr lang="en-GB" dirty="0">
              <a:latin typeface="Bell MT" panose="02020503060305020303" pitchFamily="18" charset="77"/>
            </a:rPr>
            <a:t>References list </a:t>
          </a:r>
          <a:endParaRPr lang="en-US" dirty="0">
            <a:latin typeface="Bell MT" panose="02020503060305020303" pitchFamily="18" charset="77"/>
          </a:endParaRPr>
        </a:p>
      </dgm:t>
    </dgm:pt>
    <dgm:pt modelId="{B1EC491F-9A92-44C1-BAAD-537193DBAB59}" type="parTrans" cxnId="{F64D1024-6175-42DD-AB62-C74D9695C539}">
      <dgm:prSet/>
      <dgm:spPr/>
      <dgm:t>
        <a:bodyPr/>
        <a:lstStyle/>
        <a:p>
          <a:endParaRPr lang="en-US"/>
        </a:p>
      </dgm:t>
    </dgm:pt>
    <dgm:pt modelId="{3442F467-8CD1-478E-8DDE-EF72E827AD17}" type="sibTrans" cxnId="{F64D1024-6175-42DD-AB62-C74D9695C539}">
      <dgm:prSet phldrT="8" phldr="0"/>
      <dgm:spPr/>
      <dgm:t>
        <a:bodyPr/>
        <a:lstStyle/>
        <a:p>
          <a:endParaRPr lang="en-US"/>
        </a:p>
      </dgm:t>
    </dgm:pt>
    <dgm:pt modelId="{E05BE413-F98A-D54A-BFC8-91C7BF407661}" type="pres">
      <dgm:prSet presAssocID="{B6C158FB-4658-4130-A07C-781FFB3DA106}" presName="vert0" presStyleCnt="0">
        <dgm:presLayoutVars>
          <dgm:dir/>
          <dgm:animOne val="branch"/>
          <dgm:animLvl val="lvl"/>
        </dgm:presLayoutVars>
      </dgm:prSet>
      <dgm:spPr/>
    </dgm:pt>
    <dgm:pt modelId="{2C8A6072-7A4A-C646-B462-B6908CFE63FD}" type="pres">
      <dgm:prSet presAssocID="{4C334B60-6BF8-491A-8BD2-890C3682B73F}" presName="thickLine" presStyleLbl="alignNode1" presStyleIdx="0" presStyleCnt="8"/>
      <dgm:spPr/>
    </dgm:pt>
    <dgm:pt modelId="{1E1E20C8-330B-7D46-93F1-1CA6635346E0}" type="pres">
      <dgm:prSet presAssocID="{4C334B60-6BF8-491A-8BD2-890C3682B73F}" presName="horz1" presStyleCnt="0"/>
      <dgm:spPr/>
    </dgm:pt>
    <dgm:pt modelId="{52D72EA8-6A18-D949-9566-85FEBAED107E}" type="pres">
      <dgm:prSet presAssocID="{4C334B60-6BF8-491A-8BD2-890C3682B73F}" presName="tx1" presStyleLbl="revTx" presStyleIdx="0" presStyleCnt="8"/>
      <dgm:spPr/>
    </dgm:pt>
    <dgm:pt modelId="{47DC2220-1F2F-0749-AB56-0FC7E24BE9B2}" type="pres">
      <dgm:prSet presAssocID="{4C334B60-6BF8-491A-8BD2-890C3682B73F}" presName="vert1" presStyleCnt="0"/>
      <dgm:spPr/>
    </dgm:pt>
    <dgm:pt modelId="{B6C4A7BA-5CA4-8140-AFDF-1DB539D74910}" type="pres">
      <dgm:prSet presAssocID="{2ECE1AED-A526-4F18-A9B4-DEF8F5C144BC}" presName="thickLine" presStyleLbl="alignNode1" presStyleIdx="1" presStyleCnt="8"/>
      <dgm:spPr/>
    </dgm:pt>
    <dgm:pt modelId="{41A8266C-8391-8747-A7A4-3B4A4737A80A}" type="pres">
      <dgm:prSet presAssocID="{2ECE1AED-A526-4F18-A9B4-DEF8F5C144BC}" presName="horz1" presStyleCnt="0"/>
      <dgm:spPr/>
    </dgm:pt>
    <dgm:pt modelId="{6FC877E7-419E-C24F-90EF-DC7CFBC0D6A9}" type="pres">
      <dgm:prSet presAssocID="{2ECE1AED-A526-4F18-A9B4-DEF8F5C144BC}" presName="tx1" presStyleLbl="revTx" presStyleIdx="1" presStyleCnt="8"/>
      <dgm:spPr/>
    </dgm:pt>
    <dgm:pt modelId="{65AB5471-435C-1645-A570-52018285CDA9}" type="pres">
      <dgm:prSet presAssocID="{2ECE1AED-A526-4F18-A9B4-DEF8F5C144BC}" presName="vert1" presStyleCnt="0"/>
      <dgm:spPr/>
    </dgm:pt>
    <dgm:pt modelId="{37A37515-2026-BC48-8B1A-0D9890299E1B}" type="pres">
      <dgm:prSet presAssocID="{D6FF9FCB-14CC-4061-AB5E-15AE072B367A}" presName="thickLine" presStyleLbl="alignNode1" presStyleIdx="2" presStyleCnt="8"/>
      <dgm:spPr/>
    </dgm:pt>
    <dgm:pt modelId="{E8822535-C443-1043-A667-797D074E08FC}" type="pres">
      <dgm:prSet presAssocID="{D6FF9FCB-14CC-4061-AB5E-15AE072B367A}" presName="horz1" presStyleCnt="0"/>
      <dgm:spPr/>
    </dgm:pt>
    <dgm:pt modelId="{2FF85055-771C-ED46-BEF0-C59968981682}" type="pres">
      <dgm:prSet presAssocID="{D6FF9FCB-14CC-4061-AB5E-15AE072B367A}" presName="tx1" presStyleLbl="revTx" presStyleIdx="2" presStyleCnt="8"/>
      <dgm:spPr/>
    </dgm:pt>
    <dgm:pt modelId="{66017A95-7E0B-774D-98AC-1D69DB4A3C98}" type="pres">
      <dgm:prSet presAssocID="{D6FF9FCB-14CC-4061-AB5E-15AE072B367A}" presName="vert1" presStyleCnt="0"/>
      <dgm:spPr/>
    </dgm:pt>
    <dgm:pt modelId="{8F90BCDA-45DB-CC41-B6AF-DA7898B7CD9A}" type="pres">
      <dgm:prSet presAssocID="{D6F362EB-EFC2-4481-8BA0-D73FFEB8E31B}" presName="thickLine" presStyleLbl="alignNode1" presStyleIdx="3" presStyleCnt="8"/>
      <dgm:spPr/>
    </dgm:pt>
    <dgm:pt modelId="{6169FEA0-0B14-1747-8B95-D7C71CEA6946}" type="pres">
      <dgm:prSet presAssocID="{D6F362EB-EFC2-4481-8BA0-D73FFEB8E31B}" presName="horz1" presStyleCnt="0"/>
      <dgm:spPr/>
    </dgm:pt>
    <dgm:pt modelId="{7E7F5097-590D-8740-88AD-921EA7F0D82D}" type="pres">
      <dgm:prSet presAssocID="{D6F362EB-EFC2-4481-8BA0-D73FFEB8E31B}" presName="tx1" presStyleLbl="revTx" presStyleIdx="3" presStyleCnt="8"/>
      <dgm:spPr/>
    </dgm:pt>
    <dgm:pt modelId="{652B47BF-626B-9F4A-9A55-A24621BB3875}" type="pres">
      <dgm:prSet presAssocID="{D6F362EB-EFC2-4481-8BA0-D73FFEB8E31B}" presName="vert1" presStyleCnt="0"/>
      <dgm:spPr/>
    </dgm:pt>
    <dgm:pt modelId="{78940C87-5FD3-1F4A-BB5D-B13275D78E04}" type="pres">
      <dgm:prSet presAssocID="{4CABB7B5-B714-4047-814C-221A52A52B0A}" presName="thickLine" presStyleLbl="alignNode1" presStyleIdx="4" presStyleCnt="8"/>
      <dgm:spPr/>
    </dgm:pt>
    <dgm:pt modelId="{87CBCAEA-0FB7-A647-B228-98DB3CAC8245}" type="pres">
      <dgm:prSet presAssocID="{4CABB7B5-B714-4047-814C-221A52A52B0A}" presName="horz1" presStyleCnt="0"/>
      <dgm:spPr/>
    </dgm:pt>
    <dgm:pt modelId="{3FA8EB5D-0B8B-7145-8F44-7708F60FD955}" type="pres">
      <dgm:prSet presAssocID="{4CABB7B5-B714-4047-814C-221A52A52B0A}" presName="tx1" presStyleLbl="revTx" presStyleIdx="4" presStyleCnt="8"/>
      <dgm:spPr/>
    </dgm:pt>
    <dgm:pt modelId="{D3E1A0E7-C309-0C4E-9B9F-7CD05256DAF0}" type="pres">
      <dgm:prSet presAssocID="{4CABB7B5-B714-4047-814C-221A52A52B0A}" presName="vert1" presStyleCnt="0"/>
      <dgm:spPr/>
    </dgm:pt>
    <dgm:pt modelId="{515035F4-D4EE-4247-94EA-474BC588EC54}" type="pres">
      <dgm:prSet presAssocID="{255D3169-B52C-485F-B684-BC4AFBFB1F29}" presName="thickLine" presStyleLbl="alignNode1" presStyleIdx="5" presStyleCnt="8"/>
      <dgm:spPr/>
    </dgm:pt>
    <dgm:pt modelId="{BEE6B87F-5268-5C4A-97FB-FDE971A5B6F4}" type="pres">
      <dgm:prSet presAssocID="{255D3169-B52C-485F-B684-BC4AFBFB1F29}" presName="horz1" presStyleCnt="0"/>
      <dgm:spPr/>
    </dgm:pt>
    <dgm:pt modelId="{5A5F9A29-0C9E-3842-A1E0-9544D3036A13}" type="pres">
      <dgm:prSet presAssocID="{255D3169-B52C-485F-B684-BC4AFBFB1F29}" presName="tx1" presStyleLbl="revTx" presStyleIdx="5" presStyleCnt="8"/>
      <dgm:spPr/>
    </dgm:pt>
    <dgm:pt modelId="{F32B7B75-C1CB-D746-94DC-3E4BD911FA23}" type="pres">
      <dgm:prSet presAssocID="{255D3169-B52C-485F-B684-BC4AFBFB1F29}" presName="vert1" presStyleCnt="0"/>
      <dgm:spPr/>
    </dgm:pt>
    <dgm:pt modelId="{3D1FE26C-02F3-0145-96F1-B9602DC5C4AD}" type="pres">
      <dgm:prSet presAssocID="{997A8B10-A779-4AB6-B4B0-556991C52B5D}" presName="thickLine" presStyleLbl="alignNode1" presStyleIdx="6" presStyleCnt="8"/>
      <dgm:spPr/>
    </dgm:pt>
    <dgm:pt modelId="{2B3A62E6-4CCD-4B44-B059-A2140E2BC8B7}" type="pres">
      <dgm:prSet presAssocID="{997A8B10-A779-4AB6-B4B0-556991C52B5D}" presName="horz1" presStyleCnt="0"/>
      <dgm:spPr/>
    </dgm:pt>
    <dgm:pt modelId="{488AA1A8-1AD8-0548-91C5-DF733424FB95}" type="pres">
      <dgm:prSet presAssocID="{997A8B10-A779-4AB6-B4B0-556991C52B5D}" presName="tx1" presStyleLbl="revTx" presStyleIdx="6" presStyleCnt="8"/>
      <dgm:spPr/>
    </dgm:pt>
    <dgm:pt modelId="{F92700EE-9326-8F4A-B72A-F05F8CEF397D}" type="pres">
      <dgm:prSet presAssocID="{997A8B10-A779-4AB6-B4B0-556991C52B5D}" presName="vert1" presStyleCnt="0"/>
      <dgm:spPr/>
    </dgm:pt>
    <dgm:pt modelId="{736A222D-504C-6F4A-A2A2-DFA688A862D3}" type="pres">
      <dgm:prSet presAssocID="{699661DA-A87F-48F7-AF44-B8FE1BAC219F}" presName="thickLine" presStyleLbl="alignNode1" presStyleIdx="7" presStyleCnt="8"/>
      <dgm:spPr/>
    </dgm:pt>
    <dgm:pt modelId="{1F9F4CE9-6FFF-5B44-91E0-343312A618AF}" type="pres">
      <dgm:prSet presAssocID="{699661DA-A87F-48F7-AF44-B8FE1BAC219F}" presName="horz1" presStyleCnt="0"/>
      <dgm:spPr/>
    </dgm:pt>
    <dgm:pt modelId="{B113B808-A8E1-ED4D-8D0D-FA571C671322}" type="pres">
      <dgm:prSet presAssocID="{699661DA-A87F-48F7-AF44-B8FE1BAC219F}" presName="tx1" presStyleLbl="revTx" presStyleIdx="7" presStyleCnt="8"/>
      <dgm:spPr/>
    </dgm:pt>
    <dgm:pt modelId="{64531FB6-5A69-0E45-9FF6-DD2F4201238D}" type="pres">
      <dgm:prSet presAssocID="{699661DA-A87F-48F7-AF44-B8FE1BAC219F}" presName="vert1" presStyleCnt="0"/>
      <dgm:spPr/>
    </dgm:pt>
  </dgm:ptLst>
  <dgm:cxnLst>
    <dgm:cxn modelId="{8A757805-AA5F-4938-9842-552201DA1DD6}" srcId="{B6C158FB-4658-4130-A07C-781FFB3DA106}" destId="{D6F362EB-EFC2-4481-8BA0-D73FFEB8E31B}" srcOrd="3" destOrd="0" parTransId="{DC3A898D-F198-44AF-911F-F9D855975EFA}" sibTransId="{93CB1BB5-EE38-4325-A641-A03DD78E0818}"/>
    <dgm:cxn modelId="{51A25D1F-EE60-8B40-B4CF-0F037002C315}" type="presOf" srcId="{997A8B10-A779-4AB6-B4B0-556991C52B5D}" destId="{488AA1A8-1AD8-0548-91C5-DF733424FB95}" srcOrd="0" destOrd="0" presId="urn:microsoft.com/office/officeart/2008/layout/LinedList"/>
    <dgm:cxn modelId="{CF81F421-D2B0-1A42-8582-19BA332BBBE7}" type="presOf" srcId="{4CABB7B5-B714-4047-814C-221A52A52B0A}" destId="{3FA8EB5D-0B8B-7145-8F44-7708F60FD955}" srcOrd="0" destOrd="0" presId="urn:microsoft.com/office/officeart/2008/layout/LinedList"/>
    <dgm:cxn modelId="{F64D1024-6175-42DD-AB62-C74D9695C539}" srcId="{B6C158FB-4658-4130-A07C-781FFB3DA106}" destId="{699661DA-A87F-48F7-AF44-B8FE1BAC219F}" srcOrd="7" destOrd="0" parTransId="{B1EC491F-9A92-44C1-BAAD-537193DBAB59}" sibTransId="{3442F467-8CD1-478E-8DDE-EF72E827AD17}"/>
    <dgm:cxn modelId="{4326752A-4FE3-4541-A5AB-8A069AD77218}" type="presOf" srcId="{D6F362EB-EFC2-4481-8BA0-D73FFEB8E31B}" destId="{7E7F5097-590D-8740-88AD-921EA7F0D82D}" srcOrd="0" destOrd="0" presId="urn:microsoft.com/office/officeart/2008/layout/LinedList"/>
    <dgm:cxn modelId="{3C566044-63F5-7D45-A9F3-ADB4245C93E9}" type="presOf" srcId="{2ECE1AED-A526-4F18-A9B4-DEF8F5C144BC}" destId="{6FC877E7-419E-C24F-90EF-DC7CFBC0D6A9}" srcOrd="0" destOrd="0" presId="urn:microsoft.com/office/officeart/2008/layout/LinedList"/>
    <dgm:cxn modelId="{C8A2E245-C109-4345-8F1F-48232D032F8D}" srcId="{B6C158FB-4658-4130-A07C-781FFB3DA106}" destId="{D6FF9FCB-14CC-4061-AB5E-15AE072B367A}" srcOrd="2" destOrd="0" parTransId="{B5C2F68E-BB4E-453A-9CED-E11E467B43F2}" sibTransId="{24BA1A52-6073-4143-9E1F-58A401B26F70}"/>
    <dgm:cxn modelId="{2D69ED4E-4A42-4EAE-9762-E9C89625B94C}" srcId="{B6C158FB-4658-4130-A07C-781FFB3DA106}" destId="{4CABB7B5-B714-4047-814C-221A52A52B0A}" srcOrd="4" destOrd="0" parTransId="{7509575F-6848-46E0-AC70-7ABC19A6ACA1}" sibTransId="{6D480BEA-4F37-4EBC-A9E2-9038E66A55B6}"/>
    <dgm:cxn modelId="{44AC2D5B-5227-0C44-9E10-144B22D744FD}" type="presOf" srcId="{699661DA-A87F-48F7-AF44-B8FE1BAC219F}" destId="{B113B808-A8E1-ED4D-8D0D-FA571C671322}" srcOrd="0" destOrd="0" presId="urn:microsoft.com/office/officeart/2008/layout/LinedList"/>
    <dgm:cxn modelId="{C1A46162-BE4C-47C6-B1A5-8ACDB4A7089E}" srcId="{B6C158FB-4658-4130-A07C-781FFB3DA106}" destId="{2ECE1AED-A526-4F18-A9B4-DEF8F5C144BC}" srcOrd="1" destOrd="0" parTransId="{C57EBB99-05F5-4A14-B1E1-2E5B3D95FBE4}" sibTransId="{8745A352-03FF-4C7B-A48E-68EFD1A0AEE2}"/>
    <dgm:cxn modelId="{B304996E-3A57-45B3-B2D1-199B3D37781C}" srcId="{B6C158FB-4658-4130-A07C-781FFB3DA106}" destId="{4C334B60-6BF8-491A-8BD2-890C3682B73F}" srcOrd="0" destOrd="0" parTransId="{FA9FFBA1-8707-48C9-AD92-853BBA764E91}" sibTransId="{4641A45E-5FA3-4805-8D5E-29B25622A021}"/>
    <dgm:cxn modelId="{8B68B88C-7075-C94E-A89C-A8FD5097E901}" type="presOf" srcId="{D6FF9FCB-14CC-4061-AB5E-15AE072B367A}" destId="{2FF85055-771C-ED46-BEF0-C59968981682}" srcOrd="0" destOrd="0" presId="urn:microsoft.com/office/officeart/2008/layout/LinedList"/>
    <dgm:cxn modelId="{21AF7E8D-5CE0-4078-86E9-1EE3A32A8C9A}" srcId="{B6C158FB-4658-4130-A07C-781FFB3DA106}" destId="{997A8B10-A779-4AB6-B4B0-556991C52B5D}" srcOrd="6" destOrd="0" parTransId="{94EB9907-0621-4B15-890E-4C61D8BBD0C4}" sibTransId="{D59885C3-ECCA-4DD2-A858-8BE23BA2F640}"/>
    <dgm:cxn modelId="{90235AD8-97EC-6246-8EA6-31CA51CD39DD}" type="presOf" srcId="{B6C158FB-4658-4130-A07C-781FFB3DA106}" destId="{E05BE413-F98A-D54A-BFC8-91C7BF407661}" srcOrd="0" destOrd="0" presId="urn:microsoft.com/office/officeart/2008/layout/LinedList"/>
    <dgm:cxn modelId="{1A5304E4-AC30-8547-A6C8-0163000B201A}" type="presOf" srcId="{4C334B60-6BF8-491A-8BD2-890C3682B73F}" destId="{52D72EA8-6A18-D949-9566-85FEBAED107E}" srcOrd="0" destOrd="0" presId="urn:microsoft.com/office/officeart/2008/layout/LinedList"/>
    <dgm:cxn modelId="{54C23AE9-2F37-8349-B03B-16E17FD0A100}" type="presOf" srcId="{255D3169-B52C-485F-B684-BC4AFBFB1F29}" destId="{5A5F9A29-0C9E-3842-A1E0-9544D3036A13}" srcOrd="0" destOrd="0" presId="urn:microsoft.com/office/officeart/2008/layout/LinedList"/>
    <dgm:cxn modelId="{913168F9-D08D-463A-AE65-37C4198BF59D}" srcId="{B6C158FB-4658-4130-A07C-781FFB3DA106}" destId="{255D3169-B52C-485F-B684-BC4AFBFB1F29}" srcOrd="5" destOrd="0" parTransId="{9867F6DF-CAB9-46ED-9F7A-311FE0F56904}" sibTransId="{2795C746-1FB9-435B-BAE6-5FCA0983DBAC}"/>
    <dgm:cxn modelId="{D68EA7D8-EF40-EE46-9D91-E00FF13C6075}" type="presParOf" srcId="{E05BE413-F98A-D54A-BFC8-91C7BF407661}" destId="{2C8A6072-7A4A-C646-B462-B6908CFE63FD}" srcOrd="0" destOrd="0" presId="urn:microsoft.com/office/officeart/2008/layout/LinedList"/>
    <dgm:cxn modelId="{ECF94CAA-388A-DA4E-92D3-B6D21439465B}" type="presParOf" srcId="{E05BE413-F98A-D54A-BFC8-91C7BF407661}" destId="{1E1E20C8-330B-7D46-93F1-1CA6635346E0}" srcOrd="1" destOrd="0" presId="urn:microsoft.com/office/officeart/2008/layout/LinedList"/>
    <dgm:cxn modelId="{B4D9AE56-9E5E-294F-B336-5E008C2B8616}" type="presParOf" srcId="{1E1E20C8-330B-7D46-93F1-1CA6635346E0}" destId="{52D72EA8-6A18-D949-9566-85FEBAED107E}" srcOrd="0" destOrd="0" presId="urn:microsoft.com/office/officeart/2008/layout/LinedList"/>
    <dgm:cxn modelId="{1791C01E-8472-2C47-A1FC-8D9C026A52DA}" type="presParOf" srcId="{1E1E20C8-330B-7D46-93F1-1CA6635346E0}" destId="{47DC2220-1F2F-0749-AB56-0FC7E24BE9B2}" srcOrd="1" destOrd="0" presId="urn:microsoft.com/office/officeart/2008/layout/LinedList"/>
    <dgm:cxn modelId="{B28179FB-D01F-8D4C-BC56-F4E13CDF5A0F}" type="presParOf" srcId="{E05BE413-F98A-D54A-BFC8-91C7BF407661}" destId="{B6C4A7BA-5CA4-8140-AFDF-1DB539D74910}" srcOrd="2" destOrd="0" presId="urn:microsoft.com/office/officeart/2008/layout/LinedList"/>
    <dgm:cxn modelId="{81FC13E3-EB09-414A-89D0-696CD0F95788}" type="presParOf" srcId="{E05BE413-F98A-D54A-BFC8-91C7BF407661}" destId="{41A8266C-8391-8747-A7A4-3B4A4737A80A}" srcOrd="3" destOrd="0" presId="urn:microsoft.com/office/officeart/2008/layout/LinedList"/>
    <dgm:cxn modelId="{B9671011-14E6-DE41-999D-742D4FF1B888}" type="presParOf" srcId="{41A8266C-8391-8747-A7A4-3B4A4737A80A}" destId="{6FC877E7-419E-C24F-90EF-DC7CFBC0D6A9}" srcOrd="0" destOrd="0" presId="urn:microsoft.com/office/officeart/2008/layout/LinedList"/>
    <dgm:cxn modelId="{F0DD7BF4-96E5-3548-B3BE-0030D632F15E}" type="presParOf" srcId="{41A8266C-8391-8747-A7A4-3B4A4737A80A}" destId="{65AB5471-435C-1645-A570-52018285CDA9}" srcOrd="1" destOrd="0" presId="urn:microsoft.com/office/officeart/2008/layout/LinedList"/>
    <dgm:cxn modelId="{435CAEA3-11B9-E546-8179-0A65EE72F643}" type="presParOf" srcId="{E05BE413-F98A-D54A-BFC8-91C7BF407661}" destId="{37A37515-2026-BC48-8B1A-0D9890299E1B}" srcOrd="4" destOrd="0" presId="urn:microsoft.com/office/officeart/2008/layout/LinedList"/>
    <dgm:cxn modelId="{F796EF6E-575E-3C4F-9468-FAA89A65AABD}" type="presParOf" srcId="{E05BE413-F98A-D54A-BFC8-91C7BF407661}" destId="{E8822535-C443-1043-A667-797D074E08FC}" srcOrd="5" destOrd="0" presId="urn:microsoft.com/office/officeart/2008/layout/LinedList"/>
    <dgm:cxn modelId="{BF5BE826-350C-DF4A-8358-28EBC9C54EC8}" type="presParOf" srcId="{E8822535-C443-1043-A667-797D074E08FC}" destId="{2FF85055-771C-ED46-BEF0-C59968981682}" srcOrd="0" destOrd="0" presId="urn:microsoft.com/office/officeart/2008/layout/LinedList"/>
    <dgm:cxn modelId="{1D7CB067-A0A3-8240-A4B2-BB56361539A5}" type="presParOf" srcId="{E8822535-C443-1043-A667-797D074E08FC}" destId="{66017A95-7E0B-774D-98AC-1D69DB4A3C98}" srcOrd="1" destOrd="0" presId="urn:microsoft.com/office/officeart/2008/layout/LinedList"/>
    <dgm:cxn modelId="{712680D3-D9D4-DD45-883C-39CF2C8A73B5}" type="presParOf" srcId="{E05BE413-F98A-D54A-BFC8-91C7BF407661}" destId="{8F90BCDA-45DB-CC41-B6AF-DA7898B7CD9A}" srcOrd="6" destOrd="0" presId="urn:microsoft.com/office/officeart/2008/layout/LinedList"/>
    <dgm:cxn modelId="{BA637674-1D96-4C48-9DB2-246E853F739F}" type="presParOf" srcId="{E05BE413-F98A-D54A-BFC8-91C7BF407661}" destId="{6169FEA0-0B14-1747-8B95-D7C71CEA6946}" srcOrd="7" destOrd="0" presId="urn:microsoft.com/office/officeart/2008/layout/LinedList"/>
    <dgm:cxn modelId="{ABDFD5A8-EFF0-304B-9058-7669D98BE80C}" type="presParOf" srcId="{6169FEA0-0B14-1747-8B95-D7C71CEA6946}" destId="{7E7F5097-590D-8740-88AD-921EA7F0D82D}" srcOrd="0" destOrd="0" presId="urn:microsoft.com/office/officeart/2008/layout/LinedList"/>
    <dgm:cxn modelId="{359239FA-3BDC-C64C-A75E-FF93B0472984}" type="presParOf" srcId="{6169FEA0-0B14-1747-8B95-D7C71CEA6946}" destId="{652B47BF-626B-9F4A-9A55-A24621BB3875}" srcOrd="1" destOrd="0" presId="urn:microsoft.com/office/officeart/2008/layout/LinedList"/>
    <dgm:cxn modelId="{86DAEB24-7419-6949-A30B-DDCC8823581C}" type="presParOf" srcId="{E05BE413-F98A-D54A-BFC8-91C7BF407661}" destId="{78940C87-5FD3-1F4A-BB5D-B13275D78E04}" srcOrd="8" destOrd="0" presId="urn:microsoft.com/office/officeart/2008/layout/LinedList"/>
    <dgm:cxn modelId="{3316418A-91BC-5343-9F04-57E9594DEB2D}" type="presParOf" srcId="{E05BE413-F98A-D54A-BFC8-91C7BF407661}" destId="{87CBCAEA-0FB7-A647-B228-98DB3CAC8245}" srcOrd="9" destOrd="0" presId="urn:microsoft.com/office/officeart/2008/layout/LinedList"/>
    <dgm:cxn modelId="{51F590D3-F6A4-EA43-91BE-EF67C9BF3BFE}" type="presParOf" srcId="{87CBCAEA-0FB7-A647-B228-98DB3CAC8245}" destId="{3FA8EB5D-0B8B-7145-8F44-7708F60FD955}" srcOrd="0" destOrd="0" presId="urn:microsoft.com/office/officeart/2008/layout/LinedList"/>
    <dgm:cxn modelId="{FC87B747-570E-374A-8749-80FBCDD3A809}" type="presParOf" srcId="{87CBCAEA-0FB7-A647-B228-98DB3CAC8245}" destId="{D3E1A0E7-C309-0C4E-9B9F-7CD05256DAF0}" srcOrd="1" destOrd="0" presId="urn:microsoft.com/office/officeart/2008/layout/LinedList"/>
    <dgm:cxn modelId="{F9F117C8-A349-7348-92A8-9F289E0585A1}" type="presParOf" srcId="{E05BE413-F98A-D54A-BFC8-91C7BF407661}" destId="{515035F4-D4EE-4247-94EA-474BC588EC54}" srcOrd="10" destOrd="0" presId="urn:microsoft.com/office/officeart/2008/layout/LinedList"/>
    <dgm:cxn modelId="{DB9331CC-A2DA-1B4B-A4B2-F3FDCBC88CA3}" type="presParOf" srcId="{E05BE413-F98A-D54A-BFC8-91C7BF407661}" destId="{BEE6B87F-5268-5C4A-97FB-FDE971A5B6F4}" srcOrd="11" destOrd="0" presId="urn:microsoft.com/office/officeart/2008/layout/LinedList"/>
    <dgm:cxn modelId="{CCEB10F7-DEE3-0A4D-9C44-74C02D92042B}" type="presParOf" srcId="{BEE6B87F-5268-5C4A-97FB-FDE971A5B6F4}" destId="{5A5F9A29-0C9E-3842-A1E0-9544D3036A13}" srcOrd="0" destOrd="0" presId="urn:microsoft.com/office/officeart/2008/layout/LinedList"/>
    <dgm:cxn modelId="{E718A5C9-6568-6247-81F0-234153AFE1B0}" type="presParOf" srcId="{BEE6B87F-5268-5C4A-97FB-FDE971A5B6F4}" destId="{F32B7B75-C1CB-D746-94DC-3E4BD911FA23}" srcOrd="1" destOrd="0" presId="urn:microsoft.com/office/officeart/2008/layout/LinedList"/>
    <dgm:cxn modelId="{54C14CC2-51E1-A748-ADA7-1D18C7F78F03}" type="presParOf" srcId="{E05BE413-F98A-D54A-BFC8-91C7BF407661}" destId="{3D1FE26C-02F3-0145-96F1-B9602DC5C4AD}" srcOrd="12" destOrd="0" presId="urn:microsoft.com/office/officeart/2008/layout/LinedList"/>
    <dgm:cxn modelId="{4F72A1A5-610D-DA40-B784-85D0A5BFAF80}" type="presParOf" srcId="{E05BE413-F98A-D54A-BFC8-91C7BF407661}" destId="{2B3A62E6-4CCD-4B44-B059-A2140E2BC8B7}" srcOrd="13" destOrd="0" presId="urn:microsoft.com/office/officeart/2008/layout/LinedList"/>
    <dgm:cxn modelId="{9EC0031E-D61B-2446-ACC2-05F40DAB60A6}" type="presParOf" srcId="{2B3A62E6-4CCD-4B44-B059-A2140E2BC8B7}" destId="{488AA1A8-1AD8-0548-91C5-DF733424FB95}" srcOrd="0" destOrd="0" presId="urn:microsoft.com/office/officeart/2008/layout/LinedList"/>
    <dgm:cxn modelId="{5FD5C25D-84C4-4842-9C35-FB8AA180A993}" type="presParOf" srcId="{2B3A62E6-4CCD-4B44-B059-A2140E2BC8B7}" destId="{F92700EE-9326-8F4A-B72A-F05F8CEF397D}" srcOrd="1" destOrd="0" presId="urn:microsoft.com/office/officeart/2008/layout/LinedList"/>
    <dgm:cxn modelId="{7280CC98-D577-7345-8B8F-279B413EFACC}" type="presParOf" srcId="{E05BE413-F98A-D54A-BFC8-91C7BF407661}" destId="{736A222D-504C-6F4A-A2A2-DFA688A862D3}" srcOrd="14" destOrd="0" presId="urn:microsoft.com/office/officeart/2008/layout/LinedList"/>
    <dgm:cxn modelId="{7BE4DAE7-FFAE-6B4D-B275-3AC5E8D68461}" type="presParOf" srcId="{E05BE413-F98A-D54A-BFC8-91C7BF407661}" destId="{1F9F4CE9-6FFF-5B44-91E0-343312A618AF}" srcOrd="15" destOrd="0" presId="urn:microsoft.com/office/officeart/2008/layout/LinedList"/>
    <dgm:cxn modelId="{19BE7B05-D878-574B-B9E0-1D0AB493BDAE}" type="presParOf" srcId="{1F9F4CE9-6FFF-5B44-91E0-343312A618AF}" destId="{B113B808-A8E1-ED4D-8D0D-FA571C671322}" srcOrd="0" destOrd="0" presId="urn:microsoft.com/office/officeart/2008/layout/LinedList"/>
    <dgm:cxn modelId="{387B0951-55C6-1A46-918B-C9C2B377767F}" type="presParOf" srcId="{1F9F4CE9-6FFF-5B44-91E0-343312A618AF}" destId="{64531FB6-5A69-0E45-9FF6-DD2F4201238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F7CB0F4-BD3C-4753-982F-3E200CFE0431}" type="doc">
      <dgm:prSet loTypeId="urn:microsoft.com/office/officeart/2005/8/layout/cycle3" loCatId="cycle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1355C01-18DC-4EE7-85B3-F6C27858F37D}">
      <dgm:prSet custT="1"/>
      <dgm:spPr/>
      <dgm:t>
        <a:bodyPr/>
        <a:lstStyle/>
        <a:p>
          <a:r>
            <a:rPr lang="en-GB" sz="1800" b="0" i="0" dirty="0">
              <a:latin typeface="Bell MT" panose="02020503060305020303" pitchFamily="18" charset="77"/>
            </a:rPr>
            <a:t>Integrity</a:t>
          </a:r>
          <a:endParaRPr lang="en-US" sz="1800" b="0" i="0" dirty="0">
            <a:latin typeface="Bell MT" panose="02020503060305020303" pitchFamily="18" charset="77"/>
          </a:endParaRPr>
        </a:p>
      </dgm:t>
    </dgm:pt>
    <dgm:pt modelId="{14047504-BE8B-4BE8-9681-5EAD871EE22F}" type="parTrans" cxnId="{245DC912-2014-4835-957C-DA5155489477}">
      <dgm:prSet/>
      <dgm:spPr/>
      <dgm:t>
        <a:bodyPr/>
        <a:lstStyle/>
        <a:p>
          <a:endParaRPr lang="en-US"/>
        </a:p>
      </dgm:t>
    </dgm:pt>
    <dgm:pt modelId="{09FF4BEE-9933-448D-BE0D-1E347D428ADB}" type="sibTrans" cxnId="{245DC912-2014-4835-957C-DA5155489477}">
      <dgm:prSet/>
      <dgm:spPr/>
      <dgm:t>
        <a:bodyPr/>
        <a:lstStyle/>
        <a:p>
          <a:endParaRPr lang="en-US"/>
        </a:p>
      </dgm:t>
    </dgm:pt>
    <dgm:pt modelId="{4AD8F7A2-2ED3-44A4-A110-CA6DE8A94575}">
      <dgm:prSet custT="1"/>
      <dgm:spPr/>
      <dgm:t>
        <a:bodyPr/>
        <a:lstStyle/>
        <a:p>
          <a:r>
            <a:rPr lang="en-GB" sz="1800" b="0" i="0" dirty="0">
              <a:latin typeface="Bell MT" panose="02020503060305020303" pitchFamily="18" charset="77"/>
            </a:rPr>
            <a:t>Fairness and Equity</a:t>
          </a:r>
          <a:endParaRPr lang="en-US" sz="1800" b="0" i="0" dirty="0">
            <a:latin typeface="Bell MT" panose="02020503060305020303" pitchFamily="18" charset="77"/>
          </a:endParaRPr>
        </a:p>
      </dgm:t>
    </dgm:pt>
    <dgm:pt modelId="{807A5F86-8ED6-4994-8B42-429E90975F61}" type="parTrans" cxnId="{330F508A-9433-40D4-985D-48A0FCBE3D26}">
      <dgm:prSet/>
      <dgm:spPr/>
      <dgm:t>
        <a:bodyPr/>
        <a:lstStyle/>
        <a:p>
          <a:endParaRPr lang="en-US"/>
        </a:p>
      </dgm:t>
    </dgm:pt>
    <dgm:pt modelId="{2DD06225-23B4-41DB-88A0-F955F65E6216}" type="sibTrans" cxnId="{330F508A-9433-40D4-985D-48A0FCBE3D26}">
      <dgm:prSet/>
      <dgm:spPr/>
      <dgm:t>
        <a:bodyPr/>
        <a:lstStyle/>
        <a:p>
          <a:endParaRPr lang="en-US"/>
        </a:p>
      </dgm:t>
    </dgm:pt>
    <dgm:pt modelId="{E5848A2E-A84D-4297-BC7A-8B26EB4474FD}">
      <dgm:prSet custT="1"/>
      <dgm:spPr/>
      <dgm:t>
        <a:bodyPr/>
        <a:lstStyle/>
        <a:p>
          <a:r>
            <a:rPr lang="en-GB" sz="1800" b="0" i="0" dirty="0">
              <a:latin typeface="Bell MT" panose="02020503060305020303" pitchFamily="18" charset="77"/>
            </a:rPr>
            <a:t>Respect</a:t>
          </a:r>
          <a:endParaRPr lang="en-US" sz="1800" b="0" i="0" dirty="0">
            <a:latin typeface="Bell MT" panose="02020503060305020303" pitchFamily="18" charset="77"/>
          </a:endParaRPr>
        </a:p>
      </dgm:t>
    </dgm:pt>
    <dgm:pt modelId="{3EAAB386-AE8F-402F-AE8A-27A46DDD9516}" type="parTrans" cxnId="{2FAA2D10-FB0D-4B35-A796-8637670D8D99}">
      <dgm:prSet/>
      <dgm:spPr/>
      <dgm:t>
        <a:bodyPr/>
        <a:lstStyle/>
        <a:p>
          <a:endParaRPr lang="en-US"/>
        </a:p>
      </dgm:t>
    </dgm:pt>
    <dgm:pt modelId="{7A79DBF8-D9CA-49C9-8445-7A81EF3F52F2}" type="sibTrans" cxnId="{2FAA2D10-FB0D-4B35-A796-8637670D8D99}">
      <dgm:prSet/>
      <dgm:spPr/>
      <dgm:t>
        <a:bodyPr/>
        <a:lstStyle/>
        <a:p>
          <a:endParaRPr lang="en-US"/>
        </a:p>
      </dgm:t>
    </dgm:pt>
    <dgm:pt modelId="{877F7DD7-969C-430C-BBD6-AD3175B292F8}">
      <dgm:prSet custT="1"/>
      <dgm:spPr/>
      <dgm:t>
        <a:bodyPr/>
        <a:lstStyle/>
        <a:p>
          <a:r>
            <a:rPr lang="en-GB" sz="1800" b="0" i="0" dirty="0">
              <a:latin typeface="Bell MT" panose="02020503060305020303" pitchFamily="18" charset="77"/>
            </a:rPr>
            <a:t>Professionalism</a:t>
          </a:r>
          <a:endParaRPr lang="en-US" sz="1800" b="0" i="0" dirty="0">
            <a:latin typeface="Bell MT" panose="02020503060305020303" pitchFamily="18" charset="77"/>
          </a:endParaRPr>
        </a:p>
      </dgm:t>
    </dgm:pt>
    <dgm:pt modelId="{469E8AA1-B033-4E99-83DA-AB7A5FB4BB20}" type="parTrans" cxnId="{16BF17D6-795E-4395-9D1F-D0EE75F3FEDE}">
      <dgm:prSet/>
      <dgm:spPr/>
      <dgm:t>
        <a:bodyPr/>
        <a:lstStyle/>
        <a:p>
          <a:endParaRPr lang="en-US"/>
        </a:p>
      </dgm:t>
    </dgm:pt>
    <dgm:pt modelId="{14366A48-52E5-4BFB-8252-3365FDC6118B}" type="sibTrans" cxnId="{16BF17D6-795E-4395-9D1F-D0EE75F3FEDE}">
      <dgm:prSet/>
      <dgm:spPr/>
      <dgm:t>
        <a:bodyPr/>
        <a:lstStyle/>
        <a:p>
          <a:endParaRPr lang="en-US"/>
        </a:p>
      </dgm:t>
    </dgm:pt>
    <dgm:pt modelId="{A1575589-2B4E-47DA-97D8-1F857D651556}">
      <dgm:prSet custT="1"/>
      <dgm:spPr/>
      <dgm:t>
        <a:bodyPr/>
        <a:lstStyle/>
        <a:p>
          <a:r>
            <a:rPr lang="en-GB" sz="1800" b="0" i="0" dirty="0">
              <a:latin typeface="Bell MT" panose="02020503060305020303" pitchFamily="18" charset="77"/>
            </a:rPr>
            <a:t>Confidentiality</a:t>
          </a:r>
          <a:endParaRPr lang="en-US" sz="1800" b="0" i="0" dirty="0">
            <a:latin typeface="Bell MT" panose="02020503060305020303" pitchFamily="18" charset="77"/>
          </a:endParaRPr>
        </a:p>
      </dgm:t>
    </dgm:pt>
    <dgm:pt modelId="{09A8475A-CC99-4360-8068-43E563C72C47}" type="parTrans" cxnId="{9CACB08E-ED0A-4043-B84F-09521D563D97}">
      <dgm:prSet/>
      <dgm:spPr/>
      <dgm:t>
        <a:bodyPr/>
        <a:lstStyle/>
        <a:p>
          <a:endParaRPr lang="en-US"/>
        </a:p>
      </dgm:t>
    </dgm:pt>
    <dgm:pt modelId="{218BE09B-85E4-4858-A370-6618C3254429}" type="sibTrans" cxnId="{9CACB08E-ED0A-4043-B84F-09521D563D97}">
      <dgm:prSet/>
      <dgm:spPr/>
      <dgm:t>
        <a:bodyPr/>
        <a:lstStyle/>
        <a:p>
          <a:endParaRPr lang="en-US"/>
        </a:p>
      </dgm:t>
    </dgm:pt>
    <dgm:pt modelId="{A48F4844-917C-4AAD-B234-B97454F72BDC}">
      <dgm:prSet custT="1"/>
      <dgm:spPr/>
      <dgm:t>
        <a:bodyPr/>
        <a:lstStyle/>
        <a:p>
          <a:r>
            <a:rPr lang="en-GB" sz="1800" b="0" i="0" dirty="0">
              <a:latin typeface="Bell MT" panose="02020503060305020303" pitchFamily="18" charset="77"/>
            </a:rPr>
            <a:t>Trustworthiness</a:t>
          </a:r>
          <a:endParaRPr lang="en-US" sz="1800" b="0" i="0" dirty="0">
            <a:latin typeface="Bell MT" panose="02020503060305020303" pitchFamily="18" charset="77"/>
          </a:endParaRPr>
        </a:p>
      </dgm:t>
    </dgm:pt>
    <dgm:pt modelId="{7A658FC1-6AC4-4CEF-AD1A-31D3C87179E9}" type="parTrans" cxnId="{B9125FFC-81BF-419D-B6C1-84BAFDE1D0FC}">
      <dgm:prSet/>
      <dgm:spPr/>
      <dgm:t>
        <a:bodyPr/>
        <a:lstStyle/>
        <a:p>
          <a:endParaRPr lang="en-US"/>
        </a:p>
      </dgm:t>
    </dgm:pt>
    <dgm:pt modelId="{D4D5040E-33A9-4FD1-A5A9-6E50F5FA5BD5}" type="sibTrans" cxnId="{B9125FFC-81BF-419D-B6C1-84BAFDE1D0FC}">
      <dgm:prSet/>
      <dgm:spPr/>
      <dgm:t>
        <a:bodyPr/>
        <a:lstStyle/>
        <a:p>
          <a:endParaRPr lang="en-US"/>
        </a:p>
      </dgm:t>
    </dgm:pt>
    <dgm:pt modelId="{39227A64-EF48-407C-AED8-928A74787BE5}">
      <dgm:prSet custT="1"/>
      <dgm:spPr/>
      <dgm:t>
        <a:bodyPr/>
        <a:lstStyle/>
        <a:p>
          <a:r>
            <a:rPr lang="en-GB" sz="1800" b="0" i="0" dirty="0">
              <a:latin typeface="Bell MT" panose="02020503060305020303" pitchFamily="18" charset="77"/>
            </a:rPr>
            <a:t>Continuous Learning</a:t>
          </a:r>
          <a:endParaRPr lang="en-US" sz="1800" b="0" i="0" dirty="0">
            <a:latin typeface="Bell MT" panose="02020503060305020303" pitchFamily="18" charset="77"/>
          </a:endParaRPr>
        </a:p>
      </dgm:t>
    </dgm:pt>
    <dgm:pt modelId="{E47566CE-5960-4022-BD5E-F2C1226821BE}" type="parTrans" cxnId="{92638CA8-0B7C-4D36-B3D3-983C542D86C5}">
      <dgm:prSet/>
      <dgm:spPr/>
      <dgm:t>
        <a:bodyPr/>
        <a:lstStyle/>
        <a:p>
          <a:endParaRPr lang="en-US"/>
        </a:p>
      </dgm:t>
    </dgm:pt>
    <dgm:pt modelId="{536449F4-B7E6-4BA8-BC55-43A4B5D429FB}" type="sibTrans" cxnId="{92638CA8-0B7C-4D36-B3D3-983C542D86C5}">
      <dgm:prSet/>
      <dgm:spPr/>
      <dgm:t>
        <a:bodyPr/>
        <a:lstStyle/>
        <a:p>
          <a:endParaRPr lang="en-US"/>
        </a:p>
      </dgm:t>
    </dgm:pt>
    <dgm:pt modelId="{1BE8C474-8249-4C61-BB8E-6F366FC985E3}">
      <dgm:prSet custT="1"/>
      <dgm:spPr/>
      <dgm:t>
        <a:bodyPr/>
        <a:lstStyle/>
        <a:p>
          <a:r>
            <a:rPr lang="en-GB" sz="1800" b="0" i="0" dirty="0">
              <a:latin typeface="Bell MT" panose="02020503060305020303" pitchFamily="18" charset="77"/>
            </a:rPr>
            <a:t>Collaboration</a:t>
          </a:r>
          <a:endParaRPr lang="en-US" sz="1800" b="0" i="0" dirty="0">
            <a:latin typeface="Bell MT" panose="02020503060305020303" pitchFamily="18" charset="77"/>
          </a:endParaRPr>
        </a:p>
      </dgm:t>
    </dgm:pt>
    <dgm:pt modelId="{1925A110-9C24-4250-8B0B-1E28A075A65A}" type="parTrans" cxnId="{F2B0E89E-E065-4836-A486-4A4A40858222}">
      <dgm:prSet/>
      <dgm:spPr/>
      <dgm:t>
        <a:bodyPr/>
        <a:lstStyle/>
        <a:p>
          <a:endParaRPr lang="en-US"/>
        </a:p>
      </dgm:t>
    </dgm:pt>
    <dgm:pt modelId="{6BDC1B6A-F417-4218-9827-38E238E176C3}" type="sibTrans" cxnId="{F2B0E89E-E065-4836-A486-4A4A40858222}">
      <dgm:prSet/>
      <dgm:spPr/>
      <dgm:t>
        <a:bodyPr/>
        <a:lstStyle/>
        <a:p>
          <a:endParaRPr lang="en-US"/>
        </a:p>
      </dgm:t>
    </dgm:pt>
    <dgm:pt modelId="{A1EE6821-6E88-4F1D-B6A4-F4FBEDDEBEA5}">
      <dgm:prSet custT="1"/>
      <dgm:spPr/>
      <dgm:t>
        <a:bodyPr/>
        <a:lstStyle/>
        <a:p>
          <a:r>
            <a:rPr lang="en-GB" sz="1800" b="0" i="0" dirty="0">
              <a:latin typeface="Bell MT" panose="02020503060305020303" pitchFamily="18" charset="77"/>
            </a:rPr>
            <a:t>Strategic Thinking</a:t>
          </a:r>
          <a:endParaRPr lang="en-US" sz="1800" b="0" i="0" dirty="0">
            <a:latin typeface="Bell MT" panose="02020503060305020303" pitchFamily="18" charset="77"/>
          </a:endParaRPr>
        </a:p>
      </dgm:t>
    </dgm:pt>
    <dgm:pt modelId="{C1FD081C-0B56-4EAC-9E2E-D7A9C2769B0E}" type="parTrans" cxnId="{AA1FC26D-FA20-45DA-943A-0AB42F5A8E2B}">
      <dgm:prSet/>
      <dgm:spPr/>
      <dgm:t>
        <a:bodyPr/>
        <a:lstStyle/>
        <a:p>
          <a:endParaRPr lang="en-US"/>
        </a:p>
      </dgm:t>
    </dgm:pt>
    <dgm:pt modelId="{5750AE40-0A57-42FC-A1F8-0FB818C7AE32}" type="sibTrans" cxnId="{AA1FC26D-FA20-45DA-943A-0AB42F5A8E2B}">
      <dgm:prSet/>
      <dgm:spPr/>
      <dgm:t>
        <a:bodyPr/>
        <a:lstStyle/>
        <a:p>
          <a:endParaRPr lang="en-US"/>
        </a:p>
      </dgm:t>
    </dgm:pt>
    <dgm:pt modelId="{DB786C12-B891-452E-9C38-8A6C4B47311C}">
      <dgm:prSet custT="1"/>
      <dgm:spPr/>
      <dgm:t>
        <a:bodyPr/>
        <a:lstStyle/>
        <a:p>
          <a:r>
            <a:rPr lang="en-GB" sz="1800" b="0" i="0" dirty="0">
              <a:latin typeface="Bell MT" panose="02020503060305020303" pitchFamily="18" charset="77"/>
            </a:rPr>
            <a:t>Customer Service</a:t>
          </a:r>
          <a:endParaRPr lang="en-US" sz="1800" b="0" i="0" dirty="0">
            <a:latin typeface="Bell MT" panose="02020503060305020303" pitchFamily="18" charset="77"/>
          </a:endParaRPr>
        </a:p>
      </dgm:t>
    </dgm:pt>
    <dgm:pt modelId="{E62B2A23-3446-4423-ADEA-87334BD749A9}" type="parTrans" cxnId="{6DE637D2-F01D-450A-A0BF-57F712EB10AE}">
      <dgm:prSet/>
      <dgm:spPr/>
      <dgm:t>
        <a:bodyPr/>
        <a:lstStyle/>
        <a:p>
          <a:endParaRPr lang="en-US"/>
        </a:p>
      </dgm:t>
    </dgm:pt>
    <dgm:pt modelId="{3C02C630-F7D1-431C-B61D-FAC795A54AF7}" type="sibTrans" cxnId="{6DE637D2-F01D-450A-A0BF-57F712EB10AE}">
      <dgm:prSet/>
      <dgm:spPr/>
      <dgm:t>
        <a:bodyPr/>
        <a:lstStyle/>
        <a:p>
          <a:endParaRPr lang="en-US"/>
        </a:p>
      </dgm:t>
    </dgm:pt>
    <dgm:pt modelId="{003BB991-C3B9-4248-8988-5EBEAFE37151}" type="pres">
      <dgm:prSet presAssocID="{3F7CB0F4-BD3C-4753-982F-3E200CFE0431}" presName="Name0" presStyleCnt="0">
        <dgm:presLayoutVars>
          <dgm:dir/>
          <dgm:resizeHandles val="exact"/>
        </dgm:presLayoutVars>
      </dgm:prSet>
      <dgm:spPr/>
    </dgm:pt>
    <dgm:pt modelId="{7F742DEA-144F-384E-9C4A-FEF692EA9CB9}" type="pres">
      <dgm:prSet presAssocID="{3F7CB0F4-BD3C-4753-982F-3E200CFE0431}" presName="cycle" presStyleCnt="0"/>
      <dgm:spPr/>
    </dgm:pt>
    <dgm:pt modelId="{B41EFFE9-ECCA-A44D-AF20-871638C1C848}" type="pres">
      <dgm:prSet presAssocID="{B1355C01-18DC-4EE7-85B3-F6C27858F37D}" presName="nodeFirstNode" presStyleLbl="node1" presStyleIdx="0" presStyleCnt="10" custScaleX="148296">
        <dgm:presLayoutVars>
          <dgm:bulletEnabled val="1"/>
        </dgm:presLayoutVars>
      </dgm:prSet>
      <dgm:spPr/>
    </dgm:pt>
    <dgm:pt modelId="{409A2544-B731-E34F-8DD3-F7BFF65AF6CC}" type="pres">
      <dgm:prSet presAssocID="{09FF4BEE-9933-448D-BE0D-1E347D428ADB}" presName="sibTransFirstNode" presStyleLbl="bgShp" presStyleIdx="0" presStyleCnt="1"/>
      <dgm:spPr/>
    </dgm:pt>
    <dgm:pt modelId="{597A1781-C9DE-774D-B223-842806667AD1}" type="pres">
      <dgm:prSet presAssocID="{4AD8F7A2-2ED3-44A4-A110-CA6DE8A94575}" presName="nodeFollowingNodes" presStyleLbl="node1" presStyleIdx="1" presStyleCnt="10" custScaleX="148296" custRadScaleRad="91937" custRadScaleInc="11432">
        <dgm:presLayoutVars>
          <dgm:bulletEnabled val="1"/>
        </dgm:presLayoutVars>
      </dgm:prSet>
      <dgm:spPr/>
    </dgm:pt>
    <dgm:pt modelId="{8CE70543-7558-8242-A308-44539F725AF1}" type="pres">
      <dgm:prSet presAssocID="{E5848A2E-A84D-4297-BC7A-8B26EB4474FD}" presName="nodeFollowingNodes" presStyleLbl="node1" presStyleIdx="2" presStyleCnt="10" custScaleX="148296">
        <dgm:presLayoutVars>
          <dgm:bulletEnabled val="1"/>
        </dgm:presLayoutVars>
      </dgm:prSet>
      <dgm:spPr/>
    </dgm:pt>
    <dgm:pt modelId="{D0C8BB5C-BB69-FF47-BF35-600D622E64E1}" type="pres">
      <dgm:prSet presAssocID="{877F7DD7-969C-430C-BBD6-AD3175B292F8}" presName="nodeFollowingNodes" presStyleLbl="node1" presStyleIdx="3" presStyleCnt="10" custScaleX="148296" custRadScaleRad="98280" custRadScaleInc="-10380">
        <dgm:presLayoutVars>
          <dgm:bulletEnabled val="1"/>
        </dgm:presLayoutVars>
      </dgm:prSet>
      <dgm:spPr/>
    </dgm:pt>
    <dgm:pt modelId="{C8B8798B-6A9A-E849-A318-A757FA3DC759}" type="pres">
      <dgm:prSet presAssocID="{A1575589-2B4E-47DA-97D8-1F857D651556}" presName="nodeFollowingNodes" presStyleLbl="node1" presStyleIdx="4" presStyleCnt="10" custScaleX="148296" custRadScaleRad="92724" custRadScaleInc="-10200">
        <dgm:presLayoutVars>
          <dgm:bulletEnabled val="1"/>
        </dgm:presLayoutVars>
      </dgm:prSet>
      <dgm:spPr/>
    </dgm:pt>
    <dgm:pt modelId="{459A627F-02CA-4443-B50E-301F9066DBD6}" type="pres">
      <dgm:prSet presAssocID="{A48F4844-917C-4AAD-B234-B97454F72BDC}" presName="nodeFollowingNodes" presStyleLbl="node1" presStyleIdx="5" presStyleCnt="10" custScaleX="148296">
        <dgm:presLayoutVars>
          <dgm:bulletEnabled val="1"/>
        </dgm:presLayoutVars>
      </dgm:prSet>
      <dgm:spPr/>
    </dgm:pt>
    <dgm:pt modelId="{BCF3DA4F-3E1A-3B49-99CA-BB6E034005D9}" type="pres">
      <dgm:prSet presAssocID="{39227A64-EF48-407C-AED8-928A74787BE5}" presName="nodeFollowingNodes" presStyleLbl="node1" presStyleIdx="6" presStyleCnt="10" custScaleX="148296" custRadScaleRad="93119" custRadScaleInc="9592">
        <dgm:presLayoutVars>
          <dgm:bulletEnabled val="1"/>
        </dgm:presLayoutVars>
      </dgm:prSet>
      <dgm:spPr/>
    </dgm:pt>
    <dgm:pt modelId="{360606C5-86B3-204F-9157-5FB0198FB644}" type="pres">
      <dgm:prSet presAssocID="{1BE8C474-8249-4C61-BB8E-6F366FC985E3}" presName="nodeFollowingNodes" presStyleLbl="node1" presStyleIdx="7" presStyleCnt="10" custScaleX="148296" custRadScaleRad="98280" custRadScaleInc="10380">
        <dgm:presLayoutVars>
          <dgm:bulletEnabled val="1"/>
        </dgm:presLayoutVars>
      </dgm:prSet>
      <dgm:spPr/>
    </dgm:pt>
    <dgm:pt modelId="{509CC52F-23C4-8149-8436-3AB749E815E0}" type="pres">
      <dgm:prSet presAssocID="{A1EE6821-6E88-4F1D-B6A4-F4FBEDDEBEA5}" presName="nodeFollowingNodes" presStyleLbl="node1" presStyleIdx="8" presStyleCnt="10" custScaleX="148296">
        <dgm:presLayoutVars>
          <dgm:bulletEnabled val="1"/>
        </dgm:presLayoutVars>
      </dgm:prSet>
      <dgm:spPr/>
    </dgm:pt>
    <dgm:pt modelId="{66B74809-1FDE-214E-BF7C-DEE03A071A7B}" type="pres">
      <dgm:prSet presAssocID="{DB786C12-B891-452E-9C38-8A6C4B47311C}" presName="nodeFollowingNodes" presStyleLbl="node1" presStyleIdx="9" presStyleCnt="10" custScaleX="148296" custRadScaleRad="91937" custRadScaleInc="-11432">
        <dgm:presLayoutVars>
          <dgm:bulletEnabled val="1"/>
        </dgm:presLayoutVars>
      </dgm:prSet>
      <dgm:spPr/>
    </dgm:pt>
  </dgm:ptLst>
  <dgm:cxnLst>
    <dgm:cxn modelId="{A0ECFD0D-FE92-6343-8D06-01BEF334173F}" type="presOf" srcId="{A1EE6821-6E88-4F1D-B6A4-F4FBEDDEBEA5}" destId="{509CC52F-23C4-8149-8436-3AB749E815E0}" srcOrd="0" destOrd="0" presId="urn:microsoft.com/office/officeart/2005/8/layout/cycle3"/>
    <dgm:cxn modelId="{2FAA2D10-FB0D-4B35-A796-8637670D8D99}" srcId="{3F7CB0F4-BD3C-4753-982F-3E200CFE0431}" destId="{E5848A2E-A84D-4297-BC7A-8B26EB4474FD}" srcOrd="2" destOrd="0" parTransId="{3EAAB386-AE8F-402F-AE8A-27A46DDD9516}" sibTransId="{7A79DBF8-D9CA-49C9-8445-7A81EF3F52F2}"/>
    <dgm:cxn modelId="{245DC912-2014-4835-957C-DA5155489477}" srcId="{3F7CB0F4-BD3C-4753-982F-3E200CFE0431}" destId="{B1355C01-18DC-4EE7-85B3-F6C27858F37D}" srcOrd="0" destOrd="0" parTransId="{14047504-BE8B-4BE8-9681-5EAD871EE22F}" sibTransId="{09FF4BEE-9933-448D-BE0D-1E347D428ADB}"/>
    <dgm:cxn modelId="{7E820E2D-A8F6-9844-A6B9-4744F9AC80AC}" type="presOf" srcId="{3F7CB0F4-BD3C-4753-982F-3E200CFE0431}" destId="{003BB991-C3B9-4248-8988-5EBEAFE37151}" srcOrd="0" destOrd="0" presId="urn:microsoft.com/office/officeart/2005/8/layout/cycle3"/>
    <dgm:cxn modelId="{3B4FDA33-5998-FA4F-BFED-415A0F0EBD91}" type="presOf" srcId="{DB786C12-B891-452E-9C38-8A6C4B47311C}" destId="{66B74809-1FDE-214E-BF7C-DEE03A071A7B}" srcOrd="0" destOrd="0" presId="urn:microsoft.com/office/officeart/2005/8/layout/cycle3"/>
    <dgm:cxn modelId="{6475874C-0884-874A-8E61-A75BAF6ED808}" type="presOf" srcId="{1BE8C474-8249-4C61-BB8E-6F366FC985E3}" destId="{360606C5-86B3-204F-9157-5FB0198FB644}" srcOrd="0" destOrd="0" presId="urn:microsoft.com/office/officeart/2005/8/layout/cycle3"/>
    <dgm:cxn modelId="{AA1FC26D-FA20-45DA-943A-0AB42F5A8E2B}" srcId="{3F7CB0F4-BD3C-4753-982F-3E200CFE0431}" destId="{A1EE6821-6E88-4F1D-B6A4-F4FBEDDEBEA5}" srcOrd="8" destOrd="0" parTransId="{C1FD081C-0B56-4EAC-9E2E-D7A9C2769B0E}" sibTransId="{5750AE40-0A57-42FC-A1F8-0FB818C7AE32}"/>
    <dgm:cxn modelId="{767A966F-E026-DF4C-99E9-C8560D3EE8A5}" type="presOf" srcId="{4AD8F7A2-2ED3-44A4-A110-CA6DE8A94575}" destId="{597A1781-C9DE-774D-B223-842806667AD1}" srcOrd="0" destOrd="0" presId="urn:microsoft.com/office/officeart/2005/8/layout/cycle3"/>
    <dgm:cxn modelId="{8BA48A7E-4EBF-6E46-9A0D-18873CDE2D64}" type="presOf" srcId="{39227A64-EF48-407C-AED8-928A74787BE5}" destId="{BCF3DA4F-3E1A-3B49-99CA-BB6E034005D9}" srcOrd="0" destOrd="0" presId="urn:microsoft.com/office/officeart/2005/8/layout/cycle3"/>
    <dgm:cxn modelId="{FBEAF180-8205-ED45-941A-57F0E70D0A8E}" type="presOf" srcId="{A48F4844-917C-4AAD-B234-B97454F72BDC}" destId="{459A627F-02CA-4443-B50E-301F9066DBD6}" srcOrd="0" destOrd="0" presId="urn:microsoft.com/office/officeart/2005/8/layout/cycle3"/>
    <dgm:cxn modelId="{330F508A-9433-40D4-985D-48A0FCBE3D26}" srcId="{3F7CB0F4-BD3C-4753-982F-3E200CFE0431}" destId="{4AD8F7A2-2ED3-44A4-A110-CA6DE8A94575}" srcOrd="1" destOrd="0" parTransId="{807A5F86-8ED6-4994-8B42-429E90975F61}" sibTransId="{2DD06225-23B4-41DB-88A0-F955F65E6216}"/>
    <dgm:cxn modelId="{9CACB08E-ED0A-4043-B84F-09521D563D97}" srcId="{3F7CB0F4-BD3C-4753-982F-3E200CFE0431}" destId="{A1575589-2B4E-47DA-97D8-1F857D651556}" srcOrd="4" destOrd="0" parTransId="{09A8475A-CC99-4360-8068-43E563C72C47}" sibTransId="{218BE09B-85E4-4858-A370-6618C3254429}"/>
    <dgm:cxn modelId="{1444F499-C647-024A-92E2-546484757886}" type="presOf" srcId="{09FF4BEE-9933-448D-BE0D-1E347D428ADB}" destId="{409A2544-B731-E34F-8DD3-F7BFF65AF6CC}" srcOrd="0" destOrd="0" presId="urn:microsoft.com/office/officeart/2005/8/layout/cycle3"/>
    <dgm:cxn modelId="{FEFF4E9A-1966-C849-B51C-C4D67160EACE}" type="presOf" srcId="{E5848A2E-A84D-4297-BC7A-8B26EB4474FD}" destId="{8CE70543-7558-8242-A308-44539F725AF1}" srcOrd="0" destOrd="0" presId="urn:microsoft.com/office/officeart/2005/8/layout/cycle3"/>
    <dgm:cxn modelId="{F2B0E89E-E065-4836-A486-4A4A40858222}" srcId="{3F7CB0F4-BD3C-4753-982F-3E200CFE0431}" destId="{1BE8C474-8249-4C61-BB8E-6F366FC985E3}" srcOrd="7" destOrd="0" parTransId="{1925A110-9C24-4250-8B0B-1E28A075A65A}" sibTransId="{6BDC1B6A-F417-4218-9827-38E238E176C3}"/>
    <dgm:cxn modelId="{92638CA8-0B7C-4D36-B3D3-983C542D86C5}" srcId="{3F7CB0F4-BD3C-4753-982F-3E200CFE0431}" destId="{39227A64-EF48-407C-AED8-928A74787BE5}" srcOrd="6" destOrd="0" parTransId="{E47566CE-5960-4022-BD5E-F2C1226821BE}" sibTransId="{536449F4-B7E6-4BA8-BC55-43A4B5D429FB}"/>
    <dgm:cxn modelId="{B092B4CC-B799-234A-8E8A-09088021AFA6}" type="presOf" srcId="{B1355C01-18DC-4EE7-85B3-F6C27858F37D}" destId="{B41EFFE9-ECCA-A44D-AF20-871638C1C848}" srcOrd="0" destOrd="0" presId="urn:microsoft.com/office/officeart/2005/8/layout/cycle3"/>
    <dgm:cxn modelId="{6DE637D2-F01D-450A-A0BF-57F712EB10AE}" srcId="{3F7CB0F4-BD3C-4753-982F-3E200CFE0431}" destId="{DB786C12-B891-452E-9C38-8A6C4B47311C}" srcOrd="9" destOrd="0" parTransId="{E62B2A23-3446-4423-ADEA-87334BD749A9}" sibTransId="{3C02C630-F7D1-431C-B61D-FAC795A54AF7}"/>
    <dgm:cxn modelId="{BF7C45D5-85E4-074F-8F4B-5F265D3BF8EC}" type="presOf" srcId="{877F7DD7-969C-430C-BBD6-AD3175B292F8}" destId="{D0C8BB5C-BB69-FF47-BF35-600D622E64E1}" srcOrd="0" destOrd="0" presId="urn:microsoft.com/office/officeart/2005/8/layout/cycle3"/>
    <dgm:cxn modelId="{16BF17D6-795E-4395-9D1F-D0EE75F3FEDE}" srcId="{3F7CB0F4-BD3C-4753-982F-3E200CFE0431}" destId="{877F7DD7-969C-430C-BBD6-AD3175B292F8}" srcOrd="3" destOrd="0" parTransId="{469E8AA1-B033-4E99-83DA-AB7A5FB4BB20}" sibTransId="{14366A48-52E5-4BFB-8252-3365FDC6118B}"/>
    <dgm:cxn modelId="{637EB7EB-F0A1-7B42-8A27-54C5A7E39451}" type="presOf" srcId="{A1575589-2B4E-47DA-97D8-1F857D651556}" destId="{C8B8798B-6A9A-E849-A318-A757FA3DC759}" srcOrd="0" destOrd="0" presId="urn:microsoft.com/office/officeart/2005/8/layout/cycle3"/>
    <dgm:cxn modelId="{B9125FFC-81BF-419D-B6C1-84BAFDE1D0FC}" srcId="{3F7CB0F4-BD3C-4753-982F-3E200CFE0431}" destId="{A48F4844-917C-4AAD-B234-B97454F72BDC}" srcOrd="5" destOrd="0" parTransId="{7A658FC1-6AC4-4CEF-AD1A-31D3C87179E9}" sibTransId="{D4D5040E-33A9-4FD1-A5A9-6E50F5FA5BD5}"/>
    <dgm:cxn modelId="{30466624-54D8-0E48-B165-368B5493DF0D}" type="presParOf" srcId="{003BB991-C3B9-4248-8988-5EBEAFE37151}" destId="{7F742DEA-144F-384E-9C4A-FEF692EA9CB9}" srcOrd="0" destOrd="0" presId="urn:microsoft.com/office/officeart/2005/8/layout/cycle3"/>
    <dgm:cxn modelId="{FFE2008D-815E-F044-99D7-BF7B3F7BBC57}" type="presParOf" srcId="{7F742DEA-144F-384E-9C4A-FEF692EA9CB9}" destId="{B41EFFE9-ECCA-A44D-AF20-871638C1C848}" srcOrd="0" destOrd="0" presId="urn:microsoft.com/office/officeart/2005/8/layout/cycle3"/>
    <dgm:cxn modelId="{C7858B33-EA8C-A842-BF37-4A237E1E7595}" type="presParOf" srcId="{7F742DEA-144F-384E-9C4A-FEF692EA9CB9}" destId="{409A2544-B731-E34F-8DD3-F7BFF65AF6CC}" srcOrd="1" destOrd="0" presId="urn:microsoft.com/office/officeart/2005/8/layout/cycle3"/>
    <dgm:cxn modelId="{F050E642-A237-6247-A923-FD6A1382E497}" type="presParOf" srcId="{7F742DEA-144F-384E-9C4A-FEF692EA9CB9}" destId="{597A1781-C9DE-774D-B223-842806667AD1}" srcOrd="2" destOrd="0" presId="urn:microsoft.com/office/officeart/2005/8/layout/cycle3"/>
    <dgm:cxn modelId="{1ECD98B5-69C4-F245-9A0A-C7B33D0E40FC}" type="presParOf" srcId="{7F742DEA-144F-384E-9C4A-FEF692EA9CB9}" destId="{8CE70543-7558-8242-A308-44539F725AF1}" srcOrd="3" destOrd="0" presId="urn:microsoft.com/office/officeart/2005/8/layout/cycle3"/>
    <dgm:cxn modelId="{45403222-6D8B-B444-B1FF-A66EDEFA54F3}" type="presParOf" srcId="{7F742DEA-144F-384E-9C4A-FEF692EA9CB9}" destId="{D0C8BB5C-BB69-FF47-BF35-600D622E64E1}" srcOrd="4" destOrd="0" presId="urn:microsoft.com/office/officeart/2005/8/layout/cycle3"/>
    <dgm:cxn modelId="{81B4AE17-5874-D34C-8CD5-823EC690B2B9}" type="presParOf" srcId="{7F742DEA-144F-384E-9C4A-FEF692EA9CB9}" destId="{C8B8798B-6A9A-E849-A318-A757FA3DC759}" srcOrd="5" destOrd="0" presId="urn:microsoft.com/office/officeart/2005/8/layout/cycle3"/>
    <dgm:cxn modelId="{36EE3BB5-0B79-4040-8ACE-673AD1363464}" type="presParOf" srcId="{7F742DEA-144F-384E-9C4A-FEF692EA9CB9}" destId="{459A627F-02CA-4443-B50E-301F9066DBD6}" srcOrd="6" destOrd="0" presId="urn:microsoft.com/office/officeart/2005/8/layout/cycle3"/>
    <dgm:cxn modelId="{9461BF3C-A4FE-3846-85E2-63AFADC39FFE}" type="presParOf" srcId="{7F742DEA-144F-384E-9C4A-FEF692EA9CB9}" destId="{BCF3DA4F-3E1A-3B49-99CA-BB6E034005D9}" srcOrd="7" destOrd="0" presId="urn:microsoft.com/office/officeart/2005/8/layout/cycle3"/>
    <dgm:cxn modelId="{79665136-10E8-084E-8A01-ABDB85179DD2}" type="presParOf" srcId="{7F742DEA-144F-384E-9C4A-FEF692EA9CB9}" destId="{360606C5-86B3-204F-9157-5FB0198FB644}" srcOrd="8" destOrd="0" presId="urn:microsoft.com/office/officeart/2005/8/layout/cycle3"/>
    <dgm:cxn modelId="{DBAA8322-E3C3-924D-B894-1F2AC22BEE39}" type="presParOf" srcId="{7F742DEA-144F-384E-9C4A-FEF692EA9CB9}" destId="{509CC52F-23C4-8149-8436-3AB749E815E0}" srcOrd="9" destOrd="0" presId="urn:microsoft.com/office/officeart/2005/8/layout/cycle3"/>
    <dgm:cxn modelId="{4644E3F5-0B32-5740-8371-C3E564D698DC}" type="presParOf" srcId="{7F742DEA-144F-384E-9C4A-FEF692EA9CB9}" destId="{66B74809-1FDE-214E-BF7C-DEE03A071A7B}" srcOrd="10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A1EA8A5-FC64-E34D-A3F5-CD97CA2C60AA}" type="doc">
      <dgm:prSet loTypeId="urn:microsoft.com/office/officeart/2005/8/layout/vList5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7D4BCE1E-AE59-D949-83F5-8D907741DA92}">
      <dgm:prSet custT="1"/>
      <dgm:spPr/>
      <dgm:t>
        <a:bodyPr/>
        <a:lstStyle/>
        <a:p>
          <a:r>
            <a:rPr lang="en-US" sz="2000" dirty="0">
              <a:latin typeface="Bell MT" panose="02020503060305020303" pitchFamily="18" charset="77"/>
            </a:rPr>
            <a:t>Effective Communication </a:t>
          </a:r>
          <a:endParaRPr lang="en-GB" sz="2000" dirty="0">
            <a:latin typeface="Bell MT" panose="02020503060305020303" pitchFamily="18" charset="77"/>
          </a:endParaRPr>
        </a:p>
      </dgm:t>
    </dgm:pt>
    <dgm:pt modelId="{F038893E-BA5A-8942-AAC0-15B7B86031D3}" type="parTrans" cxnId="{856248AB-DF59-B643-8911-BC8E1CEDA401}">
      <dgm:prSet/>
      <dgm:spPr/>
      <dgm:t>
        <a:bodyPr/>
        <a:lstStyle/>
        <a:p>
          <a:endParaRPr lang="en-GB"/>
        </a:p>
      </dgm:t>
    </dgm:pt>
    <dgm:pt modelId="{4F0555D6-36BC-9747-96C9-B6D6DBFF08DA}" type="sibTrans" cxnId="{856248AB-DF59-B643-8911-BC8E1CEDA401}">
      <dgm:prSet/>
      <dgm:spPr/>
      <dgm:t>
        <a:bodyPr/>
        <a:lstStyle/>
        <a:p>
          <a:endParaRPr lang="en-GB"/>
        </a:p>
      </dgm:t>
    </dgm:pt>
    <dgm:pt modelId="{EA5C7311-A579-324A-A6C3-375C4579516D}">
      <dgm:prSet custT="1"/>
      <dgm:spPr/>
      <dgm:t>
        <a:bodyPr/>
        <a:lstStyle/>
        <a:p>
          <a:r>
            <a:rPr lang="en-US" sz="2000" dirty="0">
              <a:latin typeface="Bell MT" panose="02020503060305020303" pitchFamily="18" charset="77"/>
            </a:rPr>
            <a:t>Trust and Respect </a:t>
          </a:r>
          <a:endParaRPr lang="en-GB" sz="2000" dirty="0">
            <a:latin typeface="Bell MT" panose="02020503060305020303" pitchFamily="18" charset="77"/>
          </a:endParaRPr>
        </a:p>
      </dgm:t>
    </dgm:pt>
    <dgm:pt modelId="{7447E189-86D9-8E48-B36C-99AC72FB7252}" type="parTrans" cxnId="{8610F4A3-8946-B840-89ED-394381404468}">
      <dgm:prSet/>
      <dgm:spPr/>
      <dgm:t>
        <a:bodyPr/>
        <a:lstStyle/>
        <a:p>
          <a:endParaRPr lang="en-GB"/>
        </a:p>
      </dgm:t>
    </dgm:pt>
    <dgm:pt modelId="{68B07638-0360-BE42-8AA8-75BF894D789F}" type="sibTrans" cxnId="{8610F4A3-8946-B840-89ED-394381404468}">
      <dgm:prSet/>
      <dgm:spPr/>
      <dgm:t>
        <a:bodyPr/>
        <a:lstStyle/>
        <a:p>
          <a:endParaRPr lang="en-GB"/>
        </a:p>
      </dgm:t>
    </dgm:pt>
    <dgm:pt modelId="{252C8F03-F5A7-DB42-B578-3D16F4168BDA}">
      <dgm:prSet custT="1"/>
      <dgm:spPr/>
      <dgm:t>
        <a:bodyPr/>
        <a:lstStyle/>
        <a:p>
          <a:r>
            <a:rPr lang="en-US" sz="2000" dirty="0">
              <a:latin typeface="Bell MT" panose="02020503060305020303" pitchFamily="18" charset="77"/>
            </a:rPr>
            <a:t>Fair and Consistent Treatment </a:t>
          </a:r>
          <a:endParaRPr lang="en-GB" sz="2000" dirty="0">
            <a:latin typeface="Bell MT" panose="02020503060305020303" pitchFamily="18" charset="77"/>
          </a:endParaRPr>
        </a:p>
      </dgm:t>
    </dgm:pt>
    <dgm:pt modelId="{459015C2-5F5F-1449-9068-0801CBA77D44}" type="parTrans" cxnId="{4E2BD64C-0701-C14D-9500-B00145E1DA54}">
      <dgm:prSet/>
      <dgm:spPr/>
      <dgm:t>
        <a:bodyPr/>
        <a:lstStyle/>
        <a:p>
          <a:endParaRPr lang="en-GB"/>
        </a:p>
      </dgm:t>
    </dgm:pt>
    <dgm:pt modelId="{D31D6D5B-75DD-C54A-AEC9-BCEB7BE9561F}" type="sibTrans" cxnId="{4E2BD64C-0701-C14D-9500-B00145E1DA54}">
      <dgm:prSet/>
      <dgm:spPr/>
      <dgm:t>
        <a:bodyPr/>
        <a:lstStyle/>
        <a:p>
          <a:endParaRPr lang="en-GB"/>
        </a:p>
      </dgm:t>
    </dgm:pt>
    <dgm:pt modelId="{2B161FC3-470F-5C4C-B3A6-6002DAD29935}">
      <dgm:prSet custT="1"/>
      <dgm:spPr/>
      <dgm:t>
        <a:bodyPr/>
        <a:lstStyle/>
        <a:p>
          <a:r>
            <a:rPr lang="en-US" sz="2000" dirty="0">
              <a:latin typeface="Bell MT" panose="02020503060305020303" pitchFamily="18" charset="77"/>
            </a:rPr>
            <a:t>Employee Engagement </a:t>
          </a:r>
          <a:endParaRPr lang="en-GB" sz="2000" dirty="0">
            <a:latin typeface="Bell MT" panose="02020503060305020303" pitchFamily="18" charset="77"/>
          </a:endParaRPr>
        </a:p>
      </dgm:t>
    </dgm:pt>
    <dgm:pt modelId="{E990F797-E358-F54C-A53B-027D8BBBEE22}" type="parTrans" cxnId="{ED6110D6-B33F-524F-8F1B-F13163C03FB1}">
      <dgm:prSet/>
      <dgm:spPr/>
      <dgm:t>
        <a:bodyPr/>
        <a:lstStyle/>
        <a:p>
          <a:endParaRPr lang="en-GB"/>
        </a:p>
      </dgm:t>
    </dgm:pt>
    <dgm:pt modelId="{3B21EE22-FBCA-E841-ACBC-6676FA15B615}" type="sibTrans" cxnId="{ED6110D6-B33F-524F-8F1B-F13163C03FB1}">
      <dgm:prSet/>
      <dgm:spPr/>
      <dgm:t>
        <a:bodyPr/>
        <a:lstStyle/>
        <a:p>
          <a:endParaRPr lang="en-GB"/>
        </a:p>
      </dgm:t>
    </dgm:pt>
    <dgm:pt modelId="{3F8EA02E-910C-AE46-9630-C76E02DFEB92}">
      <dgm:prSet custT="1"/>
      <dgm:spPr/>
      <dgm:t>
        <a:bodyPr/>
        <a:lstStyle/>
        <a:p>
          <a:r>
            <a:rPr lang="en-US" sz="2000" dirty="0">
              <a:latin typeface="Bell MT" panose="02020503060305020303" pitchFamily="18" charset="77"/>
            </a:rPr>
            <a:t>Recognition and Reward </a:t>
          </a:r>
          <a:endParaRPr lang="en-GB" sz="2000" dirty="0">
            <a:latin typeface="Bell MT" panose="02020503060305020303" pitchFamily="18" charset="77"/>
          </a:endParaRPr>
        </a:p>
      </dgm:t>
    </dgm:pt>
    <dgm:pt modelId="{52E46B46-0D5A-594D-965F-84E017C04FE1}" type="parTrans" cxnId="{6DCC2A5F-E13E-7E4E-A74A-D7F2ED535391}">
      <dgm:prSet/>
      <dgm:spPr/>
      <dgm:t>
        <a:bodyPr/>
        <a:lstStyle/>
        <a:p>
          <a:endParaRPr lang="en-GB"/>
        </a:p>
      </dgm:t>
    </dgm:pt>
    <dgm:pt modelId="{F8C152CB-ABF5-0042-8867-42AD04C580FD}" type="sibTrans" cxnId="{6DCC2A5F-E13E-7E4E-A74A-D7F2ED535391}">
      <dgm:prSet/>
      <dgm:spPr/>
      <dgm:t>
        <a:bodyPr/>
        <a:lstStyle/>
        <a:p>
          <a:endParaRPr lang="en-GB"/>
        </a:p>
      </dgm:t>
    </dgm:pt>
    <dgm:pt modelId="{8B041CE4-4715-8645-8748-0D1588FE4FE0}">
      <dgm:prSet custT="1"/>
      <dgm:spPr/>
      <dgm:t>
        <a:bodyPr/>
        <a:lstStyle/>
        <a:p>
          <a:r>
            <a:rPr lang="en-US" sz="2000" dirty="0">
              <a:latin typeface="Bell MT" panose="02020503060305020303" pitchFamily="18" charset="77"/>
            </a:rPr>
            <a:t>Supportive Management and Leadership </a:t>
          </a:r>
          <a:endParaRPr lang="en-GB" sz="2000" dirty="0">
            <a:latin typeface="Bell MT" panose="02020503060305020303" pitchFamily="18" charset="77"/>
          </a:endParaRPr>
        </a:p>
      </dgm:t>
    </dgm:pt>
    <dgm:pt modelId="{03752584-98DD-D741-92A5-9BF1ED279919}" type="parTrans" cxnId="{D015105A-A39C-6449-B9A2-27C6D7B4B541}">
      <dgm:prSet/>
      <dgm:spPr/>
      <dgm:t>
        <a:bodyPr/>
        <a:lstStyle/>
        <a:p>
          <a:endParaRPr lang="en-GB"/>
        </a:p>
      </dgm:t>
    </dgm:pt>
    <dgm:pt modelId="{95A0E0CA-1337-5E4B-AD31-F0B14256FDBC}" type="sibTrans" cxnId="{D015105A-A39C-6449-B9A2-27C6D7B4B541}">
      <dgm:prSet/>
      <dgm:spPr/>
      <dgm:t>
        <a:bodyPr/>
        <a:lstStyle/>
        <a:p>
          <a:endParaRPr lang="en-GB"/>
        </a:p>
      </dgm:t>
    </dgm:pt>
    <dgm:pt modelId="{DB262144-F269-D24B-B4BE-335EFF50445A}">
      <dgm:prSet custT="1"/>
      <dgm:spPr/>
      <dgm:t>
        <a:bodyPr/>
        <a:lstStyle/>
        <a:p>
          <a:r>
            <a:rPr lang="en-US" sz="2000" dirty="0">
              <a:latin typeface="Bell MT" panose="02020503060305020303" pitchFamily="18" charset="77"/>
            </a:rPr>
            <a:t>Work-Life Balance </a:t>
          </a:r>
          <a:endParaRPr lang="en-GB" sz="2000" dirty="0">
            <a:latin typeface="Bell MT" panose="02020503060305020303" pitchFamily="18" charset="77"/>
          </a:endParaRPr>
        </a:p>
      </dgm:t>
    </dgm:pt>
    <dgm:pt modelId="{E69528F8-0E8F-9D43-827C-BE1D4E1631EA}" type="parTrans" cxnId="{BB6A70D2-02BD-5446-8C73-E05882189313}">
      <dgm:prSet/>
      <dgm:spPr/>
      <dgm:t>
        <a:bodyPr/>
        <a:lstStyle/>
        <a:p>
          <a:endParaRPr lang="en-GB"/>
        </a:p>
      </dgm:t>
    </dgm:pt>
    <dgm:pt modelId="{94878EE5-5E4F-1D44-B553-87829BAE8D98}" type="sibTrans" cxnId="{BB6A70D2-02BD-5446-8C73-E05882189313}">
      <dgm:prSet/>
      <dgm:spPr/>
      <dgm:t>
        <a:bodyPr/>
        <a:lstStyle/>
        <a:p>
          <a:endParaRPr lang="en-GB"/>
        </a:p>
      </dgm:t>
    </dgm:pt>
    <dgm:pt modelId="{C000BDC5-235F-C147-ADB4-6740C6E77621}">
      <dgm:prSet custT="1"/>
      <dgm:spPr/>
      <dgm:t>
        <a:bodyPr/>
        <a:lstStyle/>
        <a:p>
          <a:r>
            <a:rPr lang="en-US" sz="2000" dirty="0">
              <a:latin typeface="Bell MT" panose="02020503060305020303" pitchFamily="18" charset="77"/>
            </a:rPr>
            <a:t>Training and Development </a:t>
          </a:r>
          <a:endParaRPr lang="en-GB" sz="2000" dirty="0">
            <a:latin typeface="Bell MT" panose="02020503060305020303" pitchFamily="18" charset="77"/>
          </a:endParaRPr>
        </a:p>
      </dgm:t>
    </dgm:pt>
    <dgm:pt modelId="{9B617311-1229-F141-A44E-37AD2EB1B756}" type="parTrans" cxnId="{6108D7A3-8D4F-874B-80B9-740DD537335A}">
      <dgm:prSet/>
      <dgm:spPr/>
      <dgm:t>
        <a:bodyPr/>
        <a:lstStyle/>
        <a:p>
          <a:endParaRPr lang="en-GB"/>
        </a:p>
      </dgm:t>
    </dgm:pt>
    <dgm:pt modelId="{11F8D9C0-871B-204D-B4BA-489C03D7EFC6}" type="sibTrans" cxnId="{6108D7A3-8D4F-874B-80B9-740DD537335A}">
      <dgm:prSet/>
      <dgm:spPr/>
      <dgm:t>
        <a:bodyPr/>
        <a:lstStyle/>
        <a:p>
          <a:endParaRPr lang="en-GB"/>
        </a:p>
      </dgm:t>
    </dgm:pt>
    <dgm:pt modelId="{B03AF915-B012-D048-8CE6-D9B521D81385}">
      <dgm:prSet custT="1"/>
      <dgm:spPr/>
      <dgm:t>
        <a:bodyPr/>
        <a:lstStyle/>
        <a:p>
          <a:r>
            <a:rPr lang="en-US" sz="2000" dirty="0">
              <a:latin typeface="Bell MT" panose="02020503060305020303" pitchFamily="18" charset="77"/>
            </a:rPr>
            <a:t>Employee Well-being </a:t>
          </a:r>
          <a:endParaRPr lang="en-GB" sz="2000" dirty="0">
            <a:latin typeface="Bell MT" panose="02020503060305020303" pitchFamily="18" charset="77"/>
          </a:endParaRPr>
        </a:p>
      </dgm:t>
    </dgm:pt>
    <dgm:pt modelId="{C9BA5FA5-3E0D-214A-9F9B-BBED53035FD9}" type="parTrans" cxnId="{A15A8A54-42F5-5345-823D-7C92DAEC232A}">
      <dgm:prSet/>
      <dgm:spPr/>
      <dgm:t>
        <a:bodyPr/>
        <a:lstStyle/>
        <a:p>
          <a:endParaRPr lang="en-GB"/>
        </a:p>
      </dgm:t>
    </dgm:pt>
    <dgm:pt modelId="{F1D897B9-DECE-3A42-BA67-FD8F0C8694AB}" type="sibTrans" cxnId="{A15A8A54-42F5-5345-823D-7C92DAEC232A}">
      <dgm:prSet/>
      <dgm:spPr/>
      <dgm:t>
        <a:bodyPr/>
        <a:lstStyle/>
        <a:p>
          <a:endParaRPr lang="en-GB"/>
        </a:p>
      </dgm:t>
    </dgm:pt>
    <dgm:pt modelId="{C1BFA489-4293-FD49-B9AD-DABA43706264}">
      <dgm:prSet custT="1"/>
      <dgm:spPr/>
      <dgm:t>
        <a:bodyPr/>
        <a:lstStyle/>
        <a:p>
          <a:r>
            <a:rPr lang="en-US" sz="2000" dirty="0">
              <a:latin typeface="Bell MT" panose="02020503060305020303" pitchFamily="18" charset="77"/>
            </a:rPr>
            <a:t>Conflict Resolution </a:t>
          </a:r>
          <a:endParaRPr lang="en-GB" sz="2000" dirty="0">
            <a:latin typeface="Bell MT" panose="02020503060305020303" pitchFamily="18" charset="77"/>
          </a:endParaRPr>
        </a:p>
      </dgm:t>
    </dgm:pt>
    <dgm:pt modelId="{DFF569A9-6402-3A4C-BE8C-6BBB945BBF0C}" type="parTrans" cxnId="{51CF61D8-4D5F-C44F-93E1-091D3E7AA789}">
      <dgm:prSet/>
      <dgm:spPr/>
      <dgm:t>
        <a:bodyPr/>
        <a:lstStyle/>
        <a:p>
          <a:endParaRPr lang="en-GB"/>
        </a:p>
      </dgm:t>
    </dgm:pt>
    <dgm:pt modelId="{C607E983-7AE6-2848-9266-EF717DA8D9C0}" type="sibTrans" cxnId="{51CF61D8-4D5F-C44F-93E1-091D3E7AA789}">
      <dgm:prSet/>
      <dgm:spPr/>
      <dgm:t>
        <a:bodyPr/>
        <a:lstStyle/>
        <a:p>
          <a:endParaRPr lang="en-GB"/>
        </a:p>
      </dgm:t>
    </dgm:pt>
    <dgm:pt modelId="{58F81FFB-45BC-8443-9670-9C89A730223B}" type="pres">
      <dgm:prSet presAssocID="{EA1EA8A5-FC64-E34D-A3F5-CD97CA2C60AA}" presName="Name0" presStyleCnt="0">
        <dgm:presLayoutVars>
          <dgm:dir/>
          <dgm:animLvl val="lvl"/>
          <dgm:resizeHandles val="exact"/>
        </dgm:presLayoutVars>
      </dgm:prSet>
      <dgm:spPr/>
    </dgm:pt>
    <dgm:pt modelId="{14F8D669-6E7D-C94F-AC30-04AD9DD448FF}" type="pres">
      <dgm:prSet presAssocID="{7D4BCE1E-AE59-D949-83F5-8D907741DA92}" presName="linNode" presStyleCnt="0"/>
      <dgm:spPr/>
    </dgm:pt>
    <dgm:pt modelId="{71A0C9C1-BD8E-A649-B9C5-2C5A20B632E0}" type="pres">
      <dgm:prSet presAssocID="{7D4BCE1E-AE59-D949-83F5-8D907741DA92}" presName="parentText" presStyleLbl="node1" presStyleIdx="0" presStyleCnt="10" custScaleX="179087" custScaleY="2000000">
        <dgm:presLayoutVars>
          <dgm:chMax val="1"/>
          <dgm:bulletEnabled val="1"/>
        </dgm:presLayoutVars>
      </dgm:prSet>
      <dgm:spPr/>
    </dgm:pt>
    <dgm:pt modelId="{674ADBB7-26EF-8441-AC55-16DAE1F9233F}" type="pres">
      <dgm:prSet presAssocID="{4F0555D6-36BC-9747-96C9-B6D6DBFF08DA}" presName="sp" presStyleCnt="0"/>
      <dgm:spPr/>
    </dgm:pt>
    <dgm:pt modelId="{C9ED0843-E38C-994A-91DE-13A176E80C45}" type="pres">
      <dgm:prSet presAssocID="{EA5C7311-A579-324A-A6C3-375C4579516D}" presName="linNode" presStyleCnt="0"/>
      <dgm:spPr/>
    </dgm:pt>
    <dgm:pt modelId="{2A97D48D-6D55-3D49-AE5C-10AD98354DC1}" type="pres">
      <dgm:prSet presAssocID="{EA5C7311-A579-324A-A6C3-375C4579516D}" presName="parentText" presStyleLbl="node1" presStyleIdx="1" presStyleCnt="10" custScaleX="179087" custScaleY="2000000">
        <dgm:presLayoutVars>
          <dgm:chMax val="1"/>
          <dgm:bulletEnabled val="1"/>
        </dgm:presLayoutVars>
      </dgm:prSet>
      <dgm:spPr/>
    </dgm:pt>
    <dgm:pt modelId="{63D46B61-8875-B340-84FA-7CB1DB5BB53D}" type="pres">
      <dgm:prSet presAssocID="{68B07638-0360-BE42-8AA8-75BF894D789F}" presName="sp" presStyleCnt="0"/>
      <dgm:spPr/>
    </dgm:pt>
    <dgm:pt modelId="{50E35471-109A-0F40-A6D2-2DCDC765D3BE}" type="pres">
      <dgm:prSet presAssocID="{252C8F03-F5A7-DB42-B578-3D16F4168BDA}" presName="linNode" presStyleCnt="0"/>
      <dgm:spPr/>
    </dgm:pt>
    <dgm:pt modelId="{0D760865-2518-7544-A7DB-E75E461A3C93}" type="pres">
      <dgm:prSet presAssocID="{252C8F03-F5A7-DB42-B578-3D16F4168BDA}" presName="parentText" presStyleLbl="node1" presStyleIdx="2" presStyleCnt="10" custScaleX="179087" custScaleY="2000000">
        <dgm:presLayoutVars>
          <dgm:chMax val="1"/>
          <dgm:bulletEnabled val="1"/>
        </dgm:presLayoutVars>
      </dgm:prSet>
      <dgm:spPr/>
    </dgm:pt>
    <dgm:pt modelId="{ADC59F0E-D6E5-2148-B7F6-7A67DD3F6851}" type="pres">
      <dgm:prSet presAssocID="{D31D6D5B-75DD-C54A-AEC9-BCEB7BE9561F}" presName="sp" presStyleCnt="0"/>
      <dgm:spPr/>
    </dgm:pt>
    <dgm:pt modelId="{B343A362-2CF4-6447-A530-800255709688}" type="pres">
      <dgm:prSet presAssocID="{2B161FC3-470F-5C4C-B3A6-6002DAD29935}" presName="linNode" presStyleCnt="0"/>
      <dgm:spPr/>
    </dgm:pt>
    <dgm:pt modelId="{2A951E64-F942-514A-B2ED-6654E1B06697}" type="pres">
      <dgm:prSet presAssocID="{2B161FC3-470F-5C4C-B3A6-6002DAD29935}" presName="parentText" presStyleLbl="node1" presStyleIdx="3" presStyleCnt="10" custScaleX="179087" custScaleY="2000000">
        <dgm:presLayoutVars>
          <dgm:chMax val="1"/>
          <dgm:bulletEnabled val="1"/>
        </dgm:presLayoutVars>
      </dgm:prSet>
      <dgm:spPr/>
    </dgm:pt>
    <dgm:pt modelId="{A22CBB4F-C121-6A4E-9DAC-41005B737A52}" type="pres">
      <dgm:prSet presAssocID="{3B21EE22-FBCA-E841-ACBC-6676FA15B615}" presName="sp" presStyleCnt="0"/>
      <dgm:spPr/>
    </dgm:pt>
    <dgm:pt modelId="{FB4E5EAB-D330-0043-A7FE-1FA668B0666E}" type="pres">
      <dgm:prSet presAssocID="{3F8EA02E-910C-AE46-9630-C76E02DFEB92}" presName="linNode" presStyleCnt="0"/>
      <dgm:spPr/>
    </dgm:pt>
    <dgm:pt modelId="{C0BD5958-BF39-5646-8BB4-490302CDC329}" type="pres">
      <dgm:prSet presAssocID="{3F8EA02E-910C-AE46-9630-C76E02DFEB92}" presName="parentText" presStyleLbl="node1" presStyleIdx="4" presStyleCnt="10" custScaleX="179087" custScaleY="2000000">
        <dgm:presLayoutVars>
          <dgm:chMax val="1"/>
          <dgm:bulletEnabled val="1"/>
        </dgm:presLayoutVars>
      </dgm:prSet>
      <dgm:spPr/>
    </dgm:pt>
    <dgm:pt modelId="{3DAA4501-D90D-A74D-8620-FDCC60F2922A}" type="pres">
      <dgm:prSet presAssocID="{F8C152CB-ABF5-0042-8867-42AD04C580FD}" presName="sp" presStyleCnt="0"/>
      <dgm:spPr/>
    </dgm:pt>
    <dgm:pt modelId="{3A377392-AC23-584A-844B-82841DE8B146}" type="pres">
      <dgm:prSet presAssocID="{8B041CE4-4715-8645-8748-0D1588FE4FE0}" presName="linNode" presStyleCnt="0"/>
      <dgm:spPr/>
    </dgm:pt>
    <dgm:pt modelId="{43F52CD8-EA52-EE4B-93B9-214C984B9D93}" type="pres">
      <dgm:prSet presAssocID="{8B041CE4-4715-8645-8748-0D1588FE4FE0}" presName="parentText" presStyleLbl="node1" presStyleIdx="5" presStyleCnt="10" custScaleX="179087" custScaleY="2000000">
        <dgm:presLayoutVars>
          <dgm:chMax val="1"/>
          <dgm:bulletEnabled val="1"/>
        </dgm:presLayoutVars>
      </dgm:prSet>
      <dgm:spPr/>
    </dgm:pt>
    <dgm:pt modelId="{97C08982-E8AF-6C4D-9446-9A3484729568}" type="pres">
      <dgm:prSet presAssocID="{95A0E0CA-1337-5E4B-AD31-F0B14256FDBC}" presName="sp" presStyleCnt="0"/>
      <dgm:spPr/>
    </dgm:pt>
    <dgm:pt modelId="{F272102D-BAEA-E44B-A164-52649B87D324}" type="pres">
      <dgm:prSet presAssocID="{DB262144-F269-D24B-B4BE-335EFF50445A}" presName="linNode" presStyleCnt="0"/>
      <dgm:spPr/>
    </dgm:pt>
    <dgm:pt modelId="{60170585-222C-934F-B37D-F03171E1F332}" type="pres">
      <dgm:prSet presAssocID="{DB262144-F269-D24B-B4BE-335EFF50445A}" presName="parentText" presStyleLbl="node1" presStyleIdx="6" presStyleCnt="10" custScaleX="179087" custScaleY="2000000">
        <dgm:presLayoutVars>
          <dgm:chMax val="1"/>
          <dgm:bulletEnabled val="1"/>
        </dgm:presLayoutVars>
      </dgm:prSet>
      <dgm:spPr/>
    </dgm:pt>
    <dgm:pt modelId="{D54DC661-39FF-EB4A-B814-E7286C39DE9F}" type="pres">
      <dgm:prSet presAssocID="{94878EE5-5E4F-1D44-B553-87829BAE8D98}" presName="sp" presStyleCnt="0"/>
      <dgm:spPr/>
    </dgm:pt>
    <dgm:pt modelId="{DFBD1012-0FF5-B54B-95D3-104F558F9DDC}" type="pres">
      <dgm:prSet presAssocID="{C000BDC5-235F-C147-ADB4-6740C6E77621}" presName="linNode" presStyleCnt="0"/>
      <dgm:spPr/>
    </dgm:pt>
    <dgm:pt modelId="{E37BFD96-9898-F947-AA47-DEFAE714BF61}" type="pres">
      <dgm:prSet presAssocID="{C000BDC5-235F-C147-ADB4-6740C6E77621}" presName="parentText" presStyleLbl="node1" presStyleIdx="7" presStyleCnt="10" custScaleX="179087" custScaleY="2000000">
        <dgm:presLayoutVars>
          <dgm:chMax val="1"/>
          <dgm:bulletEnabled val="1"/>
        </dgm:presLayoutVars>
      </dgm:prSet>
      <dgm:spPr/>
    </dgm:pt>
    <dgm:pt modelId="{2B6313B0-C0AE-5B42-998E-D215502906EA}" type="pres">
      <dgm:prSet presAssocID="{11F8D9C0-871B-204D-B4BA-489C03D7EFC6}" presName="sp" presStyleCnt="0"/>
      <dgm:spPr/>
    </dgm:pt>
    <dgm:pt modelId="{F9E99D04-B521-7B4E-AADE-8AE411E34A69}" type="pres">
      <dgm:prSet presAssocID="{B03AF915-B012-D048-8CE6-D9B521D81385}" presName="linNode" presStyleCnt="0"/>
      <dgm:spPr/>
    </dgm:pt>
    <dgm:pt modelId="{0BCD89B2-1721-F343-BEE2-DB79C2E75A1B}" type="pres">
      <dgm:prSet presAssocID="{B03AF915-B012-D048-8CE6-D9B521D81385}" presName="parentText" presStyleLbl="node1" presStyleIdx="8" presStyleCnt="10" custScaleX="179087" custScaleY="2000000">
        <dgm:presLayoutVars>
          <dgm:chMax val="1"/>
          <dgm:bulletEnabled val="1"/>
        </dgm:presLayoutVars>
      </dgm:prSet>
      <dgm:spPr/>
    </dgm:pt>
    <dgm:pt modelId="{09544BD8-131C-F649-A4FA-1361CF746A91}" type="pres">
      <dgm:prSet presAssocID="{F1D897B9-DECE-3A42-BA67-FD8F0C8694AB}" presName="sp" presStyleCnt="0"/>
      <dgm:spPr/>
    </dgm:pt>
    <dgm:pt modelId="{D432AE11-E854-D742-A837-EB8E779CEB95}" type="pres">
      <dgm:prSet presAssocID="{C1BFA489-4293-FD49-B9AD-DABA43706264}" presName="linNode" presStyleCnt="0"/>
      <dgm:spPr/>
    </dgm:pt>
    <dgm:pt modelId="{1C628637-EB0F-5648-BC8D-4B7F71E2786F}" type="pres">
      <dgm:prSet presAssocID="{C1BFA489-4293-FD49-B9AD-DABA43706264}" presName="parentText" presStyleLbl="node1" presStyleIdx="9" presStyleCnt="10" custScaleX="179087" custScaleY="2000000">
        <dgm:presLayoutVars>
          <dgm:chMax val="1"/>
          <dgm:bulletEnabled val="1"/>
        </dgm:presLayoutVars>
      </dgm:prSet>
      <dgm:spPr/>
    </dgm:pt>
  </dgm:ptLst>
  <dgm:cxnLst>
    <dgm:cxn modelId="{C936322F-E406-0949-BA39-E2C20C0EE4E8}" type="presOf" srcId="{EA5C7311-A579-324A-A6C3-375C4579516D}" destId="{2A97D48D-6D55-3D49-AE5C-10AD98354DC1}" srcOrd="0" destOrd="0" presId="urn:microsoft.com/office/officeart/2005/8/layout/vList5"/>
    <dgm:cxn modelId="{473F1B3D-D571-144D-9CA1-4769626F136A}" type="presOf" srcId="{252C8F03-F5A7-DB42-B578-3D16F4168BDA}" destId="{0D760865-2518-7544-A7DB-E75E461A3C93}" srcOrd="0" destOrd="0" presId="urn:microsoft.com/office/officeart/2005/8/layout/vList5"/>
    <dgm:cxn modelId="{4E2BD64C-0701-C14D-9500-B00145E1DA54}" srcId="{EA1EA8A5-FC64-E34D-A3F5-CD97CA2C60AA}" destId="{252C8F03-F5A7-DB42-B578-3D16F4168BDA}" srcOrd="2" destOrd="0" parTransId="{459015C2-5F5F-1449-9068-0801CBA77D44}" sibTransId="{D31D6D5B-75DD-C54A-AEC9-BCEB7BE9561F}"/>
    <dgm:cxn modelId="{A15A8A54-42F5-5345-823D-7C92DAEC232A}" srcId="{EA1EA8A5-FC64-E34D-A3F5-CD97CA2C60AA}" destId="{B03AF915-B012-D048-8CE6-D9B521D81385}" srcOrd="8" destOrd="0" parTransId="{C9BA5FA5-3E0D-214A-9F9B-BBED53035FD9}" sibTransId="{F1D897B9-DECE-3A42-BA67-FD8F0C8694AB}"/>
    <dgm:cxn modelId="{D015105A-A39C-6449-B9A2-27C6D7B4B541}" srcId="{EA1EA8A5-FC64-E34D-A3F5-CD97CA2C60AA}" destId="{8B041CE4-4715-8645-8748-0D1588FE4FE0}" srcOrd="5" destOrd="0" parTransId="{03752584-98DD-D741-92A5-9BF1ED279919}" sibTransId="{95A0E0CA-1337-5E4B-AD31-F0B14256FDBC}"/>
    <dgm:cxn modelId="{6DCC2A5F-E13E-7E4E-A74A-D7F2ED535391}" srcId="{EA1EA8A5-FC64-E34D-A3F5-CD97CA2C60AA}" destId="{3F8EA02E-910C-AE46-9630-C76E02DFEB92}" srcOrd="4" destOrd="0" parTransId="{52E46B46-0D5A-594D-965F-84E017C04FE1}" sibTransId="{F8C152CB-ABF5-0042-8867-42AD04C580FD}"/>
    <dgm:cxn modelId="{2F231D7C-35E5-5945-8E27-2B661568A822}" type="presOf" srcId="{B03AF915-B012-D048-8CE6-D9B521D81385}" destId="{0BCD89B2-1721-F343-BEE2-DB79C2E75A1B}" srcOrd="0" destOrd="0" presId="urn:microsoft.com/office/officeart/2005/8/layout/vList5"/>
    <dgm:cxn modelId="{80770486-0864-1546-BAC3-19F8FB2B9EF0}" type="presOf" srcId="{C1BFA489-4293-FD49-B9AD-DABA43706264}" destId="{1C628637-EB0F-5648-BC8D-4B7F71E2786F}" srcOrd="0" destOrd="0" presId="urn:microsoft.com/office/officeart/2005/8/layout/vList5"/>
    <dgm:cxn modelId="{EF7CF38A-8E8C-8843-8D39-E6C507F2BB3F}" type="presOf" srcId="{2B161FC3-470F-5C4C-B3A6-6002DAD29935}" destId="{2A951E64-F942-514A-B2ED-6654E1B06697}" srcOrd="0" destOrd="0" presId="urn:microsoft.com/office/officeart/2005/8/layout/vList5"/>
    <dgm:cxn modelId="{6108D7A3-8D4F-874B-80B9-740DD537335A}" srcId="{EA1EA8A5-FC64-E34D-A3F5-CD97CA2C60AA}" destId="{C000BDC5-235F-C147-ADB4-6740C6E77621}" srcOrd="7" destOrd="0" parTransId="{9B617311-1229-F141-A44E-37AD2EB1B756}" sibTransId="{11F8D9C0-871B-204D-B4BA-489C03D7EFC6}"/>
    <dgm:cxn modelId="{8610F4A3-8946-B840-89ED-394381404468}" srcId="{EA1EA8A5-FC64-E34D-A3F5-CD97CA2C60AA}" destId="{EA5C7311-A579-324A-A6C3-375C4579516D}" srcOrd="1" destOrd="0" parTransId="{7447E189-86D9-8E48-B36C-99AC72FB7252}" sibTransId="{68B07638-0360-BE42-8AA8-75BF894D789F}"/>
    <dgm:cxn modelId="{856248AB-DF59-B643-8911-BC8E1CEDA401}" srcId="{EA1EA8A5-FC64-E34D-A3F5-CD97CA2C60AA}" destId="{7D4BCE1E-AE59-D949-83F5-8D907741DA92}" srcOrd="0" destOrd="0" parTransId="{F038893E-BA5A-8942-AAC0-15B7B86031D3}" sibTransId="{4F0555D6-36BC-9747-96C9-B6D6DBFF08DA}"/>
    <dgm:cxn modelId="{FEF588B0-5085-4B4B-A285-1A09EFFF7252}" type="presOf" srcId="{C000BDC5-235F-C147-ADB4-6740C6E77621}" destId="{E37BFD96-9898-F947-AA47-DEFAE714BF61}" srcOrd="0" destOrd="0" presId="urn:microsoft.com/office/officeart/2005/8/layout/vList5"/>
    <dgm:cxn modelId="{02DD81CD-2D70-624C-94D3-FC1C4AC03D6F}" type="presOf" srcId="{3F8EA02E-910C-AE46-9630-C76E02DFEB92}" destId="{C0BD5958-BF39-5646-8BB4-490302CDC329}" srcOrd="0" destOrd="0" presId="urn:microsoft.com/office/officeart/2005/8/layout/vList5"/>
    <dgm:cxn modelId="{BB6A70D2-02BD-5446-8C73-E05882189313}" srcId="{EA1EA8A5-FC64-E34D-A3F5-CD97CA2C60AA}" destId="{DB262144-F269-D24B-B4BE-335EFF50445A}" srcOrd="6" destOrd="0" parTransId="{E69528F8-0E8F-9D43-827C-BE1D4E1631EA}" sibTransId="{94878EE5-5E4F-1D44-B553-87829BAE8D98}"/>
    <dgm:cxn modelId="{ED6110D6-B33F-524F-8F1B-F13163C03FB1}" srcId="{EA1EA8A5-FC64-E34D-A3F5-CD97CA2C60AA}" destId="{2B161FC3-470F-5C4C-B3A6-6002DAD29935}" srcOrd="3" destOrd="0" parTransId="{E990F797-E358-F54C-A53B-027D8BBBEE22}" sibTransId="{3B21EE22-FBCA-E841-ACBC-6676FA15B615}"/>
    <dgm:cxn modelId="{51CF61D8-4D5F-C44F-93E1-091D3E7AA789}" srcId="{EA1EA8A5-FC64-E34D-A3F5-CD97CA2C60AA}" destId="{C1BFA489-4293-FD49-B9AD-DABA43706264}" srcOrd="9" destOrd="0" parTransId="{DFF569A9-6402-3A4C-BE8C-6BBB945BBF0C}" sibTransId="{C607E983-7AE6-2848-9266-EF717DA8D9C0}"/>
    <dgm:cxn modelId="{B073A2E3-01AA-E34E-B879-2B1E04D450E6}" type="presOf" srcId="{8B041CE4-4715-8645-8748-0D1588FE4FE0}" destId="{43F52CD8-EA52-EE4B-93B9-214C984B9D93}" srcOrd="0" destOrd="0" presId="urn:microsoft.com/office/officeart/2005/8/layout/vList5"/>
    <dgm:cxn modelId="{3D0EC0E3-6D04-C248-8929-F5254BE33BBD}" type="presOf" srcId="{7D4BCE1E-AE59-D949-83F5-8D907741DA92}" destId="{71A0C9C1-BD8E-A649-B9C5-2C5A20B632E0}" srcOrd="0" destOrd="0" presId="urn:microsoft.com/office/officeart/2005/8/layout/vList5"/>
    <dgm:cxn modelId="{8E1539FD-AF3C-9D49-897F-7A796DB18076}" type="presOf" srcId="{DB262144-F269-D24B-B4BE-335EFF50445A}" destId="{60170585-222C-934F-B37D-F03171E1F332}" srcOrd="0" destOrd="0" presId="urn:microsoft.com/office/officeart/2005/8/layout/vList5"/>
    <dgm:cxn modelId="{3806CDFF-A26F-2A4A-A7D4-830CEA13E377}" type="presOf" srcId="{EA1EA8A5-FC64-E34D-A3F5-CD97CA2C60AA}" destId="{58F81FFB-45BC-8443-9670-9C89A730223B}" srcOrd="0" destOrd="0" presId="urn:microsoft.com/office/officeart/2005/8/layout/vList5"/>
    <dgm:cxn modelId="{D1985539-89B7-4D45-99E8-62FC97BDAC45}" type="presParOf" srcId="{58F81FFB-45BC-8443-9670-9C89A730223B}" destId="{14F8D669-6E7D-C94F-AC30-04AD9DD448FF}" srcOrd="0" destOrd="0" presId="urn:microsoft.com/office/officeart/2005/8/layout/vList5"/>
    <dgm:cxn modelId="{CE522D7A-1A54-3845-A17F-D1B6A417C8AE}" type="presParOf" srcId="{14F8D669-6E7D-C94F-AC30-04AD9DD448FF}" destId="{71A0C9C1-BD8E-A649-B9C5-2C5A20B632E0}" srcOrd="0" destOrd="0" presId="urn:microsoft.com/office/officeart/2005/8/layout/vList5"/>
    <dgm:cxn modelId="{4F1EB455-A9C7-CE49-9414-DF11CDDA7636}" type="presParOf" srcId="{58F81FFB-45BC-8443-9670-9C89A730223B}" destId="{674ADBB7-26EF-8441-AC55-16DAE1F9233F}" srcOrd="1" destOrd="0" presId="urn:microsoft.com/office/officeart/2005/8/layout/vList5"/>
    <dgm:cxn modelId="{95A45B36-5FAA-1A4E-B46D-599CCB33A472}" type="presParOf" srcId="{58F81FFB-45BC-8443-9670-9C89A730223B}" destId="{C9ED0843-E38C-994A-91DE-13A176E80C45}" srcOrd="2" destOrd="0" presId="urn:microsoft.com/office/officeart/2005/8/layout/vList5"/>
    <dgm:cxn modelId="{F0DBD625-87F5-BE4D-8290-C960FFAE7661}" type="presParOf" srcId="{C9ED0843-E38C-994A-91DE-13A176E80C45}" destId="{2A97D48D-6D55-3D49-AE5C-10AD98354DC1}" srcOrd="0" destOrd="0" presId="urn:microsoft.com/office/officeart/2005/8/layout/vList5"/>
    <dgm:cxn modelId="{0CD44888-D8FF-3C4C-A871-A48CD4C4FDEC}" type="presParOf" srcId="{58F81FFB-45BC-8443-9670-9C89A730223B}" destId="{63D46B61-8875-B340-84FA-7CB1DB5BB53D}" srcOrd="3" destOrd="0" presId="urn:microsoft.com/office/officeart/2005/8/layout/vList5"/>
    <dgm:cxn modelId="{ADE95305-EF54-D74E-A052-6BD388BF806D}" type="presParOf" srcId="{58F81FFB-45BC-8443-9670-9C89A730223B}" destId="{50E35471-109A-0F40-A6D2-2DCDC765D3BE}" srcOrd="4" destOrd="0" presId="urn:microsoft.com/office/officeart/2005/8/layout/vList5"/>
    <dgm:cxn modelId="{C17B0755-8896-DD4B-B4EE-758354A84950}" type="presParOf" srcId="{50E35471-109A-0F40-A6D2-2DCDC765D3BE}" destId="{0D760865-2518-7544-A7DB-E75E461A3C93}" srcOrd="0" destOrd="0" presId="urn:microsoft.com/office/officeart/2005/8/layout/vList5"/>
    <dgm:cxn modelId="{7742DC20-95D3-7444-A6C0-59FAEDAFCECB}" type="presParOf" srcId="{58F81FFB-45BC-8443-9670-9C89A730223B}" destId="{ADC59F0E-D6E5-2148-B7F6-7A67DD3F6851}" srcOrd="5" destOrd="0" presId="urn:microsoft.com/office/officeart/2005/8/layout/vList5"/>
    <dgm:cxn modelId="{DD2A0DBE-2363-914F-AD2A-0BC2E14A4FC8}" type="presParOf" srcId="{58F81FFB-45BC-8443-9670-9C89A730223B}" destId="{B343A362-2CF4-6447-A530-800255709688}" srcOrd="6" destOrd="0" presId="urn:microsoft.com/office/officeart/2005/8/layout/vList5"/>
    <dgm:cxn modelId="{FFBD81B5-EBDF-AB44-BC62-1D7DC97EB5EC}" type="presParOf" srcId="{B343A362-2CF4-6447-A530-800255709688}" destId="{2A951E64-F942-514A-B2ED-6654E1B06697}" srcOrd="0" destOrd="0" presId="urn:microsoft.com/office/officeart/2005/8/layout/vList5"/>
    <dgm:cxn modelId="{984488A5-11BD-A247-8374-1117EBA3C268}" type="presParOf" srcId="{58F81FFB-45BC-8443-9670-9C89A730223B}" destId="{A22CBB4F-C121-6A4E-9DAC-41005B737A52}" srcOrd="7" destOrd="0" presId="urn:microsoft.com/office/officeart/2005/8/layout/vList5"/>
    <dgm:cxn modelId="{A3DB5BAA-F1A3-684B-BE6F-AC41D2BB6DC8}" type="presParOf" srcId="{58F81FFB-45BC-8443-9670-9C89A730223B}" destId="{FB4E5EAB-D330-0043-A7FE-1FA668B0666E}" srcOrd="8" destOrd="0" presId="urn:microsoft.com/office/officeart/2005/8/layout/vList5"/>
    <dgm:cxn modelId="{811D9C90-E0D8-A847-8EA8-F350218F738D}" type="presParOf" srcId="{FB4E5EAB-D330-0043-A7FE-1FA668B0666E}" destId="{C0BD5958-BF39-5646-8BB4-490302CDC329}" srcOrd="0" destOrd="0" presId="urn:microsoft.com/office/officeart/2005/8/layout/vList5"/>
    <dgm:cxn modelId="{866593B3-A6A3-CD44-A5C6-68350B7275E3}" type="presParOf" srcId="{58F81FFB-45BC-8443-9670-9C89A730223B}" destId="{3DAA4501-D90D-A74D-8620-FDCC60F2922A}" srcOrd="9" destOrd="0" presId="urn:microsoft.com/office/officeart/2005/8/layout/vList5"/>
    <dgm:cxn modelId="{7B19E41A-4B7C-514D-BEA2-80BD88ADCC85}" type="presParOf" srcId="{58F81FFB-45BC-8443-9670-9C89A730223B}" destId="{3A377392-AC23-584A-844B-82841DE8B146}" srcOrd="10" destOrd="0" presId="urn:microsoft.com/office/officeart/2005/8/layout/vList5"/>
    <dgm:cxn modelId="{F5A68B0D-8145-2A46-8767-C5D9A658466D}" type="presParOf" srcId="{3A377392-AC23-584A-844B-82841DE8B146}" destId="{43F52CD8-EA52-EE4B-93B9-214C984B9D93}" srcOrd="0" destOrd="0" presId="urn:microsoft.com/office/officeart/2005/8/layout/vList5"/>
    <dgm:cxn modelId="{73DADD45-F069-BA42-9193-3441E3293848}" type="presParOf" srcId="{58F81FFB-45BC-8443-9670-9C89A730223B}" destId="{97C08982-E8AF-6C4D-9446-9A3484729568}" srcOrd="11" destOrd="0" presId="urn:microsoft.com/office/officeart/2005/8/layout/vList5"/>
    <dgm:cxn modelId="{7DABD667-F5EA-4443-B938-614F234419B1}" type="presParOf" srcId="{58F81FFB-45BC-8443-9670-9C89A730223B}" destId="{F272102D-BAEA-E44B-A164-52649B87D324}" srcOrd="12" destOrd="0" presId="urn:microsoft.com/office/officeart/2005/8/layout/vList5"/>
    <dgm:cxn modelId="{12A094A4-CD13-5445-BD9A-BBCB8D134433}" type="presParOf" srcId="{F272102D-BAEA-E44B-A164-52649B87D324}" destId="{60170585-222C-934F-B37D-F03171E1F332}" srcOrd="0" destOrd="0" presId="urn:microsoft.com/office/officeart/2005/8/layout/vList5"/>
    <dgm:cxn modelId="{521CBCDF-FE05-8041-9CAB-2A66262E89F1}" type="presParOf" srcId="{58F81FFB-45BC-8443-9670-9C89A730223B}" destId="{D54DC661-39FF-EB4A-B814-E7286C39DE9F}" srcOrd="13" destOrd="0" presId="urn:microsoft.com/office/officeart/2005/8/layout/vList5"/>
    <dgm:cxn modelId="{EC2CD1BB-442A-FA46-98CF-F41C414A2BDA}" type="presParOf" srcId="{58F81FFB-45BC-8443-9670-9C89A730223B}" destId="{DFBD1012-0FF5-B54B-95D3-104F558F9DDC}" srcOrd="14" destOrd="0" presId="urn:microsoft.com/office/officeart/2005/8/layout/vList5"/>
    <dgm:cxn modelId="{C395BC24-9EFA-9445-A27A-1C55519694AA}" type="presParOf" srcId="{DFBD1012-0FF5-B54B-95D3-104F558F9DDC}" destId="{E37BFD96-9898-F947-AA47-DEFAE714BF61}" srcOrd="0" destOrd="0" presId="urn:microsoft.com/office/officeart/2005/8/layout/vList5"/>
    <dgm:cxn modelId="{231397D1-91E2-8445-8A46-5F7048DD3385}" type="presParOf" srcId="{58F81FFB-45BC-8443-9670-9C89A730223B}" destId="{2B6313B0-C0AE-5B42-998E-D215502906EA}" srcOrd="15" destOrd="0" presId="urn:microsoft.com/office/officeart/2005/8/layout/vList5"/>
    <dgm:cxn modelId="{9599B14E-ED03-3F40-BE9F-B4483088FE23}" type="presParOf" srcId="{58F81FFB-45BC-8443-9670-9C89A730223B}" destId="{F9E99D04-B521-7B4E-AADE-8AE411E34A69}" srcOrd="16" destOrd="0" presId="urn:microsoft.com/office/officeart/2005/8/layout/vList5"/>
    <dgm:cxn modelId="{88A8BC28-7BC7-8D4E-91C8-BE7DBBF8214E}" type="presParOf" srcId="{F9E99D04-B521-7B4E-AADE-8AE411E34A69}" destId="{0BCD89B2-1721-F343-BEE2-DB79C2E75A1B}" srcOrd="0" destOrd="0" presId="urn:microsoft.com/office/officeart/2005/8/layout/vList5"/>
    <dgm:cxn modelId="{E3ED029C-681A-E44C-8777-518A443378BF}" type="presParOf" srcId="{58F81FFB-45BC-8443-9670-9C89A730223B}" destId="{09544BD8-131C-F649-A4FA-1361CF746A91}" srcOrd="17" destOrd="0" presId="urn:microsoft.com/office/officeart/2005/8/layout/vList5"/>
    <dgm:cxn modelId="{F1E779B5-61F2-9C48-9166-280014CDBD72}" type="presParOf" srcId="{58F81FFB-45BC-8443-9670-9C89A730223B}" destId="{D432AE11-E854-D742-A837-EB8E779CEB95}" srcOrd="18" destOrd="0" presId="urn:microsoft.com/office/officeart/2005/8/layout/vList5"/>
    <dgm:cxn modelId="{AD66B48C-3841-BD47-B0AC-2007D2A146DF}" type="presParOf" srcId="{D432AE11-E854-D742-A837-EB8E779CEB95}" destId="{1C628637-EB0F-5648-BC8D-4B7F71E2786F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8A6072-7A4A-C646-B462-B6908CFE63FD}">
      <dsp:nvSpPr>
        <dsp:cNvPr id="0" name=""/>
        <dsp:cNvSpPr/>
      </dsp:nvSpPr>
      <dsp:spPr>
        <a:xfrm>
          <a:off x="0" y="0"/>
          <a:ext cx="54165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2D72EA8-6A18-D949-9566-85FEBAED107E}">
      <dsp:nvSpPr>
        <dsp:cNvPr id="0" name=""/>
        <dsp:cNvSpPr/>
      </dsp:nvSpPr>
      <dsp:spPr>
        <a:xfrm>
          <a:off x="0" y="0"/>
          <a:ext cx="5416585" cy="6572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Bell MT" panose="02020503060305020303" pitchFamily="18" charset="77"/>
            </a:rPr>
            <a:t>The role of a Human Resources (HR) professional and key job responsibilities of a HR</a:t>
          </a:r>
        </a:p>
      </dsp:txBody>
      <dsp:txXfrm>
        <a:off x="0" y="0"/>
        <a:ext cx="5416585" cy="657224"/>
      </dsp:txXfrm>
    </dsp:sp>
    <dsp:sp modelId="{B6C4A7BA-5CA4-8140-AFDF-1DB539D74910}">
      <dsp:nvSpPr>
        <dsp:cNvPr id="0" name=""/>
        <dsp:cNvSpPr/>
      </dsp:nvSpPr>
      <dsp:spPr>
        <a:xfrm>
          <a:off x="0" y="657224"/>
          <a:ext cx="5416585" cy="0"/>
        </a:xfrm>
        <a:prstGeom prst="line">
          <a:avLst/>
        </a:prstGeom>
        <a:solidFill>
          <a:schemeClr val="accent2">
            <a:hueOff val="-207909"/>
            <a:satOff val="-11990"/>
            <a:lumOff val="1233"/>
            <a:alphaOff val="0"/>
          </a:schemeClr>
        </a:solidFill>
        <a:ln w="12700" cap="flat" cmpd="sng" algn="ctr">
          <a:solidFill>
            <a:schemeClr val="accent2">
              <a:hueOff val="-207909"/>
              <a:satOff val="-11990"/>
              <a:lumOff val="12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FC877E7-419E-C24F-90EF-DC7CFBC0D6A9}">
      <dsp:nvSpPr>
        <dsp:cNvPr id="0" name=""/>
        <dsp:cNvSpPr/>
      </dsp:nvSpPr>
      <dsp:spPr>
        <a:xfrm>
          <a:off x="0" y="657224"/>
          <a:ext cx="5416585" cy="6572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Bell MT" panose="02020503060305020303" pitchFamily="18" charset="77"/>
            </a:rPr>
            <a:t>Values that HR professionals should abide by</a:t>
          </a:r>
          <a:endParaRPr lang="en-US" sz="1900" kern="1200" dirty="0">
            <a:latin typeface="Bell MT" panose="02020503060305020303" pitchFamily="18" charset="77"/>
          </a:endParaRPr>
        </a:p>
      </dsp:txBody>
      <dsp:txXfrm>
        <a:off x="0" y="657224"/>
        <a:ext cx="5416585" cy="657224"/>
      </dsp:txXfrm>
    </dsp:sp>
    <dsp:sp modelId="{37A37515-2026-BC48-8B1A-0D9890299E1B}">
      <dsp:nvSpPr>
        <dsp:cNvPr id="0" name=""/>
        <dsp:cNvSpPr/>
      </dsp:nvSpPr>
      <dsp:spPr>
        <a:xfrm>
          <a:off x="0" y="1314449"/>
          <a:ext cx="5416585" cy="0"/>
        </a:xfrm>
        <a:prstGeom prst="line">
          <a:avLst/>
        </a:prstGeom>
        <a:solidFill>
          <a:schemeClr val="accent2">
            <a:hueOff val="-415818"/>
            <a:satOff val="-23979"/>
            <a:lumOff val="2465"/>
            <a:alphaOff val="0"/>
          </a:schemeClr>
        </a:solidFill>
        <a:ln w="12700" cap="flat" cmpd="sng" algn="ctr">
          <a:solidFill>
            <a:schemeClr val="accent2">
              <a:hueOff val="-415818"/>
              <a:satOff val="-23979"/>
              <a:lumOff val="24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FF85055-771C-ED46-BEF0-C59968981682}">
      <dsp:nvSpPr>
        <dsp:cNvPr id="0" name=""/>
        <dsp:cNvSpPr/>
      </dsp:nvSpPr>
      <dsp:spPr>
        <a:xfrm>
          <a:off x="0" y="1314449"/>
          <a:ext cx="5416585" cy="6572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Bell MT" panose="02020503060305020303" pitchFamily="18" charset="77"/>
            </a:rPr>
            <a:t>Resources professional based on the CIPD Profession Map</a:t>
          </a:r>
          <a:endParaRPr lang="en-US" sz="1900" kern="1200">
            <a:latin typeface="Bell MT" panose="02020503060305020303" pitchFamily="18" charset="77"/>
          </a:endParaRPr>
        </a:p>
      </dsp:txBody>
      <dsp:txXfrm>
        <a:off x="0" y="1314449"/>
        <a:ext cx="5416585" cy="657224"/>
      </dsp:txXfrm>
    </dsp:sp>
    <dsp:sp modelId="{8F90BCDA-45DB-CC41-B6AF-DA7898B7CD9A}">
      <dsp:nvSpPr>
        <dsp:cNvPr id="0" name=""/>
        <dsp:cNvSpPr/>
      </dsp:nvSpPr>
      <dsp:spPr>
        <a:xfrm>
          <a:off x="0" y="1971675"/>
          <a:ext cx="5416585" cy="0"/>
        </a:xfrm>
        <a:prstGeom prst="line">
          <a:avLst/>
        </a:prstGeom>
        <a:solidFill>
          <a:schemeClr val="accent2">
            <a:hueOff val="-623727"/>
            <a:satOff val="-35969"/>
            <a:lumOff val="3698"/>
            <a:alphaOff val="0"/>
          </a:schemeClr>
        </a:solidFill>
        <a:ln w="12700" cap="flat" cmpd="sng" algn="ctr">
          <a:solidFill>
            <a:schemeClr val="accent2">
              <a:hueOff val="-623727"/>
              <a:satOff val="-35969"/>
              <a:lumOff val="36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E7F5097-590D-8740-88AD-921EA7F0D82D}">
      <dsp:nvSpPr>
        <dsp:cNvPr id="0" name=""/>
        <dsp:cNvSpPr/>
      </dsp:nvSpPr>
      <dsp:spPr>
        <a:xfrm>
          <a:off x="0" y="1971675"/>
          <a:ext cx="5416585" cy="6572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Bell MT" panose="02020503060305020303" pitchFamily="18" charset="77"/>
            </a:rPr>
            <a:t>Positive relationship between the employer and the employee: key factors  </a:t>
          </a:r>
        </a:p>
      </dsp:txBody>
      <dsp:txXfrm>
        <a:off x="0" y="1971675"/>
        <a:ext cx="5416585" cy="657224"/>
      </dsp:txXfrm>
    </dsp:sp>
    <dsp:sp modelId="{78940C87-5FD3-1F4A-BB5D-B13275D78E04}">
      <dsp:nvSpPr>
        <dsp:cNvPr id="0" name=""/>
        <dsp:cNvSpPr/>
      </dsp:nvSpPr>
      <dsp:spPr>
        <a:xfrm>
          <a:off x="0" y="2628899"/>
          <a:ext cx="5416585" cy="0"/>
        </a:xfrm>
        <a:prstGeom prst="line">
          <a:avLst/>
        </a:prstGeom>
        <a:solidFill>
          <a:schemeClr val="accent2">
            <a:hueOff val="-831636"/>
            <a:satOff val="-47959"/>
            <a:lumOff val="4930"/>
            <a:alphaOff val="0"/>
          </a:schemeClr>
        </a:solidFill>
        <a:ln w="12700" cap="flat" cmpd="sng" algn="ctr">
          <a:solidFill>
            <a:schemeClr val="accent2">
              <a:hueOff val="-831636"/>
              <a:satOff val="-47959"/>
              <a:lumOff val="49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FA8EB5D-0B8B-7145-8F44-7708F60FD955}">
      <dsp:nvSpPr>
        <dsp:cNvPr id="0" name=""/>
        <dsp:cNvSpPr/>
      </dsp:nvSpPr>
      <dsp:spPr>
        <a:xfrm>
          <a:off x="0" y="2628899"/>
          <a:ext cx="5416585" cy="6572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Bell MT" panose="02020503060305020303" pitchFamily="18" charset="77"/>
            </a:rPr>
            <a:t>Types of relationships that can exist between the employer and employee </a:t>
          </a:r>
          <a:endParaRPr lang="en-US" sz="1900" kern="1200" dirty="0">
            <a:latin typeface="Bell MT" panose="02020503060305020303" pitchFamily="18" charset="77"/>
          </a:endParaRPr>
        </a:p>
      </dsp:txBody>
      <dsp:txXfrm>
        <a:off x="0" y="2628899"/>
        <a:ext cx="5416585" cy="657224"/>
      </dsp:txXfrm>
    </dsp:sp>
    <dsp:sp modelId="{515035F4-D4EE-4247-94EA-474BC588EC54}">
      <dsp:nvSpPr>
        <dsp:cNvPr id="0" name=""/>
        <dsp:cNvSpPr/>
      </dsp:nvSpPr>
      <dsp:spPr>
        <a:xfrm>
          <a:off x="0" y="3286125"/>
          <a:ext cx="5416585" cy="0"/>
        </a:xfrm>
        <a:prstGeom prst="line">
          <a:avLst/>
        </a:prstGeom>
        <a:solidFill>
          <a:schemeClr val="accent2">
            <a:hueOff val="-1039545"/>
            <a:satOff val="-59949"/>
            <a:lumOff val="6163"/>
            <a:alphaOff val="0"/>
          </a:schemeClr>
        </a:solidFill>
        <a:ln w="12700" cap="flat" cmpd="sng" algn="ctr">
          <a:solidFill>
            <a:schemeClr val="accent2">
              <a:hueOff val="-1039545"/>
              <a:satOff val="-59949"/>
              <a:lumOff val="61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A5F9A29-0C9E-3842-A1E0-9544D3036A13}">
      <dsp:nvSpPr>
        <dsp:cNvPr id="0" name=""/>
        <dsp:cNvSpPr/>
      </dsp:nvSpPr>
      <dsp:spPr>
        <a:xfrm>
          <a:off x="0" y="3286124"/>
          <a:ext cx="5416585" cy="6572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Bell MT" panose="02020503060305020303" pitchFamily="18" charset="77"/>
            </a:rPr>
            <a:t>Practical examples of what factors can influence relationship between the employer and the employee</a:t>
          </a:r>
          <a:endParaRPr lang="en-US" sz="1900" kern="1200" dirty="0">
            <a:latin typeface="Bell MT" panose="02020503060305020303" pitchFamily="18" charset="77"/>
          </a:endParaRPr>
        </a:p>
      </dsp:txBody>
      <dsp:txXfrm>
        <a:off x="0" y="3286124"/>
        <a:ext cx="5416585" cy="657224"/>
      </dsp:txXfrm>
    </dsp:sp>
    <dsp:sp modelId="{3D1FE26C-02F3-0145-96F1-B9602DC5C4AD}">
      <dsp:nvSpPr>
        <dsp:cNvPr id="0" name=""/>
        <dsp:cNvSpPr/>
      </dsp:nvSpPr>
      <dsp:spPr>
        <a:xfrm>
          <a:off x="0" y="3943350"/>
          <a:ext cx="5416585" cy="0"/>
        </a:xfrm>
        <a:prstGeom prst="line">
          <a:avLst/>
        </a:prstGeom>
        <a:solidFill>
          <a:schemeClr val="accent2">
            <a:hueOff val="-1247454"/>
            <a:satOff val="-71938"/>
            <a:lumOff val="7395"/>
            <a:alphaOff val="0"/>
          </a:schemeClr>
        </a:solidFill>
        <a:ln w="12700" cap="flat" cmpd="sng" algn="ctr">
          <a:solidFill>
            <a:schemeClr val="accent2">
              <a:hueOff val="-1247454"/>
              <a:satOff val="-71938"/>
              <a:lumOff val="73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88AA1A8-1AD8-0548-91C5-DF733424FB95}">
      <dsp:nvSpPr>
        <dsp:cNvPr id="0" name=""/>
        <dsp:cNvSpPr/>
      </dsp:nvSpPr>
      <dsp:spPr>
        <a:xfrm>
          <a:off x="0" y="3943349"/>
          <a:ext cx="5416585" cy="6572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Bell MT" panose="02020503060305020303" pitchFamily="18" charset="77"/>
            </a:rPr>
            <a:t>Conclusion</a:t>
          </a:r>
          <a:endParaRPr lang="en-US" sz="1900" kern="1200" dirty="0">
            <a:latin typeface="Bell MT" panose="02020503060305020303" pitchFamily="18" charset="77"/>
          </a:endParaRPr>
        </a:p>
      </dsp:txBody>
      <dsp:txXfrm>
        <a:off x="0" y="3943349"/>
        <a:ext cx="5416585" cy="657224"/>
      </dsp:txXfrm>
    </dsp:sp>
    <dsp:sp modelId="{736A222D-504C-6F4A-A2A2-DFA688A862D3}">
      <dsp:nvSpPr>
        <dsp:cNvPr id="0" name=""/>
        <dsp:cNvSpPr/>
      </dsp:nvSpPr>
      <dsp:spPr>
        <a:xfrm>
          <a:off x="0" y="4600574"/>
          <a:ext cx="5416585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113B808-A8E1-ED4D-8D0D-FA571C671322}">
      <dsp:nvSpPr>
        <dsp:cNvPr id="0" name=""/>
        <dsp:cNvSpPr/>
      </dsp:nvSpPr>
      <dsp:spPr>
        <a:xfrm>
          <a:off x="0" y="4600574"/>
          <a:ext cx="5416585" cy="6572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Bell MT" panose="02020503060305020303" pitchFamily="18" charset="77"/>
            </a:rPr>
            <a:t>References list </a:t>
          </a:r>
          <a:endParaRPr lang="en-US" sz="1900" kern="1200" dirty="0">
            <a:latin typeface="Bell MT" panose="02020503060305020303" pitchFamily="18" charset="77"/>
          </a:endParaRPr>
        </a:p>
      </dsp:txBody>
      <dsp:txXfrm>
        <a:off x="0" y="4600574"/>
        <a:ext cx="5416585" cy="6572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9A2544-B731-E34F-8DD3-F7BFF65AF6CC}">
      <dsp:nvSpPr>
        <dsp:cNvPr id="0" name=""/>
        <dsp:cNvSpPr/>
      </dsp:nvSpPr>
      <dsp:spPr>
        <a:xfrm>
          <a:off x="575249" y="-188983"/>
          <a:ext cx="5755991" cy="5755991"/>
        </a:xfrm>
        <a:prstGeom prst="circularArrow">
          <a:avLst>
            <a:gd name="adj1" fmla="val 5544"/>
            <a:gd name="adj2" fmla="val 330680"/>
            <a:gd name="adj3" fmla="val 14358583"/>
            <a:gd name="adj4" fmla="val 17040632"/>
            <a:gd name="adj5" fmla="val 5757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41EFFE9-ECCA-A44D-AF20-871638C1C848}">
      <dsp:nvSpPr>
        <dsp:cNvPr id="0" name=""/>
        <dsp:cNvSpPr/>
      </dsp:nvSpPr>
      <dsp:spPr>
        <a:xfrm>
          <a:off x="2458046" y="2684"/>
          <a:ext cx="1990398" cy="67108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Bell MT" panose="02020503060305020303" pitchFamily="18" charset="77"/>
            </a:rPr>
            <a:t>Integrity</a:t>
          </a:r>
          <a:endParaRPr lang="en-US" sz="1800" b="0" i="0" kern="1200" dirty="0">
            <a:latin typeface="Bell MT" panose="02020503060305020303" pitchFamily="18" charset="77"/>
          </a:endParaRPr>
        </a:p>
      </dsp:txBody>
      <dsp:txXfrm>
        <a:off x="2490806" y="35444"/>
        <a:ext cx="1924878" cy="605569"/>
      </dsp:txXfrm>
    </dsp:sp>
    <dsp:sp modelId="{597A1781-C9DE-774D-B223-842806667AD1}">
      <dsp:nvSpPr>
        <dsp:cNvPr id="0" name=""/>
        <dsp:cNvSpPr/>
      </dsp:nvSpPr>
      <dsp:spPr>
        <a:xfrm>
          <a:off x="3900786" y="722027"/>
          <a:ext cx="1990398" cy="671089"/>
        </a:xfrm>
        <a:prstGeom prst="roundRect">
          <a:avLst/>
        </a:prstGeom>
        <a:gradFill rotWithShape="0">
          <a:gsLst>
            <a:gs pos="0">
              <a:schemeClr val="accent5">
                <a:hueOff val="-750949"/>
                <a:satOff val="-1935"/>
                <a:lumOff val="-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50949"/>
                <a:satOff val="-1935"/>
                <a:lumOff val="-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50949"/>
                <a:satOff val="-1935"/>
                <a:lumOff val="-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Bell MT" panose="02020503060305020303" pitchFamily="18" charset="77"/>
            </a:rPr>
            <a:t>Fairness and Equity</a:t>
          </a:r>
          <a:endParaRPr lang="en-US" sz="1800" b="0" i="0" kern="1200" dirty="0">
            <a:latin typeface="Bell MT" panose="02020503060305020303" pitchFamily="18" charset="77"/>
          </a:endParaRPr>
        </a:p>
      </dsp:txBody>
      <dsp:txXfrm>
        <a:off x="3933546" y="754787"/>
        <a:ext cx="1924878" cy="605569"/>
      </dsp:txXfrm>
    </dsp:sp>
    <dsp:sp modelId="{8CE70543-7558-8242-A308-44539F725AF1}">
      <dsp:nvSpPr>
        <dsp:cNvPr id="0" name=""/>
        <dsp:cNvSpPr/>
      </dsp:nvSpPr>
      <dsp:spPr>
        <a:xfrm>
          <a:off x="4792491" y="1698757"/>
          <a:ext cx="1990398" cy="671089"/>
        </a:xfrm>
        <a:prstGeom prst="roundRect">
          <a:avLst/>
        </a:prstGeom>
        <a:gradFill rotWithShape="0">
          <a:gsLst>
            <a:gs pos="0">
              <a:schemeClr val="accent5">
                <a:hueOff val="-1501898"/>
                <a:satOff val="-3871"/>
                <a:lumOff val="-26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501898"/>
                <a:satOff val="-3871"/>
                <a:lumOff val="-26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501898"/>
                <a:satOff val="-3871"/>
                <a:lumOff val="-26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Bell MT" panose="02020503060305020303" pitchFamily="18" charset="77"/>
            </a:rPr>
            <a:t>Respect</a:t>
          </a:r>
          <a:endParaRPr lang="en-US" sz="1800" b="0" i="0" kern="1200" dirty="0">
            <a:latin typeface="Bell MT" panose="02020503060305020303" pitchFamily="18" charset="77"/>
          </a:endParaRPr>
        </a:p>
      </dsp:txBody>
      <dsp:txXfrm>
        <a:off x="4825251" y="1731517"/>
        <a:ext cx="1924878" cy="605569"/>
      </dsp:txXfrm>
    </dsp:sp>
    <dsp:sp modelId="{D0C8BB5C-BB69-FF47-BF35-600D622E64E1}">
      <dsp:nvSpPr>
        <dsp:cNvPr id="0" name=""/>
        <dsp:cNvSpPr/>
      </dsp:nvSpPr>
      <dsp:spPr>
        <a:xfrm>
          <a:off x="4792480" y="3065465"/>
          <a:ext cx="1990398" cy="671089"/>
        </a:xfrm>
        <a:prstGeom prst="roundRec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Bell MT" panose="02020503060305020303" pitchFamily="18" charset="77"/>
            </a:rPr>
            <a:t>Professionalism</a:t>
          </a:r>
          <a:endParaRPr lang="en-US" sz="1800" b="0" i="0" kern="1200" dirty="0">
            <a:latin typeface="Bell MT" panose="02020503060305020303" pitchFamily="18" charset="77"/>
          </a:endParaRPr>
        </a:p>
      </dsp:txBody>
      <dsp:txXfrm>
        <a:off x="4825240" y="3098225"/>
        <a:ext cx="1924878" cy="605569"/>
      </dsp:txXfrm>
    </dsp:sp>
    <dsp:sp modelId="{C8B8798B-6A9A-E849-A318-A757FA3DC759}">
      <dsp:nvSpPr>
        <dsp:cNvPr id="0" name=""/>
        <dsp:cNvSpPr/>
      </dsp:nvSpPr>
      <dsp:spPr>
        <a:xfrm>
          <a:off x="3900785" y="4217552"/>
          <a:ext cx="1990398" cy="671089"/>
        </a:xfrm>
        <a:prstGeom prst="roundRect">
          <a:avLst/>
        </a:prstGeom>
        <a:gradFill rotWithShape="0">
          <a:gsLst>
            <a:gs pos="0">
              <a:schemeClr val="accent5">
                <a:hueOff val="-3003797"/>
                <a:satOff val="-7742"/>
                <a:lumOff val="-522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03797"/>
                <a:satOff val="-7742"/>
                <a:lumOff val="-522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03797"/>
                <a:satOff val="-7742"/>
                <a:lumOff val="-522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Bell MT" panose="02020503060305020303" pitchFamily="18" charset="77"/>
            </a:rPr>
            <a:t>Confidentiality</a:t>
          </a:r>
          <a:endParaRPr lang="en-US" sz="1800" b="0" i="0" kern="1200" dirty="0">
            <a:latin typeface="Bell MT" panose="02020503060305020303" pitchFamily="18" charset="77"/>
          </a:endParaRPr>
        </a:p>
      </dsp:txBody>
      <dsp:txXfrm>
        <a:off x="3933545" y="4250312"/>
        <a:ext cx="1924878" cy="605569"/>
      </dsp:txXfrm>
    </dsp:sp>
    <dsp:sp modelId="{459A627F-02CA-4443-B50E-301F9066DBD6}">
      <dsp:nvSpPr>
        <dsp:cNvPr id="0" name=""/>
        <dsp:cNvSpPr/>
      </dsp:nvSpPr>
      <dsp:spPr>
        <a:xfrm>
          <a:off x="2458046" y="4911845"/>
          <a:ext cx="1990398" cy="671089"/>
        </a:xfrm>
        <a:prstGeom prst="roundRect">
          <a:avLst/>
        </a:prstGeom>
        <a:gradFill rotWithShape="0">
          <a:gsLst>
            <a:gs pos="0">
              <a:schemeClr val="accent5">
                <a:hueOff val="-3754746"/>
                <a:satOff val="-9677"/>
                <a:lumOff val="-653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754746"/>
                <a:satOff val="-9677"/>
                <a:lumOff val="-653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754746"/>
                <a:satOff val="-9677"/>
                <a:lumOff val="-653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Bell MT" panose="02020503060305020303" pitchFamily="18" charset="77"/>
            </a:rPr>
            <a:t>Trustworthiness</a:t>
          </a:r>
          <a:endParaRPr lang="en-US" sz="1800" b="0" i="0" kern="1200" dirty="0">
            <a:latin typeface="Bell MT" panose="02020503060305020303" pitchFamily="18" charset="77"/>
          </a:endParaRPr>
        </a:p>
      </dsp:txBody>
      <dsp:txXfrm>
        <a:off x="2490806" y="4944605"/>
        <a:ext cx="1924878" cy="605569"/>
      </dsp:txXfrm>
    </dsp:sp>
    <dsp:sp modelId="{BCF3DA4F-3E1A-3B49-99CA-BB6E034005D9}">
      <dsp:nvSpPr>
        <dsp:cNvPr id="0" name=""/>
        <dsp:cNvSpPr/>
      </dsp:nvSpPr>
      <dsp:spPr>
        <a:xfrm>
          <a:off x="1015309" y="4230072"/>
          <a:ext cx="1990398" cy="671089"/>
        </a:xfrm>
        <a:prstGeom prst="roundRec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Bell MT" panose="02020503060305020303" pitchFamily="18" charset="77"/>
            </a:rPr>
            <a:t>Continuous Learning</a:t>
          </a:r>
          <a:endParaRPr lang="en-US" sz="1800" b="0" i="0" kern="1200" dirty="0">
            <a:latin typeface="Bell MT" panose="02020503060305020303" pitchFamily="18" charset="77"/>
          </a:endParaRPr>
        </a:p>
      </dsp:txBody>
      <dsp:txXfrm>
        <a:off x="1048069" y="4262832"/>
        <a:ext cx="1924878" cy="605569"/>
      </dsp:txXfrm>
    </dsp:sp>
    <dsp:sp modelId="{360606C5-86B3-204F-9157-5FB0198FB644}">
      <dsp:nvSpPr>
        <dsp:cNvPr id="0" name=""/>
        <dsp:cNvSpPr/>
      </dsp:nvSpPr>
      <dsp:spPr>
        <a:xfrm>
          <a:off x="123612" y="3065465"/>
          <a:ext cx="1990398" cy="671089"/>
        </a:xfrm>
        <a:prstGeom prst="roundRect">
          <a:avLst/>
        </a:prstGeom>
        <a:gradFill rotWithShape="0">
          <a:gsLst>
            <a:gs pos="0">
              <a:schemeClr val="accent5">
                <a:hueOff val="-5256644"/>
                <a:satOff val="-13548"/>
                <a:lumOff val="-915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256644"/>
                <a:satOff val="-13548"/>
                <a:lumOff val="-915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256644"/>
                <a:satOff val="-13548"/>
                <a:lumOff val="-915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Bell MT" panose="02020503060305020303" pitchFamily="18" charset="77"/>
            </a:rPr>
            <a:t>Collaboration</a:t>
          </a:r>
          <a:endParaRPr lang="en-US" sz="1800" b="0" i="0" kern="1200" dirty="0">
            <a:latin typeface="Bell MT" panose="02020503060305020303" pitchFamily="18" charset="77"/>
          </a:endParaRPr>
        </a:p>
      </dsp:txBody>
      <dsp:txXfrm>
        <a:off x="156372" y="3098225"/>
        <a:ext cx="1924878" cy="605569"/>
      </dsp:txXfrm>
    </dsp:sp>
    <dsp:sp modelId="{509CC52F-23C4-8149-8436-3AB749E815E0}">
      <dsp:nvSpPr>
        <dsp:cNvPr id="0" name=""/>
        <dsp:cNvSpPr/>
      </dsp:nvSpPr>
      <dsp:spPr>
        <a:xfrm>
          <a:off x="123601" y="1698757"/>
          <a:ext cx="1990398" cy="671089"/>
        </a:xfrm>
        <a:prstGeom prst="roundRect">
          <a:avLst/>
        </a:prstGeom>
        <a:gradFill rotWithShape="0">
          <a:gsLst>
            <a:gs pos="0">
              <a:schemeClr val="accent5">
                <a:hueOff val="-6007594"/>
                <a:satOff val="-15484"/>
                <a:lumOff val="-1045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07594"/>
                <a:satOff val="-15484"/>
                <a:lumOff val="-1045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07594"/>
                <a:satOff val="-15484"/>
                <a:lumOff val="-1045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Bell MT" panose="02020503060305020303" pitchFamily="18" charset="77"/>
            </a:rPr>
            <a:t>Strategic Thinking</a:t>
          </a:r>
          <a:endParaRPr lang="en-US" sz="1800" b="0" i="0" kern="1200" dirty="0">
            <a:latin typeface="Bell MT" panose="02020503060305020303" pitchFamily="18" charset="77"/>
          </a:endParaRPr>
        </a:p>
      </dsp:txBody>
      <dsp:txXfrm>
        <a:off x="156361" y="1731517"/>
        <a:ext cx="1924878" cy="605569"/>
      </dsp:txXfrm>
    </dsp:sp>
    <dsp:sp modelId="{66B74809-1FDE-214E-BF7C-DEE03A071A7B}">
      <dsp:nvSpPr>
        <dsp:cNvPr id="0" name=""/>
        <dsp:cNvSpPr/>
      </dsp:nvSpPr>
      <dsp:spPr>
        <a:xfrm>
          <a:off x="1015305" y="722027"/>
          <a:ext cx="1990398" cy="671089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Bell MT" panose="02020503060305020303" pitchFamily="18" charset="77"/>
            </a:rPr>
            <a:t>Customer Service</a:t>
          </a:r>
          <a:endParaRPr lang="en-US" sz="1800" b="0" i="0" kern="1200" dirty="0">
            <a:latin typeface="Bell MT" panose="02020503060305020303" pitchFamily="18" charset="77"/>
          </a:endParaRPr>
        </a:p>
      </dsp:txBody>
      <dsp:txXfrm>
        <a:off x="1048065" y="754787"/>
        <a:ext cx="1924878" cy="60556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A0C9C1-BD8E-A649-B9C5-2C5A20B632E0}">
      <dsp:nvSpPr>
        <dsp:cNvPr id="0" name=""/>
        <dsp:cNvSpPr/>
      </dsp:nvSpPr>
      <dsp:spPr>
        <a:xfrm>
          <a:off x="971444" y="3451"/>
          <a:ext cx="3515948" cy="50610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Bell MT" panose="02020503060305020303" pitchFamily="18" charset="77"/>
            </a:rPr>
            <a:t>Effective Communication </a:t>
          </a:r>
          <a:endParaRPr lang="en-GB" sz="2000" kern="1200" dirty="0">
            <a:latin typeface="Bell MT" panose="02020503060305020303" pitchFamily="18" charset="77"/>
          </a:endParaRPr>
        </a:p>
      </dsp:txBody>
      <dsp:txXfrm>
        <a:off x="996150" y="28157"/>
        <a:ext cx="3466536" cy="456697"/>
      </dsp:txXfrm>
    </dsp:sp>
    <dsp:sp modelId="{2A97D48D-6D55-3D49-AE5C-10AD98354DC1}">
      <dsp:nvSpPr>
        <dsp:cNvPr id="0" name=""/>
        <dsp:cNvSpPr/>
      </dsp:nvSpPr>
      <dsp:spPr>
        <a:xfrm>
          <a:off x="971444" y="510826"/>
          <a:ext cx="3515948" cy="506109"/>
        </a:xfrm>
        <a:prstGeom prst="roundRect">
          <a:avLst/>
        </a:prstGeom>
        <a:gradFill rotWithShape="0">
          <a:gsLst>
            <a:gs pos="0">
              <a:schemeClr val="accent5">
                <a:hueOff val="-750949"/>
                <a:satOff val="-1935"/>
                <a:lumOff val="-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50949"/>
                <a:satOff val="-1935"/>
                <a:lumOff val="-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50949"/>
                <a:satOff val="-1935"/>
                <a:lumOff val="-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Bell MT" panose="02020503060305020303" pitchFamily="18" charset="77"/>
            </a:rPr>
            <a:t>Trust and Respect </a:t>
          </a:r>
          <a:endParaRPr lang="en-GB" sz="2000" kern="1200" dirty="0">
            <a:latin typeface="Bell MT" panose="02020503060305020303" pitchFamily="18" charset="77"/>
          </a:endParaRPr>
        </a:p>
      </dsp:txBody>
      <dsp:txXfrm>
        <a:off x="996150" y="535532"/>
        <a:ext cx="3466536" cy="456697"/>
      </dsp:txXfrm>
    </dsp:sp>
    <dsp:sp modelId="{0D760865-2518-7544-A7DB-E75E461A3C93}">
      <dsp:nvSpPr>
        <dsp:cNvPr id="0" name=""/>
        <dsp:cNvSpPr/>
      </dsp:nvSpPr>
      <dsp:spPr>
        <a:xfrm>
          <a:off x="971444" y="1018201"/>
          <a:ext cx="3515948" cy="506109"/>
        </a:xfrm>
        <a:prstGeom prst="roundRect">
          <a:avLst/>
        </a:prstGeom>
        <a:gradFill rotWithShape="0">
          <a:gsLst>
            <a:gs pos="0">
              <a:schemeClr val="accent5">
                <a:hueOff val="-1501898"/>
                <a:satOff val="-3871"/>
                <a:lumOff val="-26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501898"/>
                <a:satOff val="-3871"/>
                <a:lumOff val="-26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501898"/>
                <a:satOff val="-3871"/>
                <a:lumOff val="-26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Bell MT" panose="02020503060305020303" pitchFamily="18" charset="77"/>
            </a:rPr>
            <a:t>Fair and Consistent Treatment </a:t>
          </a:r>
          <a:endParaRPr lang="en-GB" sz="2000" kern="1200" dirty="0">
            <a:latin typeface="Bell MT" panose="02020503060305020303" pitchFamily="18" charset="77"/>
          </a:endParaRPr>
        </a:p>
      </dsp:txBody>
      <dsp:txXfrm>
        <a:off x="996150" y="1042907"/>
        <a:ext cx="3466536" cy="456697"/>
      </dsp:txXfrm>
    </dsp:sp>
    <dsp:sp modelId="{2A951E64-F942-514A-B2ED-6654E1B06697}">
      <dsp:nvSpPr>
        <dsp:cNvPr id="0" name=""/>
        <dsp:cNvSpPr/>
      </dsp:nvSpPr>
      <dsp:spPr>
        <a:xfrm>
          <a:off x="971444" y="1525577"/>
          <a:ext cx="3515948" cy="506109"/>
        </a:xfrm>
        <a:prstGeom prst="roundRec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Bell MT" panose="02020503060305020303" pitchFamily="18" charset="77"/>
            </a:rPr>
            <a:t>Employee Engagement </a:t>
          </a:r>
          <a:endParaRPr lang="en-GB" sz="2000" kern="1200" dirty="0">
            <a:latin typeface="Bell MT" panose="02020503060305020303" pitchFamily="18" charset="77"/>
          </a:endParaRPr>
        </a:p>
      </dsp:txBody>
      <dsp:txXfrm>
        <a:off x="996150" y="1550283"/>
        <a:ext cx="3466536" cy="456697"/>
      </dsp:txXfrm>
    </dsp:sp>
    <dsp:sp modelId="{C0BD5958-BF39-5646-8BB4-490302CDC329}">
      <dsp:nvSpPr>
        <dsp:cNvPr id="0" name=""/>
        <dsp:cNvSpPr/>
      </dsp:nvSpPr>
      <dsp:spPr>
        <a:xfrm>
          <a:off x="971444" y="2032952"/>
          <a:ext cx="3515948" cy="506109"/>
        </a:xfrm>
        <a:prstGeom prst="roundRect">
          <a:avLst/>
        </a:prstGeom>
        <a:gradFill rotWithShape="0">
          <a:gsLst>
            <a:gs pos="0">
              <a:schemeClr val="accent5">
                <a:hueOff val="-3003797"/>
                <a:satOff val="-7742"/>
                <a:lumOff val="-522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03797"/>
                <a:satOff val="-7742"/>
                <a:lumOff val="-522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03797"/>
                <a:satOff val="-7742"/>
                <a:lumOff val="-522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Bell MT" panose="02020503060305020303" pitchFamily="18" charset="77"/>
            </a:rPr>
            <a:t>Recognition and Reward </a:t>
          </a:r>
          <a:endParaRPr lang="en-GB" sz="2000" kern="1200" dirty="0">
            <a:latin typeface="Bell MT" panose="02020503060305020303" pitchFamily="18" charset="77"/>
          </a:endParaRPr>
        </a:p>
      </dsp:txBody>
      <dsp:txXfrm>
        <a:off x="996150" y="2057658"/>
        <a:ext cx="3466536" cy="456697"/>
      </dsp:txXfrm>
    </dsp:sp>
    <dsp:sp modelId="{43F52CD8-EA52-EE4B-93B9-214C984B9D93}">
      <dsp:nvSpPr>
        <dsp:cNvPr id="0" name=""/>
        <dsp:cNvSpPr/>
      </dsp:nvSpPr>
      <dsp:spPr>
        <a:xfrm>
          <a:off x="971444" y="2540327"/>
          <a:ext cx="3515948" cy="506109"/>
        </a:xfrm>
        <a:prstGeom prst="roundRect">
          <a:avLst/>
        </a:prstGeom>
        <a:gradFill rotWithShape="0">
          <a:gsLst>
            <a:gs pos="0">
              <a:schemeClr val="accent5">
                <a:hueOff val="-3754746"/>
                <a:satOff val="-9677"/>
                <a:lumOff val="-653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754746"/>
                <a:satOff val="-9677"/>
                <a:lumOff val="-653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754746"/>
                <a:satOff val="-9677"/>
                <a:lumOff val="-653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Bell MT" panose="02020503060305020303" pitchFamily="18" charset="77"/>
            </a:rPr>
            <a:t>Supportive Management and Leadership </a:t>
          </a:r>
          <a:endParaRPr lang="en-GB" sz="2000" kern="1200" dirty="0">
            <a:latin typeface="Bell MT" panose="02020503060305020303" pitchFamily="18" charset="77"/>
          </a:endParaRPr>
        </a:p>
      </dsp:txBody>
      <dsp:txXfrm>
        <a:off x="996150" y="2565033"/>
        <a:ext cx="3466536" cy="456697"/>
      </dsp:txXfrm>
    </dsp:sp>
    <dsp:sp modelId="{60170585-222C-934F-B37D-F03171E1F332}">
      <dsp:nvSpPr>
        <dsp:cNvPr id="0" name=""/>
        <dsp:cNvSpPr/>
      </dsp:nvSpPr>
      <dsp:spPr>
        <a:xfrm>
          <a:off x="971444" y="3047702"/>
          <a:ext cx="3515948" cy="506109"/>
        </a:xfrm>
        <a:prstGeom prst="roundRec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Bell MT" panose="02020503060305020303" pitchFamily="18" charset="77"/>
            </a:rPr>
            <a:t>Work-Life Balance </a:t>
          </a:r>
          <a:endParaRPr lang="en-GB" sz="2000" kern="1200" dirty="0">
            <a:latin typeface="Bell MT" panose="02020503060305020303" pitchFamily="18" charset="77"/>
          </a:endParaRPr>
        </a:p>
      </dsp:txBody>
      <dsp:txXfrm>
        <a:off x="996150" y="3072408"/>
        <a:ext cx="3466536" cy="456697"/>
      </dsp:txXfrm>
    </dsp:sp>
    <dsp:sp modelId="{E37BFD96-9898-F947-AA47-DEFAE714BF61}">
      <dsp:nvSpPr>
        <dsp:cNvPr id="0" name=""/>
        <dsp:cNvSpPr/>
      </dsp:nvSpPr>
      <dsp:spPr>
        <a:xfrm>
          <a:off x="971444" y="3555077"/>
          <a:ext cx="3515948" cy="506109"/>
        </a:xfrm>
        <a:prstGeom prst="roundRect">
          <a:avLst/>
        </a:prstGeom>
        <a:gradFill rotWithShape="0">
          <a:gsLst>
            <a:gs pos="0">
              <a:schemeClr val="accent5">
                <a:hueOff val="-5256644"/>
                <a:satOff val="-13548"/>
                <a:lumOff val="-915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256644"/>
                <a:satOff val="-13548"/>
                <a:lumOff val="-915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256644"/>
                <a:satOff val="-13548"/>
                <a:lumOff val="-915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Bell MT" panose="02020503060305020303" pitchFamily="18" charset="77"/>
            </a:rPr>
            <a:t>Training and Development </a:t>
          </a:r>
          <a:endParaRPr lang="en-GB" sz="2000" kern="1200" dirty="0">
            <a:latin typeface="Bell MT" panose="02020503060305020303" pitchFamily="18" charset="77"/>
          </a:endParaRPr>
        </a:p>
      </dsp:txBody>
      <dsp:txXfrm>
        <a:off x="996150" y="3579783"/>
        <a:ext cx="3466536" cy="456697"/>
      </dsp:txXfrm>
    </dsp:sp>
    <dsp:sp modelId="{0BCD89B2-1721-F343-BEE2-DB79C2E75A1B}">
      <dsp:nvSpPr>
        <dsp:cNvPr id="0" name=""/>
        <dsp:cNvSpPr/>
      </dsp:nvSpPr>
      <dsp:spPr>
        <a:xfrm>
          <a:off x="971444" y="4062452"/>
          <a:ext cx="3515948" cy="506109"/>
        </a:xfrm>
        <a:prstGeom prst="roundRect">
          <a:avLst/>
        </a:prstGeom>
        <a:gradFill rotWithShape="0">
          <a:gsLst>
            <a:gs pos="0">
              <a:schemeClr val="accent5">
                <a:hueOff val="-6007594"/>
                <a:satOff val="-15484"/>
                <a:lumOff val="-1045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07594"/>
                <a:satOff val="-15484"/>
                <a:lumOff val="-1045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07594"/>
                <a:satOff val="-15484"/>
                <a:lumOff val="-1045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Bell MT" panose="02020503060305020303" pitchFamily="18" charset="77"/>
            </a:rPr>
            <a:t>Employee Well-being </a:t>
          </a:r>
          <a:endParaRPr lang="en-GB" sz="2000" kern="1200" dirty="0">
            <a:latin typeface="Bell MT" panose="02020503060305020303" pitchFamily="18" charset="77"/>
          </a:endParaRPr>
        </a:p>
      </dsp:txBody>
      <dsp:txXfrm>
        <a:off x="996150" y="4087158"/>
        <a:ext cx="3466536" cy="456697"/>
      </dsp:txXfrm>
    </dsp:sp>
    <dsp:sp modelId="{1C628637-EB0F-5648-BC8D-4B7F71E2786F}">
      <dsp:nvSpPr>
        <dsp:cNvPr id="0" name=""/>
        <dsp:cNvSpPr/>
      </dsp:nvSpPr>
      <dsp:spPr>
        <a:xfrm>
          <a:off x="971444" y="4569827"/>
          <a:ext cx="3515948" cy="506109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Bell MT" panose="02020503060305020303" pitchFamily="18" charset="77"/>
            </a:rPr>
            <a:t>Conflict Resolution </a:t>
          </a:r>
          <a:endParaRPr lang="en-GB" sz="2000" kern="1200" dirty="0">
            <a:latin typeface="Bell MT" panose="02020503060305020303" pitchFamily="18" charset="77"/>
          </a:endParaRPr>
        </a:p>
      </dsp:txBody>
      <dsp:txXfrm>
        <a:off x="996150" y="4594533"/>
        <a:ext cx="3466536" cy="4566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6D027F-D9F1-054E-B349-505ECAB39387}" type="datetimeFigureOut">
              <a:rPr lang="en-US" smtClean="0"/>
              <a:t>6/21/23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0A2F51-D882-9D41-800B-6DD3C393E5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7666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0A2F51-D882-9D41-800B-6DD3C393E58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9797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F948C-6779-B3E0-B700-E153C93570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A72E50-93FA-F5EB-095A-ED97ED8A26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0EF7D6-86AF-5A15-79D7-B170835D4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53B0-FA61-B14C-9806-FB6A5ED7C862}" type="datetimeFigureOut">
              <a:rPr lang="en-US" smtClean="0"/>
              <a:t>6/21/23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DABB62-52C1-4A49-C952-143CFFA0A3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D8370E-7CBA-0D44-B5E7-2B0863F38D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3DE7-B862-8944-88E9-486C6CBA32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576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59DC4-BACE-834F-C018-D2CEB4FFE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1C16A5-2413-0C4A-393D-6B707C7776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7A9B69-5F97-55BB-BCDF-4E008C2A9D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53B0-FA61-B14C-9806-FB6A5ED7C862}" type="datetimeFigureOut">
              <a:rPr lang="en-US" smtClean="0"/>
              <a:t>6/21/23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90BE71-3F67-8D73-BD38-FDF8708DD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CB2B9F-797B-4DFC-1A7D-72DF32296B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3DE7-B862-8944-88E9-486C6CBA32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68153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9974F-0093-FEB3-1237-5CAFE2031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1D2C00-8C68-731F-8EFF-4CE78F7BC4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147D32-A1BF-2A45-DDA3-4400182B70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53B0-FA61-B14C-9806-FB6A5ED7C862}" type="datetimeFigureOut">
              <a:rPr lang="en-US" smtClean="0"/>
              <a:t>6/21/23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8D1FE7-F37C-DAC1-A25E-5C485C190B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52A6D8-1843-E67E-164D-8CF2DB6C8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3DE7-B862-8944-88E9-486C6CBA32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2158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D03B-FE2B-E4C6-19E8-4F7955D9E8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52140B-22F3-936B-6840-8F9C4544FC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5BC2D9-1912-6DBB-D238-F520E8E76B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4A2AE2-DFFE-FF26-134F-93E33402B6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53B0-FA61-B14C-9806-FB6A5ED7C862}" type="datetimeFigureOut">
              <a:rPr lang="en-US" smtClean="0"/>
              <a:t>6/21/23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4B7CE5-D29B-B761-9F14-1051B32743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60EA50-181C-F89D-0B6B-FB3CAFC567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3DE7-B862-8944-88E9-486C6CBA32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7617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98A81-5878-1828-9B24-6E8144DB93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00C30C-CF7D-6A4B-9209-6AC7903BA0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EBD552-D8D9-C49A-B8F5-9ED3ECC94D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1A30E5-7C72-A5AB-3A2C-22E4BA84E4B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999890-50DB-646B-D1E1-49DBDB96E5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AC7561F-D20F-59E9-B1C0-55F0A57C92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53B0-FA61-B14C-9806-FB6A5ED7C862}" type="datetimeFigureOut">
              <a:rPr lang="en-US" smtClean="0"/>
              <a:t>6/21/23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1E064C0-C708-9A9B-7B2F-AEDE25AEA2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5C250E-D62B-7607-710F-D29166F9FD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3DE7-B862-8944-88E9-486C6CBA32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0497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6C6C4-E761-40AA-C13E-F200B69D63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C59921-F424-9404-82C0-D189A70B2B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53B0-FA61-B14C-9806-FB6A5ED7C862}" type="datetimeFigureOut">
              <a:rPr lang="en-US" smtClean="0"/>
              <a:t>6/21/23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4B8B0C-A2B6-6FEF-472D-67335396D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43EE2C-96D7-B7EA-3CBF-44DCD230F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3DE7-B862-8944-88E9-486C6CBA32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54529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4158459-0F22-43EC-87BA-33ABEB833C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53B0-FA61-B14C-9806-FB6A5ED7C862}" type="datetimeFigureOut">
              <a:rPr lang="en-US" smtClean="0"/>
              <a:t>6/21/23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CA664F4-0E76-C1CF-7AE1-6D17CB720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4E6413-04DC-3C81-CB7A-2ED50D2CC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3DE7-B862-8944-88E9-486C6CBA32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259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DB7F4-1C8E-DEBD-2418-EF66C9C20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E285AD-78CD-953C-2C9B-82ED8E12FB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AE44B7-00B8-13C1-1817-178F2DC058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AB07FC-8EA0-6BEA-A5D3-24D3BF065B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53B0-FA61-B14C-9806-FB6A5ED7C862}" type="datetimeFigureOut">
              <a:rPr lang="en-US" smtClean="0"/>
              <a:t>6/21/23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DFB9C1-D0D3-F30E-D239-B38CD191B5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F107FA-8325-937F-0801-468C4FC974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3DE7-B862-8944-88E9-486C6CBA32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94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7ACF8-6308-FDFA-9468-5FB142E547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66D310-D2D2-9DD3-431A-6E47DD81E8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B649C9-EE36-33B1-1534-EC81EDEEBA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37EED9-0522-8D5A-3D45-973B7CE2C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53B0-FA61-B14C-9806-FB6A5ED7C862}" type="datetimeFigureOut">
              <a:rPr lang="en-US" smtClean="0"/>
              <a:t>6/21/23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ADB44C-3B69-0764-681B-75ECCCCAB5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14EFDC-86EA-4EA2-4885-2A25D23E26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3DE7-B862-8944-88E9-486C6CBA32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804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F0C84-7397-534C-772E-0CC4D3477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2991DE-2CEA-5379-5831-453DC2BE39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22B75-D80C-9E13-CD0A-DB43D22764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53B0-FA61-B14C-9806-FB6A5ED7C862}" type="datetimeFigureOut">
              <a:rPr lang="en-US" smtClean="0"/>
              <a:t>6/21/23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949149-3EB1-E2E0-E70A-6A35A6D8EB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C230EA-C9C4-CFDF-5677-3D3EB9A37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3DE7-B862-8944-88E9-486C6CBA32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3220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D51B34-1B96-2148-CBCC-5BB4716559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012274-5BC6-1510-DEB4-A4ABC42041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25296B-E052-7151-DC9C-CC3E628D2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53B0-FA61-B14C-9806-FB6A5ED7C862}" type="datetimeFigureOut">
              <a:rPr lang="en-US" smtClean="0"/>
              <a:t>6/21/23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41A425-C836-B3BC-85E1-342BC30B87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89316B-80DD-3CBC-854D-CC5126700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3DE7-B862-8944-88E9-486C6CBA32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956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E36C28-9B71-738A-3DCE-4C0B7DEB1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CD97AD-34DF-F5F3-7B3F-E7478BEF25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C5D61D-766A-294F-0CC7-7BD32C7E1B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7953B0-FA61-B14C-9806-FB6A5ED7C862}" type="datetimeFigureOut">
              <a:rPr lang="en-US" smtClean="0"/>
              <a:t>6/21/23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560B4A-F585-1DFA-177F-DDB8760023B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94403A-3F3E-5247-774D-B92AB448DB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823DE7-B862-8944-88E9-486C6CBA32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216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microsoft.com/office/2007/relationships/hdphoto" Target="../media/hdphoto3.wdp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F4DC1D-1C51-4935-67D4-731780833057}"/>
              </a:ext>
            </a:extLst>
          </p:cNvPr>
          <p:cNvSpPr txBox="1"/>
          <p:nvPr/>
        </p:nvSpPr>
        <p:spPr>
          <a:xfrm>
            <a:off x="6657715" y="467271"/>
            <a:ext cx="4195674" cy="205252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600" kern="1200">
                <a:solidFill>
                  <a:schemeClr val="tx1"/>
                </a:solidFill>
                <a:latin typeface="Bell MT" panose="02020503060305020303" pitchFamily="18" charset="77"/>
                <a:ea typeface="+mj-ea"/>
                <a:cs typeface="+mj-cs"/>
              </a:rPr>
              <a:t>Individual Assignment 1  </a:t>
            </a:r>
            <a:endParaRPr lang="en-US" sz="5600" kern="1200" dirty="0">
              <a:solidFill>
                <a:schemeClr val="tx1"/>
              </a:solidFill>
              <a:latin typeface="Bell MT" panose="02020503060305020303" pitchFamily="18" charset="77"/>
              <a:ea typeface="+mj-ea"/>
              <a:cs typeface="+mj-cs"/>
            </a:endParaRPr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5614C7C0-FA1D-4105-8345-1DF76F987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2753" y="703679"/>
            <a:ext cx="753718" cy="1016562"/>
            <a:chOff x="422753" y="703679"/>
            <a:chExt cx="753718" cy="1016562"/>
          </a:xfrm>
        </p:grpSpPr>
        <p:sp>
          <p:nvSpPr>
            <p:cNvPr id="5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956" y="703679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1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2753" y="1562696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1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38" name="Graphic 37" descr="Lecturer">
            <a:extLst>
              <a:ext uri="{FF2B5EF4-FFF2-40B4-BE49-F238E27FC236}">
                <a16:creationId xmlns:a16="http://schemas.microsoft.com/office/drawing/2014/main" id="{72544D47-8852-1611-CBFC-B645734A22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17770" y="1448957"/>
            <a:ext cx="3952579" cy="395257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00570A8-5F67-EC01-B7D2-829879569549}"/>
              </a:ext>
            </a:extLst>
          </p:cNvPr>
          <p:cNvSpPr txBox="1"/>
          <p:nvPr/>
        </p:nvSpPr>
        <p:spPr>
          <a:xfrm>
            <a:off x="6695359" y="2990818"/>
            <a:ext cx="4158031" cy="29138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Bell MT" panose="02020503060305020303" pitchFamily="18" charset="77"/>
              </a:rPr>
              <a:t>Student name : Adelina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  <a:latin typeface="Bell MT" panose="02020503060305020303" pitchFamily="18" charset="77"/>
              </a:rPr>
              <a:t>Andrusca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Bell MT" panose="02020503060305020303" pitchFamily="18" charset="77"/>
              </a:rPr>
              <a:t>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Bell MT" panose="02020503060305020303" pitchFamily="18" charset="77"/>
              </a:rPr>
              <a:t>Student number : 2128219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Bell MT" panose="02020503060305020303" pitchFamily="18" charset="77"/>
              </a:rPr>
              <a:t>Module name : Managing People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Bell MT" panose="02020503060305020303" pitchFamily="18" charset="77"/>
              </a:rPr>
              <a:t>Module code : LCBB5004_BIRM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Bell MT" panose="02020503060305020303" pitchFamily="18" charset="77"/>
              </a:rPr>
              <a:t>Name of lecturer : </a:t>
            </a:r>
            <a:r>
              <a:rPr lang="en-US" sz="2000">
                <a:solidFill>
                  <a:schemeClr val="tx1">
                    <a:alpha val="80000"/>
                  </a:schemeClr>
                </a:solidFill>
                <a:latin typeface="Bell MT" panose="02020503060305020303" pitchFamily="18" charset="77"/>
              </a:rPr>
              <a:t>Samuel Ofori</a:t>
            </a:r>
            <a:endParaRPr lang="en-US" sz="2000" dirty="0">
              <a:solidFill>
                <a:schemeClr val="tx1">
                  <a:alpha val="80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5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1924D601-A00B-E887-0492-8B2003901EB4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85000"/>
          </a:blip>
          <a:stretch>
            <a:fillRect/>
          </a:stretch>
        </p:blipFill>
        <p:spPr>
          <a:xfrm>
            <a:off x="6704572" y="5775082"/>
            <a:ext cx="4269658" cy="1074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95390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A024C024-D61B-1359-9FA0-A7E5B70970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016" b="-3"/>
          <a:stretch/>
        </p:blipFill>
        <p:spPr>
          <a:xfrm>
            <a:off x="814870" y="643466"/>
            <a:ext cx="5595807" cy="4612859"/>
          </a:xfrm>
          <a:custGeom>
            <a:avLst/>
            <a:gdLst/>
            <a:ahLst/>
            <a:cxnLst/>
            <a:rect l="l" t="t" r="r" b="b"/>
            <a:pathLst>
              <a:path w="6204404" h="5114544">
                <a:moveTo>
                  <a:pt x="5659431" y="0"/>
                </a:moveTo>
                <a:lnTo>
                  <a:pt x="6157098" y="0"/>
                </a:lnTo>
                <a:lnTo>
                  <a:pt x="6181355" y="190991"/>
                </a:lnTo>
                <a:cubicBezTo>
                  <a:pt x="6196596" y="341154"/>
                  <a:pt x="6204404" y="493515"/>
                  <a:pt x="6204404" y="647700"/>
                </a:cubicBezTo>
                <a:cubicBezTo>
                  <a:pt x="6204404" y="3114670"/>
                  <a:pt x="4205578" y="5114544"/>
                  <a:pt x="1739900" y="5114544"/>
                </a:cubicBezTo>
                <a:cubicBezTo>
                  <a:pt x="1123481" y="5114544"/>
                  <a:pt x="536240" y="4989552"/>
                  <a:pt x="2114" y="4763518"/>
                </a:cubicBezTo>
                <a:lnTo>
                  <a:pt x="0" y="4762561"/>
                </a:lnTo>
                <a:lnTo>
                  <a:pt x="0" y="4226363"/>
                </a:lnTo>
                <a:lnTo>
                  <a:pt x="15791" y="4234455"/>
                </a:lnTo>
                <a:cubicBezTo>
                  <a:pt x="537360" y="4485921"/>
                  <a:pt x="1122182" y="4626842"/>
                  <a:pt x="1739899" y="4626842"/>
                </a:cubicBezTo>
                <a:cubicBezTo>
                  <a:pt x="3936226" y="4626842"/>
                  <a:pt x="5716700" y="2845319"/>
                  <a:pt x="5716700" y="647700"/>
                </a:cubicBezTo>
                <a:cubicBezTo>
                  <a:pt x="5716700" y="510349"/>
                  <a:pt x="5709745" y="374623"/>
                  <a:pt x="5696169" y="240856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67EBF01-1901-99E5-52B0-8204437BA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412" y="938406"/>
            <a:ext cx="4565844" cy="23552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822960"/>
            <a:r>
              <a:rPr lang="en-US" sz="5400" kern="1200" dirty="0">
                <a:solidFill>
                  <a:schemeClr val="tx1"/>
                </a:solidFill>
                <a:latin typeface="Bell MT" panose="02020503060305020303" pitchFamily="18" charset="77"/>
              </a:rPr>
              <a:t>Content:</a:t>
            </a:r>
            <a:endParaRPr lang="en-US" sz="6000" dirty="0">
              <a:latin typeface="Bell MT" panose="02020503060305020303" pitchFamily="18" charset="77"/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BE3280D2-F83F-1790-67EE-29BEE8C3FE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7203591"/>
              </p:ext>
            </p:extLst>
          </p:nvPr>
        </p:nvGraphicFramePr>
        <p:xfrm>
          <a:off x="6570628" y="1371600"/>
          <a:ext cx="5416585" cy="5257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8F34977A-E4F9-7561-A0F5-C47A3269413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27165" y="990656"/>
            <a:ext cx="1408672" cy="2966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59734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96CF2A2B-0745-440C-9224-C5C6A0A42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5BE6D6B-84C9-4D2B-97EB-773B7369E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D14D74-C09D-75A3-78BC-4656B05075A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60000"/>
          </a:blip>
          <a:srcRect t="10347" b="1660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8EAEF86-C381-0499-5C8F-11F6F39F1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0" y="235871"/>
            <a:ext cx="9792471" cy="671269"/>
          </a:xfrm>
        </p:spPr>
        <p:txBody>
          <a:bodyPr>
            <a:noAutofit/>
          </a:bodyPr>
          <a:lstStyle/>
          <a:p>
            <a:pPr algn="ctr"/>
            <a:r>
              <a:rPr lang="en-US" sz="3200" dirty="0">
                <a:solidFill>
                  <a:schemeClr val="bg1">
                    <a:lumMod val="85000"/>
                  </a:schemeClr>
                </a:solidFill>
                <a:latin typeface="Bell MT" panose="02020503060305020303" pitchFamily="18" charset="77"/>
              </a:rPr>
              <a:t>The role of a Human Resources (HR) professional and key job responsibilities of a HR:</a:t>
            </a:r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9F36563F-0D97-E564-70AF-5D24FF6059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8181" y="1143001"/>
            <a:ext cx="9792471" cy="4986088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600" i="1" u="sng" kern="0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  <a:ea typeface="Times New Roman" panose="02020603050405020304" pitchFamily="18" charset="0"/>
              </a:rPr>
              <a:t>Recruitment and Selection</a:t>
            </a:r>
            <a:r>
              <a:rPr lang="en-GB" sz="1600" i="1" u="sng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</a:rPr>
              <a:t> </a:t>
            </a:r>
            <a:r>
              <a:rPr lang="en-GB" sz="1600" i="1" u="sng" dirty="0">
                <a:solidFill>
                  <a:srgbClr val="FFFFFF"/>
                </a:solidFill>
                <a:latin typeface="ACADEMY ENGRAVED LET PLAIN:1.0" panose="02000000000000000000" pitchFamily="2" charset="0"/>
              </a:rPr>
              <a:t>:</a:t>
            </a:r>
            <a:r>
              <a:rPr lang="en-GB" sz="1600" dirty="0">
                <a:solidFill>
                  <a:srgbClr val="FFFFFF"/>
                </a:solidFill>
                <a:effectLst/>
              </a:rPr>
              <a:t> </a:t>
            </a:r>
            <a:r>
              <a:rPr lang="en-GB" sz="1600" kern="0" dirty="0">
                <a:solidFill>
                  <a:srgbClr val="FFFFFF"/>
                </a:solidFill>
                <a:effectLst/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Creating job specs and descriptions; Advertising opportunities and posting job openings. </a:t>
            </a:r>
            <a:endParaRPr lang="en-GB" sz="1600" dirty="0"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600" i="1" u="sng" kern="0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  <a:ea typeface="Times New Roman" panose="02020603050405020304" pitchFamily="18" charset="0"/>
              </a:rPr>
              <a:t>Employee Onboarding and Offboarding</a:t>
            </a:r>
            <a:r>
              <a:rPr lang="en-GB" sz="1600" i="1" u="sng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</a:rPr>
              <a:t> </a:t>
            </a:r>
            <a:r>
              <a:rPr lang="en-GB" sz="1600" dirty="0">
                <a:solidFill>
                  <a:srgbClr val="FFFFFF"/>
                </a:solidFill>
                <a:effectLst/>
              </a:rPr>
              <a:t>: </a:t>
            </a:r>
            <a:r>
              <a:rPr lang="en-GB" sz="1600" kern="0" dirty="0">
                <a:solidFill>
                  <a:srgbClr val="FFFFFF"/>
                </a:solidFill>
                <a:latin typeface="Bell MT" panose="02020503060305020303" pitchFamily="18" charset="77"/>
                <a:cs typeface="Times New Roman" panose="02020603050405020304" pitchFamily="18" charset="0"/>
              </a:rPr>
              <a:t>O</a:t>
            </a:r>
            <a:r>
              <a:rPr lang="en-GB" sz="1600" kern="0" dirty="0">
                <a:solidFill>
                  <a:srgbClr val="FFFFFF"/>
                </a:solidFill>
                <a:effectLst/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rganising orientation sessions for new employees; Coordinating employee development and training programmes; etc.</a:t>
            </a:r>
            <a:endParaRPr lang="en-GB" sz="1600" dirty="0"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600" i="1" u="sng" kern="0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Employee Relations</a:t>
            </a:r>
            <a:r>
              <a:rPr lang="en-GB" sz="1600" kern="0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GB" sz="1600" kern="0" dirty="0">
                <a:solidFill>
                  <a:srgbClr val="FFFFFF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kern="0" dirty="0">
                <a:solidFill>
                  <a:srgbClr val="FFFFFF"/>
                </a:solidFill>
                <a:effectLst/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Mediating conflicts and resolving workplace issues; Promoting positive work relationships and a healthy work environment</a:t>
            </a:r>
            <a:r>
              <a:rPr lang="en-GB" sz="1600" kern="0" dirty="0">
                <a:solidFill>
                  <a:srgbClr val="FFFFFF"/>
                </a:solidFill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; etc.</a:t>
            </a:r>
            <a:endParaRPr lang="en-GB" sz="1600" kern="100" dirty="0">
              <a:solidFill>
                <a:srgbClr val="FFFFFF"/>
              </a:solidFill>
              <a:effectLst/>
              <a:latin typeface="Bell MT" panose="02020503060305020303" pitchFamily="18" charset="77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600" i="1" u="sng" kern="0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  <a:ea typeface="Times New Roman" panose="02020603050405020304" pitchFamily="18" charset="0"/>
              </a:rPr>
              <a:t>Compensation and Benefits</a:t>
            </a:r>
            <a:r>
              <a:rPr lang="en-GB" sz="1600" i="1" u="sng" dirty="0">
                <a:solidFill>
                  <a:srgbClr val="FFFFFF"/>
                </a:solidFill>
                <a:effectLst/>
              </a:rPr>
              <a:t> </a:t>
            </a:r>
            <a:r>
              <a:rPr lang="en-GB" sz="1600" dirty="0">
                <a:solidFill>
                  <a:srgbClr val="FFFFFF"/>
                </a:solidFill>
                <a:effectLst/>
              </a:rPr>
              <a:t>: </a:t>
            </a:r>
            <a:r>
              <a:rPr lang="en-GB" sz="1600" kern="0" dirty="0">
                <a:solidFill>
                  <a:srgbClr val="FFFFFF"/>
                </a:solidFill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Taking care of employee benefit programmes, such as retirement pensions and health insurance; </a:t>
            </a:r>
            <a:r>
              <a:rPr lang="en-GB" sz="1600" kern="0" dirty="0">
                <a:solidFill>
                  <a:srgbClr val="FFFFFF"/>
                </a:solidFill>
                <a:effectLst/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Designing and implementing salary structures and pay scales</a:t>
            </a:r>
            <a:endParaRPr lang="en-GB" sz="1600" dirty="0"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600" i="1" u="sng" kern="0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  <a:ea typeface="Times New Roman" panose="02020603050405020304" pitchFamily="18" charset="0"/>
              </a:rPr>
              <a:t>Performance Management</a:t>
            </a:r>
            <a:r>
              <a:rPr lang="en-GB" sz="1600" i="1" u="sng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</a:rPr>
              <a:t> </a:t>
            </a:r>
            <a:r>
              <a:rPr lang="en-GB" sz="1600" dirty="0">
                <a:solidFill>
                  <a:srgbClr val="FFFFFF"/>
                </a:solidFill>
                <a:effectLst/>
              </a:rPr>
              <a:t>: </a:t>
            </a:r>
            <a:r>
              <a:rPr lang="en-GB" sz="1600" kern="0" dirty="0">
                <a:solidFill>
                  <a:srgbClr val="FFFFFF"/>
                </a:solidFill>
                <a:latin typeface="Bell MT" panose="02020503060305020303" pitchFamily="18" charset="77"/>
                <a:cs typeface="Times New Roman" panose="02020603050405020304" pitchFamily="18" charset="0"/>
              </a:rPr>
              <a:t>O</a:t>
            </a:r>
            <a:r>
              <a:rPr lang="en-GB" sz="1600" kern="0" dirty="0">
                <a:solidFill>
                  <a:srgbClr val="FFFFFF"/>
                </a:solidFill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ffering comments and conducting performance reviews; Managing disciplinary actions and performance improvement initiatives; etc.</a:t>
            </a:r>
            <a:endParaRPr lang="en-GB" sz="1600" dirty="0"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600" i="1" u="sng" kern="0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  <a:ea typeface="Times New Roman" panose="02020603050405020304" pitchFamily="18" charset="0"/>
              </a:rPr>
              <a:t>Training and Development</a:t>
            </a:r>
            <a:r>
              <a:rPr lang="en-GB" sz="1600" i="1" u="sng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</a:rPr>
              <a:t> </a:t>
            </a:r>
            <a:r>
              <a:rPr lang="en-GB" sz="1600" dirty="0">
                <a:solidFill>
                  <a:srgbClr val="FFFFFF"/>
                </a:solidFill>
                <a:effectLst/>
              </a:rPr>
              <a:t>: </a:t>
            </a:r>
            <a:r>
              <a:rPr lang="en-GB" sz="1600" kern="0" dirty="0">
                <a:solidFill>
                  <a:srgbClr val="FFFFFF"/>
                </a:solidFill>
                <a:effectLst/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Assessing training needs and developing training programs; Coordinating internal and external training sessions</a:t>
            </a:r>
            <a:endParaRPr lang="en-GB" sz="1600" dirty="0"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600" i="1" u="sng" kern="0" dirty="0">
                <a:solidFill>
                  <a:srgbClr val="FFFFFF"/>
                </a:solidFill>
                <a:latin typeface="ACADEMY ENGRAVED LET PLAIN:1.0" panose="02000000000000000000" pitchFamily="2" charset="0"/>
                <a:ea typeface="Times New Roman" panose="02020603050405020304" pitchFamily="18" charset="0"/>
              </a:rPr>
              <a:t>Development of HR Policies and Compliance </a:t>
            </a:r>
            <a:r>
              <a:rPr lang="en-GB" sz="1600" dirty="0">
                <a:solidFill>
                  <a:srgbClr val="FFFFFF"/>
                </a:solidFill>
                <a:effectLst/>
              </a:rPr>
              <a:t>: </a:t>
            </a:r>
            <a:r>
              <a:rPr lang="en-GB" sz="1600" kern="0" dirty="0">
                <a:solidFill>
                  <a:srgbClr val="FFFFFF"/>
                </a:solidFill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Creating and maintaining HR rules and practises</a:t>
            </a:r>
            <a:r>
              <a:rPr lang="en-GB" sz="1600" kern="0" dirty="0">
                <a:solidFill>
                  <a:srgbClr val="FFFFFF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; etc. </a:t>
            </a:r>
            <a:endParaRPr lang="en-GB" sz="1600" dirty="0">
              <a:solidFill>
                <a:srgbClr val="FFFFFF"/>
              </a:solidFill>
              <a:effectLst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600" i="1" u="sng" kern="0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  <a:ea typeface="Times New Roman" panose="02020603050405020304" pitchFamily="18" charset="0"/>
              </a:rPr>
              <a:t>HR Information Systems and Data Management</a:t>
            </a:r>
            <a:r>
              <a:rPr lang="en-GB" sz="1600" i="1" u="sng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</a:rPr>
              <a:t> </a:t>
            </a:r>
            <a:r>
              <a:rPr lang="en-GB" sz="1600" dirty="0">
                <a:solidFill>
                  <a:srgbClr val="FFFFFF"/>
                </a:solidFill>
                <a:effectLst/>
              </a:rPr>
              <a:t>: </a:t>
            </a:r>
            <a:r>
              <a:rPr lang="en-GB" sz="1600" kern="0" dirty="0">
                <a:solidFill>
                  <a:srgbClr val="FFFFFF"/>
                </a:solidFill>
                <a:effectLst/>
                <a:latin typeface="Bell MT" panose="02020503060305020303" pitchFamily="18" charset="77"/>
                <a:ea typeface="Times New Roman" panose="02020603050405020304" pitchFamily="18" charset="0"/>
              </a:rPr>
              <a:t>Managing HR databases and information systems</a:t>
            </a:r>
            <a:r>
              <a:rPr lang="en-GB" sz="1600" dirty="0">
                <a:solidFill>
                  <a:srgbClr val="FFFFFF"/>
                </a:solidFill>
                <a:effectLst/>
                <a:latin typeface="Bell MT" panose="02020503060305020303" pitchFamily="18" charset="77"/>
              </a:rPr>
              <a:t> ; </a:t>
            </a:r>
            <a:r>
              <a:rPr lang="en-GB" sz="1600" kern="0" dirty="0">
                <a:solidFill>
                  <a:srgbClr val="FFFFFF"/>
                </a:solidFill>
                <a:effectLst/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Implementing HR technology solutions; Ensuring data privacy and security</a:t>
            </a:r>
            <a:endParaRPr lang="en-GB" sz="1600" dirty="0"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600" i="1" u="sng" kern="0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  <a:ea typeface="Times New Roman" panose="02020603050405020304" pitchFamily="18" charset="0"/>
              </a:rPr>
              <a:t>Organizational Development</a:t>
            </a:r>
            <a:r>
              <a:rPr lang="en-GB" sz="1600" i="1" u="sng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</a:rPr>
              <a:t> </a:t>
            </a:r>
            <a:r>
              <a:rPr lang="en-GB" sz="1600" dirty="0">
                <a:solidFill>
                  <a:srgbClr val="FFFFFF"/>
                </a:solidFill>
                <a:effectLst/>
              </a:rPr>
              <a:t>: </a:t>
            </a:r>
            <a:r>
              <a:rPr lang="en-GB" sz="1600" kern="0" dirty="0">
                <a:solidFill>
                  <a:srgbClr val="FFFFFF"/>
                </a:solidFill>
                <a:effectLst/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Supporting employee career development and succession planning</a:t>
            </a:r>
            <a:r>
              <a:rPr lang="en-GB" sz="1600" kern="100" dirty="0">
                <a:solidFill>
                  <a:srgbClr val="FFFFFF"/>
                </a:solidFill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; </a:t>
            </a:r>
            <a:r>
              <a:rPr lang="en-GB" sz="1600" kern="0" dirty="0">
                <a:solidFill>
                  <a:srgbClr val="FFFFFF"/>
                </a:solidFill>
                <a:effectLst/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Supporting organizational change initiatives</a:t>
            </a:r>
            <a:endParaRPr lang="en-GB" sz="1600" dirty="0"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600" i="1" u="sng" kern="0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  <a:ea typeface="Times New Roman" panose="02020603050405020304" pitchFamily="18" charset="0"/>
              </a:rPr>
              <a:t>Employee Health and Safety</a:t>
            </a:r>
            <a:r>
              <a:rPr lang="en-GB" sz="1600" i="1" u="sng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</a:rPr>
              <a:t> </a:t>
            </a:r>
            <a:r>
              <a:rPr lang="en-GB" sz="1600" dirty="0">
                <a:solidFill>
                  <a:srgbClr val="FFFFFF"/>
                </a:solidFill>
                <a:effectLst/>
              </a:rPr>
              <a:t>: </a:t>
            </a:r>
            <a:r>
              <a:rPr lang="en-GB" sz="1600" kern="0" dirty="0">
                <a:solidFill>
                  <a:srgbClr val="FFFFFF"/>
                </a:solidFill>
                <a:effectLst/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Ensuring compliance with health and safety regulations</a:t>
            </a:r>
            <a:r>
              <a:rPr lang="en-GB" sz="1600" kern="100" dirty="0">
                <a:solidFill>
                  <a:srgbClr val="FFFFFF"/>
                </a:solidFill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1600" kern="0" dirty="0">
                <a:solidFill>
                  <a:srgbClr val="FFFFFF"/>
                </a:solidFill>
                <a:effectLst/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Developing and implementing workplace safety programs</a:t>
            </a:r>
            <a:endParaRPr lang="en-GB" sz="1600" dirty="0"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342900" indent="-342900">
              <a:buFont typeface="+mj-lt"/>
              <a:buAutoNum type="arabicPeriod"/>
            </a:pPr>
            <a:endParaRPr lang="en-GB" sz="1000" dirty="0">
              <a:solidFill>
                <a:srgbClr val="FFFFFF"/>
              </a:solidFill>
              <a:effectLst/>
            </a:endParaRPr>
          </a:p>
          <a:p>
            <a:endParaRPr lang="en-GB" sz="1000" dirty="0">
              <a:solidFill>
                <a:srgbClr val="FFFFFF"/>
              </a:solidFill>
              <a:effectLst/>
            </a:endParaRPr>
          </a:p>
          <a:p>
            <a:endParaRPr lang="en-GB" sz="1000" dirty="0">
              <a:solidFill>
                <a:srgbClr val="FFFFFF"/>
              </a:solidFill>
              <a:effectLst/>
            </a:endParaRPr>
          </a:p>
          <a:p>
            <a:endParaRPr lang="en-US" sz="1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342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4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400" fill="hold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00" fill="hold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400" fill="hold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00" fill="hold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400" fill="hold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400" fill="hold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"/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400" fill="hold"/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400" fill="hold"/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"/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400" fill="hold"/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400" fill="hold"/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"/>
                                        <p:tgtEl>
                                          <p:spTgt spid="2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400" fill="hold"/>
                                        <p:tgtEl>
                                          <p:spTgt spid="2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400" fill="hold"/>
                                        <p:tgtEl>
                                          <p:spTgt spid="2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"/>
                                        <p:tgtEl>
                                          <p:spTgt spid="2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400" fill="hold"/>
                                        <p:tgtEl>
                                          <p:spTgt spid="2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400" fill="hold"/>
                                        <p:tgtEl>
                                          <p:spTgt spid="2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"/>
                                        <p:tgtEl>
                                          <p:spTgt spid="2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400" fill="hold"/>
                                        <p:tgtEl>
                                          <p:spTgt spid="2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400" fill="hold"/>
                                        <p:tgtEl>
                                          <p:spTgt spid="2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 descr="A group of people sitting on gears&#10;&#10;Description automatically generated with medium confidence">
            <a:extLst>
              <a:ext uri="{FF2B5EF4-FFF2-40B4-BE49-F238E27FC236}">
                <a16:creationId xmlns:a16="http://schemas.microsoft.com/office/drawing/2014/main" id="{4EE7C652-1C2F-1938-8AA5-C001137169A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5000"/>
          </a:blip>
          <a:srcRect t="13161" b="16526"/>
          <a:stretch/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F38694-A327-CD08-82EC-BD834007C6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Bell MT" panose="02020503060305020303" pitchFamily="18" charset="77"/>
                <a:ea typeface="Calibri" panose="020F0502020204030204" pitchFamily="34" charset="0"/>
              </a:rPr>
              <a:t>V</a:t>
            </a:r>
            <a:r>
              <a:rPr lang="en-GB" dirty="0">
                <a:solidFill>
                  <a:srgbClr val="FFFFFF"/>
                </a:solidFill>
                <a:effectLst/>
                <a:latin typeface="Bell MT" panose="02020503060305020303" pitchFamily="18" charset="77"/>
                <a:ea typeface="Calibri" panose="020F0502020204030204" pitchFamily="34" charset="0"/>
              </a:rPr>
              <a:t>alues that HR professionals should abide by</a:t>
            </a:r>
            <a:endParaRPr lang="en-US" dirty="0">
              <a:solidFill>
                <a:srgbClr val="FFFFFF"/>
              </a:solidFill>
              <a:latin typeface="Bell MT" panose="02020503060305020303" pitchFamily="18" charset="77"/>
            </a:endParaRPr>
          </a:p>
        </p:txBody>
      </p:sp>
      <p:sp>
        <p:nvSpPr>
          <p:cNvPr id="34" name="Arc 2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8" name="Content Placeholder 7">
            <a:extLst>
              <a:ext uri="{FF2B5EF4-FFF2-40B4-BE49-F238E27FC236}">
                <a16:creationId xmlns:a16="http://schemas.microsoft.com/office/drawing/2014/main" id="{CAAA7062-0C21-204F-1F0E-BC9BF581B4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699927"/>
              </p:ext>
            </p:extLst>
          </p:nvPr>
        </p:nvGraphicFramePr>
        <p:xfrm>
          <a:off x="4447308" y="591344"/>
          <a:ext cx="6906491" cy="55856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596347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9A320C9-9735-4D13-8279-C1C674841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2544CF4-9B52-4A7B-A4B3-88C72729B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7126"/>
            <a:ext cx="11167447" cy="2018806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75862C5-5C00-4421-BC7B-9B7B86DBC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D81A70-C7C0-D9E7-F402-8C0217A3F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3700" dirty="0">
                <a:effectLst/>
                <a:latin typeface="ACADEMY ENGRAVED LET PLAIN:1.0" panose="02000000000000000000" pitchFamily="2" charset="0"/>
                <a:ea typeface="Calibri" panose="020F0502020204030204" pitchFamily="34" charset="0"/>
              </a:rPr>
              <a:t>Resources professional based on the CIPD Profession Map:</a:t>
            </a:r>
            <a:endParaRPr lang="en-US" sz="3700" dirty="0">
              <a:latin typeface="ACADEMY ENGRAVED LET PLAIN:1.0" panose="02000000000000000000" pitchFamily="2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89440EF-9BE9-4AE9-8C28-00B02296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4" name="Content Placeholder 3" descr="A light bulb with a number and a circle&#10;&#10;Description automatically generated with low confidence">
            <a:extLst>
              <a:ext uri="{FF2B5EF4-FFF2-40B4-BE49-F238E27FC236}">
                <a16:creationId xmlns:a16="http://schemas.microsoft.com/office/drawing/2014/main" id="{7D63BC6A-DD64-E8BE-0DDC-659E13E634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63634" y="2269730"/>
            <a:ext cx="1676414" cy="2132680"/>
          </a:xfrm>
          <a:prstGeom prst="rect">
            <a:avLst/>
          </a:prstGeom>
        </p:spPr>
      </p:pic>
      <p:pic>
        <p:nvPicPr>
          <p:cNvPr id="5" name="Picture 4" descr="A light bulb with a number and a circle&#10;&#10;Description automatically generated with low confidence">
            <a:extLst>
              <a:ext uri="{FF2B5EF4-FFF2-40B4-BE49-F238E27FC236}">
                <a16:creationId xmlns:a16="http://schemas.microsoft.com/office/drawing/2014/main" id="{CAE2D1E6-920A-118E-120F-A4CD4385BB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7168" y="2269730"/>
            <a:ext cx="1635123" cy="2173971"/>
          </a:xfrm>
          <a:prstGeom prst="rect">
            <a:avLst/>
          </a:prstGeom>
        </p:spPr>
      </p:pic>
      <p:pic>
        <p:nvPicPr>
          <p:cNvPr id="6" name="Picture 5" descr="A light bulb with a number and a circle&#10;&#10;Description automatically generated with low confidence">
            <a:extLst>
              <a:ext uri="{FF2B5EF4-FFF2-40B4-BE49-F238E27FC236}">
                <a16:creationId xmlns:a16="http://schemas.microsoft.com/office/drawing/2014/main" id="{9095F57C-8D74-9F7A-2E5D-5B90AB99DF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56892" y="2311022"/>
            <a:ext cx="1643382" cy="213268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C32F3BD-52F8-4B81-948F-10456BACEB09}"/>
              </a:ext>
            </a:extLst>
          </p:cNvPr>
          <p:cNvSpPr txBox="1"/>
          <p:nvPr/>
        </p:nvSpPr>
        <p:spPr>
          <a:xfrm>
            <a:off x="2628027" y="4411318"/>
            <a:ext cx="1763066" cy="14034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594360">
              <a:spcAft>
                <a:spcPts val="600"/>
              </a:spcAft>
            </a:pPr>
            <a:r>
              <a:rPr lang="en-GB" sz="1170" b="1" i="1" u="sng" kern="1200" dirty="0">
                <a:solidFill>
                  <a:srgbClr val="374151"/>
                </a:solidFill>
                <a:latin typeface="Segoe UI" panose="020B0502040204020203" pitchFamily="34" charset="0"/>
                <a:ea typeface="+mn-ea"/>
                <a:cs typeface="+mn-cs"/>
              </a:rPr>
              <a:t>Core Areas:</a:t>
            </a:r>
            <a:r>
              <a:rPr lang="en-GB" sz="1170" b="1" i="1" u="sng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170" kern="1200" dirty="0">
                <a:solidFill>
                  <a:srgbClr val="374151"/>
                </a:solidFill>
                <a:latin typeface="Bell MT" panose="02020503060305020303" pitchFamily="18" charset="77"/>
                <a:ea typeface="+mn-ea"/>
                <a:cs typeface="+mn-cs"/>
              </a:rPr>
              <a:t>Insight-led Decision Making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170" kern="1200" dirty="0">
                <a:solidFill>
                  <a:srgbClr val="374151"/>
                </a:solidFill>
                <a:latin typeface="Bell MT" panose="02020503060305020303" pitchFamily="18" charset="77"/>
                <a:ea typeface="+mn-ea"/>
                <a:cs typeface="+mn-cs"/>
              </a:rPr>
              <a:t>Leading HR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170" kern="1200" dirty="0">
                <a:solidFill>
                  <a:srgbClr val="374151"/>
                </a:solidFill>
                <a:latin typeface="Bell MT" panose="02020503060305020303" pitchFamily="18" charset="77"/>
                <a:ea typeface="+mn-ea"/>
                <a:cs typeface="+mn-cs"/>
              </a:rPr>
              <a:t>People Analytics and Technology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7245920-2F29-9B00-2575-7EDF659078B0}"/>
              </a:ext>
            </a:extLst>
          </p:cNvPr>
          <p:cNvSpPr txBox="1"/>
          <p:nvPr/>
        </p:nvSpPr>
        <p:spPr>
          <a:xfrm>
            <a:off x="5098093" y="4402410"/>
            <a:ext cx="3151923" cy="2328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594360">
              <a:spcAft>
                <a:spcPts val="600"/>
              </a:spcAft>
            </a:pPr>
            <a:r>
              <a:rPr lang="en-GB" sz="1170" b="1" i="1" u="sng" dirty="0">
                <a:solidFill>
                  <a:srgbClr val="374151"/>
                </a:solidFill>
                <a:latin typeface="Segoe UI" panose="020B0502040204020203" pitchFamily="34" charset="0"/>
              </a:rPr>
              <a:t>Important</a:t>
            </a:r>
            <a:r>
              <a:rPr lang="en-GB" sz="1170" b="1" i="1" u="sng" kern="1200" dirty="0">
                <a:solidFill>
                  <a:srgbClr val="374151"/>
                </a:solidFill>
                <a:latin typeface="Segoe UI" panose="020B0502040204020203" pitchFamily="34" charset="0"/>
                <a:ea typeface="+mn-ea"/>
                <a:cs typeface="+mn-cs"/>
              </a:rPr>
              <a:t> Areas: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17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170" kern="1200" dirty="0">
                <a:solidFill>
                  <a:srgbClr val="374151"/>
                </a:solidFill>
                <a:latin typeface="Bell MT" panose="02020503060305020303" pitchFamily="18" charset="77"/>
                <a:ea typeface="+mn-ea"/>
                <a:cs typeface="+mn-cs"/>
              </a:rPr>
              <a:t>Organization Design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170" kern="1200" dirty="0">
                <a:solidFill>
                  <a:srgbClr val="374151"/>
                </a:solidFill>
                <a:latin typeface="Bell MT" panose="02020503060305020303" pitchFamily="18" charset="77"/>
                <a:ea typeface="+mn-ea"/>
                <a:cs typeface="+mn-cs"/>
              </a:rPr>
              <a:t>Organizational Development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170" dirty="0">
                <a:solidFill>
                  <a:srgbClr val="374151"/>
                </a:solidFill>
                <a:latin typeface="Bell MT" panose="02020503060305020303" pitchFamily="18" charset="77"/>
              </a:rPr>
              <a:t>Planning for talent and resourcing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170" dirty="0">
                <a:solidFill>
                  <a:srgbClr val="374151"/>
                </a:solidFill>
                <a:latin typeface="Bell MT" panose="02020503060305020303" pitchFamily="18" charset="77"/>
              </a:rPr>
              <a:t>Growing and Learning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170" dirty="0">
                <a:solidFill>
                  <a:srgbClr val="374151"/>
                </a:solidFill>
                <a:latin typeface="Bell MT" panose="02020503060305020303" pitchFamily="18" charset="77"/>
              </a:rPr>
              <a:t>Productivity and Remuneration 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170" dirty="0">
                <a:solidFill>
                  <a:srgbClr val="374151"/>
                </a:solidFill>
                <a:latin typeface="Bell MT" panose="02020503060305020303" pitchFamily="18" charset="77"/>
              </a:rPr>
              <a:t>Engagement of Workers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170" dirty="0">
                <a:solidFill>
                  <a:srgbClr val="374151"/>
                </a:solidFill>
                <a:latin typeface="Bell MT" panose="02020503060305020303" pitchFamily="18" charset="77"/>
              </a:rPr>
              <a:t>Relationships in the workplace 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170" dirty="0">
                <a:solidFill>
                  <a:srgbClr val="374151"/>
                </a:solidFill>
                <a:latin typeface="Bell MT" panose="02020503060305020303" pitchFamily="18" charset="77"/>
              </a:rPr>
              <a:t>Transmission and Information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82D28E0-43EE-75FC-9403-BF646E9BB121}"/>
              </a:ext>
            </a:extLst>
          </p:cNvPr>
          <p:cNvSpPr txBox="1"/>
          <p:nvPr/>
        </p:nvSpPr>
        <p:spPr>
          <a:xfrm>
            <a:off x="8601061" y="4419662"/>
            <a:ext cx="2219531" cy="22113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594360">
              <a:spcAft>
                <a:spcPts val="600"/>
              </a:spcAft>
            </a:pPr>
            <a:r>
              <a:rPr lang="en-GB" sz="1170" b="1" i="1" u="sng" kern="1200" dirty="0">
                <a:solidFill>
                  <a:srgbClr val="374151"/>
                </a:solidFill>
                <a:latin typeface="Segoe UI" panose="020B0502040204020203" pitchFamily="34" charset="0"/>
                <a:ea typeface="+mn-ea"/>
                <a:cs typeface="+mn-cs"/>
              </a:rPr>
              <a:t>Behaviour’s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600" kern="1200" dirty="0">
                <a:solidFill>
                  <a:schemeClr val="tx1"/>
                </a:solidFill>
              </a:rPr>
              <a:t> </a:t>
            </a:r>
            <a:r>
              <a:rPr lang="en-GB" sz="1600" dirty="0"/>
              <a:t>The </a:t>
            </a:r>
            <a:r>
              <a:rPr lang="en-GB" sz="1600" kern="1200" dirty="0">
                <a:solidFill>
                  <a:srgbClr val="374151"/>
                </a:solidFill>
                <a:latin typeface="Bell MT" panose="02020503060305020303" pitchFamily="18" charset="77"/>
              </a:rPr>
              <a:t>Curiosity</a:t>
            </a:r>
            <a:r>
              <a:rPr lang="en-GB" sz="1600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374151"/>
                </a:solidFill>
                <a:latin typeface="Bell MT" panose="02020503060305020303" pitchFamily="18" charset="77"/>
              </a:rPr>
              <a:t>A decision-maker 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374151"/>
                </a:solidFill>
                <a:latin typeface="Bell MT" panose="02020503060305020303" pitchFamily="18" charset="77"/>
              </a:rPr>
              <a:t>Expert Influencer 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374151"/>
                </a:solidFill>
                <a:latin typeface="Bell MT" panose="02020503060305020303" pitchFamily="18" charset="77"/>
              </a:rPr>
              <a:t>Personal Reputation 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600" kern="1200" dirty="0">
                <a:solidFill>
                  <a:srgbClr val="374151"/>
                </a:solidFill>
                <a:latin typeface="Bell MT" panose="02020503060305020303" pitchFamily="18" charset="77"/>
              </a:rPr>
              <a:t>Collaborative</a:t>
            </a:r>
            <a:r>
              <a:rPr lang="en-GB" sz="1600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374151"/>
                </a:solidFill>
                <a:latin typeface="Bell MT" panose="02020503060305020303" pitchFamily="18" charset="77"/>
              </a:rPr>
              <a:t>Motivated to Deliver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320EDE5-EF5D-48AA-6F85-51E38F7A2C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75685" y="-12573"/>
            <a:ext cx="2842284" cy="203137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1CFA8C3-B60E-7AF4-2631-105E90A806C4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50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Marke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5734" y="4832069"/>
            <a:ext cx="2247900" cy="2011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2261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3" name="Arc 42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E6854F-AE4A-9785-FA69-6F6B36E2F519}"/>
              </a:ext>
            </a:extLst>
          </p:cNvPr>
          <p:cNvSpPr txBox="1"/>
          <p:nvPr/>
        </p:nvSpPr>
        <p:spPr>
          <a:xfrm>
            <a:off x="5894962" y="178869"/>
            <a:ext cx="545883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kern="1200" dirty="0">
                <a:solidFill>
                  <a:schemeClr val="tx1"/>
                </a:solidFill>
                <a:latin typeface="Bell MT" panose="02020503060305020303" pitchFamily="18" charset="77"/>
                <a:ea typeface="+mj-ea"/>
                <a:cs typeface="+mj-cs"/>
              </a:rPr>
              <a:t>P</a:t>
            </a:r>
            <a:r>
              <a:rPr lang="en-US" sz="3600" kern="1200" dirty="0">
                <a:solidFill>
                  <a:schemeClr val="tx1"/>
                </a:solidFill>
                <a:effectLst/>
                <a:latin typeface="Bell MT" panose="02020503060305020303" pitchFamily="18" charset="77"/>
                <a:ea typeface="+mj-ea"/>
                <a:cs typeface="+mj-cs"/>
              </a:rPr>
              <a:t>ositive relationship between the employer and the employee: key factors   </a:t>
            </a:r>
            <a:endParaRPr lang="en-US" sz="3600" kern="1200" dirty="0">
              <a:solidFill>
                <a:schemeClr val="tx1"/>
              </a:solidFill>
              <a:latin typeface="Bell MT" panose="02020503060305020303" pitchFamily="18" charset="77"/>
              <a:ea typeface="+mj-ea"/>
              <a:cs typeface="+mj-cs"/>
            </a:endParaRPr>
          </a:p>
        </p:txBody>
      </p:sp>
      <p:sp>
        <p:nvSpPr>
          <p:cNvPr id="49" name="Freeform: Shape 44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8FC95FE-89F8-DFC0-BEDA-456F0127DE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8129" r="10459" b="-2"/>
          <a:stretch/>
        </p:blipFill>
        <p:spPr>
          <a:xfrm>
            <a:off x="703182" y="1621449"/>
            <a:ext cx="4777381" cy="3445358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8249106F-61E8-BA3D-EDFD-8237FE4B7A8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93784346"/>
              </p:ext>
            </p:extLst>
          </p:nvPr>
        </p:nvGraphicFramePr>
        <p:xfrm>
          <a:off x="5894962" y="1621448"/>
          <a:ext cx="5458838" cy="50793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17642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06A8B5-3803-32E0-11DF-62D506F3C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3600" dirty="0">
                <a:latin typeface="Bell MT" panose="02020503060305020303" pitchFamily="18" charset="77"/>
                <a:ea typeface="Calibri" panose="020F0502020204030204" pitchFamily="34" charset="0"/>
              </a:rPr>
              <a:t>T</a:t>
            </a:r>
            <a:r>
              <a:rPr lang="en-GB" sz="3600" dirty="0">
                <a:effectLst/>
                <a:latin typeface="Bell MT" panose="02020503060305020303" pitchFamily="18" charset="77"/>
                <a:ea typeface="Calibri" panose="020F0502020204030204" pitchFamily="34" charset="0"/>
              </a:rPr>
              <a:t>ypes of relationships that can exist between the employer and employee</a:t>
            </a:r>
            <a:r>
              <a:rPr lang="en-GB" sz="3600" dirty="0">
                <a:effectLst/>
                <a:latin typeface="Bell MT" panose="02020503060305020303" pitchFamily="18" charset="77"/>
              </a:rPr>
              <a:t> </a:t>
            </a:r>
            <a:endParaRPr lang="en-US" sz="3600" dirty="0">
              <a:latin typeface="Bell MT" panose="02020503060305020303" pitchFamily="18" charset="77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ACF8E8-B9D9-BB40-2DB8-2CDA95BB9717}"/>
              </a:ext>
            </a:extLst>
          </p:cNvPr>
          <p:cNvSpPr txBox="1"/>
          <p:nvPr/>
        </p:nvSpPr>
        <p:spPr>
          <a:xfrm>
            <a:off x="1712658" y="1926266"/>
            <a:ext cx="4383342" cy="446917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defTabSz="1170432">
              <a:spcAft>
                <a:spcPts val="600"/>
              </a:spcAft>
            </a:pPr>
            <a:r>
              <a:rPr lang="en-GB" sz="2304" kern="1200" dirty="0">
                <a:solidFill>
                  <a:schemeClr val="bg1"/>
                </a:solidFill>
                <a:latin typeface="Bell MT" panose="02020503060305020303" pitchFamily="18" charset="77"/>
              </a:rPr>
              <a:t>Transactional Relationship </a:t>
            </a:r>
            <a:endParaRPr lang="en-US" dirty="0">
              <a:solidFill>
                <a:schemeClr val="bg1"/>
              </a:solidFill>
              <a:latin typeface="Bell MT" panose="02020503060305020303" pitchFamily="18" charset="7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B4EB41D-AF3A-6CD2-FA56-4BB8B643FE92}"/>
              </a:ext>
            </a:extLst>
          </p:cNvPr>
          <p:cNvSpPr txBox="1"/>
          <p:nvPr/>
        </p:nvSpPr>
        <p:spPr>
          <a:xfrm>
            <a:off x="1712658" y="2400144"/>
            <a:ext cx="4383342" cy="44691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defTabSz="1170432">
              <a:spcAft>
                <a:spcPts val="600"/>
              </a:spcAft>
            </a:pPr>
            <a:r>
              <a:rPr lang="en-GB" sz="2304" kern="1200" dirty="0">
                <a:solidFill>
                  <a:schemeClr val="bg1"/>
                </a:solidFill>
                <a:latin typeface="Bell MT" panose="02020503060305020303" pitchFamily="18" charset="77"/>
              </a:rPr>
              <a:t>Collaborative Relationship </a:t>
            </a:r>
            <a:endParaRPr lang="en-US" dirty="0">
              <a:solidFill>
                <a:schemeClr val="bg1"/>
              </a:solidFill>
              <a:latin typeface="Bell MT" panose="02020503060305020303" pitchFamily="18" charset="77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D763D9E-76DD-2B1F-E97E-19934A0BFC80}"/>
              </a:ext>
            </a:extLst>
          </p:cNvPr>
          <p:cNvSpPr txBox="1"/>
          <p:nvPr/>
        </p:nvSpPr>
        <p:spPr>
          <a:xfrm>
            <a:off x="1712658" y="2874021"/>
            <a:ext cx="4383342" cy="446917"/>
          </a:xfrm>
          <a:prstGeom prst="rect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defTabSz="1170432">
              <a:spcAft>
                <a:spcPts val="600"/>
              </a:spcAft>
            </a:pPr>
            <a:r>
              <a:rPr lang="en-GB" sz="2304" kern="1200" dirty="0">
                <a:solidFill>
                  <a:schemeClr val="bg1"/>
                </a:solidFill>
                <a:latin typeface="Bell MT" panose="02020503060305020303" pitchFamily="18" charset="77"/>
              </a:rPr>
              <a:t>Supportive Relationship </a:t>
            </a:r>
            <a:endParaRPr lang="en-US" dirty="0">
              <a:solidFill>
                <a:schemeClr val="bg1"/>
              </a:solidFill>
              <a:latin typeface="Bell MT" panose="02020503060305020303" pitchFamily="18" charset="77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FDEC453-0D25-0096-B1C3-6F9D34D63437}"/>
              </a:ext>
            </a:extLst>
          </p:cNvPr>
          <p:cNvSpPr txBox="1"/>
          <p:nvPr/>
        </p:nvSpPr>
        <p:spPr>
          <a:xfrm>
            <a:off x="1712658" y="3390113"/>
            <a:ext cx="4383342" cy="44691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defTabSz="1170432">
              <a:spcAft>
                <a:spcPts val="600"/>
              </a:spcAft>
            </a:pPr>
            <a:r>
              <a:rPr lang="en-GB" sz="2304" kern="1200" dirty="0">
                <a:solidFill>
                  <a:schemeClr val="bg1"/>
                </a:solidFill>
                <a:latin typeface="Bell MT" panose="02020503060305020303" pitchFamily="18" charset="77"/>
              </a:rPr>
              <a:t>Trust-Based Relationship </a:t>
            </a:r>
            <a:endParaRPr lang="en-US" dirty="0">
              <a:solidFill>
                <a:schemeClr val="bg1"/>
              </a:solidFill>
              <a:latin typeface="Bell MT" panose="02020503060305020303" pitchFamily="18" charset="77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F51B2B7-E2C6-5AC5-2125-A0BBAF62F40D}"/>
              </a:ext>
            </a:extLst>
          </p:cNvPr>
          <p:cNvSpPr txBox="1"/>
          <p:nvPr/>
        </p:nvSpPr>
        <p:spPr>
          <a:xfrm>
            <a:off x="1712658" y="3863991"/>
            <a:ext cx="4383342" cy="44691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defTabSz="1170432">
              <a:spcAft>
                <a:spcPts val="600"/>
              </a:spcAft>
            </a:pPr>
            <a:r>
              <a:rPr lang="en-GB" sz="2304" kern="1200" dirty="0">
                <a:solidFill>
                  <a:schemeClr val="bg1"/>
                </a:solidFill>
                <a:latin typeface="Bell MT" panose="02020503060305020303" pitchFamily="18" charset="77"/>
              </a:rPr>
              <a:t>Hierarchical Relationship </a:t>
            </a:r>
            <a:endParaRPr lang="en-US" dirty="0">
              <a:solidFill>
                <a:schemeClr val="bg1"/>
              </a:solidFill>
              <a:latin typeface="Bell MT" panose="02020503060305020303" pitchFamily="18" charset="77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22993CA-096B-8530-B59D-300277751AAB}"/>
              </a:ext>
            </a:extLst>
          </p:cNvPr>
          <p:cNvSpPr txBox="1"/>
          <p:nvPr/>
        </p:nvSpPr>
        <p:spPr>
          <a:xfrm>
            <a:off x="1712658" y="4337869"/>
            <a:ext cx="4383342" cy="446917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defTabSz="1170432">
              <a:spcAft>
                <a:spcPts val="600"/>
              </a:spcAft>
            </a:pPr>
            <a:r>
              <a:rPr lang="en-GB" sz="2304" kern="1200" dirty="0">
                <a:solidFill>
                  <a:schemeClr val="bg1"/>
                </a:solidFill>
                <a:latin typeface="Bell MT" panose="02020503060305020303" pitchFamily="18" charset="77"/>
              </a:rPr>
              <a:t>Mentorship Relationship </a:t>
            </a:r>
            <a:endParaRPr lang="en-US" dirty="0">
              <a:solidFill>
                <a:schemeClr val="bg1"/>
              </a:solidFill>
              <a:latin typeface="Bell MT" panose="02020503060305020303" pitchFamily="18" charset="77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9BF3E4C-5E6E-2CE2-975F-8E2684EF1065}"/>
              </a:ext>
            </a:extLst>
          </p:cNvPr>
          <p:cNvSpPr txBox="1"/>
          <p:nvPr/>
        </p:nvSpPr>
        <p:spPr>
          <a:xfrm>
            <a:off x="1712658" y="4811746"/>
            <a:ext cx="4383342" cy="4469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defTabSz="1170432">
              <a:spcAft>
                <a:spcPts val="600"/>
              </a:spcAft>
            </a:pPr>
            <a:r>
              <a:rPr lang="en-GB" sz="2304" kern="1200" dirty="0">
                <a:solidFill>
                  <a:schemeClr val="bg1"/>
                </a:solidFill>
                <a:latin typeface="Bell MT" panose="02020503060305020303" pitchFamily="18" charset="77"/>
              </a:rPr>
              <a:t>Familial Relationship </a:t>
            </a:r>
            <a:endParaRPr lang="en-US" dirty="0">
              <a:solidFill>
                <a:schemeClr val="bg1"/>
              </a:solidFill>
              <a:latin typeface="Bell MT" panose="02020503060305020303" pitchFamily="18" charset="77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CE96A493-36C2-14B9-15BB-B841632649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8194" y="2503361"/>
            <a:ext cx="4041148" cy="378042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034DC88F-79FD-1EB1-ED3C-2372E88DE4B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astelsSmooth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6258" y="4257847"/>
            <a:ext cx="1567074" cy="2567972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6CC8085E-298E-147A-F97A-688AB1B2C136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tretch>
            <a:fillRect/>
          </a:stretch>
        </p:blipFill>
        <p:spPr>
          <a:xfrm>
            <a:off x="1945526" y="5326062"/>
            <a:ext cx="3612312" cy="154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6920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  <p:bldP spid="11" grpId="0" animBg="1"/>
      <p:bldP spid="13" grpId="0" animBg="1"/>
      <p:bldP spid="15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089A0E3-5046-1EAE-F430-91EDCD2254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712" b="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AC82A1-B34A-1060-A0BF-EB859742C3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22568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400" kern="100" dirty="0">
                <a:solidFill>
                  <a:srgbClr val="343541"/>
                </a:solidFill>
                <a:latin typeface="Bell MT" panose="02020503060305020303" pitchFamily="18" charset="77"/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GB" sz="2400" kern="100" dirty="0">
                <a:solidFill>
                  <a:srgbClr val="343541"/>
                </a:solidFill>
                <a:effectLst/>
                <a:latin typeface="Bell MT" panose="02020503060305020303" pitchFamily="18" charset="77"/>
                <a:ea typeface="Calibri" panose="020F0502020204030204" pitchFamily="34" charset="0"/>
                <a:cs typeface="Times New Roman" panose="02020603050405020304" pitchFamily="18" charset="0"/>
              </a:rPr>
              <a:t>ractical examples of what factors can influence relationship between the employer and the employee</a:t>
            </a:r>
            <a:br>
              <a:rPr lang="en-GB" sz="2400" kern="100" dirty="0">
                <a:effectLst/>
                <a:latin typeface="Bell MT" panose="02020503060305020303" pitchFamily="18" charset="77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156F101-DBB9-E96C-E1DC-16A16014EC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1955919"/>
            <a:ext cx="4430746" cy="4056573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400" i="1" dirty="0">
                <a:solidFill>
                  <a:srgbClr val="374151"/>
                </a:solidFill>
                <a:effectLst/>
                <a:latin typeface="Bell MT" panose="02020503060305020303" pitchFamily="18" charset="77"/>
                <a:ea typeface="Calibri" panose="020F0502020204030204" pitchFamily="34" charset="0"/>
              </a:rPr>
              <a:t>Compensation and Benefits</a:t>
            </a:r>
            <a:r>
              <a:rPr lang="en-GB" sz="1800" i="1" dirty="0">
                <a:effectLst/>
                <a:latin typeface="Bell MT" panose="02020503060305020303" pitchFamily="18" charset="77"/>
              </a:rPr>
              <a:t>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i="1" dirty="0">
                <a:solidFill>
                  <a:srgbClr val="374151"/>
                </a:solidFill>
                <a:effectLst/>
                <a:latin typeface="Bell MT" panose="02020503060305020303" pitchFamily="18" charset="77"/>
                <a:ea typeface="Calibri" panose="020F0502020204030204" pitchFamily="34" charset="0"/>
              </a:rPr>
              <a:t>Communication</a:t>
            </a:r>
            <a:r>
              <a:rPr lang="en-GB" sz="1800" i="1" dirty="0">
                <a:effectLst/>
                <a:latin typeface="Bell MT" panose="02020503060305020303" pitchFamily="18" charset="77"/>
              </a:rPr>
              <a:t>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i="1" dirty="0">
                <a:solidFill>
                  <a:srgbClr val="374151"/>
                </a:solidFill>
                <a:effectLst/>
                <a:latin typeface="Bell MT" panose="02020503060305020303" pitchFamily="18" charset="77"/>
                <a:ea typeface="Calibri" panose="020F0502020204030204" pitchFamily="34" charset="0"/>
              </a:rPr>
              <a:t>Work Environment</a:t>
            </a:r>
            <a:r>
              <a:rPr lang="en-GB" sz="1800" i="1" dirty="0">
                <a:effectLst/>
                <a:latin typeface="Bell MT" panose="02020503060305020303" pitchFamily="18" charset="77"/>
              </a:rPr>
              <a:t>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i="1" dirty="0">
                <a:solidFill>
                  <a:srgbClr val="374151"/>
                </a:solidFill>
                <a:effectLst/>
                <a:latin typeface="Bell MT" panose="02020503060305020303" pitchFamily="18" charset="77"/>
                <a:ea typeface="Calibri" panose="020F0502020204030204" pitchFamily="34" charset="0"/>
              </a:rPr>
              <a:t>Work-Life Balance</a:t>
            </a:r>
            <a:r>
              <a:rPr lang="en-GB" sz="1800" i="1" dirty="0">
                <a:effectLst/>
                <a:latin typeface="Bell MT" panose="02020503060305020303" pitchFamily="18" charset="77"/>
              </a:rPr>
              <a:t>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i="1" dirty="0">
                <a:solidFill>
                  <a:srgbClr val="374151"/>
                </a:solidFill>
                <a:effectLst/>
                <a:latin typeface="Bell MT" panose="02020503060305020303" pitchFamily="18" charset="77"/>
                <a:ea typeface="Calibri" panose="020F0502020204030204" pitchFamily="34" charset="0"/>
              </a:rPr>
              <a:t>Recognition and Appreciation</a:t>
            </a:r>
            <a:r>
              <a:rPr lang="en-GB" sz="1800" i="1" dirty="0">
                <a:effectLst/>
                <a:latin typeface="Bell MT" panose="02020503060305020303" pitchFamily="18" charset="77"/>
              </a:rPr>
              <a:t>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i="1" dirty="0">
                <a:solidFill>
                  <a:srgbClr val="374151"/>
                </a:solidFill>
                <a:effectLst/>
                <a:latin typeface="Bell MT" panose="02020503060305020303" pitchFamily="18" charset="77"/>
                <a:ea typeface="Calibri" panose="020F0502020204030204" pitchFamily="34" charset="0"/>
              </a:rPr>
              <a:t>Career Development</a:t>
            </a:r>
            <a:r>
              <a:rPr lang="en-GB" sz="1800" i="1" dirty="0">
                <a:effectLst/>
                <a:latin typeface="Bell MT" panose="02020503060305020303" pitchFamily="18" charset="77"/>
              </a:rPr>
              <a:t>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i="1" dirty="0">
                <a:solidFill>
                  <a:srgbClr val="374151"/>
                </a:solidFill>
                <a:effectLst/>
                <a:latin typeface="Bell MT" panose="02020503060305020303" pitchFamily="18" charset="77"/>
                <a:ea typeface="Calibri" panose="020F0502020204030204" pitchFamily="34" charset="0"/>
              </a:rPr>
              <a:t>Workload and Workload Balance</a:t>
            </a:r>
            <a:r>
              <a:rPr lang="en-GB" sz="1800" i="1" dirty="0">
                <a:effectLst/>
                <a:latin typeface="Bell MT" panose="02020503060305020303" pitchFamily="18" charset="77"/>
              </a:rPr>
              <a:t>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i="1" dirty="0">
                <a:solidFill>
                  <a:srgbClr val="374151"/>
                </a:solidFill>
                <a:effectLst/>
                <a:latin typeface="Bell MT" panose="02020503060305020303" pitchFamily="18" charset="77"/>
                <a:ea typeface="Calibri" panose="020F0502020204030204" pitchFamily="34" charset="0"/>
              </a:rPr>
              <a:t>Ethical Practices</a:t>
            </a:r>
            <a:r>
              <a:rPr lang="en-GB" sz="1800" i="1" dirty="0">
                <a:effectLst/>
                <a:latin typeface="Bell MT" panose="02020503060305020303" pitchFamily="18" charset="77"/>
              </a:rPr>
              <a:t>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i="1" dirty="0">
                <a:solidFill>
                  <a:srgbClr val="374151"/>
                </a:solidFill>
                <a:effectLst/>
                <a:latin typeface="Bell MT" panose="02020503060305020303" pitchFamily="18" charset="77"/>
                <a:ea typeface="Calibri" panose="020F0502020204030204" pitchFamily="34" charset="0"/>
              </a:rPr>
              <a:t>Leadership Style</a:t>
            </a:r>
            <a:r>
              <a:rPr lang="en-GB" sz="1800" i="1" dirty="0">
                <a:effectLst/>
                <a:latin typeface="Bell MT" panose="02020503060305020303" pitchFamily="18" charset="77"/>
              </a:rPr>
              <a:t> </a:t>
            </a:r>
            <a:endParaRPr lang="en-US" sz="2000" i="1" dirty="0">
              <a:latin typeface="Bell MT" panose="02020503060305020303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643804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23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1690688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EADE6C-8C31-A806-0BA4-F5AB6CEF6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00580"/>
            <a:ext cx="9829800" cy="1089529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  <a:latin typeface="Bell MT" panose="02020503060305020303" pitchFamily="18" charset="77"/>
              </a:rPr>
              <a:t>Conclusion</a:t>
            </a:r>
          </a:p>
        </p:txBody>
      </p:sp>
      <p:sp>
        <p:nvSpPr>
          <p:cNvPr id="36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7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8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4" name="Content Placeholder 3" descr="A logo for a company&#10;&#10;Description automatically generated with low confidence">
            <a:extLst>
              <a:ext uri="{FF2B5EF4-FFF2-40B4-BE49-F238E27FC236}">
                <a16:creationId xmlns:a16="http://schemas.microsoft.com/office/drawing/2014/main" id="{728FB70F-DA71-7D16-EEF3-482EB4BDD9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89572" y="2979134"/>
            <a:ext cx="4664228" cy="242992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0484BFD-BE21-8693-4CD9-802F0A2C447C}"/>
              </a:ext>
            </a:extLst>
          </p:cNvPr>
          <p:cNvSpPr txBox="1"/>
          <p:nvPr/>
        </p:nvSpPr>
        <p:spPr>
          <a:xfrm>
            <a:off x="838201" y="2241101"/>
            <a:ext cx="2565580" cy="399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87552">
              <a:spcAft>
                <a:spcPts val="600"/>
              </a:spcAft>
            </a:pPr>
            <a:r>
              <a:rPr lang="en-GB" sz="1944" kern="1200" dirty="0">
                <a:solidFill>
                  <a:srgbClr val="374151"/>
                </a:solidFill>
                <a:latin typeface="Bell MT" panose="02020503060305020303" pitchFamily="18" charset="77"/>
              </a:rPr>
              <a:t>Strategic Orientation</a:t>
            </a:r>
            <a:r>
              <a:rPr lang="en-GB" sz="1944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F3EBB4E-8E02-CE7F-EC8F-554CDEF799FB}"/>
              </a:ext>
            </a:extLst>
          </p:cNvPr>
          <p:cNvSpPr txBox="1"/>
          <p:nvPr/>
        </p:nvSpPr>
        <p:spPr>
          <a:xfrm>
            <a:off x="838200" y="2671772"/>
            <a:ext cx="2565580" cy="399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87552">
              <a:spcAft>
                <a:spcPts val="600"/>
              </a:spcAft>
            </a:pPr>
            <a:r>
              <a:rPr lang="en-GB" sz="1944" kern="1200" dirty="0">
                <a:solidFill>
                  <a:srgbClr val="374151"/>
                </a:solidFill>
                <a:latin typeface="Bell MT" panose="02020503060305020303" pitchFamily="18" charset="77"/>
              </a:rPr>
              <a:t>Employee Advocacy</a:t>
            </a:r>
            <a:r>
              <a:rPr lang="en-GB" sz="1944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6986F28-B726-4A11-510C-6533E7505FB8}"/>
              </a:ext>
            </a:extLst>
          </p:cNvPr>
          <p:cNvSpPr txBox="1"/>
          <p:nvPr/>
        </p:nvSpPr>
        <p:spPr>
          <a:xfrm>
            <a:off x="838200" y="3103240"/>
            <a:ext cx="2565580" cy="399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87552">
              <a:spcAft>
                <a:spcPts val="600"/>
              </a:spcAft>
            </a:pPr>
            <a:r>
              <a:rPr lang="en-GB" sz="1944" kern="1200" dirty="0">
                <a:solidFill>
                  <a:srgbClr val="374151"/>
                </a:solidFill>
                <a:latin typeface="Bell MT" panose="02020503060305020303" pitchFamily="18" charset="77"/>
              </a:rPr>
              <a:t>Talent Management</a:t>
            </a:r>
            <a:r>
              <a:rPr lang="en-GB" sz="1944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8FB1F77-A2B6-3D05-7E1F-7E0F67ED8478}"/>
              </a:ext>
            </a:extLst>
          </p:cNvPr>
          <p:cNvSpPr txBox="1"/>
          <p:nvPr/>
        </p:nvSpPr>
        <p:spPr>
          <a:xfrm>
            <a:off x="838200" y="3543542"/>
            <a:ext cx="2958567" cy="399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87552">
              <a:spcAft>
                <a:spcPts val="600"/>
              </a:spcAft>
            </a:pPr>
            <a:r>
              <a:rPr lang="en-GB" sz="1944" kern="1200" dirty="0">
                <a:solidFill>
                  <a:srgbClr val="374151"/>
                </a:solidFill>
                <a:latin typeface="Bell MT" panose="02020503060305020303" pitchFamily="18" charset="77"/>
              </a:rPr>
              <a:t>Employee Engagement</a:t>
            </a:r>
            <a:r>
              <a:rPr lang="en-GB" sz="1944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03193F4-2D80-B7CA-26EC-E852C6E34A93}"/>
              </a:ext>
            </a:extLst>
          </p:cNvPr>
          <p:cNvSpPr txBox="1"/>
          <p:nvPr/>
        </p:nvSpPr>
        <p:spPr>
          <a:xfrm>
            <a:off x="838200" y="3971116"/>
            <a:ext cx="3703285" cy="399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87552">
              <a:spcAft>
                <a:spcPts val="600"/>
              </a:spcAft>
            </a:pPr>
            <a:r>
              <a:rPr lang="en-GB" sz="1944" kern="1200" dirty="0">
                <a:solidFill>
                  <a:srgbClr val="374151"/>
                </a:solidFill>
                <a:latin typeface="Bell MT" panose="02020503060305020303" pitchFamily="18" charset="77"/>
              </a:rPr>
              <a:t>Data-driven Decision Making</a:t>
            </a:r>
            <a:r>
              <a:rPr lang="en-GB" sz="1944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D7667D5-2F4E-9BBA-4AA0-4827481E0575}"/>
              </a:ext>
            </a:extLst>
          </p:cNvPr>
          <p:cNvSpPr txBox="1"/>
          <p:nvPr/>
        </p:nvSpPr>
        <p:spPr>
          <a:xfrm>
            <a:off x="838200" y="4381665"/>
            <a:ext cx="4542472" cy="399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87552">
              <a:spcAft>
                <a:spcPts val="600"/>
              </a:spcAft>
            </a:pPr>
            <a:r>
              <a:rPr lang="en-GB" sz="1944" kern="1200" dirty="0">
                <a:solidFill>
                  <a:srgbClr val="374151"/>
                </a:solidFill>
                <a:latin typeface="Bell MT" panose="02020503060305020303" pitchFamily="18" charset="77"/>
              </a:rPr>
              <a:t>Continuous Learning and Development</a:t>
            </a:r>
            <a:r>
              <a:rPr lang="en-GB" sz="1944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7B6259D-C4B7-A367-244E-5DD2384BB887}"/>
              </a:ext>
            </a:extLst>
          </p:cNvPr>
          <p:cNvSpPr txBox="1"/>
          <p:nvPr/>
        </p:nvSpPr>
        <p:spPr>
          <a:xfrm>
            <a:off x="850726" y="4808405"/>
            <a:ext cx="2281233" cy="399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87552">
              <a:spcAft>
                <a:spcPts val="600"/>
              </a:spcAft>
            </a:pPr>
            <a:r>
              <a:rPr lang="en-GB" sz="1944" kern="1200" dirty="0">
                <a:solidFill>
                  <a:srgbClr val="374151"/>
                </a:solidFill>
                <a:latin typeface="Bell MT" panose="02020503060305020303" pitchFamily="18" charset="77"/>
              </a:rPr>
              <a:t>Ethical Conduct</a:t>
            </a:r>
            <a:r>
              <a:rPr lang="en-GB" sz="1944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136581EA-7711-91AB-019F-56BB8F07B3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owDiffused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38199" y="5235145"/>
            <a:ext cx="2958567" cy="1511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4334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  <p:bldP spid="13" grpId="0"/>
      <p:bldP spid="15" grpId="0"/>
      <p:bldP spid="17" grpId="0"/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A96103-F977-3A92-FB84-2DBC5EECD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291" y="61597"/>
            <a:ext cx="4766330" cy="978063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tx2"/>
                </a:solidFill>
                <a:latin typeface="Bell MT" panose="02020503060305020303" pitchFamily="18" charset="77"/>
              </a:rPr>
              <a:t>References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4A1A74-7F0D-3284-9EE8-1C24B6B922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34" y="951978"/>
            <a:ext cx="5705505" cy="5298509"/>
          </a:xfrm>
        </p:spPr>
        <p:txBody>
          <a:bodyPr anchor="t">
            <a:norm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Adams, C., n.d. </a:t>
            </a:r>
            <a:r>
              <a:rPr lang="en-GB" sz="1100" i="1" kern="100" dirty="0" err="1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HRZone</a:t>
            </a:r>
            <a:r>
              <a:rPr lang="en-GB" sz="1100" i="1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100" u="sng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GB" sz="1100" u="sng" kern="100" dirty="0" err="1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www.hrzone.com</a:t>
            </a:r>
            <a:b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 21 06 2023].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Anon., n.d. </a:t>
            </a:r>
            <a:r>
              <a:rPr lang="en-GB" sz="1100" i="1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Society for Human Resource Management (SHRM). </a:t>
            </a: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100" u="sng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GB" sz="1100" u="sng" kern="100" dirty="0" err="1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www.shrm.org</a:t>
            </a:r>
            <a:b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21 06 2023].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100" kern="100" dirty="0" err="1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DessleR</a:t>
            </a: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G., 2013. Human Resource Management. In: 15 Edition ed. Florida: International University, pp. 66-94.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100" kern="100" dirty="0" err="1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DPGlearn</a:t>
            </a: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n.d. </a:t>
            </a:r>
            <a:r>
              <a:rPr lang="en-GB" sz="1100" i="1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CIPD?. </a:t>
            </a: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100" u="sng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GB" sz="1100" u="sng" kern="100" dirty="0" err="1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dpglearn.co.uk</a:t>
            </a:r>
            <a:r>
              <a:rPr lang="en-GB" sz="1100" u="sng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/what-is-</a:t>
            </a:r>
            <a:r>
              <a:rPr lang="en-GB" sz="1100" u="sng" kern="100" dirty="0" err="1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cipd</a:t>
            </a:r>
            <a:r>
              <a:rPr lang="en-GB" sz="1100" u="sng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/?_its=JTdCJTIydmlkJTIyJTNBJTIyMmNlNmUxMDUtMDAxOC00MmNhLTk3ZWItMWYyZTE3ZWFjYTNjJTIyJTJDJTIyc3RhdGUlMjIlM0ElMjJybHR%2BMTY4NzM1OTI0Mn5sYW5kfjJfOTkxOTdfc2VvXzlmZmI5NmIwMDI0YzJhNmJkY2Q1YzZiMWNjZTRiYzBhJTIyJTJDJTIyc2l0ZUlkJTI</a:t>
            </a:r>
            <a:b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21 06 2023].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Mello, J. A., 2019. Strategic Human Resource Management. In: 4th Edition ed. Australia: Cengage, pp. 73-79.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Sarah Gilmore, S. W., 2013. Human </a:t>
            </a:r>
            <a:r>
              <a:rPr lang="en-GB" sz="1100" kern="100" dirty="0" err="1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Resurces</a:t>
            </a: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kern="100" dirty="0" err="1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Managent</a:t>
            </a: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2nd Edition. In: Oxford: Oxford University Press, pp. 319-327.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Waal, A. A. d., 2008. The Secret of High Performance Organizations. </a:t>
            </a:r>
            <a:r>
              <a:rPr lang="en-GB" sz="1100" i="1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Online </a:t>
            </a:r>
            <a:r>
              <a:rPr lang="en-GB" sz="1100" i="1" kern="100" dirty="0" err="1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REview</a:t>
            </a:r>
            <a:r>
              <a:rPr lang="en-GB" sz="1100" i="1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Issue 10, pp. 3-7.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Writer, S., 2020. </a:t>
            </a:r>
            <a:r>
              <a:rPr lang="en-GB" sz="1100" i="1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the Purpose of a Human Resources Department?. </a:t>
            </a: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100" u="sng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GB" sz="1100" u="sng" kern="100" dirty="0" err="1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www.reference.com</a:t>
            </a:r>
            <a:r>
              <a:rPr lang="en-GB" sz="1100" u="sng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/business-finance/purpose-human-resources-department-82c1cc6e20b894b?utm_content=params%3Ao%3D740005%26ad%3DdirN%26qo%3DserpIndex&amp;ueid=a5b92a57-e157-4d25-b729-b0815dc0796d</a:t>
            </a:r>
            <a:b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21 06 2023].</a:t>
            </a:r>
            <a:endParaRPr lang="en-US" sz="1100" dirty="0">
              <a:solidFill>
                <a:schemeClr val="tx2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242844B6-FC41-0521-72C1-2F534AE716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4964" y="1700784"/>
            <a:ext cx="1949088" cy="4379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33968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{ABFA6B58-7DE9-9441-B1C3-49108F48212F}tf10001072</Template>
  <TotalTime>3101</TotalTime>
  <Words>800</Words>
  <Application>Microsoft Macintosh PowerPoint</Application>
  <PresentationFormat>Widescreen</PresentationFormat>
  <Paragraphs>107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ACADEMY ENGRAVED LET PLAIN:1.0</vt:lpstr>
      <vt:lpstr>Arial</vt:lpstr>
      <vt:lpstr>Bell MT</vt:lpstr>
      <vt:lpstr>Calibri</vt:lpstr>
      <vt:lpstr>Calibri Light</vt:lpstr>
      <vt:lpstr>Segoe UI</vt:lpstr>
      <vt:lpstr>Office Theme</vt:lpstr>
      <vt:lpstr>PowerPoint Presentation</vt:lpstr>
      <vt:lpstr>Content:</vt:lpstr>
      <vt:lpstr>The role of a Human Resources (HR) professional and key job responsibilities of a HR:</vt:lpstr>
      <vt:lpstr>Values that HR professionals should abide by</vt:lpstr>
      <vt:lpstr>Resources professional based on the CIPD Profession Map:</vt:lpstr>
      <vt:lpstr>PowerPoint Presentation</vt:lpstr>
      <vt:lpstr>Types of relationships that can exist between the employer and employee </vt:lpstr>
      <vt:lpstr>Practical examples of what factors can influence relationship between the employer and the employee </vt:lpstr>
      <vt:lpstr>Conclusion</vt:lpstr>
      <vt:lpstr>References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Adelina Andrusca (2128219)</dc:creator>
  <cp:lastModifiedBy>Adelina Andrusca (2128219)</cp:lastModifiedBy>
  <cp:revision>15</cp:revision>
  <dcterms:created xsi:type="dcterms:W3CDTF">2023-06-18T14:07:22Z</dcterms:created>
  <dcterms:modified xsi:type="dcterms:W3CDTF">2023-06-21T16:08:52Z</dcterms:modified>
</cp:coreProperties>
</file>