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5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ED4032-F49B-4FDF-8850-6968180AEFDF}" v="13" dt="2022-11-25T19:51:06.1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huliyana Georgieva" userId="201e2344180a8101" providerId="LiveId" clId="{47ED4032-F49B-4FDF-8850-6968180AEFDF}"/>
    <pc:docChg chg="undo custSel addSld modSld">
      <pc:chgData name="Zhuliyana Georgieva" userId="201e2344180a8101" providerId="LiveId" clId="{47ED4032-F49B-4FDF-8850-6968180AEFDF}" dt="2022-11-25T19:50:56.062" v="351"/>
      <pc:docMkLst>
        <pc:docMk/>
      </pc:docMkLst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2088532428" sldId="256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088532428" sldId="256"/>
            <ac:spMk id="8" creationId="{C1DD1A8A-57D5-4A81-AD04-532B043C561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088532428" sldId="256"/>
            <ac:spMk id="10" creationId="{007891EC-4501-44ED-A8C8-B11B6DB767AB}"/>
          </ac:spMkLst>
        </pc:spChg>
      </pc:sldChg>
      <pc:sldChg chg="delSp modSp delDesignElem">
        <pc:chgData name="Zhuliyana Georgieva" userId="201e2344180a8101" providerId="LiveId" clId="{47ED4032-F49B-4FDF-8850-6968180AEFDF}" dt="2022-11-25T19:50:56.062" v="351"/>
        <pc:sldMkLst>
          <pc:docMk/>
          <pc:sldMk cId="1830486146" sldId="257"/>
        </pc:sldMkLst>
        <pc:spChg chg="mod">
          <ac:chgData name="Zhuliyana Georgieva" userId="201e2344180a8101" providerId="LiveId" clId="{47ED4032-F49B-4FDF-8850-6968180AEFDF}" dt="2022-11-25T19:50:56.062" v="351"/>
          <ac:spMkLst>
            <pc:docMk/>
            <pc:sldMk cId="1830486146" sldId="257"/>
            <ac:spMk id="2" creationId="{3C5E5E04-C976-44FC-9C59-A8119AC6E38B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1830486146" sldId="257"/>
            <ac:spMk id="10" creationId="{9228552E-C8B1-4A80-8448-0787CE0FC704}"/>
          </ac:spMkLst>
        </pc:spChg>
        <pc:graphicFrameChg chg="mod">
          <ac:chgData name="Zhuliyana Georgieva" userId="201e2344180a8101" providerId="LiveId" clId="{47ED4032-F49B-4FDF-8850-6968180AEFDF}" dt="2022-11-25T19:50:53.127" v="349"/>
          <ac:graphicFrameMkLst>
            <pc:docMk/>
            <pc:sldMk cId="1830486146" sldId="257"/>
            <ac:graphicFrameMk id="5" creationId="{61B4EDB7-3C81-3F89-9CAD-76787D5D0724}"/>
          </ac:graphicFrameMkLst>
        </pc:graphicFrameChg>
      </pc:sldChg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3684078114" sldId="258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684078114" sldId="258"/>
            <ac:spMk id="9" creationId="{A3EFF7B1-6CB7-47D1-AD37-B870CA2B215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684078114" sldId="258"/>
            <ac:spMk id="11" creationId="{7FA2962B-21B6-4689-A95D-A8FF6ADE47F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684078114" sldId="258"/>
            <ac:spMk id="27" creationId="{A00D2CE1-35C1-46E6-BD59-CEE668BD90F4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684078114" sldId="258"/>
            <ac:spMk id="35" creationId="{E18403B7-F2C7-4C07-8522-21C31910902C}"/>
          </ac:spMkLst>
        </pc:s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684078114" sldId="258"/>
            <ac:grpSpMk id="13" creationId="{A745280D-ED36-41FE-8EB1-CE597C99CFE8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684078114" sldId="258"/>
            <ac:grpSpMk id="19" creationId="{80E95A5C-1E97-41C3-9DEC-245FF6DEBF1F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684078114" sldId="258"/>
            <ac:grpSpMk id="29" creationId="{A58DCE86-9AE1-46D1-96D6-04B8B3EDF6FA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684078114" sldId="258"/>
            <ac:grpSpMk id="37" creationId="{23B58CC6-A99E-43AF-A467-256F19287FB8}"/>
          </ac:grpSpMkLst>
        </pc:grpChg>
      </pc:sldChg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3288336972" sldId="259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288336972" sldId="259"/>
            <ac:spMk id="9" creationId="{42F553B1-A9CB-4F29-AF7E-9F0B25656C83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288336972" sldId="259"/>
            <ac:spMk id="11" creationId="{98F9DA08-0CE4-4948-98B8-477394AF6CEE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288336972" sldId="259"/>
            <ac:spMk id="21" creationId="{2DAE3E64-EA4D-404A-8D06-3B7DA809B2AC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288336972" sldId="259"/>
            <ac:spMk id="35" creationId="{94A4CE49-10E1-4F3D-A79B-B7E483855994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288336972" sldId="259"/>
            <ac:spMk id="43" creationId="{DF02D718-184F-4377-8EAA-A01904298A1A}"/>
          </ac:spMkLst>
        </pc:s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288336972" sldId="259"/>
            <ac:grpSpMk id="13" creationId="{FD699E16-955D-4C21-9A6F-5EC2C1015A63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288336972" sldId="259"/>
            <ac:grpSpMk id="23" creationId="{D8EE8CDB-D942-46AD-9CDC-86B38E0399E5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288336972" sldId="259"/>
            <ac:grpSpMk id="29" creationId="{FF037E06-DC4E-431C-B907-423E7527184C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288336972" sldId="259"/>
            <ac:grpSpMk id="37" creationId="{A93358DA-9068-476A-8997-DC0202B78F8B}"/>
          </ac:grpSpMkLst>
        </pc:grpChg>
      </pc:sldChg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3191510192" sldId="260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191510192" sldId="260"/>
            <ac:spMk id="9" creationId="{08E89D5E-1885-4160-AC77-CC471DD1D0DB}"/>
          </ac:spMkLst>
        </pc:spChg>
        <pc:cxnChg chg="del">
          <ac:chgData name="Zhuliyana Georgieva" userId="201e2344180a8101" providerId="LiveId" clId="{47ED4032-F49B-4FDF-8850-6968180AEFDF}" dt="2022-11-25T19:49:49.082" v="341"/>
          <ac:cxnSpMkLst>
            <pc:docMk/>
            <pc:sldMk cId="3191510192" sldId="260"/>
            <ac:cxnSpMk id="11" creationId="{EC15C128-8E68-44BD-BF94-FBA9CA4B0309}"/>
          </ac:cxnSpMkLst>
        </pc:cxnChg>
      </pc:sldChg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3275181899" sldId="261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275181899" sldId="261"/>
            <ac:spMk id="9" creationId="{A3EFF7B1-6CB7-47D1-AD37-B870CA2B215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275181899" sldId="261"/>
            <ac:spMk id="11" creationId="{7FA2962B-21B6-4689-A95D-A8FF6ADE47F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275181899" sldId="261"/>
            <ac:spMk id="27" creationId="{A00D2CE1-35C1-46E6-BD59-CEE668BD90F4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275181899" sldId="261"/>
            <ac:spMk id="35" creationId="{E18403B7-F2C7-4C07-8522-21C31910902C}"/>
          </ac:spMkLst>
        </pc:s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275181899" sldId="261"/>
            <ac:grpSpMk id="13" creationId="{A745280D-ED36-41FE-8EB1-CE597C99CFE8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275181899" sldId="261"/>
            <ac:grpSpMk id="19" creationId="{80E95A5C-1E97-41C3-9DEC-245FF6DEBF1F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275181899" sldId="261"/>
            <ac:grpSpMk id="29" creationId="{A58DCE86-9AE1-46D1-96D6-04B8B3EDF6FA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275181899" sldId="261"/>
            <ac:grpSpMk id="37" creationId="{23B58CC6-A99E-43AF-A467-256F19287FB8}"/>
          </ac:grpSpMkLst>
        </pc:grpChg>
      </pc:sldChg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3897273841" sldId="262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897273841" sldId="262"/>
            <ac:spMk id="9" creationId="{A3EFF7B1-6CB7-47D1-AD37-B870CA2B215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897273841" sldId="262"/>
            <ac:spMk id="11" creationId="{7FA2962B-21B6-4689-A95D-A8FF6ADE47F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897273841" sldId="262"/>
            <ac:spMk id="27" creationId="{A00D2CE1-35C1-46E6-BD59-CEE668BD90F4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3897273841" sldId="262"/>
            <ac:spMk id="35" creationId="{E18403B7-F2C7-4C07-8522-21C31910902C}"/>
          </ac:spMkLst>
        </pc:s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897273841" sldId="262"/>
            <ac:grpSpMk id="13" creationId="{A745280D-ED36-41FE-8EB1-CE597C99CFE8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897273841" sldId="262"/>
            <ac:grpSpMk id="19" creationId="{80E95A5C-1E97-41C3-9DEC-245FF6DEBF1F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897273841" sldId="262"/>
            <ac:grpSpMk id="29" creationId="{A58DCE86-9AE1-46D1-96D6-04B8B3EDF6FA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3897273841" sldId="262"/>
            <ac:grpSpMk id="37" creationId="{23B58CC6-A99E-43AF-A467-256F19287FB8}"/>
          </ac:grpSpMkLst>
        </pc:grpChg>
      </pc:sldChg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104360168" sldId="263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104360168" sldId="263"/>
            <ac:spMk id="9" creationId="{08E89D5E-1885-4160-AC77-CC471DD1D0DB}"/>
          </ac:spMkLst>
        </pc:spChg>
        <pc:cxnChg chg="del">
          <ac:chgData name="Zhuliyana Georgieva" userId="201e2344180a8101" providerId="LiveId" clId="{47ED4032-F49B-4FDF-8850-6968180AEFDF}" dt="2022-11-25T19:49:49.082" v="341"/>
          <ac:cxnSpMkLst>
            <pc:docMk/>
            <pc:sldMk cId="104360168" sldId="263"/>
            <ac:cxnSpMk id="11" creationId="{EC15C128-8E68-44BD-BF94-FBA9CA4B0309}"/>
          </ac:cxnSpMkLst>
        </pc:cxnChg>
      </pc:sldChg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2927407498" sldId="264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927407498" sldId="264"/>
            <ac:spMk id="9" creationId="{A3EFF7B1-6CB7-47D1-AD37-B870CA2B215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927407498" sldId="264"/>
            <ac:spMk id="11" creationId="{7FA2962B-21B6-4689-A95D-A8FF6ADE47F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927407498" sldId="264"/>
            <ac:spMk id="27" creationId="{A00D2CE1-35C1-46E6-BD59-CEE668BD90F4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927407498" sldId="264"/>
            <ac:spMk id="35" creationId="{E18403B7-F2C7-4C07-8522-21C31910902C}"/>
          </ac:spMkLst>
        </pc:s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2927407498" sldId="264"/>
            <ac:grpSpMk id="13" creationId="{A745280D-ED36-41FE-8EB1-CE597C99CFE8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2927407498" sldId="264"/>
            <ac:grpSpMk id="19" creationId="{80E95A5C-1E97-41C3-9DEC-245FF6DEBF1F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2927407498" sldId="264"/>
            <ac:grpSpMk id="29" creationId="{A58DCE86-9AE1-46D1-96D6-04B8B3EDF6FA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2927407498" sldId="264"/>
            <ac:grpSpMk id="37" creationId="{23B58CC6-A99E-43AF-A467-256F19287FB8}"/>
          </ac:grpSpMkLst>
        </pc:grpChg>
      </pc:sldChg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4033856226" sldId="265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4033856226" sldId="265"/>
            <ac:spMk id="8" creationId="{5112AC23-F046-4DC5-9B92-07CA6CC7C580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4033856226" sldId="265"/>
            <ac:spMk id="10" creationId="{175AAFE7-143D-45AC-B616-09521E0F5597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4033856226" sldId="265"/>
            <ac:spMk id="12" creationId="{0BA5DB72-E109-4D37-B6DD-C328D539705B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4033856226" sldId="265"/>
            <ac:spMk id="22" creationId="{EB2D1A1F-B200-4444-AE01-EFC97AF7B51F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4033856226" sldId="265"/>
            <ac:spMk id="36" creationId="{C8D9C5DD-B8B3-46A0-8FBC-EE462F96C4E5}"/>
          </ac:spMkLst>
        </pc:s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4033856226" sldId="265"/>
            <ac:grpSpMk id="14" creationId="{7C34EE77-74D1-42B4-801B-40B35A68C127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4033856226" sldId="265"/>
            <ac:grpSpMk id="24" creationId="{70E4CB9D-2256-4786-8DDF-ADFBF3533745}"/>
          </ac:grpSpMkLst>
        </pc:grpChg>
        <pc:grpChg chg="del">
          <ac:chgData name="Zhuliyana Georgieva" userId="201e2344180a8101" providerId="LiveId" clId="{47ED4032-F49B-4FDF-8850-6968180AEFDF}" dt="2022-11-25T19:49:49.082" v="341"/>
          <ac:grpSpMkLst>
            <pc:docMk/>
            <pc:sldMk cId="4033856226" sldId="265"/>
            <ac:grpSpMk id="30" creationId="{568E6F37-AE05-46BF-A77F-5505926E92C6}"/>
          </ac:grpSpMkLst>
        </pc:grpChg>
      </pc:sldChg>
      <pc:sldChg chg="delSp delDesignElem">
        <pc:chgData name="Zhuliyana Georgieva" userId="201e2344180a8101" providerId="LiveId" clId="{47ED4032-F49B-4FDF-8850-6968180AEFDF}" dt="2022-11-25T19:49:49.082" v="341"/>
        <pc:sldMkLst>
          <pc:docMk/>
          <pc:sldMk cId="2035255272" sldId="266"/>
        </pc:sldMkLst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035255272" sldId="266"/>
            <ac:spMk id="8" creationId="{09588DA8-065E-4F6F-8EFD-43104AB2E0CF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035255272" sldId="266"/>
            <ac:spMk id="10" creationId="{C4285719-470E-454C-AF62-8323075F1F5B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035255272" sldId="266"/>
            <ac:spMk id="12" creationId="{CD9FE4EF-C4D8-49A0-B2FF-81D8DB7D8A24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035255272" sldId="266"/>
            <ac:spMk id="14" creationId="{4300840D-0A0B-4512-BACA-B439D5B9C57C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035255272" sldId="266"/>
            <ac:spMk id="16" creationId="{D2B78728-A580-49A7-84F9-6EF6F583ADE0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035255272" sldId="266"/>
            <ac:spMk id="18" creationId="{38FAA1A1-D861-433F-88FA-1E9D6FD31D11}"/>
          </ac:spMkLst>
        </pc:spChg>
        <pc:spChg chg="del">
          <ac:chgData name="Zhuliyana Georgieva" userId="201e2344180a8101" providerId="LiveId" clId="{47ED4032-F49B-4FDF-8850-6968180AEFDF}" dt="2022-11-25T19:49:49.082" v="341"/>
          <ac:spMkLst>
            <pc:docMk/>
            <pc:sldMk cId="2035255272" sldId="266"/>
            <ac:spMk id="20" creationId="{8D71EDA1-87BF-4D5D-AB79-F346FD19278A}"/>
          </ac:spMkLst>
        </pc:spChg>
      </pc:sldChg>
      <pc:sldChg chg="addSp delSp modSp new mod">
        <pc:chgData name="Zhuliyana Georgieva" userId="201e2344180a8101" providerId="LiveId" clId="{47ED4032-F49B-4FDF-8850-6968180AEFDF}" dt="2022-11-25T19:50:51.880" v="348" actId="20577"/>
        <pc:sldMkLst>
          <pc:docMk/>
          <pc:sldMk cId="2815989173" sldId="267"/>
        </pc:sldMkLst>
        <pc:spChg chg="del mod">
          <ac:chgData name="Zhuliyana Georgieva" userId="201e2344180a8101" providerId="LiveId" clId="{47ED4032-F49B-4FDF-8850-6968180AEFDF}" dt="2022-11-25T19:45:34.573" v="15" actId="21"/>
          <ac:spMkLst>
            <pc:docMk/>
            <pc:sldMk cId="2815989173" sldId="267"/>
            <ac:spMk id="2" creationId="{31F1D409-9D11-BBBD-F212-7227F7A79F02}"/>
          </ac:spMkLst>
        </pc:spChg>
        <pc:spChg chg="del">
          <ac:chgData name="Zhuliyana Georgieva" userId="201e2344180a8101" providerId="LiveId" clId="{47ED4032-F49B-4FDF-8850-6968180AEFDF}" dt="2022-11-25T19:45:45.721" v="17" actId="21"/>
          <ac:spMkLst>
            <pc:docMk/>
            <pc:sldMk cId="2815989173" sldId="267"/>
            <ac:spMk id="3" creationId="{E91EFB4A-0FD8-7EA3-DE9A-E6440E2A9453}"/>
          </ac:spMkLst>
        </pc:spChg>
        <pc:spChg chg="add del mod">
          <ac:chgData name="Zhuliyana Georgieva" userId="201e2344180a8101" providerId="LiveId" clId="{47ED4032-F49B-4FDF-8850-6968180AEFDF}" dt="2022-11-25T19:46:37.196" v="128" actId="21"/>
          <ac:spMkLst>
            <pc:docMk/>
            <pc:sldMk cId="2815989173" sldId="267"/>
            <ac:spMk id="5" creationId="{FBC6F876-70F5-FEE1-FB84-CFBBA95F7A12}"/>
          </ac:spMkLst>
        </pc:spChg>
        <pc:spChg chg="add del mod">
          <ac:chgData name="Zhuliyana Georgieva" userId="201e2344180a8101" providerId="LiveId" clId="{47ED4032-F49B-4FDF-8850-6968180AEFDF}" dt="2022-11-25T19:46:41.241" v="129" actId="21"/>
          <ac:spMkLst>
            <pc:docMk/>
            <pc:sldMk cId="2815989173" sldId="267"/>
            <ac:spMk id="7" creationId="{30889BF2-EEC6-3D13-F612-5DD3796C99F1}"/>
          </ac:spMkLst>
        </pc:spChg>
        <pc:spChg chg="add del mod">
          <ac:chgData name="Zhuliyana Georgieva" userId="201e2344180a8101" providerId="LiveId" clId="{47ED4032-F49B-4FDF-8850-6968180AEFDF}" dt="2022-11-25T19:46:55.671" v="131" actId="21"/>
          <ac:spMkLst>
            <pc:docMk/>
            <pc:sldMk cId="2815989173" sldId="267"/>
            <ac:spMk id="8" creationId="{0B322923-8338-BDA2-48DF-BB07F1C58DCB}"/>
          </ac:spMkLst>
        </pc:spChg>
        <pc:spChg chg="add mod">
          <ac:chgData name="Zhuliyana Georgieva" userId="201e2344180a8101" providerId="LiveId" clId="{47ED4032-F49B-4FDF-8850-6968180AEFDF}" dt="2022-11-25T19:50:51.880" v="348" actId="20577"/>
          <ac:spMkLst>
            <pc:docMk/>
            <pc:sldMk cId="2815989173" sldId="267"/>
            <ac:spMk id="9" creationId="{B92546A6-01EB-D8E8-7660-033893F893A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D8A802-6D04-40BA-98ED-A90099F861D3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972C8FF-8460-4FA0-B737-2A881A3233D8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9548665D-005A-4627-921B-A7CF91953332}" type="parTrans" cxnId="{7635A593-8187-40AA-A409-7147FFB1B0F5}">
      <dgm:prSet/>
      <dgm:spPr/>
      <dgm:t>
        <a:bodyPr/>
        <a:lstStyle/>
        <a:p>
          <a:endParaRPr lang="en-US"/>
        </a:p>
      </dgm:t>
    </dgm:pt>
    <dgm:pt modelId="{24B90F7D-6F99-4797-B5BA-F2FC6DD0D459}" type="sibTrans" cxnId="{7635A593-8187-40AA-A409-7147FFB1B0F5}">
      <dgm:prSet/>
      <dgm:spPr/>
      <dgm:t>
        <a:bodyPr/>
        <a:lstStyle/>
        <a:p>
          <a:endParaRPr lang="en-US"/>
        </a:p>
      </dgm:t>
    </dgm:pt>
    <dgm:pt modelId="{43ADDD61-651F-4EDA-8879-F22787774473}">
      <dgm:prSet/>
      <dgm:spPr/>
      <dgm:t>
        <a:bodyPr/>
        <a:lstStyle/>
        <a:p>
          <a:r>
            <a:rPr lang="en-US"/>
            <a:t>Opportunities for Business</a:t>
          </a:r>
        </a:p>
      </dgm:t>
    </dgm:pt>
    <dgm:pt modelId="{022C8177-4ACD-4CB2-B026-E7541EE04F29}" type="parTrans" cxnId="{48941827-7F8F-4794-BF2A-527D250F89C5}">
      <dgm:prSet/>
      <dgm:spPr/>
      <dgm:t>
        <a:bodyPr/>
        <a:lstStyle/>
        <a:p>
          <a:endParaRPr lang="en-US"/>
        </a:p>
      </dgm:t>
    </dgm:pt>
    <dgm:pt modelId="{9DC71758-B111-480C-9F3A-C39086EAE287}" type="sibTrans" cxnId="{48941827-7F8F-4794-BF2A-527D250F89C5}">
      <dgm:prSet/>
      <dgm:spPr/>
      <dgm:t>
        <a:bodyPr/>
        <a:lstStyle/>
        <a:p>
          <a:endParaRPr lang="en-US"/>
        </a:p>
      </dgm:t>
    </dgm:pt>
    <dgm:pt modelId="{DCD0514F-2D1A-41D5-82CC-CBC7C01B9B4F}">
      <dgm:prSet/>
      <dgm:spPr/>
      <dgm:t>
        <a:bodyPr/>
        <a:lstStyle/>
        <a:p>
          <a:r>
            <a:rPr lang="en-US"/>
            <a:t>Challenges</a:t>
          </a:r>
        </a:p>
      </dgm:t>
    </dgm:pt>
    <dgm:pt modelId="{8D52BD1A-D76A-4075-A764-2D269D3E98A3}" type="parTrans" cxnId="{CFAFE1C9-7750-4E05-BB0A-6A161C1D07D9}">
      <dgm:prSet/>
      <dgm:spPr/>
      <dgm:t>
        <a:bodyPr/>
        <a:lstStyle/>
        <a:p>
          <a:endParaRPr lang="en-US"/>
        </a:p>
      </dgm:t>
    </dgm:pt>
    <dgm:pt modelId="{8B5F8CC0-7ACB-4774-B6E5-014602AD3276}" type="sibTrans" cxnId="{CFAFE1C9-7750-4E05-BB0A-6A161C1D07D9}">
      <dgm:prSet/>
      <dgm:spPr/>
      <dgm:t>
        <a:bodyPr/>
        <a:lstStyle/>
        <a:p>
          <a:endParaRPr lang="en-US"/>
        </a:p>
      </dgm:t>
    </dgm:pt>
    <dgm:pt modelId="{4CCC0DED-6BE6-457D-A168-4FD5BA22B5CC}">
      <dgm:prSet/>
      <dgm:spPr/>
      <dgm:t>
        <a:bodyPr/>
        <a:lstStyle/>
        <a:p>
          <a:r>
            <a:rPr lang="en-US"/>
            <a:t>International Trade Barriers </a:t>
          </a:r>
        </a:p>
      </dgm:t>
    </dgm:pt>
    <dgm:pt modelId="{8085DC65-9009-4E7B-AB70-8E8A2C7ADF16}" type="parTrans" cxnId="{DD148B90-3E1E-46ED-AC8D-71712422C14F}">
      <dgm:prSet/>
      <dgm:spPr/>
      <dgm:t>
        <a:bodyPr/>
        <a:lstStyle/>
        <a:p>
          <a:endParaRPr lang="en-US"/>
        </a:p>
      </dgm:t>
    </dgm:pt>
    <dgm:pt modelId="{5C15618F-3A59-41B9-A2FB-D693DD47B937}" type="sibTrans" cxnId="{DD148B90-3E1E-46ED-AC8D-71712422C14F}">
      <dgm:prSet/>
      <dgm:spPr/>
      <dgm:t>
        <a:bodyPr/>
        <a:lstStyle/>
        <a:p>
          <a:endParaRPr lang="en-US"/>
        </a:p>
      </dgm:t>
    </dgm:pt>
    <dgm:pt modelId="{470E6118-D41F-4418-956F-3317511B6F63}">
      <dgm:prSet/>
      <dgm:spPr/>
      <dgm:t>
        <a:bodyPr/>
        <a:lstStyle/>
        <a:p>
          <a:r>
            <a:rPr lang="en-US"/>
            <a:t>Strategies to do Business in India </a:t>
          </a:r>
        </a:p>
      </dgm:t>
    </dgm:pt>
    <dgm:pt modelId="{2BBA21AB-A5B6-4186-BC33-BF1E88BB9429}" type="parTrans" cxnId="{18487996-80A8-4048-9A5A-7748E3525362}">
      <dgm:prSet/>
      <dgm:spPr/>
      <dgm:t>
        <a:bodyPr/>
        <a:lstStyle/>
        <a:p>
          <a:endParaRPr lang="en-US"/>
        </a:p>
      </dgm:t>
    </dgm:pt>
    <dgm:pt modelId="{8F9630DB-C578-47B0-B218-DE7EE929EF88}" type="sibTrans" cxnId="{18487996-80A8-4048-9A5A-7748E3525362}">
      <dgm:prSet/>
      <dgm:spPr/>
      <dgm:t>
        <a:bodyPr/>
        <a:lstStyle/>
        <a:p>
          <a:endParaRPr lang="en-US"/>
        </a:p>
      </dgm:t>
    </dgm:pt>
    <dgm:pt modelId="{17BE3A29-4675-482E-B7E4-C50CB5A3329A}">
      <dgm:prSet/>
      <dgm:spPr/>
      <dgm:t>
        <a:bodyPr/>
        <a:lstStyle/>
        <a:p>
          <a:r>
            <a:rPr lang="en-US"/>
            <a:t>Conclusion</a:t>
          </a:r>
        </a:p>
      </dgm:t>
    </dgm:pt>
    <dgm:pt modelId="{B6DBE868-9B3D-4972-83E0-BA7A70D0B45A}" type="parTrans" cxnId="{EBB87866-66DF-4CD5-AA36-D77F88AC53B5}">
      <dgm:prSet/>
      <dgm:spPr/>
      <dgm:t>
        <a:bodyPr/>
        <a:lstStyle/>
        <a:p>
          <a:endParaRPr lang="en-US"/>
        </a:p>
      </dgm:t>
    </dgm:pt>
    <dgm:pt modelId="{38714628-53EE-4B04-AAD0-E1A60B3CFEC9}" type="sibTrans" cxnId="{EBB87866-66DF-4CD5-AA36-D77F88AC53B5}">
      <dgm:prSet/>
      <dgm:spPr/>
      <dgm:t>
        <a:bodyPr/>
        <a:lstStyle/>
        <a:p>
          <a:endParaRPr lang="en-US"/>
        </a:p>
      </dgm:t>
    </dgm:pt>
    <dgm:pt modelId="{F5229EFE-BA7A-4D19-B695-C1F537F5C97B}" type="pres">
      <dgm:prSet presAssocID="{59D8A802-6D04-40BA-98ED-A90099F861D3}" presName="diagram" presStyleCnt="0">
        <dgm:presLayoutVars>
          <dgm:dir/>
          <dgm:resizeHandles val="exact"/>
        </dgm:presLayoutVars>
      </dgm:prSet>
      <dgm:spPr/>
    </dgm:pt>
    <dgm:pt modelId="{596E92A1-0C28-45C7-8EFE-D08AF806EB30}" type="pres">
      <dgm:prSet presAssocID="{3972C8FF-8460-4FA0-B737-2A881A3233D8}" presName="node" presStyleLbl="node1" presStyleIdx="0" presStyleCnt="6">
        <dgm:presLayoutVars>
          <dgm:bulletEnabled val="1"/>
        </dgm:presLayoutVars>
      </dgm:prSet>
      <dgm:spPr/>
    </dgm:pt>
    <dgm:pt modelId="{EE2CE0ED-2CDA-4F65-AE4B-2599FCFD89D7}" type="pres">
      <dgm:prSet presAssocID="{24B90F7D-6F99-4797-B5BA-F2FC6DD0D459}" presName="sibTrans" presStyleCnt="0"/>
      <dgm:spPr/>
    </dgm:pt>
    <dgm:pt modelId="{CA06E4AE-B3B2-41AB-940E-BA0EDF344222}" type="pres">
      <dgm:prSet presAssocID="{43ADDD61-651F-4EDA-8879-F22787774473}" presName="node" presStyleLbl="node1" presStyleIdx="1" presStyleCnt="6">
        <dgm:presLayoutVars>
          <dgm:bulletEnabled val="1"/>
        </dgm:presLayoutVars>
      </dgm:prSet>
      <dgm:spPr/>
    </dgm:pt>
    <dgm:pt modelId="{56BFEFB5-6A9F-4EBD-AF79-84442DC90156}" type="pres">
      <dgm:prSet presAssocID="{9DC71758-B111-480C-9F3A-C39086EAE287}" presName="sibTrans" presStyleCnt="0"/>
      <dgm:spPr/>
    </dgm:pt>
    <dgm:pt modelId="{DCD509C1-F02F-4D72-862D-1DF82FCEA4DD}" type="pres">
      <dgm:prSet presAssocID="{DCD0514F-2D1A-41D5-82CC-CBC7C01B9B4F}" presName="node" presStyleLbl="node1" presStyleIdx="2" presStyleCnt="6">
        <dgm:presLayoutVars>
          <dgm:bulletEnabled val="1"/>
        </dgm:presLayoutVars>
      </dgm:prSet>
      <dgm:spPr/>
    </dgm:pt>
    <dgm:pt modelId="{11F6BDBF-EEA0-467B-B697-46054FF2BBEC}" type="pres">
      <dgm:prSet presAssocID="{8B5F8CC0-7ACB-4774-B6E5-014602AD3276}" presName="sibTrans" presStyleCnt="0"/>
      <dgm:spPr/>
    </dgm:pt>
    <dgm:pt modelId="{853E08C7-6048-40A1-BA41-06698B2AC801}" type="pres">
      <dgm:prSet presAssocID="{4CCC0DED-6BE6-457D-A168-4FD5BA22B5CC}" presName="node" presStyleLbl="node1" presStyleIdx="3" presStyleCnt="6">
        <dgm:presLayoutVars>
          <dgm:bulletEnabled val="1"/>
        </dgm:presLayoutVars>
      </dgm:prSet>
      <dgm:spPr/>
    </dgm:pt>
    <dgm:pt modelId="{BDE96544-D037-4E2A-9974-ADFF6B73E2FF}" type="pres">
      <dgm:prSet presAssocID="{5C15618F-3A59-41B9-A2FB-D693DD47B937}" presName="sibTrans" presStyleCnt="0"/>
      <dgm:spPr/>
    </dgm:pt>
    <dgm:pt modelId="{0CBEF7E7-F792-43C6-AE97-85F6A33DFC99}" type="pres">
      <dgm:prSet presAssocID="{470E6118-D41F-4418-956F-3317511B6F63}" presName="node" presStyleLbl="node1" presStyleIdx="4" presStyleCnt="6">
        <dgm:presLayoutVars>
          <dgm:bulletEnabled val="1"/>
        </dgm:presLayoutVars>
      </dgm:prSet>
      <dgm:spPr/>
    </dgm:pt>
    <dgm:pt modelId="{F0BA068E-2F98-488F-8B11-69BA53DF0A57}" type="pres">
      <dgm:prSet presAssocID="{8F9630DB-C578-47B0-B218-DE7EE929EF88}" presName="sibTrans" presStyleCnt="0"/>
      <dgm:spPr/>
    </dgm:pt>
    <dgm:pt modelId="{2C1C4D2B-48B2-40F3-889C-D97F6EA4BFCF}" type="pres">
      <dgm:prSet presAssocID="{17BE3A29-4675-482E-B7E4-C50CB5A3329A}" presName="node" presStyleLbl="node1" presStyleIdx="5" presStyleCnt="6">
        <dgm:presLayoutVars>
          <dgm:bulletEnabled val="1"/>
        </dgm:presLayoutVars>
      </dgm:prSet>
      <dgm:spPr/>
    </dgm:pt>
  </dgm:ptLst>
  <dgm:cxnLst>
    <dgm:cxn modelId="{8B629221-C9C3-4817-92E6-25F44E3AEAA6}" type="presOf" srcId="{470E6118-D41F-4418-956F-3317511B6F63}" destId="{0CBEF7E7-F792-43C6-AE97-85F6A33DFC99}" srcOrd="0" destOrd="0" presId="urn:microsoft.com/office/officeart/2005/8/layout/default"/>
    <dgm:cxn modelId="{48941827-7F8F-4794-BF2A-527D250F89C5}" srcId="{59D8A802-6D04-40BA-98ED-A90099F861D3}" destId="{43ADDD61-651F-4EDA-8879-F22787774473}" srcOrd="1" destOrd="0" parTransId="{022C8177-4ACD-4CB2-B026-E7541EE04F29}" sibTransId="{9DC71758-B111-480C-9F3A-C39086EAE287}"/>
    <dgm:cxn modelId="{2F469727-69D6-4851-8731-49819BE0CD96}" type="presOf" srcId="{43ADDD61-651F-4EDA-8879-F22787774473}" destId="{CA06E4AE-B3B2-41AB-940E-BA0EDF344222}" srcOrd="0" destOrd="0" presId="urn:microsoft.com/office/officeart/2005/8/layout/default"/>
    <dgm:cxn modelId="{86E5C63D-488E-4C1C-9AA1-FD02807D51E6}" type="presOf" srcId="{17BE3A29-4675-482E-B7E4-C50CB5A3329A}" destId="{2C1C4D2B-48B2-40F3-889C-D97F6EA4BFCF}" srcOrd="0" destOrd="0" presId="urn:microsoft.com/office/officeart/2005/8/layout/default"/>
    <dgm:cxn modelId="{28F56B5B-FD64-4594-B644-80E1EB2B0A68}" type="presOf" srcId="{3972C8FF-8460-4FA0-B737-2A881A3233D8}" destId="{596E92A1-0C28-45C7-8EFE-D08AF806EB30}" srcOrd="0" destOrd="0" presId="urn:microsoft.com/office/officeart/2005/8/layout/default"/>
    <dgm:cxn modelId="{EBB87866-66DF-4CD5-AA36-D77F88AC53B5}" srcId="{59D8A802-6D04-40BA-98ED-A90099F861D3}" destId="{17BE3A29-4675-482E-B7E4-C50CB5A3329A}" srcOrd="5" destOrd="0" parTransId="{B6DBE868-9B3D-4972-83E0-BA7A70D0B45A}" sibTransId="{38714628-53EE-4B04-AAD0-E1A60B3CFEC9}"/>
    <dgm:cxn modelId="{FBA23C78-89CB-4EB1-8007-4EE497626691}" type="presOf" srcId="{DCD0514F-2D1A-41D5-82CC-CBC7C01B9B4F}" destId="{DCD509C1-F02F-4D72-862D-1DF82FCEA4DD}" srcOrd="0" destOrd="0" presId="urn:microsoft.com/office/officeart/2005/8/layout/default"/>
    <dgm:cxn modelId="{DD148B90-3E1E-46ED-AC8D-71712422C14F}" srcId="{59D8A802-6D04-40BA-98ED-A90099F861D3}" destId="{4CCC0DED-6BE6-457D-A168-4FD5BA22B5CC}" srcOrd="3" destOrd="0" parTransId="{8085DC65-9009-4E7B-AB70-8E8A2C7ADF16}" sibTransId="{5C15618F-3A59-41B9-A2FB-D693DD47B937}"/>
    <dgm:cxn modelId="{7635A593-8187-40AA-A409-7147FFB1B0F5}" srcId="{59D8A802-6D04-40BA-98ED-A90099F861D3}" destId="{3972C8FF-8460-4FA0-B737-2A881A3233D8}" srcOrd="0" destOrd="0" parTransId="{9548665D-005A-4627-921B-A7CF91953332}" sibTransId="{24B90F7D-6F99-4797-B5BA-F2FC6DD0D459}"/>
    <dgm:cxn modelId="{18487996-80A8-4048-9A5A-7748E3525362}" srcId="{59D8A802-6D04-40BA-98ED-A90099F861D3}" destId="{470E6118-D41F-4418-956F-3317511B6F63}" srcOrd="4" destOrd="0" parTransId="{2BBA21AB-A5B6-4186-BC33-BF1E88BB9429}" sibTransId="{8F9630DB-C578-47B0-B218-DE7EE929EF88}"/>
    <dgm:cxn modelId="{CFAFE1C9-7750-4E05-BB0A-6A161C1D07D9}" srcId="{59D8A802-6D04-40BA-98ED-A90099F861D3}" destId="{DCD0514F-2D1A-41D5-82CC-CBC7C01B9B4F}" srcOrd="2" destOrd="0" parTransId="{8D52BD1A-D76A-4075-A764-2D269D3E98A3}" sibTransId="{8B5F8CC0-7ACB-4774-B6E5-014602AD3276}"/>
    <dgm:cxn modelId="{24534FD3-6BEB-4722-B176-473D49ECB2DC}" type="presOf" srcId="{59D8A802-6D04-40BA-98ED-A90099F861D3}" destId="{F5229EFE-BA7A-4D19-B695-C1F537F5C97B}" srcOrd="0" destOrd="0" presId="urn:microsoft.com/office/officeart/2005/8/layout/default"/>
    <dgm:cxn modelId="{AFA86BD9-3403-495A-A147-F02FEA3EDDF7}" type="presOf" srcId="{4CCC0DED-6BE6-457D-A168-4FD5BA22B5CC}" destId="{853E08C7-6048-40A1-BA41-06698B2AC801}" srcOrd="0" destOrd="0" presId="urn:microsoft.com/office/officeart/2005/8/layout/default"/>
    <dgm:cxn modelId="{E484721A-1ED1-4F7F-AB7B-98AFD1005279}" type="presParOf" srcId="{F5229EFE-BA7A-4D19-B695-C1F537F5C97B}" destId="{596E92A1-0C28-45C7-8EFE-D08AF806EB30}" srcOrd="0" destOrd="0" presId="urn:microsoft.com/office/officeart/2005/8/layout/default"/>
    <dgm:cxn modelId="{EB5B3A24-7A1C-476A-9CD5-081C1550EF3A}" type="presParOf" srcId="{F5229EFE-BA7A-4D19-B695-C1F537F5C97B}" destId="{EE2CE0ED-2CDA-4F65-AE4B-2599FCFD89D7}" srcOrd="1" destOrd="0" presId="urn:microsoft.com/office/officeart/2005/8/layout/default"/>
    <dgm:cxn modelId="{C6AE3DEE-9B37-4F02-B057-7A5335344A88}" type="presParOf" srcId="{F5229EFE-BA7A-4D19-B695-C1F537F5C97B}" destId="{CA06E4AE-B3B2-41AB-940E-BA0EDF344222}" srcOrd="2" destOrd="0" presId="urn:microsoft.com/office/officeart/2005/8/layout/default"/>
    <dgm:cxn modelId="{43F19822-ED25-476C-954F-C53590815770}" type="presParOf" srcId="{F5229EFE-BA7A-4D19-B695-C1F537F5C97B}" destId="{56BFEFB5-6A9F-4EBD-AF79-84442DC90156}" srcOrd="3" destOrd="0" presId="urn:microsoft.com/office/officeart/2005/8/layout/default"/>
    <dgm:cxn modelId="{58DDA8D0-FC65-4524-A3B2-269C83B145C4}" type="presParOf" srcId="{F5229EFE-BA7A-4D19-B695-C1F537F5C97B}" destId="{DCD509C1-F02F-4D72-862D-1DF82FCEA4DD}" srcOrd="4" destOrd="0" presId="urn:microsoft.com/office/officeart/2005/8/layout/default"/>
    <dgm:cxn modelId="{58BB13A8-9D67-49A0-A874-60CB4EA5ADAA}" type="presParOf" srcId="{F5229EFE-BA7A-4D19-B695-C1F537F5C97B}" destId="{11F6BDBF-EEA0-467B-B697-46054FF2BBEC}" srcOrd="5" destOrd="0" presId="urn:microsoft.com/office/officeart/2005/8/layout/default"/>
    <dgm:cxn modelId="{A205BCDF-0FCF-414F-8202-D2C7E3F846E9}" type="presParOf" srcId="{F5229EFE-BA7A-4D19-B695-C1F537F5C97B}" destId="{853E08C7-6048-40A1-BA41-06698B2AC801}" srcOrd="6" destOrd="0" presId="urn:microsoft.com/office/officeart/2005/8/layout/default"/>
    <dgm:cxn modelId="{066A2821-17D4-40E5-BDF2-4FD781751FF8}" type="presParOf" srcId="{F5229EFE-BA7A-4D19-B695-C1F537F5C97B}" destId="{BDE96544-D037-4E2A-9974-ADFF6B73E2FF}" srcOrd="7" destOrd="0" presId="urn:microsoft.com/office/officeart/2005/8/layout/default"/>
    <dgm:cxn modelId="{4CF4725D-599B-4576-A51C-76565738EA04}" type="presParOf" srcId="{F5229EFE-BA7A-4D19-B695-C1F537F5C97B}" destId="{0CBEF7E7-F792-43C6-AE97-85F6A33DFC99}" srcOrd="8" destOrd="0" presId="urn:microsoft.com/office/officeart/2005/8/layout/default"/>
    <dgm:cxn modelId="{E5B70C41-73F4-48EA-B63C-C89B52D3DC01}" type="presParOf" srcId="{F5229EFE-BA7A-4D19-B695-C1F537F5C97B}" destId="{F0BA068E-2F98-488F-8B11-69BA53DF0A57}" srcOrd="9" destOrd="0" presId="urn:microsoft.com/office/officeart/2005/8/layout/default"/>
    <dgm:cxn modelId="{6DC5A1CC-7504-455F-904A-E90936FBEDB1}" type="presParOf" srcId="{F5229EFE-BA7A-4D19-B695-C1F537F5C97B}" destId="{2C1C4D2B-48B2-40F3-889C-D97F6EA4BFC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62DCCD-2F53-4A6D-955F-35A83E4C9B0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2F58B5E-73AB-437C-B152-C16C5F36B33F}">
      <dgm:prSet/>
      <dgm:spPr/>
      <dgm:t>
        <a:bodyPr/>
        <a:lstStyle/>
        <a:p>
          <a:r>
            <a:rPr lang="en-US"/>
            <a:t>India will be developing company for outsourcing</a:t>
          </a:r>
        </a:p>
      </dgm:t>
    </dgm:pt>
    <dgm:pt modelId="{24541B18-7AAD-4B45-981D-3CD1A9813CB7}" type="parTrans" cxnId="{D8793F92-777E-432A-8E9A-DE12DFB158B7}">
      <dgm:prSet/>
      <dgm:spPr/>
      <dgm:t>
        <a:bodyPr/>
        <a:lstStyle/>
        <a:p>
          <a:endParaRPr lang="en-US"/>
        </a:p>
      </dgm:t>
    </dgm:pt>
    <dgm:pt modelId="{7A945344-28F7-48AC-97B2-1A07E4988868}" type="sibTrans" cxnId="{D8793F92-777E-432A-8E9A-DE12DFB158B7}">
      <dgm:prSet/>
      <dgm:spPr/>
      <dgm:t>
        <a:bodyPr/>
        <a:lstStyle/>
        <a:p>
          <a:endParaRPr lang="en-US"/>
        </a:p>
      </dgm:t>
    </dgm:pt>
    <dgm:pt modelId="{4607C7C9-45B4-49D7-8205-84314BAB3F96}">
      <dgm:prSet/>
      <dgm:spPr/>
      <dgm:t>
        <a:bodyPr/>
        <a:lstStyle/>
        <a:p>
          <a:r>
            <a:rPr lang="en-US"/>
            <a:t>Human development index 0.645</a:t>
          </a:r>
        </a:p>
      </dgm:t>
    </dgm:pt>
    <dgm:pt modelId="{DCC9ED19-7522-4D1C-8AA7-19991F5CBB6E}" type="parTrans" cxnId="{924B730C-3BCF-4496-831A-29AB3C9AF69B}">
      <dgm:prSet/>
      <dgm:spPr/>
      <dgm:t>
        <a:bodyPr/>
        <a:lstStyle/>
        <a:p>
          <a:endParaRPr lang="en-US"/>
        </a:p>
      </dgm:t>
    </dgm:pt>
    <dgm:pt modelId="{3F6856B6-A60A-47AD-B595-F8FE826213B1}" type="sibTrans" cxnId="{924B730C-3BCF-4496-831A-29AB3C9AF69B}">
      <dgm:prSet/>
      <dgm:spPr/>
      <dgm:t>
        <a:bodyPr/>
        <a:lstStyle/>
        <a:p>
          <a:endParaRPr lang="en-US"/>
        </a:p>
      </dgm:t>
    </dgm:pt>
    <dgm:pt modelId="{4F3992F4-E977-4009-B3F3-28113D8AAD24}">
      <dgm:prSet/>
      <dgm:spPr/>
      <dgm:t>
        <a:bodyPr/>
        <a:lstStyle/>
        <a:p>
          <a:r>
            <a:rPr lang="en-US"/>
            <a:t>Human asset index 74.3</a:t>
          </a:r>
        </a:p>
      </dgm:t>
    </dgm:pt>
    <dgm:pt modelId="{0A6919AA-F329-487E-A9FF-D321A01041A1}" type="parTrans" cxnId="{78534CB9-6C56-441D-BCC3-61C635E0C5F3}">
      <dgm:prSet/>
      <dgm:spPr/>
      <dgm:t>
        <a:bodyPr/>
        <a:lstStyle/>
        <a:p>
          <a:endParaRPr lang="en-US"/>
        </a:p>
      </dgm:t>
    </dgm:pt>
    <dgm:pt modelId="{7FB1AFAA-F754-4D3B-BE39-4F3870E07A61}" type="sibTrans" cxnId="{78534CB9-6C56-441D-BCC3-61C635E0C5F3}">
      <dgm:prSet/>
      <dgm:spPr/>
      <dgm:t>
        <a:bodyPr/>
        <a:lstStyle/>
        <a:p>
          <a:endParaRPr lang="en-US"/>
        </a:p>
      </dgm:t>
    </dgm:pt>
    <dgm:pt modelId="{86E14E98-D9A2-40E2-B45D-2EB54EC53979}">
      <dgm:prSet/>
      <dgm:spPr/>
      <dgm:t>
        <a:bodyPr/>
        <a:lstStyle/>
        <a:p>
          <a:r>
            <a:rPr lang="en-US"/>
            <a:t>Have low labor cost</a:t>
          </a:r>
        </a:p>
      </dgm:t>
    </dgm:pt>
    <dgm:pt modelId="{89965D35-1F0E-42B2-BEAA-9E4069D916C4}" type="parTrans" cxnId="{D80745DB-73F3-4C13-89B3-D0944C30CB8B}">
      <dgm:prSet/>
      <dgm:spPr/>
      <dgm:t>
        <a:bodyPr/>
        <a:lstStyle/>
        <a:p>
          <a:endParaRPr lang="en-US"/>
        </a:p>
      </dgm:t>
    </dgm:pt>
    <dgm:pt modelId="{A2DBA76A-AEC5-48CE-8C1B-26115A2125FE}" type="sibTrans" cxnId="{D80745DB-73F3-4C13-89B3-D0944C30CB8B}">
      <dgm:prSet/>
      <dgm:spPr/>
      <dgm:t>
        <a:bodyPr/>
        <a:lstStyle/>
        <a:p>
          <a:endParaRPr lang="en-US"/>
        </a:p>
      </dgm:t>
    </dgm:pt>
    <dgm:pt modelId="{689530E0-D7C3-4928-A418-68CF68FE3972}">
      <dgm:prSet/>
      <dgm:spPr/>
      <dgm:t>
        <a:bodyPr/>
        <a:lstStyle/>
        <a:p>
          <a:r>
            <a:rPr lang="en-US"/>
            <a:t>Skillful workers</a:t>
          </a:r>
        </a:p>
      </dgm:t>
    </dgm:pt>
    <dgm:pt modelId="{D9CBEBE4-D150-4989-AD02-AA2147FBABDE}" type="parTrans" cxnId="{5F110F52-FBB2-4191-80DF-5FE565C4BAB9}">
      <dgm:prSet/>
      <dgm:spPr/>
      <dgm:t>
        <a:bodyPr/>
        <a:lstStyle/>
        <a:p>
          <a:endParaRPr lang="en-US"/>
        </a:p>
      </dgm:t>
    </dgm:pt>
    <dgm:pt modelId="{190AD7A5-201D-4348-BD03-2122D76D057A}" type="sibTrans" cxnId="{5F110F52-FBB2-4191-80DF-5FE565C4BAB9}">
      <dgm:prSet/>
      <dgm:spPr/>
      <dgm:t>
        <a:bodyPr/>
        <a:lstStyle/>
        <a:p>
          <a:endParaRPr lang="en-US"/>
        </a:p>
      </dgm:t>
    </dgm:pt>
    <dgm:pt modelId="{46B57815-E884-4406-82CB-4173275C4EE2}">
      <dgm:prSet/>
      <dgm:spPr/>
      <dgm:t>
        <a:bodyPr/>
        <a:lstStyle/>
        <a:p>
          <a:r>
            <a:rPr lang="en-US"/>
            <a:t>Better infrastructure</a:t>
          </a:r>
        </a:p>
      </dgm:t>
    </dgm:pt>
    <dgm:pt modelId="{A5949A0B-67A2-4527-B6D2-50076895E5F2}" type="parTrans" cxnId="{EFD508C9-7CD1-493E-AF5F-97D763AB8D12}">
      <dgm:prSet/>
      <dgm:spPr/>
      <dgm:t>
        <a:bodyPr/>
        <a:lstStyle/>
        <a:p>
          <a:endParaRPr lang="en-US"/>
        </a:p>
      </dgm:t>
    </dgm:pt>
    <dgm:pt modelId="{2A21367A-E998-4C7B-B2C0-B72459328E74}" type="sibTrans" cxnId="{EFD508C9-7CD1-493E-AF5F-97D763AB8D12}">
      <dgm:prSet/>
      <dgm:spPr/>
      <dgm:t>
        <a:bodyPr/>
        <a:lstStyle/>
        <a:p>
          <a:endParaRPr lang="en-US"/>
        </a:p>
      </dgm:t>
    </dgm:pt>
    <dgm:pt modelId="{B3986BF4-B6AB-4B25-9BCD-A1F6AA15EC15}" type="pres">
      <dgm:prSet presAssocID="{CF62DCCD-2F53-4A6D-955F-35A83E4C9B0A}" presName="linear" presStyleCnt="0">
        <dgm:presLayoutVars>
          <dgm:animLvl val="lvl"/>
          <dgm:resizeHandles val="exact"/>
        </dgm:presLayoutVars>
      </dgm:prSet>
      <dgm:spPr/>
    </dgm:pt>
    <dgm:pt modelId="{91A344CA-87AE-4E4A-BD4B-5FADD6732798}" type="pres">
      <dgm:prSet presAssocID="{D2F58B5E-73AB-437C-B152-C16C5F36B33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47A6A5A-8968-40F0-AF83-A7350D10F4AE}" type="pres">
      <dgm:prSet presAssocID="{7A945344-28F7-48AC-97B2-1A07E4988868}" presName="spacer" presStyleCnt="0"/>
      <dgm:spPr/>
    </dgm:pt>
    <dgm:pt modelId="{34AA57B3-5679-47F0-9414-968372CE86BF}" type="pres">
      <dgm:prSet presAssocID="{4607C7C9-45B4-49D7-8205-84314BAB3F9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7196863-EB93-4E04-AD54-83791348499C}" type="pres">
      <dgm:prSet presAssocID="{3F6856B6-A60A-47AD-B595-F8FE826213B1}" presName="spacer" presStyleCnt="0"/>
      <dgm:spPr/>
    </dgm:pt>
    <dgm:pt modelId="{FC04D6B2-1C0E-4722-AB43-CAC27EFBC76E}" type="pres">
      <dgm:prSet presAssocID="{4F3992F4-E977-4009-B3F3-28113D8AAD2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287132B-B1D9-482B-8617-98A2FA519725}" type="pres">
      <dgm:prSet presAssocID="{7FB1AFAA-F754-4D3B-BE39-4F3870E07A61}" presName="spacer" presStyleCnt="0"/>
      <dgm:spPr/>
    </dgm:pt>
    <dgm:pt modelId="{E25A5787-20C2-4245-87E0-7859558A05F0}" type="pres">
      <dgm:prSet presAssocID="{86E14E98-D9A2-40E2-B45D-2EB54EC5397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701DC6E-FD53-4025-A0DB-7D61E7350FA9}" type="pres">
      <dgm:prSet presAssocID="{A2DBA76A-AEC5-48CE-8C1B-26115A2125FE}" presName="spacer" presStyleCnt="0"/>
      <dgm:spPr/>
    </dgm:pt>
    <dgm:pt modelId="{9973C2E7-0146-44A6-B2C8-DFC6763F2241}" type="pres">
      <dgm:prSet presAssocID="{689530E0-D7C3-4928-A418-68CF68FE397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DD77294-5997-40D4-B44E-EA4DF0995784}" type="pres">
      <dgm:prSet presAssocID="{190AD7A5-201D-4348-BD03-2122D76D057A}" presName="spacer" presStyleCnt="0"/>
      <dgm:spPr/>
    </dgm:pt>
    <dgm:pt modelId="{31F65F02-51AB-4868-8018-28A77A78733B}" type="pres">
      <dgm:prSet presAssocID="{46B57815-E884-4406-82CB-4173275C4EE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24B730C-3BCF-4496-831A-29AB3C9AF69B}" srcId="{CF62DCCD-2F53-4A6D-955F-35A83E4C9B0A}" destId="{4607C7C9-45B4-49D7-8205-84314BAB3F96}" srcOrd="1" destOrd="0" parTransId="{DCC9ED19-7522-4D1C-8AA7-19991F5CBB6E}" sibTransId="{3F6856B6-A60A-47AD-B595-F8FE826213B1}"/>
    <dgm:cxn modelId="{F157260F-4614-4036-869D-7FD894DED567}" type="presOf" srcId="{4F3992F4-E977-4009-B3F3-28113D8AAD24}" destId="{FC04D6B2-1C0E-4722-AB43-CAC27EFBC76E}" srcOrd="0" destOrd="0" presId="urn:microsoft.com/office/officeart/2005/8/layout/vList2"/>
    <dgm:cxn modelId="{A1B4983A-DF2D-444A-97E2-A428FBEB9DE4}" type="presOf" srcId="{689530E0-D7C3-4928-A418-68CF68FE3972}" destId="{9973C2E7-0146-44A6-B2C8-DFC6763F2241}" srcOrd="0" destOrd="0" presId="urn:microsoft.com/office/officeart/2005/8/layout/vList2"/>
    <dgm:cxn modelId="{8894C85C-3A1F-42AC-8317-430018EF2676}" type="presOf" srcId="{D2F58B5E-73AB-437C-B152-C16C5F36B33F}" destId="{91A344CA-87AE-4E4A-BD4B-5FADD6732798}" srcOrd="0" destOrd="0" presId="urn:microsoft.com/office/officeart/2005/8/layout/vList2"/>
    <dgm:cxn modelId="{5F110F52-FBB2-4191-80DF-5FE565C4BAB9}" srcId="{CF62DCCD-2F53-4A6D-955F-35A83E4C9B0A}" destId="{689530E0-D7C3-4928-A418-68CF68FE3972}" srcOrd="4" destOrd="0" parTransId="{D9CBEBE4-D150-4989-AD02-AA2147FBABDE}" sibTransId="{190AD7A5-201D-4348-BD03-2122D76D057A}"/>
    <dgm:cxn modelId="{D8793F92-777E-432A-8E9A-DE12DFB158B7}" srcId="{CF62DCCD-2F53-4A6D-955F-35A83E4C9B0A}" destId="{D2F58B5E-73AB-437C-B152-C16C5F36B33F}" srcOrd="0" destOrd="0" parTransId="{24541B18-7AAD-4B45-981D-3CD1A9813CB7}" sibTransId="{7A945344-28F7-48AC-97B2-1A07E4988868}"/>
    <dgm:cxn modelId="{A98D7796-C87F-45E1-87AC-B3594A9BAF55}" type="presOf" srcId="{CF62DCCD-2F53-4A6D-955F-35A83E4C9B0A}" destId="{B3986BF4-B6AB-4B25-9BCD-A1F6AA15EC15}" srcOrd="0" destOrd="0" presId="urn:microsoft.com/office/officeart/2005/8/layout/vList2"/>
    <dgm:cxn modelId="{78534CB9-6C56-441D-BCC3-61C635E0C5F3}" srcId="{CF62DCCD-2F53-4A6D-955F-35A83E4C9B0A}" destId="{4F3992F4-E977-4009-B3F3-28113D8AAD24}" srcOrd="2" destOrd="0" parTransId="{0A6919AA-F329-487E-A9FF-D321A01041A1}" sibTransId="{7FB1AFAA-F754-4D3B-BE39-4F3870E07A61}"/>
    <dgm:cxn modelId="{EFD508C9-7CD1-493E-AF5F-97D763AB8D12}" srcId="{CF62DCCD-2F53-4A6D-955F-35A83E4C9B0A}" destId="{46B57815-E884-4406-82CB-4173275C4EE2}" srcOrd="5" destOrd="0" parTransId="{A5949A0B-67A2-4527-B6D2-50076895E5F2}" sibTransId="{2A21367A-E998-4C7B-B2C0-B72459328E74}"/>
    <dgm:cxn modelId="{D80745DB-73F3-4C13-89B3-D0944C30CB8B}" srcId="{CF62DCCD-2F53-4A6D-955F-35A83E4C9B0A}" destId="{86E14E98-D9A2-40E2-B45D-2EB54EC53979}" srcOrd="3" destOrd="0" parTransId="{89965D35-1F0E-42B2-BEAA-9E4069D916C4}" sibTransId="{A2DBA76A-AEC5-48CE-8C1B-26115A2125FE}"/>
    <dgm:cxn modelId="{FBBA19E0-291D-4A3F-A6FC-BB4496F6C3CF}" type="presOf" srcId="{4607C7C9-45B4-49D7-8205-84314BAB3F96}" destId="{34AA57B3-5679-47F0-9414-968372CE86BF}" srcOrd="0" destOrd="0" presId="urn:microsoft.com/office/officeart/2005/8/layout/vList2"/>
    <dgm:cxn modelId="{BBF6AFE4-FB1C-4A8B-97B2-9D97AB3EF8C9}" type="presOf" srcId="{46B57815-E884-4406-82CB-4173275C4EE2}" destId="{31F65F02-51AB-4868-8018-28A77A78733B}" srcOrd="0" destOrd="0" presId="urn:microsoft.com/office/officeart/2005/8/layout/vList2"/>
    <dgm:cxn modelId="{12FE0EFD-185A-428D-90F8-AFA04CD735B8}" type="presOf" srcId="{86E14E98-D9A2-40E2-B45D-2EB54EC53979}" destId="{E25A5787-20C2-4245-87E0-7859558A05F0}" srcOrd="0" destOrd="0" presId="urn:microsoft.com/office/officeart/2005/8/layout/vList2"/>
    <dgm:cxn modelId="{F4B1D736-D7F0-4BF9-ACB8-6B6521C6621F}" type="presParOf" srcId="{B3986BF4-B6AB-4B25-9BCD-A1F6AA15EC15}" destId="{91A344CA-87AE-4E4A-BD4B-5FADD6732798}" srcOrd="0" destOrd="0" presId="urn:microsoft.com/office/officeart/2005/8/layout/vList2"/>
    <dgm:cxn modelId="{555D28A2-5668-4FE3-9A22-D4C546961FE0}" type="presParOf" srcId="{B3986BF4-B6AB-4B25-9BCD-A1F6AA15EC15}" destId="{B47A6A5A-8968-40F0-AF83-A7350D10F4AE}" srcOrd="1" destOrd="0" presId="urn:microsoft.com/office/officeart/2005/8/layout/vList2"/>
    <dgm:cxn modelId="{1FF086BD-9F72-47D6-95B4-F96F0E6F1B79}" type="presParOf" srcId="{B3986BF4-B6AB-4B25-9BCD-A1F6AA15EC15}" destId="{34AA57B3-5679-47F0-9414-968372CE86BF}" srcOrd="2" destOrd="0" presId="urn:microsoft.com/office/officeart/2005/8/layout/vList2"/>
    <dgm:cxn modelId="{9AECF1D6-132D-4771-9B2C-C54F85073F09}" type="presParOf" srcId="{B3986BF4-B6AB-4B25-9BCD-A1F6AA15EC15}" destId="{47196863-EB93-4E04-AD54-83791348499C}" srcOrd="3" destOrd="0" presId="urn:microsoft.com/office/officeart/2005/8/layout/vList2"/>
    <dgm:cxn modelId="{B7206DD7-E23D-4FC4-82AD-61241FFA2B8E}" type="presParOf" srcId="{B3986BF4-B6AB-4B25-9BCD-A1F6AA15EC15}" destId="{FC04D6B2-1C0E-4722-AB43-CAC27EFBC76E}" srcOrd="4" destOrd="0" presId="urn:microsoft.com/office/officeart/2005/8/layout/vList2"/>
    <dgm:cxn modelId="{FA933974-C3D5-400B-8523-1417FDAAA222}" type="presParOf" srcId="{B3986BF4-B6AB-4B25-9BCD-A1F6AA15EC15}" destId="{3287132B-B1D9-482B-8617-98A2FA519725}" srcOrd="5" destOrd="0" presId="urn:microsoft.com/office/officeart/2005/8/layout/vList2"/>
    <dgm:cxn modelId="{A1860B3D-2B20-4BB2-9493-86EE79D1EFBF}" type="presParOf" srcId="{B3986BF4-B6AB-4B25-9BCD-A1F6AA15EC15}" destId="{E25A5787-20C2-4245-87E0-7859558A05F0}" srcOrd="6" destOrd="0" presId="urn:microsoft.com/office/officeart/2005/8/layout/vList2"/>
    <dgm:cxn modelId="{B816A41D-2C6D-49C1-A40C-A6E728CCD702}" type="presParOf" srcId="{B3986BF4-B6AB-4B25-9BCD-A1F6AA15EC15}" destId="{2701DC6E-FD53-4025-A0DB-7D61E7350FA9}" srcOrd="7" destOrd="0" presId="urn:microsoft.com/office/officeart/2005/8/layout/vList2"/>
    <dgm:cxn modelId="{32869BEF-35E2-4843-8ABB-F2EE26531D47}" type="presParOf" srcId="{B3986BF4-B6AB-4B25-9BCD-A1F6AA15EC15}" destId="{9973C2E7-0146-44A6-B2C8-DFC6763F2241}" srcOrd="8" destOrd="0" presId="urn:microsoft.com/office/officeart/2005/8/layout/vList2"/>
    <dgm:cxn modelId="{A65BFC4C-4619-4F79-9139-7CF84EC59AAE}" type="presParOf" srcId="{B3986BF4-B6AB-4B25-9BCD-A1F6AA15EC15}" destId="{FDD77294-5997-40D4-B44E-EA4DF0995784}" srcOrd="9" destOrd="0" presId="urn:microsoft.com/office/officeart/2005/8/layout/vList2"/>
    <dgm:cxn modelId="{82A1033D-E781-4AE0-B8F9-CC684AFA311F}" type="presParOf" srcId="{B3986BF4-B6AB-4B25-9BCD-A1F6AA15EC15}" destId="{31F65F02-51AB-4868-8018-28A77A78733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7393B4-7734-4205-8D04-974C7AED4B0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FAFD0CF-DF71-478A-B247-A63481CC6036}">
      <dgm:prSet/>
      <dgm:spPr/>
      <dgm:t>
        <a:bodyPr/>
        <a:lstStyle/>
        <a:p>
          <a:r>
            <a:rPr lang="en-US"/>
            <a:t>Massive Population</a:t>
          </a:r>
        </a:p>
      </dgm:t>
    </dgm:pt>
    <dgm:pt modelId="{BD3FFB87-B14D-4748-AA3E-643DF3E96FAF}" type="parTrans" cxnId="{BCDD5203-4549-46C7-958D-9F2BF310C87E}">
      <dgm:prSet/>
      <dgm:spPr/>
      <dgm:t>
        <a:bodyPr/>
        <a:lstStyle/>
        <a:p>
          <a:endParaRPr lang="en-US"/>
        </a:p>
      </dgm:t>
    </dgm:pt>
    <dgm:pt modelId="{7E34A97E-AC8C-4664-9E1D-C915056E1F21}" type="sibTrans" cxnId="{BCDD5203-4549-46C7-958D-9F2BF310C87E}">
      <dgm:prSet/>
      <dgm:spPr/>
      <dgm:t>
        <a:bodyPr/>
        <a:lstStyle/>
        <a:p>
          <a:endParaRPr lang="en-US"/>
        </a:p>
      </dgm:t>
    </dgm:pt>
    <dgm:pt modelId="{AC7BE928-63E0-4B8A-B812-E83471C3F019}">
      <dgm:prSet/>
      <dgm:spPr/>
      <dgm:t>
        <a:bodyPr/>
        <a:lstStyle/>
        <a:p>
          <a:r>
            <a:rPr lang="en-US"/>
            <a:t>Stability potential growth</a:t>
          </a:r>
        </a:p>
      </dgm:t>
    </dgm:pt>
    <dgm:pt modelId="{27ACB658-8DF9-4D2C-B2EA-B3559AA9D217}" type="parTrans" cxnId="{04F4279B-C8A9-4044-93FB-000D233B3FBE}">
      <dgm:prSet/>
      <dgm:spPr/>
      <dgm:t>
        <a:bodyPr/>
        <a:lstStyle/>
        <a:p>
          <a:endParaRPr lang="en-US"/>
        </a:p>
      </dgm:t>
    </dgm:pt>
    <dgm:pt modelId="{59031B9E-9B5A-4143-BC97-8C13E2831228}" type="sibTrans" cxnId="{04F4279B-C8A9-4044-93FB-000D233B3FBE}">
      <dgm:prSet/>
      <dgm:spPr/>
      <dgm:t>
        <a:bodyPr/>
        <a:lstStyle/>
        <a:p>
          <a:endParaRPr lang="en-US"/>
        </a:p>
      </dgm:t>
    </dgm:pt>
    <dgm:pt modelId="{C6B8C036-3063-483C-8F9F-11DEE38D9BB1}">
      <dgm:prSet/>
      <dgm:spPr/>
      <dgm:t>
        <a:bodyPr/>
        <a:lstStyle/>
        <a:p>
          <a:r>
            <a:rPr lang="en-US"/>
            <a:t>Law favors business</a:t>
          </a:r>
        </a:p>
      </dgm:t>
    </dgm:pt>
    <dgm:pt modelId="{97519A0B-B9A0-4DEA-B06B-77A289E1511B}" type="parTrans" cxnId="{E4C76F4A-DCD7-4749-837D-3B11A3F3E8C1}">
      <dgm:prSet/>
      <dgm:spPr/>
      <dgm:t>
        <a:bodyPr/>
        <a:lstStyle/>
        <a:p>
          <a:endParaRPr lang="en-US"/>
        </a:p>
      </dgm:t>
    </dgm:pt>
    <dgm:pt modelId="{25DA8DD6-EC17-4F53-B494-4C60DE529858}" type="sibTrans" cxnId="{E4C76F4A-DCD7-4749-837D-3B11A3F3E8C1}">
      <dgm:prSet/>
      <dgm:spPr/>
      <dgm:t>
        <a:bodyPr/>
        <a:lstStyle/>
        <a:p>
          <a:endParaRPr lang="en-US"/>
        </a:p>
      </dgm:t>
    </dgm:pt>
    <dgm:pt modelId="{FBD7C321-6F54-42F3-A81C-1C89DC9F138F}">
      <dgm:prSet/>
      <dgm:spPr/>
      <dgm:t>
        <a:bodyPr/>
        <a:lstStyle/>
        <a:p>
          <a:r>
            <a:rPr lang="en-US"/>
            <a:t>Government prefer business</a:t>
          </a:r>
        </a:p>
      </dgm:t>
    </dgm:pt>
    <dgm:pt modelId="{0AA62C76-46EB-4E1B-A79C-BF0E8FCAF863}" type="parTrans" cxnId="{2D513147-D36F-4658-9602-734CC35A9281}">
      <dgm:prSet/>
      <dgm:spPr/>
      <dgm:t>
        <a:bodyPr/>
        <a:lstStyle/>
        <a:p>
          <a:endParaRPr lang="en-US"/>
        </a:p>
      </dgm:t>
    </dgm:pt>
    <dgm:pt modelId="{9D692FF0-99C7-4088-B93E-FD858317238E}" type="sibTrans" cxnId="{2D513147-D36F-4658-9602-734CC35A9281}">
      <dgm:prSet/>
      <dgm:spPr/>
      <dgm:t>
        <a:bodyPr/>
        <a:lstStyle/>
        <a:p>
          <a:endParaRPr lang="en-US"/>
        </a:p>
      </dgm:t>
    </dgm:pt>
    <dgm:pt modelId="{39B3A9EF-4DB2-4F8E-8585-09C441B29A57}">
      <dgm:prSet/>
      <dgm:spPr/>
      <dgm:t>
        <a:bodyPr/>
        <a:lstStyle/>
        <a:p>
          <a:r>
            <a:rPr lang="en-US"/>
            <a:t>Ecosystem of startup in India</a:t>
          </a:r>
        </a:p>
      </dgm:t>
    </dgm:pt>
    <dgm:pt modelId="{A40D3FF2-D162-41B9-8905-FB6914AC6339}" type="parTrans" cxnId="{66A47125-DCA7-44C9-934D-C9FB0E54FBDB}">
      <dgm:prSet/>
      <dgm:spPr/>
      <dgm:t>
        <a:bodyPr/>
        <a:lstStyle/>
        <a:p>
          <a:endParaRPr lang="en-US"/>
        </a:p>
      </dgm:t>
    </dgm:pt>
    <dgm:pt modelId="{35DFF9F1-5F38-4660-82E2-1AB75894EE55}" type="sibTrans" cxnId="{66A47125-DCA7-44C9-934D-C9FB0E54FBDB}">
      <dgm:prSet/>
      <dgm:spPr/>
      <dgm:t>
        <a:bodyPr/>
        <a:lstStyle/>
        <a:p>
          <a:endParaRPr lang="en-US"/>
        </a:p>
      </dgm:t>
    </dgm:pt>
    <dgm:pt modelId="{594CCB00-DCFA-4058-8C62-D8D6FEBC950B}" type="pres">
      <dgm:prSet presAssocID="{5F7393B4-7734-4205-8D04-974C7AED4B0B}" presName="diagram" presStyleCnt="0">
        <dgm:presLayoutVars>
          <dgm:dir/>
          <dgm:resizeHandles val="exact"/>
        </dgm:presLayoutVars>
      </dgm:prSet>
      <dgm:spPr/>
    </dgm:pt>
    <dgm:pt modelId="{19C87024-BAFB-4416-9722-D9A29BA80DBC}" type="pres">
      <dgm:prSet presAssocID="{CFAFD0CF-DF71-478A-B247-A63481CC6036}" presName="node" presStyleLbl="node1" presStyleIdx="0" presStyleCnt="5">
        <dgm:presLayoutVars>
          <dgm:bulletEnabled val="1"/>
        </dgm:presLayoutVars>
      </dgm:prSet>
      <dgm:spPr/>
    </dgm:pt>
    <dgm:pt modelId="{1FD8D112-8F10-4313-B625-38CAC7E0CA3A}" type="pres">
      <dgm:prSet presAssocID="{7E34A97E-AC8C-4664-9E1D-C915056E1F21}" presName="sibTrans" presStyleCnt="0"/>
      <dgm:spPr/>
    </dgm:pt>
    <dgm:pt modelId="{4C11E397-CEDC-4A91-A8AA-9681643C8F0C}" type="pres">
      <dgm:prSet presAssocID="{AC7BE928-63E0-4B8A-B812-E83471C3F019}" presName="node" presStyleLbl="node1" presStyleIdx="1" presStyleCnt="5">
        <dgm:presLayoutVars>
          <dgm:bulletEnabled val="1"/>
        </dgm:presLayoutVars>
      </dgm:prSet>
      <dgm:spPr/>
    </dgm:pt>
    <dgm:pt modelId="{F29B02BC-DB76-4ED3-BE00-F73263453F10}" type="pres">
      <dgm:prSet presAssocID="{59031B9E-9B5A-4143-BC97-8C13E2831228}" presName="sibTrans" presStyleCnt="0"/>
      <dgm:spPr/>
    </dgm:pt>
    <dgm:pt modelId="{B923D38F-B0A6-45D5-9117-73FEFA6F674D}" type="pres">
      <dgm:prSet presAssocID="{C6B8C036-3063-483C-8F9F-11DEE38D9BB1}" presName="node" presStyleLbl="node1" presStyleIdx="2" presStyleCnt="5">
        <dgm:presLayoutVars>
          <dgm:bulletEnabled val="1"/>
        </dgm:presLayoutVars>
      </dgm:prSet>
      <dgm:spPr/>
    </dgm:pt>
    <dgm:pt modelId="{C4C189C9-B0AD-4F7D-BA8D-46138C4CC52C}" type="pres">
      <dgm:prSet presAssocID="{25DA8DD6-EC17-4F53-B494-4C60DE529858}" presName="sibTrans" presStyleCnt="0"/>
      <dgm:spPr/>
    </dgm:pt>
    <dgm:pt modelId="{23C2A6A2-2F95-4F87-BB50-04AFBBD14201}" type="pres">
      <dgm:prSet presAssocID="{FBD7C321-6F54-42F3-A81C-1C89DC9F138F}" presName="node" presStyleLbl="node1" presStyleIdx="3" presStyleCnt="5">
        <dgm:presLayoutVars>
          <dgm:bulletEnabled val="1"/>
        </dgm:presLayoutVars>
      </dgm:prSet>
      <dgm:spPr/>
    </dgm:pt>
    <dgm:pt modelId="{80949C7A-0CA7-414C-B16F-56C36FCF078C}" type="pres">
      <dgm:prSet presAssocID="{9D692FF0-99C7-4088-B93E-FD858317238E}" presName="sibTrans" presStyleCnt="0"/>
      <dgm:spPr/>
    </dgm:pt>
    <dgm:pt modelId="{845B0F80-8346-40A7-A9D7-406D7069B49F}" type="pres">
      <dgm:prSet presAssocID="{39B3A9EF-4DB2-4F8E-8585-09C441B29A57}" presName="node" presStyleLbl="node1" presStyleIdx="4" presStyleCnt="5">
        <dgm:presLayoutVars>
          <dgm:bulletEnabled val="1"/>
        </dgm:presLayoutVars>
      </dgm:prSet>
      <dgm:spPr/>
    </dgm:pt>
  </dgm:ptLst>
  <dgm:cxnLst>
    <dgm:cxn modelId="{BCDD5203-4549-46C7-958D-9F2BF310C87E}" srcId="{5F7393B4-7734-4205-8D04-974C7AED4B0B}" destId="{CFAFD0CF-DF71-478A-B247-A63481CC6036}" srcOrd="0" destOrd="0" parTransId="{BD3FFB87-B14D-4748-AA3E-643DF3E96FAF}" sibTransId="{7E34A97E-AC8C-4664-9E1D-C915056E1F21}"/>
    <dgm:cxn modelId="{5B448808-67C9-4500-804B-0F92840DE17B}" type="presOf" srcId="{CFAFD0CF-DF71-478A-B247-A63481CC6036}" destId="{19C87024-BAFB-4416-9722-D9A29BA80DBC}" srcOrd="0" destOrd="0" presId="urn:microsoft.com/office/officeart/2005/8/layout/default"/>
    <dgm:cxn modelId="{A7FEFE10-9384-48CB-BB05-90D7145370F8}" type="presOf" srcId="{5F7393B4-7734-4205-8D04-974C7AED4B0B}" destId="{594CCB00-DCFA-4058-8C62-D8D6FEBC950B}" srcOrd="0" destOrd="0" presId="urn:microsoft.com/office/officeart/2005/8/layout/default"/>
    <dgm:cxn modelId="{66A47125-DCA7-44C9-934D-C9FB0E54FBDB}" srcId="{5F7393B4-7734-4205-8D04-974C7AED4B0B}" destId="{39B3A9EF-4DB2-4F8E-8585-09C441B29A57}" srcOrd="4" destOrd="0" parTransId="{A40D3FF2-D162-41B9-8905-FB6914AC6339}" sibTransId="{35DFF9F1-5F38-4660-82E2-1AB75894EE55}"/>
    <dgm:cxn modelId="{2D513147-D36F-4658-9602-734CC35A9281}" srcId="{5F7393B4-7734-4205-8D04-974C7AED4B0B}" destId="{FBD7C321-6F54-42F3-A81C-1C89DC9F138F}" srcOrd="3" destOrd="0" parTransId="{0AA62C76-46EB-4E1B-A79C-BF0E8FCAF863}" sibTransId="{9D692FF0-99C7-4088-B93E-FD858317238E}"/>
    <dgm:cxn modelId="{E4C76F4A-DCD7-4749-837D-3B11A3F3E8C1}" srcId="{5F7393B4-7734-4205-8D04-974C7AED4B0B}" destId="{C6B8C036-3063-483C-8F9F-11DEE38D9BB1}" srcOrd="2" destOrd="0" parTransId="{97519A0B-B9A0-4DEA-B06B-77A289E1511B}" sibTransId="{25DA8DD6-EC17-4F53-B494-4C60DE529858}"/>
    <dgm:cxn modelId="{04F4279B-C8A9-4044-93FB-000D233B3FBE}" srcId="{5F7393B4-7734-4205-8D04-974C7AED4B0B}" destId="{AC7BE928-63E0-4B8A-B812-E83471C3F019}" srcOrd="1" destOrd="0" parTransId="{27ACB658-8DF9-4D2C-B2EA-B3559AA9D217}" sibTransId="{59031B9E-9B5A-4143-BC97-8C13E2831228}"/>
    <dgm:cxn modelId="{D9381DD1-EBCE-40C2-B83C-5D9801ADE54C}" type="presOf" srcId="{AC7BE928-63E0-4B8A-B812-E83471C3F019}" destId="{4C11E397-CEDC-4A91-A8AA-9681643C8F0C}" srcOrd="0" destOrd="0" presId="urn:microsoft.com/office/officeart/2005/8/layout/default"/>
    <dgm:cxn modelId="{D4A027D2-A9D4-4BA4-8ABD-D16314440CF2}" type="presOf" srcId="{FBD7C321-6F54-42F3-A81C-1C89DC9F138F}" destId="{23C2A6A2-2F95-4F87-BB50-04AFBBD14201}" srcOrd="0" destOrd="0" presId="urn:microsoft.com/office/officeart/2005/8/layout/default"/>
    <dgm:cxn modelId="{F3530AD8-43E8-4C88-BC5B-6CEBFE185536}" type="presOf" srcId="{C6B8C036-3063-483C-8F9F-11DEE38D9BB1}" destId="{B923D38F-B0A6-45D5-9117-73FEFA6F674D}" srcOrd="0" destOrd="0" presId="urn:microsoft.com/office/officeart/2005/8/layout/default"/>
    <dgm:cxn modelId="{317221FB-4B03-4E46-A752-5C4CEF8DF7EA}" type="presOf" srcId="{39B3A9EF-4DB2-4F8E-8585-09C441B29A57}" destId="{845B0F80-8346-40A7-A9D7-406D7069B49F}" srcOrd="0" destOrd="0" presId="urn:microsoft.com/office/officeart/2005/8/layout/default"/>
    <dgm:cxn modelId="{A1F801E0-AD7B-456B-9E90-225E5B4818D5}" type="presParOf" srcId="{594CCB00-DCFA-4058-8C62-D8D6FEBC950B}" destId="{19C87024-BAFB-4416-9722-D9A29BA80DBC}" srcOrd="0" destOrd="0" presId="urn:microsoft.com/office/officeart/2005/8/layout/default"/>
    <dgm:cxn modelId="{CEC67E67-91A1-4161-B833-BC84C8310AFE}" type="presParOf" srcId="{594CCB00-DCFA-4058-8C62-D8D6FEBC950B}" destId="{1FD8D112-8F10-4313-B625-38CAC7E0CA3A}" srcOrd="1" destOrd="0" presId="urn:microsoft.com/office/officeart/2005/8/layout/default"/>
    <dgm:cxn modelId="{BE85CA26-F091-4CE8-926D-09FF53C71851}" type="presParOf" srcId="{594CCB00-DCFA-4058-8C62-D8D6FEBC950B}" destId="{4C11E397-CEDC-4A91-A8AA-9681643C8F0C}" srcOrd="2" destOrd="0" presId="urn:microsoft.com/office/officeart/2005/8/layout/default"/>
    <dgm:cxn modelId="{F9346B3B-9F04-44A4-92DC-4DFA3170A41A}" type="presParOf" srcId="{594CCB00-DCFA-4058-8C62-D8D6FEBC950B}" destId="{F29B02BC-DB76-4ED3-BE00-F73263453F10}" srcOrd="3" destOrd="0" presId="urn:microsoft.com/office/officeart/2005/8/layout/default"/>
    <dgm:cxn modelId="{238AE514-BE3C-4F3F-98B6-7C2C6FD534B5}" type="presParOf" srcId="{594CCB00-DCFA-4058-8C62-D8D6FEBC950B}" destId="{B923D38F-B0A6-45D5-9117-73FEFA6F674D}" srcOrd="4" destOrd="0" presId="urn:microsoft.com/office/officeart/2005/8/layout/default"/>
    <dgm:cxn modelId="{2144ABA1-95ED-4861-922C-E77CABB5C86E}" type="presParOf" srcId="{594CCB00-DCFA-4058-8C62-D8D6FEBC950B}" destId="{C4C189C9-B0AD-4F7D-BA8D-46138C4CC52C}" srcOrd="5" destOrd="0" presId="urn:microsoft.com/office/officeart/2005/8/layout/default"/>
    <dgm:cxn modelId="{58A253E6-FBE7-4BD0-8B7C-B883A14E9AB1}" type="presParOf" srcId="{594CCB00-DCFA-4058-8C62-D8D6FEBC950B}" destId="{23C2A6A2-2F95-4F87-BB50-04AFBBD14201}" srcOrd="6" destOrd="0" presId="urn:microsoft.com/office/officeart/2005/8/layout/default"/>
    <dgm:cxn modelId="{77DC15A0-35A5-49B3-9B60-3425FCDCF013}" type="presParOf" srcId="{594CCB00-DCFA-4058-8C62-D8D6FEBC950B}" destId="{80949C7A-0CA7-414C-B16F-56C36FCF078C}" srcOrd="7" destOrd="0" presId="urn:microsoft.com/office/officeart/2005/8/layout/default"/>
    <dgm:cxn modelId="{D2E9DCCD-54DE-446E-A2A4-B74EB471048C}" type="presParOf" srcId="{594CCB00-DCFA-4058-8C62-D8D6FEBC950B}" destId="{845B0F80-8346-40A7-A9D7-406D7069B49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375CE24-1EA9-4BE2-888A-86AE258C9F54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11CC8F8-C937-4103-9256-979665AAB0FF}">
      <dgm:prSet/>
      <dgm:spPr/>
      <dgm:t>
        <a:bodyPr/>
        <a:lstStyle/>
        <a:p>
          <a:r>
            <a:rPr lang="en-US"/>
            <a:t>Massive trade network in India</a:t>
          </a:r>
        </a:p>
      </dgm:t>
    </dgm:pt>
    <dgm:pt modelId="{4F797E09-2047-4D5D-8AE6-D665B0DBD63E}" type="parTrans" cxnId="{01A05C16-3F0C-4F6A-8928-E3BCBFE12332}">
      <dgm:prSet/>
      <dgm:spPr/>
      <dgm:t>
        <a:bodyPr/>
        <a:lstStyle/>
        <a:p>
          <a:endParaRPr lang="en-US"/>
        </a:p>
      </dgm:t>
    </dgm:pt>
    <dgm:pt modelId="{CCE308F1-6F5D-4A4F-89C9-E69017F8DDD7}" type="sibTrans" cxnId="{01A05C16-3F0C-4F6A-8928-E3BCBFE12332}">
      <dgm:prSet/>
      <dgm:spPr/>
      <dgm:t>
        <a:bodyPr/>
        <a:lstStyle/>
        <a:p>
          <a:endParaRPr lang="en-US"/>
        </a:p>
      </dgm:t>
    </dgm:pt>
    <dgm:pt modelId="{A8DA8263-E27D-4E7A-BEC6-C734BB932DEB}">
      <dgm:prSet/>
      <dgm:spPr/>
      <dgm:t>
        <a:bodyPr/>
        <a:lstStyle/>
        <a:p>
          <a:r>
            <a:rPr lang="en-US"/>
            <a:t>English understand all over country </a:t>
          </a:r>
        </a:p>
      </dgm:t>
    </dgm:pt>
    <dgm:pt modelId="{DA7926DE-28B3-4424-A9E1-F47F6BE3F50A}" type="parTrans" cxnId="{8CA52B37-2798-4CF8-B33C-E2FD4247DADE}">
      <dgm:prSet/>
      <dgm:spPr/>
      <dgm:t>
        <a:bodyPr/>
        <a:lstStyle/>
        <a:p>
          <a:endParaRPr lang="en-US"/>
        </a:p>
      </dgm:t>
    </dgm:pt>
    <dgm:pt modelId="{6F943437-F883-4267-9BA2-4667F3C229CA}" type="sibTrans" cxnId="{8CA52B37-2798-4CF8-B33C-E2FD4247DADE}">
      <dgm:prSet/>
      <dgm:spPr/>
      <dgm:t>
        <a:bodyPr/>
        <a:lstStyle/>
        <a:p>
          <a:endParaRPr lang="en-US"/>
        </a:p>
      </dgm:t>
    </dgm:pt>
    <dgm:pt modelId="{3EEBE459-E6E2-47C6-9DC5-75BB5FACA4AF}">
      <dgm:prSet/>
      <dgm:spPr/>
      <dgm:t>
        <a:bodyPr/>
        <a:lstStyle/>
        <a:p>
          <a:r>
            <a:rPr lang="en-US"/>
            <a:t>Work ethics create opportunities of business</a:t>
          </a:r>
        </a:p>
      </dgm:t>
    </dgm:pt>
    <dgm:pt modelId="{3EE98595-A19B-4F9C-8754-D60E96090859}" type="parTrans" cxnId="{1E928364-647B-4F90-B33C-C8CBA509641C}">
      <dgm:prSet/>
      <dgm:spPr/>
      <dgm:t>
        <a:bodyPr/>
        <a:lstStyle/>
        <a:p>
          <a:endParaRPr lang="en-US"/>
        </a:p>
      </dgm:t>
    </dgm:pt>
    <dgm:pt modelId="{8952769F-95E1-48AB-8974-F3AE25550047}" type="sibTrans" cxnId="{1E928364-647B-4F90-B33C-C8CBA509641C}">
      <dgm:prSet/>
      <dgm:spPr/>
      <dgm:t>
        <a:bodyPr/>
        <a:lstStyle/>
        <a:p>
          <a:endParaRPr lang="en-US"/>
        </a:p>
      </dgm:t>
    </dgm:pt>
    <dgm:pt modelId="{879F1310-383C-4342-88C6-2F2EB50DD165}">
      <dgm:prSet/>
      <dgm:spPr/>
      <dgm:t>
        <a:bodyPr/>
        <a:lstStyle/>
        <a:p>
          <a:r>
            <a:rPr lang="en-US"/>
            <a:t>People organized so gap of sales a lot</a:t>
          </a:r>
        </a:p>
      </dgm:t>
    </dgm:pt>
    <dgm:pt modelId="{6AD6747A-A015-4E7E-A48E-41985F2FACEF}" type="parTrans" cxnId="{BBA12712-787C-4D4E-8E3F-9C97FEC6978F}">
      <dgm:prSet/>
      <dgm:spPr/>
      <dgm:t>
        <a:bodyPr/>
        <a:lstStyle/>
        <a:p>
          <a:endParaRPr lang="en-US"/>
        </a:p>
      </dgm:t>
    </dgm:pt>
    <dgm:pt modelId="{5FEF6723-A5F5-402D-825A-F95D929E5C9D}" type="sibTrans" cxnId="{BBA12712-787C-4D4E-8E3F-9C97FEC6978F}">
      <dgm:prSet/>
      <dgm:spPr/>
      <dgm:t>
        <a:bodyPr/>
        <a:lstStyle/>
        <a:p>
          <a:endParaRPr lang="en-US"/>
        </a:p>
      </dgm:t>
    </dgm:pt>
    <dgm:pt modelId="{5FEAF195-57E1-4096-8E7E-5EDCF4B99F14}" type="pres">
      <dgm:prSet presAssocID="{6375CE24-1EA9-4BE2-888A-86AE258C9F54}" presName="linear" presStyleCnt="0">
        <dgm:presLayoutVars>
          <dgm:animLvl val="lvl"/>
          <dgm:resizeHandles val="exact"/>
        </dgm:presLayoutVars>
      </dgm:prSet>
      <dgm:spPr/>
    </dgm:pt>
    <dgm:pt modelId="{52A6DB40-4F79-4792-AC31-ADEB1D2C9B0C}" type="pres">
      <dgm:prSet presAssocID="{B11CC8F8-C937-4103-9256-979665AAB0F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1F2AD87-E5F1-4779-B20B-D0EE80E4E0B7}" type="pres">
      <dgm:prSet presAssocID="{CCE308F1-6F5D-4A4F-89C9-E69017F8DDD7}" presName="spacer" presStyleCnt="0"/>
      <dgm:spPr/>
    </dgm:pt>
    <dgm:pt modelId="{AADB79BE-EFEE-4022-9CF1-A0CBBB53A550}" type="pres">
      <dgm:prSet presAssocID="{A8DA8263-E27D-4E7A-BEC6-C734BB932DE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7813A9-79B2-4126-887F-121D0A9FA33C}" type="pres">
      <dgm:prSet presAssocID="{6F943437-F883-4267-9BA2-4667F3C229CA}" presName="spacer" presStyleCnt="0"/>
      <dgm:spPr/>
    </dgm:pt>
    <dgm:pt modelId="{FC095D3A-5734-4311-84AB-0DFD248748AF}" type="pres">
      <dgm:prSet presAssocID="{3EEBE459-E6E2-47C6-9DC5-75BB5FACA4A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6A2A9FE-0808-4061-8929-8044126C79D5}" type="pres">
      <dgm:prSet presAssocID="{8952769F-95E1-48AB-8974-F3AE25550047}" presName="spacer" presStyleCnt="0"/>
      <dgm:spPr/>
    </dgm:pt>
    <dgm:pt modelId="{2B50DE9A-69AD-4F77-BE4E-95DAB8BAD6B0}" type="pres">
      <dgm:prSet presAssocID="{879F1310-383C-4342-88C6-2F2EB50DD16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C63360A-E730-44A1-99F4-E663F4645059}" type="presOf" srcId="{B11CC8F8-C937-4103-9256-979665AAB0FF}" destId="{52A6DB40-4F79-4792-AC31-ADEB1D2C9B0C}" srcOrd="0" destOrd="0" presId="urn:microsoft.com/office/officeart/2005/8/layout/vList2"/>
    <dgm:cxn modelId="{BBA12712-787C-4D4E-8E3F-9C97FEC6978F}" srcId="{6375CE24-1EA9-4BE2-888A-86AE258C9F54}" destId="{879F1310-383C-4342-88C6-2F2EB50DD165}" srcOrd="3" destOrd="0" parTransId="{6AD6747A-A015-4E7E-A48E-41985F2FACEF}" sibTransId="{5FEF6723-A5F5-402D-825A-F95D929E5C9D}"/>
    <dgm:cxn modelId="{01A05C16-3F0C-4F6A-8928-E3BCBFE12332}" srcId="{6375CE24-1EA9-4BE2-888A-86AE258C9F54}" destId="{B11CC8F8-C937-4103-9256-979665AAB0FF}" srcOrd="0" destOrd="0" parTransId="{4F797E09-2047-4D5D-8AE6-D665B0DBD63E}" sibTransId="{CCE308F1-6F5D-4A4F-89C9-E69017F8DDD7}"/>
    <dgm:cxn modelId="{8CA52B37-2798-4CF8-B33C-E2FD4247DADE}" srcId="{6375CE24-1EA9-4BE2-888A-86AE258C9F54}" destId="{A8DA8263-E27D-4E7A-BEC6-C734BB932DEB}" srcOrd="1" destOrd="0" parTransId="{DA7926DE-28B3-4424-A9E1-F47F6BE3F50A}" sibTransId="{6F943437-F883-4267-9BA2-4667F3C229CA}"/>
    <dgm:cxn modelId="{1E928364-647B-4F90-B33C-C8CBA509641C}" srcId="{6375CE24-1EA9-4BE2-888A-86AE258C9F54}" destId="{3EEBE459-E6E2-47C6-9DC5-75BB5FACA4AF}" srcOrd="2" destOrd="0" parTransId="{3EE98595-A19B-4F9C-8754-D60E96090859}" sibTransId="{8952769F-95E1-48AB-8974-F3AE25550047}"/>
    <dgm:cxn modelId="{8B415B4D-7D19-4228-BA7A-6AFF37F87010}" type="presOf" srcId="{6375CE24-1EA9-4BE2-888A-86AE258C9F54}" destId="{5FEAF195-57E1-4096-8E7E-5EDCF4B99F14}" srcOrd="0" destOrd="0" presId="urn:microsoft.com/office/officeart/2005/8/layout/vList2"/>
    <dgm:cxn modelId="{6100699F-4586-460B-9DA7-5855DA223069}" type="presOf" srcId="{A8DA8263-E27D-4E7A-BEC6-C734BB932DEB}" destId="{AADB79BE-EFEE-4022-9CF1-A0CBBB53A550}" srcOrd="0" destOrd="0" presId="urn:microsoft.com/office/officeart/2005/8/layout/vList2"/>
    <dgm:cxn modelId="{8DF8C0A1-AE68-4910-BBCD-5310FACC5E60}" type="presOf" srcId="{879F1310-383C-4342-88C6-2F2EB50DD165}" destId="{2B50DE9A-69AD-4F77-BE4E-95DAB8BAD6B0}" srcOrd="0" destOrd="0" presId="urn:microsoft.com/office/officeart/2005/8/layout/vList2"/>
    <dgm:cxn modelId="{0BEA25C8-B9C6-4E49-BF89-01F1DC0A4507}" type="presOf" srcId="{3EEBE459-E6E2-47C6-9DC5-75BB5FACA4AF}" destId="{FC095D3A-5734-4311-84AB-0DFD248748AF}" srcOrd="0" destOrd="0" presId="urn:microsoft.com/office/officeart/2005/8/layout/vList2"/>
    <dgm:cxn modelId="{5108F26D-1875-492B-BA6A-E046A884F866}" type="presParOf" srcId="{5FEAF195-57E1-4096-8E7E-5EDCF4B99F14}" destId="{52A6DB40-4F79-4792-AC31-ADEB1D2C9B0C}" srcOrd="0" destOrd="0" presId="urn:microsoft.com/office/officeart/2005/8/layout/vList2"/>
    <dgm:cxn modelId="{DC6C4C26-6173-4D04-9EA2-8ED68591ACB8}" type="presParOf" srcId="{5FEAF195-57E1-4096-8E7E-5EDCF4B99F14}" destId="{41F2AD87-E5F1-4779-B20B-D0EE80E4E0B7}" srcOrd="1" destOrd="0" presId="urn:microsoft.com/office/officeart/2005/8/layout/vList2"/>
    <dgm:cxn modelId="{0BE8FB03-CB2E-4CDC-B5B5-5C62745FE6CA}" type="presParOf" srcId="{5FEAF195-57E1-4096-8E7E-5EDCF4B99F14}" destId="{AADB79BE-EFEE-4022-9CF1-A0CBBB53A550}" srcOrd="2" destOrd="0" presId="urn:microsoft.com/office/officeart/2005/8/layout/vList2"/>
    <dgm:cxn modelId="{366CAEEE-9238-4BCB-85F8-10159F7C0F35}" type="presParOf" srcId="{5FEAF195-57E1-4096-8E7E-5EDCF4B99F14}" destId="{337813A9-79B2-4126-887F-121D0A9FA33C}" srcOrd="3" destOrd="0" presId="urn:microsoft.com/office/officeart/2005/8/layout/vList2"/>
    <dgm:cxn modelId="{994146DF-F562-4F06-A5EE-1EEB1990CB04}" type="presParOf" srcId="{5FEAF195-57E1-4096-8E7E-5EDCF4B99F14}" destId="{FC095D3A-5734-4311-84AB-0DFD248748AF}" srcOrd="4" destOrd="0" presId="urn:microsoft.com/office/officeart/2005/8/layout/vList2"/>
    <dgm:cxn modelId="{82110D8A-9D82-4F77-B6B1-8C62B7074206}" type="presParOf" srcId="{5FEAF195-57E1-4096-8E7E-5EDCF4B99F14}" destId="{26A2A9FE-0808-4061-8929-8044126C79D5}" srcOrd="5" destOrd="0" presId="urn:microsoft.com/office/officeart/2005/8/layout/vList2"/>
    <dgm:cxn modelId="{4BF4053C-5176-4031-8725-A57C76FA87E4}" type="presParOf" srcId="{5FEAF195-57E1-4096-8E7E-5EDCF4B99F14}" destId="{2B50DE9A-69AD-4F77-BE4E-95DAB8BAD6B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AEEAE35-AB36-4909-87DC-2C6BA581F78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DD4C51-3BCC-4AA9-8BEA-7CCF74218384}">
      <dgm:prSet/>
      <dgm:spPr/>
      <dgm:t>
        <a:bodyPr/>
        <a:lstStyle/>
        <a:p>
          <a:r>
            <a:rPr lang="en-US"/>
            <a:t>Retention of employees is low as a lot of business opportunities </a:t>
          </a:r>
        </a:p>
      </dgm:t>
    </dgm:pt>
    <dgm:pt modelId="{EF8943D9-7364-40C1-8C25-DEBB1522C3E0}" type="parTrans" cxnId="{26C1E58D-C1F0-4A3B-8DBF-44A3DAB3FA35}">
      <dgm:prSet/>
      <dgm:spPr/>
      <dgm:t>
        <a:bodyPr/>
        <a:lstStyle/>
        <a:p>
          <a:endParaRPr lang="en-US"/>
        </a:p>
      </dgm:t>
    </dgm:pt>
    <dgm:pt modelId="{FFAECE3B-219A-40B7-AA29-5079BDC2F209}" type="sibTrans" cxnId="{26C1E58D-C1F0-4A3B-8DBF-44A3DAB3FA35}">
      <dgm:prSet/>
      <dgm:spPr/>
      <dgm:t>
        <a:bodyPr/>
        <a:lstStyle/>
        <a:p>
          <a:endParaRPr lang="en-US"/>
        </a:p>
      </dgm:t>
    </dgm:pt>
    <dgm:pt modelId="{823A89A0-A554-4958-869B-D53B4E30360B}">
      <dgm:prSet/>
      <dgm:spPr/>
      <dgm:t>
        <a:bodyPr/>
        <a:lstStyle/>
        <a:p>
          <a:r>
            <a:rPr lang="en-US"/>
            <a:t>Real estate buying will be expensive</a:t>
          </a:r>
        </a:p>
      </dgm:t>
    </dgm:pt>
    <dgm:pt modelId="{81885C46-CB20-4E53-8946-40F7ECE7A715}" type="parTrans" cxnId="{62712748-6416-401B-9AF3-AD972BDE2910}">
      <dgm:prSet/>
      <dgm:spPr/>
      <dgm:t>
        <a:bodyPr/>
        <a:lstStyle/>
        <a:p>
          <a:endParaRPr lang="en-US"/>
        </a:p>
      </dgm:t>
    </dgm:pt>
    <dgm:pt modelId="{FE506EC9-CCE5-4541-A2E6-C6E13615DC74}" type="sibTrans" cxnId="{62712748-6416-401B-9AF3-AD972BDE2910}">
      <dgm:prSet/>
      <dgm:spPr/>
      <dgm:t>
        <a:bodyPr/>
        <a:lstStyle/>
        <a:p>
          <a:endParaRPr lang="en-US"/>
        </a:p>
      </dgm:t>
    </dgm:pt>
    <dgm:pt modelId="{E086BB7B-13E9-4A71-ADB2-D37E1D66709A}">
      <dgm:prSet/>
      <dgm:spPr/>
      <dgm:t>
        <a:bodyPr/>
        <a:lstStyle/>
        <a:p>
          <a:r>
            <a:rPr lang="en-US"/>
            <a:t>High competition</a:t>
          </a:r>
        </a:p>
      </dgm:t>
    </dgm:pt>
    <dgm:pt modelId="{4E98AE52-100E-40AB-82E1-89A4F85FD18B}" type="parTrans" cxnId="{CCED1B19-4AB7-4068-A2C3-7D5D744A6AB3}">
      <dgm:prSet/>
      <dgm:spPr/>
      <dgm:t>
        <a:bodyPr/>
        <a:lstStyle/>
        <a:p>
          <a:endParaRPr lang="en-US"/>
        </a:p>
      </dgm:t>
    </dgm:pt>
    <dgm:pt modelId="{0E762BC6-58F3-474A-BB78-55BDCFE84B24}" type="sibTrans" cxnId="{CCED1B19-4AB7-4068-A2C3-7D5D744A6AB3}">
      <dgm:prSet/>
      <dgm:spPr/>
      <dgm:t>
        <a:bodyPr/>
        <a:lstStyle/>
        <a:p>
          <a:endParaRPr lang="en-US"/>
        </a:p>
      </dgm:t>
    </dgm:pt>
    <dgm:pt modelId="{432E0C46-CB7D-4F85-A5C3-D3E8EE5C844B}">
      <dgm:prSet/>
      <dgm:spPr/>
      <dgm:t>
        <a:bodyPr/>
        <a:lstStyle/>
        <a:p>
          <a:r>
            <a:rPr lang="en-US"/>
            <a:t>Cash flow process is weak in India</a:t>
          </a:r>
        </a:p>
      </dgm:t>
    </dgm:pt>
    <dgm:pt modelId="{90DF8CD8-AC5E-474D-B156-9B7B5DB57D86}" type="parTrans" cxnId="{9161136A-FE0B-4135-BC53-E2D8C0EC4997}">
      <dgm:prSet/>
      <dgm:spPr/>
      <dgm:t>
        <a:bodyPr/>
        <a:lstStyle/>
        <a:p>
          <a:endParaRPr lang="en-US"/>
        </a:p>
      </dgm:t>
    </dgm:pt>
    <dgm:pt modelId="{D2771992-5ACC-4957-9D80-C33DF62BD04C}" type="sibTrans" cxnId="{9161136A-FE0B-4135-BC53-E2D8C0EC4997}">
      <dgm:prSet/>
      <dgm:spPr/>
      <dgm:t>
        <a:bodyPr/>
        <a:lstStyle/>
        <a:p>
          <a:endParaRPr lang="en-US"/>
        </a:p>
      </dgm:t>
    </dgm:pt>
    <dgm:pt modelId="{EE4E9A4B-85A0-42FA-8EA6-D5788F35FF25}">
      <dgm:prSet/>
      <dgm:spPr/>
      <dgm:t>
        <a:bodyPr/>
        <a:lstStyle/>
        <a:p>
          <a:r>
            <a:rPr lang="en-US"/>
            <a:t>Quality of products will affect as focused on quantity</a:t>
          </a:r>
        </a:p>
      </dgm:t>
    </dgm:pt>
    <dgm:pt modelId="{01594FD4-E12F-4F65-B460-23933811D961}" type="parTrans" cxnId="{BCD2BE2B-F0CF-489D-8AB3-26D419383CBB}">
      <dgm:prSet/>
      <dgm:spPr/>
      <dgm:t>
        <a:bodyPr/>
        <a:lstStyle/>
        <a:p>
          <a:endParaRPr lang="en-US"/>
        </a:p>
      </dgm:t>
    </dgm:pt>
    <dgm:pt modelId="{CFFF31A4-4D8D-4259-BABE-1A1CD5320921}" type="sibTrans" cxnId="{BCD2BE2B-F0CF-489D-8AB3-26D419383CBB}">
      <dgm:prSet/>
      <dgm:spPr/>
      <dgm:t>
        <a:bodyPr/>
        <a:lstStyle/>
        <a:p>
          <a:endParaRPr lang="en-US"/>
        </a:p>
      </dgm:t>
    </dgm:pt>
    <dgm:pt modelId="{60B460A4-0906-4BD1-9C9C-EE4CFC4EC705}">
      <dgm:prSet/>
      <dgm:spPr/>
      <dgm:t>
        <a:bodyPr/>
        <a:lstStyle/>
        <a:p>
          <a:r>
            <a:rPr lang="en-US"/>
            <a:t>Marketing required of high level due to massive population</a:t>
          </a:r>
        </a:p>
      </dgm:t>
    </dgm:pt>
    <dgm:pt modelId="{579EE941-4AA4-4B6E-AABB-26FFC402477F}" type="parTrans" cxnId="{25C8F056-3164-4F71-A781-0A2A50604973}">
      <dgm:prSet/>
      <dgm:spPr/>
      <dgm:t>
        <a:bodyPr/>
        <a:lstStyle/>
        <a:p>
          <a:endParaRPr lang="en-US"/>
        </a:p>
      </dgm:t>
    </dgm:pt>
    <dgm:pt modelId="{F9D53C18-6F96-4271-BC0B-B438EA642582}" type="sibTrans" cxnId="{25C8F056-3164-4F71-A781-0A2A50604973}">
      <dgm:prSet/>
      <dgm:spPr/>
      <dgm:t>
        <a:bodyPr/>
        <a:lstStyle/>
        <a:p>
          <a:endParaRPr lang="en-US"/>
        </a:p>
      </dgm:t>
    </dgm:pt>
    <dgm:pt modelId="{B2178649-06D0-4FE5-BEDF-142A2C9B3C34}" type="pres">
      <dgm:prSet presAssocID="{4AEEAE35-AB36-4909-87DC-2C6BA581F784}" presName="linear" presStyleCnt="0">
        <dgm:presLayoutVars>
          <dgm:animLvl val="lvl"/>
          <dgm:resizeHandles val="exact"/>
        </dgm:presLayoutVars>
      </dgm:prSet>
      <dgm:spPr/>
    </dgm:pt>
    <dgm:pt modelId="{39CC2BE0-A679-4ADC-90DA-BC221DE4BCD0}" type="pres">
      <dgm:prSet presAssocID="{5EDD4C51-3BCC-4AA9-8BEA-7CCF7421838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243E8F5-F7CB-4C1E-8E82-4BD0696EF25B}" type="pres">
      <dgm:prSet presAssocID="{FFAECE3B-219A-40B7-AA29-5079BDC2F209}" presName="spacer" presStyleCnt="0"/>
      <dgm:spPr/>
    </dgm:pt>
    <dgm:pt modelId="{E202F990-E7EA-49B7-8F0A-2FEF49E153E5}" type="pres">
      <dgm:prSet presAssocID="{823A89A0-A554-4958-869B-D53B4E30360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7632856-E8DB-4868-826A-D5521D26D74E}" type="pres">
      <dgm:prSet presAssocID="{FE506EC9-CCE5-4541-A2E6-C6E13615DC74}" presName="spacer" presStyleCnt="0"/>
      <dgm:spPr/>
    </dgm:pt>
    <dgm:pt modelId="{F7928CEB-430E-428F-AD80-3724DAF07087}" type="pres">
      <dgm:prSet presAssocID="{E086BB7B-13E9-4A71-ADB2-D37E1D66709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098FE9F-2B11-456B-A77B-5933DAEEF150}" type="pres">
      <dgm:prSet presAssocID="{0E762BC6-58F3-474A-BB78-55BDCFE84B24}" presName="spacer" presStyleCnt="0"/>
      <dgm:spPr/>
    </dgm:pt>
    <dgm:pt modelId="{E2EE17DE-EEE1-481B-B205-18F5C03433CA}" type="pres">
      <dgm:prSet presAssocID="{432E0C46-CB7D-4F85-A5C3-D3E8EE5C844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7BC4D21-6783-4547-9541-82DA52B74B0F}" type="pres">
      <dgm:prSet presAssocID="{D2771992-5ACC-4957-9D80-C33DF62BD04C}" presName="spacer" presStyleCnt="0"/>
      <dgm:spPr/>
    </dgm:pt>
    <dgm:pt modelId="{09C1D8B6-11E4-4362-BABE-B10F8E11C76A}" type="pres">
      <dgm:prSet presAssocID="{EE4E9A4B-85A0-42FA-8EA6-D5788F35FF2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0E94443-2182-43A9-B347-C94473CC8570}" type="pres">
      <dgm:prSet presAssocID="{CFFF31A4-4D8D-4259-BABE-1A1CD5320921}" presName="spacer" presStyleCnt="0"/>
      <dgm:spPr/>
    </dgm:pt>
    <dgm:pt modelId="{08DEF31E-3A53-4A1B-999F-A62F1C483DBF}" type="pres">
      <dgm:prSet presAssocID="{60B460A4-0906-4BD1-9C9C-EE4CFC4EC70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3BCBC16-F532-4D29-B4EB-18CAC8714FEF}" type="presOf" srcId="{60B460A4-0906-4BD1-9C9C-EE4CFC4EC705}" destId="{08DEF31E-3A53-4A1B-999F-A62F1C483DBF}" srcOrd="0" destOrd="0" presId="urn:microsoft.com/office/officeart/2005/8/layout/vList2"/>
    <dgm:cxn modelId="{CCED1B19-4AB7-4068-A2C3-7D5D744A6AB3}" srcId="{4AEEAE35-AB36-4909-87DC-2C6BA581F784}" destId="{E086BB7B-13E9-4A71-ADB2-D37E1D66709A}" srcOrd="2" destOrd="0" parTransId="{4E98AE52-100E-40AB-82E1-89A4F85FD18B}" sibTransId="{0E762BC6-58F3-474A-BB78-55BDCFE84B24}"/>
    <dgm:cxn modelId="{BCD2BE2B-F0CF-489D-8AB3-26D419383CBB}" srcId="{4AEEAE35-AB36-4909-87DC-2C6BA581F784}" destId="{EE4E9A4B-85A0-42FA-8EA6-D5788F35FF25}" srcOrd="4" destOrd="0" parTransId="{01594FD4-E12F-4F65-B460-23933811D961}" sibTransId="{CFFF31A4-4D8D-4259-BABE-1A1CD5320921}"/>
    <dgm:cxn modelId="{62712748-6416-401B-9AF3-AD972BDE2910}" srcId="{4AEEAE35-AB36-4909-87DC-2C6BA581F784}" destId="{823A89A0-A554-4958-869B-D53B4E30360B}" srcOrd="1" destOrd="0" parTransId="{81885C46-CB20-4E53-8946-40F7ECE7A715}" sibTransId="{FE506EC9-CCE5-4541-A2E6-C6E13615DC74}"/>
    <dgm:cxn modelId="{9161136A-FE0B-4135-BC53-E2D8C0EC4997}" srcId="{4AEEAE35-AB36-4909-87DC-2C6BA581F784}" destId="{432E0C46-CB7D-4F85-A5C3-D3E8EE5C844B}" srcOrd="3" destOrd="0" parTransId="{90DF8CD8-AC5E-474D-B156-9B7B5DB57D86}" sibTransId="{D2771992-5ACC-4957-9D80-C33DF62BD04C}"/>
    <dgm:cxn modelId="{049DCD6E-4CBB-4261-920D-B17E17AD2DCD}" type="presOf" srcId="{EE4E9A4B-85A0-42FA-8EA6-D5788F35FF25}" destId="{09C1D8B6-11E4-4362-BABE-B10F8E11C76A}" srcOrd="0" destOrd="0" presId="urn:microsoft.com/office/officeart/2005/8/layout/vList2"/>
    <dgm:cxn modelId="{CEE4DF54-79BD-4C18-89DE-A0A72E984A3C}" type="presOf" srcId="{432E0C46-CB7D-4F85-A5C3-D3E8EE5C844B}" destId="{E2EE17DE-EEE1-481B-B205-18F5C03433CA}" srcOrd="0" destOrd="0" presId="urn:microsoft.com/office/officeart/2005/8/layout/vList2"/>
    <dgm:cxn modelId="{25C8F056-3164-4F71-A781-0A2A50604973}" srcId="{4AEEAE35-AB36-4909-87DC-2C6BA581F784}" destId="{60B460A4-0906-4BD1-9C9C-EE4CFC4EC705}" srcOrd="5" destOrd="0" parTransId="{579EE941-4AA4-4B6E-AABB-26FFC402477F}" sibTransId="{F9D53C18-6F96-4271-BC0B-B438EA642582}"/>
    <dgm:cxn modelId="{D236BA8A-6F8F-4483-A07B-8D119EF85CF6}" type="presOf" srcId="{823A89A0-A554-4958-869B-D53B4E30360B}" destId="{E202F990-E7EA-49B7-8F0A-2FEF49E153E5}" srcOrd="0" destOrd="0" presId="urn:microsoft.com/office/officeart/2005/8/layout/vList2"/>
    <dgm:cxn modelId="{26C1E58D-C1F0-4A3B-8DBF-44A3DAB3FA35}" srcId="{4AEEAE35-AB36-4909-87DC-2C6BA581F784}" destId="{5EDD4C51-3BCC-4AA9-8BEA-7CCF74218384}" srcOrd="0" destOrd="0" parTransId="{EF8943D9-7364-40C1-8C25-DEBB1522C3E0}" sibTransId="{FFAECE3B-219A-40B7-AA29-5079BDC2F209}"/>
    <dgm:cxn modelId="{6BE44FA7-D3DD-4C10-85FC-EC7BB11F66FE}" type="presOf" srcId="{5EDD4C51-3BCC-4AA9-8BEA-7CCF74218384}" destId="{39CC2BE0-A679-4ADC-90DA-BC221DE4BCD0}" srcOrd="0" destOrd="0" presId="urn:microsoft.com/office/officeart/2005/8/layout/vList2"/>
    <dgm:cxn modelId="{077F45CE-A031-4A94-BCFE-32AB5D8202CE}" type="presOf" srcId="{E086BB7B-13E9-4A71-ADB2-D37E1D66709A}" destId="{F7928CEB-430E-428F-AD80-3724DAF07087}" srcOrd="0" destOrd="0" presId="urn:microsoft.com/office/officeart/2005/8/layout/vList2"/>
    <dgm:cxn modelId="{CE21ACF6-129D-4895-91FC-961A05397149}" type="presOf" srcId="{4AEEAE35-AB36-4909-87DC-2C6BA581F784}" destId="{B2178649-06D0-4FE5-BEDF-142A2C9B3C34}" srcOrd="0" destOrd="0" presId="urn:microsoft.com/office/officeart/2005/8/layout/vList2"/>
    <dgm:cxn modelId="{D7C21C39-D1F4-4A3D-8F18-F9F5AF51B5EE}" type="presParOf" srcId="{B2178649-06D0-4FE5-BEDF-142A2C9B3C34}" destId="{39CC2BE0-A679-4ADC-90DA-BC221DE4BCD0}" srcOrd="0" destOrd="0" presId="urn:microsoft.com/office/officeart/2005/8/layout/vList2"/>
    <dgm:cxn modelId="{06FE68F1-876A-4F16-A0D2-13153D233071}" type="presParOf" srcId="{B2178649-06D0-4FE5-BEDF-142A2C9B3C34}" destId="{7243E8F5-F7CB-4C1E-8E82-4BD0696EF25B}" srcOrd="1" destOrd="0" presId="urn:microsoft.com/office/officeart/2005/8/layout/vList2"/>
    <dgm:cxn modelId="{003AB40D-FB0A-4D9C-A2BF-E03D3C753878}" type="presParOf" srcId="{B2178649-06D0-4FE5-BEDF-142A2C9B3C34}" destId="{E202F990-E7EA-49B7-8F0A-2FEF49E153E5}" srcOrd="2" destOrd="0" presId="urn:microsoft.com/office/officeart/2005/8/layout/vList2"/>
    <dgm:cxn modelId="{DF46A80B-440F-4694-9E5F-4C04453855C9}" type="presParOf" srcId="{B2178649-06D0-4FE5-BEDF-142A2C9B3C34}" destId="{D7632856-E8DB-4868-826A-D5521D26D74E}" srcOrd="3" destOrd="0" presId="urn:microsoft.com/office/officeart/2005/8/layout/vList2"/>
    <dgm:cxn modelId="{C4C58859-9301-4798-B82D-D79DD911F150}" type="presParOf" srcId="{B2178649-06D0-4FE5-BEDF-142A2C9B3C34}" destId="{F7928CEB-430E-428F-AD80-3724DAF07087}" srcOrd="4" destOrd="0" presId="urn:microsoft.com/office/officeart/2005/8/layout/vList2"/>
    <dgm:cxn modelId="{28574717-37E2-4FEB-9105-42D8098F788C}" type="presParOf" srcId="{B2178649-06D0-4FE5-BEDF-142A2C9B3C34}" destId="{4098FE9F-2B11-456B-A77B-5933DAEEF150}" srcOrd="5" destOrd="0" presId="urn:microsoft.com/office/officeart/2005/8/layout/vList2"/>
    <dgm:cxn modelId="{4CE25414-4575-4F55-B8D0-088911F8F06D}" type="presParOf" srcId="{B2178649-06D0-4FE5-BEDF-142A2C9B3C34}" destId="{E2EE17DE-EEE1-481B-B205-18F5C03433CA}" srcOrd="6" destOrd="0" presId="urn:microsoft.com/office/officeart/2005/8/layout/vList2"/>
    <dgm:cxn modelId="{A0DC82CE-A837-4BA0-A356-E36985B4B36B}" type="presParOf" srcId="{B2178649-06D0-4FE5-BEDF-142A2C9B3C34}" destId="{E7BC4D21-6783-4547-9541-82DA52B74B0F}" srcOrd="7" destOrd="0" presId="urn:microsoft.com/office/officeart/2005/8/layout/vList2"/>
    <dgm:cxn modelId="{67507A9A-410C-4380-8C3A-760E7B7128AD}" type="presParOf" srcId="{B2178649-06D0-4FE5-BEDF-142A2C9B3C34}" destId="{09C1D8B6-11E4-4362-BABE-B10F8E11C76A}" srcOrd="8" destOrd="0" presId="urn:microsoft.com/office/officeart/2005/8/layout/vList2"/>
    <dgm:cxn modelId="{FEC0678C-0C44-4A2C-BC3B-30168D0C58E1}" type="presParOf" srcId="{B2178649-06D0-4FE5-BEDF-142A2C9B3C34}" destId="{A0E94443-2182-43A9-B347-C94473CC8570}" srcOrd="9" destOrd="0" presId="urn:microsoft.com/office/officeart/2005/8/layout/vList2"/>
    <dgm:cxn modelId="{7F9F53E6-051F-40DA-A0F2-AFA400D8A3D4}" type="presParOf" srcId="{B2178649-06D0-4FE5-BEDF-142A2C9B3C34}" destId="{08DEF31E-3A53-4A1B-999F-A62F1C483DB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3A41C37-33F9-42CE-A1F3-92B1EFBCEC6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0E953AB-848B-41DF-94F4-8F7DA95216BD}">
      <dgm:prSet/>
      <dgm:spPr/>
      <dgm:t>
        <a:bodyPr/>
        <a:lstStyle/>
        <a:p>
          <a:r>
            <a:rPr lang="en-US"/>
            <a:t>Traffic law struck in India</a:t>
          </a:r>
        </a:p>
      </dgm:t>
    </dgm:pt>
    <dgm:pt modelId="{64C8FFA6-99C2-4035-8C22-5E37A63A18F9}" type="parTrans" cxnId="{7E391761-98F4-49B5-A7EB-B4B36ED0D77E}">
      <dgm:prSet/>
      <dgm:spPr/>
      <dgm:t>
        <a:bodyPr/>
        <a:lstStyle/>
        <a:p>
          <a:endParaRPr lang="en-US"/>
        </a:p>
      </dgm:t>
    </dgm:pt>
    <dgm:pt modelId="{A5F11B01-760D-4D67-B502-87E13CD50108}" type="sibTrans" cxnId="{7E391761-98F4-49B5-A7EB-B4B36ED0D77E}">
      <dgm:prSet/>
      <dgm:spPr/>
      <dgm:t>
        <a:bodyPr/>
        <a:lstStyle/>
        <a:p>
          <a:endParaRPr lang="en-US"/>
        </a:p>
      </dgm:t>
    </dgm:pt>
    <dgm:pt modelId="{B1A64D58-0C56-4BA3-8FF7-2A5B23261965}">
      <dgm:prSet/>
      <dgm:spPr/>
      <dgm:t>
        <a:bodyPr/>
        <a:lstStyle/>
        <a:p>
          <a:r>
            <a:rPr lang="en-US"/>
            <a:t>Highest traffic of India among G20 countries</a:t>
          </a:r>
        </a:p>
      </dgm:t>
    </dgm:pt>
    <dgm:pt modelId="{13991B2A-949B-433B-83A1-82CEE060F174}" type="parTrans" cxnId="{A09C7A7A-EE76-46A8-AAA5-190244AA7A83}">
      <dgm:prSet/>
      <dgm:spPr/>
      <dgm:t>
        <a:bodyPr/>
        <a:lstStyle/>
        <a:p>
          <a:endParaRPr lang="en-US"/>
        </a:p>
      </dgm:t>
    </dgm:pt>
    <dgm:pt modelId="{0E5C6D3C-2B2B-410F-9391-B11047DD0DB6}" type="sibTrans" cxnId="{A09C7A7A-EE76-46A8-AAA5-190244AA7A83}">
      <dgm:prSet/>
      <dgm:spPr/>
      <dgm:t>
        <a:bodyPr/>
        <a:lstStyle/>
        <a:p>
          <a:endParaRPr lang="en-US"/>
        </a:p>
      </dgm:t>
    </dgm:pt>
    <dgm:pt modelId="{1623DC3F-3B40-4A2A-83BF-47F676F56442}">
      <dgm:prSet/>
      <dgm:spPr/>
      <dgm:t>
        <a:bodyPr/>
        <a:lstStyle/>
        <a:p>
          <a:r>
            <a:rPr lang="en-US"/>
            <a:t>Delays in railroad freight and other infrastructure issues</a:t>
          </a:r>
        </a:p>
      </dgm:t>
    </dgm:pt>
    <dgm:pt modelId="{733BAF29-F194-47BA-B01D-D463B6CCCD69}" type="parTrans" cxnId="{A9C843C1-AB18-4891-825F-AC16EF22A2E0}">
      <dgm:prSet/>
      <dgm:spPr/>
      <dgm:t>
        <a:bodyPr/>
        <a:lstStyle/>
        <a:p>
          <a:endParaRPr lang="en-US"/>
        </a:p>
      </dgm:t>
    </dgm:pt>
    <dgm:pt modelId="{BD0F18AD-64BC-47A4-A47C-4CFC9C4BDD7E}" type="sibTrans" cxnId="{A9C843C1-AB18-4891-825F-AC16EF22A2E0}">
      <dgm:prSet/>
      <dgm:spPr/>
      <dgm:t>
        <a:bodyPr/>
        <a:lstStyle/>
        <a:p>
          <a:endParaRPr lang="en-US"/>
        </a:p>
      </dgm:t>
    </dgm:pt>
    <dgm:pt modelId="{4DDFD1BC-923C-4179-8556-9048C848B6EB}">
      <dgm:prSet/>
      <dgm:spPr/>
      <dgm:t>
        <a:bodyPr/>
        <a:lstStyle/>
        <a:p>
          <a:r>
            <a:rPr lang="en-US"/>
            <a:t>Political interface in business will affect business</a:t>
          </a:r>
        </a:p>
      </dgm:t>
    </dgm:pt>
    <dgm:pt modelId="{99B56BE8-728D-49D5-97AE-B9E42E8D2E45}" type="parTrans" cxnId="{81881A95-9F92-428A-AF38-AC495EA21BD4}">
      <dgm:prSet/>
      <dgm:spPr/>
      <dgm:t>
        <a:bodyPr/>
        <a:lstStyle/>
        <a:p>
          <a:endParaRPr lang="en-US"/>
        </a:p>
      </dgm:t>
    </dgm:pt>
    <dgm:pt modelId="{A27B616C-AC34-4B61-B7DC-33BFE024C2C3}" type="sibTrans" cxnId="{81881A95-9F92-428A-AF38-AC495EA21BD4}">
      <dgm:prSet/>
      <dgm:spPr/>
      <dgm:t>
        <a:bodyPr/>
        <a:lstStyle/>
        <a:p>
          <a:endParaRPr lang="en-US"/>
        </a:p>
      </dgm:t>
    </dgm:pt>
    <dgm:pt modelId="{22EB973B-9727-40C5-B1FE-0F996CAB2D4E}">
      <dgm:prSet/>
      <dgm:spPr/>
      <dgm:t>
        <a:bodyPr/>
        <a:lstStyle/>
        <a:p>
          <a:r>
            <a:rPr lang="en-US"/>
            <a:t>Every state have different taste of goods so work on product which can be used every where</a:t>
          </a:r>
        </a:p>
      </dgm:t>
    </dgm:pt>
    <dgm:pt modelId="{0847C6F9-93B4-4F87-A8F8-5D192FBC7EF9}" type="parTrans" cxnId="{54BD26B3-6048-464E-BD2A-5D4C0E915740}">
      <dgm:prSet/>
      <dgm:spPr/>
      <dgm:t>
        <a:bodyPr/>
        <a:lstStyle/>
        <a:p>
          <a:endParaRPr lang="en-US"/>
        </a:p>
      </dgm:t>
    </dgm:pt>
    <dgm:pt modelId="{FF25F38F-910A-4F13-BD98-82994C66BA04}" type="sibTrans" cxnId="{54BD26B3-6048-464E-BD2A-5D4C0E915740}">
      <dgm:prSet/>
      <dgm:spPr/>
      <dgm:t>
        <a:bodyPr/>
        <a:lstStyle/>
        <a:p>
          <a:endParaRPr lang="en-US"/>
        </a:p>
      </dgm:t>
    </dgm:pt>
    <dgm:pt modelId="{C186075F-10D2-40A4-9DFC-6318F1B95B8D}" type="pres">
      <dgm:prSet presAssocID="{C3A41C37-33F9-42CE-A1F3-92B1EFBCEC67}" presName="linear" presStyleCnt="0">
        <dgm:presLayoutVars>
          <dgm:animLvl val="lvl"/>
          <dgm:resizeHandles val="exact"/>
        </dgm:presLayoutVars>
      </dgm:prSet>
      <dgm:spPr/>
    </dgm:pt>
    <dgm:pt modelId="{4BA6A2B4-1523-469C-BC3E-07FF947527A4}" type="pres">
      <dgm:prSet presAssocID="{E0E953AB-848B-41DF-94F4-8F7DA95216B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BE70E91-D4D1-46E6-92E2-9BDE8A87D97F}" type="pres">
      <dgm:prSet presAssocID="{A5F11B01-760D-4D67-B502-87E13CD50108}" presName="spacer" presStyleCnt="0"/>
      <dgm:spPr/>
    </dgm:pt>
    <dgm:pt modelId="{3B352AA0-CBE6-458A-BC88-800B4A3108B3}" type="pres">
      <dgm:prSet presAssocID="{B1A64D58-0C56-4BA3-8FF7-2A5B2326196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26D3772-C891-4C2D-8A03-A76E53D40BB1}" type="pres">
      <dgm:prSet presAssocID="{0E5C6D3C-2B2B-410F-9391-B11047DD0DB6}" presName="spacer" presStyleCnt="0"/>
      <dgm:spPr/>
    </dgm:pt>
    <dgm:pt modelId="{A9DE7B41-394F-4AAA-99EA-1319093F7DC3}" type="pres">
      <dgm:prSet presAssocID="{1623DC3F-3B40-4A2A-83BF-47F676F5644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5F24D50-4A64-4625-A8D3-E22A6DB884C2}" type="pres">
      <dgm:prSet presAssocID="{BD0F18AD-64BC-47A4-A47C-4CFC9C4BDD7E}" presName="spacer" presStyleCnt="0"/>
      <dgm:spPr/>
    </dgm:pt>
    <dgm:pt modelId="{5B6965CC-F927-4185-8594-F52148B76C9F}" type="pres">
      <dgm:prSet presAssocID="{4DDFD1BC-923C-4179-8556-9048C848B6E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12654BB-1D0E-41CB-9F5D-53599A5BFC09}" type="pres">
      <dgm:prSet presAssocID="{A27B616C-AC34-4B61-B7DC-33BFE024C2C3}" presName="spacer" presStyleCnt="0"/>
      <dgm:spPr/>
    </dgm:pt>
    <dgm:pt modelId="{B23F5FC7-B56D-4753-8717-C9A8A4EB2783}" type="pres">
      <dgm:prSet presAssocID="{22EB973B-9727-40C5-B1FE-0F996CAB2D4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051E11C-4D0C-4642-8AA4-E1BE7C56AFB5}" type="presOf" srcId="{22EB973B-9727-40C5-B1FE-0F996CAB2D4E}" destId="{B23F5FC7-B56D-4753-8717-C9A8A4EB2783}" srcOrd="0" destOrd="0" presId="urn:microsoft.com/office/officeart/2005/8/layout/vList2"/>
    <dgm:cxn modelId="{7E391761-98F4-49B5-A7EB-B4B36ED0D77E}" srcId="{C3A41C37-33F9-42CE-A1F3-92B1EFBCEC67}" destId="{E0E953AB-848B-41DF-94F4-8F7DA95216BD}" srcOrd="0" destOrd="0" parTransId="{64C8FFA6-99C2-4035-8C22-5E37A63A18F9}" sibTransId="{A5F11B01-760D-4D67-B502-87E13CD50108}"/>
    <dgm:cxn modelId="{BF29F165-E65F-42CB-A0DA-492D009FB77F}" type="presOf" srcId="{E0E953AB-848B-41DF-94F4-8F7DA95216BD}" destId="{4BA6A2B4-1523-469C-BC3E-07FF947527A4}" srcOrd="0" destOrd="0" presId="urn:microsoft.com/office/officeart/2005/8/layout/vList2"/>
    <dgm:cxn modelId="{E1CFBF76-5CDA-460D-9E4B-323CD7584C7F}" type="presOf" srcId="{1623DC3F-3B40-4A2A-83BF-47F676F56442}" destId="{A9DE7B41-394F-4AAA-99EA-1319093F7DC3}" srcOrd="0" destOrd="0" presId="urn:microsoft.com/office/officeart/2005/8/layout/vList2"/>
    <dgm:cxn modelId="{A09C7A7A-EE76-46A8-AAA5-190244AA7A83}" srcId="{C3A41C37-33F9-42CE-A1F3-92B1EFBCEC67}" destId="{B1A64D58-0C56-4BA3-8FF7-2A5B23261965}" srcOrd="1" destOrd="0" parTransId="{13991B2A-949B-433B-83A1-82CEE060F174}" sibTransId="{0E5C6D3C-2B2B-410F-9391-B11047DD0DB6}"/>
    <dgm:cxn modelId="{81881A95-9F92-428A-AF38-AC495EA21BD4}" srcId="{C3A41C37-33F9-42CE-A1F3-92B1EFBCEC67}" destId="{4DDFD1BC-923C-4179-8556-9048C848B6EB}" srcOrd="3" destOrd="0" parTransId="{99B56BE8-728D-49D5-97AE-B9E42E8D2E45}" sibTransId="{A27B616C-AC34-4B61-B7DC-33BFE024C2C3}"/>
    <dgm:cxn modelId="{413934A0-D33B-4203-9EF6-1399D8D351B0}" type="presOf" srcId="{4DDFD1BC-923C-4179-8556-9048C848B6EB}" destId="{5B6965CC-F927-4185-8594-F52148B76C9F}" srcOrd="0" destOrd="0" presId="urn:microsoft.com/office/officeart/2005/8/layout/vList2"/>
    <dgm:cxn modelId="{54BD26B3-6048-464E-BD2A-5D4C0E915740}" srcId="{C3A41C37-33F9-42CE-A1F3-92B1EFBCEC67}" destId="{22EB973B-9727-40C5-B1FE-0F996CAB2D4E}" srcOrd="4" destOrd="0" parTransId="{0847C6F9-93B4-4F87-A8F8-5D192FBC7EF9}" sibTransId="{FF25F38F-910A-4F13-BD98-82994C66BA04}"/>
    <dgm:cxn modelId="{A9C843C1-AB18-4891-825F-AC16EF22A2E0}" srcId="{C3A41C37-33F9-42CE-A1F3-92B1EFBCEC67}" destId="{1623DC3F-3B40-4A2A-83BF-47F676F56442}" srcOrd="2" destOrd="0" parTransId="{733BAF29-F194-47BA-B01D-D463B6CCCD69}" sibTransId="{BD0F18AD-64BC-47A4-A47C-4CFC9C4BDD7E}"/>
    <dgm:cxn modelId="{E6904AC1-8BB4-46F7-B008-6A5B267C4EE6}" type="presOf" srcId="{B1A64D58-0C56-4BA3-8FF7-2A5B23261965}" destId="{3B352AA0-CBE6-458A-BC88-800B4A3108B3}" srcOrd="0" destOrd="0" presId="urn:microsoft.com/office/officeart/2005/8/layout/vList2"/>
    <dgm:cxn modelId="{AA461ADE-23D8-4166-A780-B54BA9E40057}" type="presOf" srcId="{C3A41C37-33F9-42CE-A1F3-92B1EFBCEC67}" destId="{C186075F-10D2-40A4-9DFC-6318F1B95B8D}" srcOrd="0" destOrd="0" presId="urn:microsoft.com/office/officeart/2005/8/layout/vList2"/>
    <dgm:cxn modelId="{76D1DC83-08CB-4831-8B30-CDD78743E181}" type="presParOf" srcId="{C186075F-10D2-40A4-9DFC-6318F1B95B8D}" destId="{4BA6A2B4-1523-469C-BC3E-07FF947527A4}" srcOrd="0" destOrd="0" presId="urn:microsoft.com/office/officeart/2005/8/layout/vList2"/>
    <dgm:cxn modelId="{C7D30A91-7B39-42AD-8999-A096DDAF1075}" type="presParOf" srcId="{C186075F-10D2-40A4-9DFC-6318F1B95B8D}" destId="{2BE70E91-D4D1-46E6-92E2-9BDE8A87D97F}" srcOrd="1" destOrd="0" presId="urn:microsoft.com/office/officeart/2005/8/layout/vList2"/>
    <dgm:cxn modelId="{D399073C-3CDD-4B86-9148-6882B6B378B0}" type="presParOf" srcId="{C186075F-10D2-40A4-9DFC-6318F1B95B8D}" destId="{3B352AA0-CBE6-458A-BC88-800B4A3108B3}" srcOrd="2" destOrd="0" presId="urn:microsoft.com/office/officeart/2005/8/layout/vList2"/>
    <dgm:cxn modelId="{FD2B94FD-3BF9-4B62-AF1A-FD33E1360786}" type="presParOf" srcId="{C186075F-10D2-40A4-9DFC-6318F1B95B8D}" destId="{626D3772-C891-4C2D-8A03-A76E53D40BB1}" srcOrd="3" destOrd="0" presId="urn:microsoft.com/office/officeart/2005/8/layout/vList2"/>
    <dgm:cxn modelId="{057F1BF7-8316-48AF-841D-EEF75E832AB0}" type="presParOf" srcId="{C186075F-10D2-40A4-9DFC-6318F1B95B8D}" destId="{A9DE7B41-394F-4AAA-99EA-1319093F7DC3}" srcOrd="4" destOrd="0" presId="urn:microsoft.com/office/officeart/2005/8/layout/vList2"/>
    <dgm:cxn modelId="{D224F0B3-CDEF-4098-A5FB-5C5786D6B369}" type="presParOf" srcId="{C186075F-10D2-40A4-9DFC-6318F1B95B8D}" destId="{85F24D50-4A64-4625-A8D3-E22A6DB884C2}" srcOrd="5" destOrd="0" presId="urn:microsoft.com/office/officeart/2005/8/layout/vList2"/>
    <dgm:cxn modelId="{CAB72382-276C-46EE-84DF-CAD0CA4D63A0}" type="presParOf" srcId="{C186075F-10D2-40A4-9DFC-6318F1B95B8D}" destId="{5B6965CC-F927-4185-8594-F52148B76C9F}" srcOrd="6" destOrd="0" presId="urn:microsoft.com/office/officeart/2005/8/layout/vList2"/>
    <dgm:cxn modelId="{AD160DE2-4CDE-4B00-8D3A-DC054CD5E52A}" type="presParOf" srcId="{C186075F-10D2-40A4-9DFC-6318F1B95B8D}" destId="{512654BB-1D0E-41CB-9F5D-53599A5BFC09}" srcOrd="7" destOrd="0" presId="urn:microsoft.com/office/officeart/2005/8/layout/vList2"/>
    <dgm:cxn modelId="{A8F5613C-1693-40AE-8B66-0B0C4C74AC51}" type="presParOf" srcId="{C186075F-10D2-40A4-9DFC-6318F1B95B8D}" destId="{B23F5FC7-B56D-4753-8717-C9A8A4EB278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3F929A4-B441-4EBB-AE3D-B38AE99D066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D0ADA05-EC0F-4803-B38B-69A9CD950954}">
      <dgm:prSet/>
      <dgm:spPr/>
      <dgm:t>
        <a:bodyPr/>
        <a:lstStyle/>
        <a:p>
          <a:r>
            <a:rPr lang="en-US"/>
            <a:t>India score of 90 out of 100 in Macroeconomic stability</a:t>
          </a:r>
        </a:p>
      </dgm:t>
    </dgm:pt>
    <dgm:pt modelId="{066A3012-1EB9-42F5-BA77-24AE36F84307}" type="parTrans" cxnId="{F493D64A-DA4C-46A2-9E9C-627A8ADFA078}">
      <dgm:prSet/>
      <dgm:spPr/>
      <dgm:t>
        <a:bodyPr/>
        <a:lstStyle/>
        <a:p>
          <a:endParaRPr lang="en-US"/>
        </a:p>
      </dgm:t>
    </dgm:pt>
    <dgm:pt modelId="{DAC213C5-3162-4FE5-BD2D-631E3E6DA5AF}" type="sibTrans" cxnId="{F493D64A-DA4C-46A2-9E9C-627A8ADFA078}">
      <dgm:prSet/>
      <dgm:spPr/>
      <dgm:t>
        <a:bodyPr/>
        <a:lstStyle/>
        <a:p>
          <a:endParaRPr lang="en-US"/>
        </a:p>
      </dgm:t>
    </dgm:pt>
    <dgm:pt modelId="{480F6C50-7B5A-45FC-83EE-24E844ABFDB6}">
      <dgm:prSet/>
      <dgm:spPr/>
      <dgm:t>
        <a:bodyPr/>
        <a:lstStyle/>
        <a:p>
          <a:r>
            <a:rPr lang="en-US"/>
            <a:t>In country ranking 41 out of 141</a:t>
          </a:r>
        </a:p>
      </dgm:t>
    </dgm:pt>
    <dgm:pt modelId="{7CE04E58-56B7-4DB7-8104-D0844D015F25}" type="parTrans" cxnId="{CACE3C91-C095-4A25-85D4-E4B5502A3175}">
      <dgm:prSet/>
      <dgm:spPr/>
      <dgm:t>
        <a:bodyPr/>
        <a:lstStyle/>
        <a:p>
          <a:endParaRPr lang="en-US"/>
        </a:p>
      </dgm:t>
    </dgm:pt>
    <dgm:pt modelId="{103FEB34-182D-40AC-A5E4-91270CD73B7F}" type="sibTrans" cxnId="{CACE3C91-C095-4A25-85D4-E4B5502A3175}">
      <dgm:prSet/>
      <dgm:spPr/>
      <dgm:t>
        <a:bodyPr/>
        <a:lstStyle/>
        <a:p>
          <a:endParaRPr lang="en-US"/>
        </a:p>
      </dgm:t>
    </dgm:pt>
    <dgm:pt modelId="{D24FD89F-E5FD-4B1F-B5CE-4F015FFFBCB5}">
      <dgm:prSet/>
      <dgm:spPr/>
      <dgm:t>
        <a:bodyPr/>
        <a:lstStyle/>
        <a:p>
          <a:r>
            <a:rPr lang="en-US"/>
            <a:t>Dressing while working prefer by Indian so work according to it</a:t>
          </a:r>
        </a:p>
      </dgm:t>
    </dgm:pt>
    <dgm:pt modelId="{8A57E9D4-9F73-4E90-9A96-74CB62667B80}" type="parTrans" cxnId="{B2B5F200-BD54-4EA8-BDD3-B38B855026C7}">
      <dgm:prSet/>
      <dgm:spPr/>
      <dgm:t>
        <a:bodyPr/>
        <a:lstStyle/>
        <a:p>
          <a:endParaRPr lang="en-US"/>
        </a:p>
      </dgm:t>
    </dgm:pt>
    <dgm:pt modelId="{84A1B6C9-ED67-4CBC-98A3-86C4A0C5FE82}" type="sibTrans" cxnId="{B2B5F200-BD54-4EA8-BDD3-B38B855026C7}">
      <dgm:prSet/>
      <dgm:spPr/>
      <dgm:t>
        <a:bodyPr/>
        <a:lstStyle/>
        <a:p>
          <a:endParaRPr lang="en-US"/>
        </a:p>
      </dgm:t>
    </dgm:pt>
    <dgm:pt modelId="{6643F0EF-D062-413D-A767-11F846495926}">
      <dgm:prSet/>
      <dgm:spPr/>
      <dgm:t>
        <a:bodyPr/>
        <a:lstStyle/>
        <a:p>
          <a:r>
            <a:rPr lang="en-US"/>
            <a:t>Skillful person will be available but other opportunities available for them so need to work on the retention of employees</a:t>
          </a:r>
        </a:p>
      </dgm:t>
    </dgm:pt>
    <dgm:pt modelId="{49B69F77-198D-4045-9F26-81759A7457FE}" type="parTrans" cxnId="{74D0D6E4-5FCD-47DE-A81D-B3A0F142B58B}">
      <dgm:prSet/>
      <dgm:spPr/>
      <dgm:t>
        <a:bodyPr/>
        <a:lstStyle/>
        <a:p>
          <a:endParaRPr lang="en-US"/>
        </a:p>
      </dgm:t>
    </dgm:pt>
    <dgm:pt modelId="{2ED0D728-D391-4776-836D-A15DAD2C5C56}" type="sibTrans" cxnId="{74D0D6E4-5FCD-47DE-A81D-B3A0F142B58B}">
      <dgm:prSet/>
      <dgm:spPr/>
      <dgm:t>
        <a:bodyPr/>
        <a:lstStyle/>
        <a:p>
          <a:endParaRPr lang="en-US"/>
        </a:p>
      </dgm:t>
    </dgm:pt>
    <dgm:pt modelId="{DD15F439-8B59-4A1E-A58F-DB6B9E3995DB}">
      <dgm:prSet/>
      <dgm:spPr/>
      <dgm:t>
        <a:bodyPr/>
        <a:lstStyle/>
        <a:p>
          <a:r>
            <a:rPr lang="en-US"/>
            <a:t>Different religion in India so strategies needed to be deeply embedded</a:t>
          </a:r>
        </a:p>
      </dgm:t>
    </dgm:pt>
    <dgm:pt modelId="{66EEA986-858F-48B0-9768-BAA064C836C2}" type="parTrans" cxnId="{3DDF2BC8-9336-4F79-890D-C124D92834E7}">
      <dgm:prSet/>
      <dgm:spPr/>
      <dgm:t>
        <a:bodyPr/>
        <a:lstStyle/>
        <a:p>
          <a:endParaRPr lang="en-US"/>
        </a:p>
      </dgm:t>
    </dgm:pt>
    <dgm:pt modelId="{D0DEDE98-7784-46D1-92AA-8171509BFDEF}" type="sibTrans" cxnId="{3DDF2BC8-9336-4F79-890D-C124D92834E7}">
      <dgm:prSet/>
      <dgm:spPr/>
      <dgm:t>
        <a:bodyPr/>
        <a:lstStyle/>
        <a:p>
          <a:endParaRPr lang="en-US"/>
        </a:p>
      </dgm:t>
    </dgm:pt>
    <dgm:pt modelId="{553B05E2-C206-40A8-A3C8-D1C62B992E06}" type="pres">
      <dgm:prSet presAssocID="{63F929A4-B441-4EBB-AE3D-B38AE99D0660}" presName="linear" presStyleCnt="0">
        <dgm:presLayoutVars>
          <dgm:animLvl val="lvl"/>
          <dgm:resizeHandles val="exact"/>
        </dgm:presLayoutVars>
      </dgm:prSet>
      <dgm:spPr/>
    </dgm:pt>
    <dgm:pt modelId="{7588CCE1-4D09-4BBE-B97B-A572DD62C168}" type="pres">
      <dgm:prSet presAssocID="{9D0ADA05-EC0F-4803-B38B-69A9CD95095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54D3587-7C7E-4345-99CC-8AC2C2F7E78C}" type="pres">
      <dgm:prSet presAssocID="{DAC213C5-3162-4FE5-BD2D-631E3E6DA5AF}" presName="spacer" presStyleCnt="0"/>
      <dgm:spPr/>
    </dgm:pt>
    <dgm:pt modelId="{6AE3864F-C4EF-4F2F-98E2-6D92363819A6}" type="pres">
      <dgm:prSet presAssocID="{480F6C50-7B5A-45FC-83EE-24E844ABFDB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34E1858-2558-41AF-938E-4BB85AB8A907}" type="pres">
      <dgm:prSet presAssocID="{103FEB34-182D-40AC-A5E4-91270CD73B7F}" presName="spacer" presStyleCnt="0"/>
      <dgm:spPr/>
    </dgm:pt>
    <dgm:pt modelId="{542518F5-A442-462A-8726-EE2253DB9C72}" type="pres">
      <dgm:prSet presAssocID="{D24FD89F-E5FD-4B1F-B5CE-4F015FFFBCB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2797E5B-DA35-42E0-A5E0-24B04A209325}" type="pres">
      <dgm:prSet presAssocID="{84A1B6C9-ED67-4CBC-98A3-86C4A0C5FE82}" presName="spacer" presStyleCnt="0"/>
      <dgm:spPr/>
    </dgm:pt>
    <dgm:pt modelId="{CDC4326F-266B-4636-9C2B-2FF989D855E5}" type="pres">
      <dgm:prSet presAssocID="{6643F0EF-D062-413D-A767-11F84649592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DD170CF-F803-4AA6-990B-6D424551052B}" type="pres">
      <dgm:prSet presAssocID="{2ED0D728-D391-4776-836D-A15DAD2C5C56}" presName="spacer" presStyleCnt="0"/>
      <dgm:spPr/>
    </dgm:pt>
    <dgm:pt modelId="{67D63996-E02F-40E0-A2C9-EC29F5E88FCA}" type="pres">
      <dgm:prSet presAssocID="{DD15F439-8B59-4A1E-A58F-DB6B9E3995D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2B5F200-BD54-4EA8-BDD3-B38B855026C7}" srcId="{63F929A4-B441-4EBB-AE3D-B38AE99D0660}" destId="{D24FD89F-E5FD-4B1F-B5CE-4F015FFFBCB5}" srcOrd="2" destOrd="0" parTransId="{8A57E9D4-9F73-4E90-9A96-74CB62667B80}" sibTransId="{84A1B6C9-ED67-4CBC-98A3-86C4A0C5FE82}"/>
    <dgm:cxn modelId="{043F662B-B821-4376-9FFD-7C09629C7160}" type="presOf" srcId="{DD15F439-8B59-4A1E-A58F-DB6B9E3995DB}" destId="{67D63996-E02F-40E0-A2C9-EC29F5E88FCA}" srcOrd="0" destOrd="0" presId="urn:microsoft.com/office/officeart/2005/8/layout/vList2"/>
    <dgm:cxn modelId="{CCA0433A-FB5B-4FA2-BBA4-AA1D2BAF0254}" type="presOf" srcId="{480F6C50-7B5A-45FC-83EE-24E844ABFDB6}" destId="{6AE3864F-C4EF-4F2F-98E2-6D92363819A6}" srcOrd="0" destOrd="0" presId="urn:microsoft.com/office/officeart/2005/8/layout/vList2"/>
    <dgm:cxn modelId="{F493D64A-DA4C-46A2-9E9C-627A8ADFA078}" srcId="{63F929A4-B441-4EBB-AE3D-B38AE99D0660}" destId="{9D0ADA05-EC0F-4803-B38B-69A9CD950954}" srcOrd="0" destOrd="0" parTransId="{066A3012-1EB9-42F5-BA77-24AE36F84307}" sibTransId="{DAC213C5-3162-4FE5-BD2D-631E3E6DA5AF}"/>
    <dgm:cxn modelId="{1709336C-BE8D-46AB-8946-B8FC43B3130E}" type="presOf" srcId="{D24FD89F-E5FD-4B1F-B5CE-4F015FFFBCB5}" destId="{542518F5-A442-462A-8726-EE2253DB9C72}" srcOrd="0" destOrd="0" presId="urn:microsoft.com/office/officeart/2005/8/layout/vList2"/>
    <dgm:cxn modelId="{27D8FE51-7047-44FF-B266-367E9D5EE111}" type="presOf" srcId="{9D0ADA05-EC0F-4803-B38B-69A9CD950954}" destId="{7588CCE1-4D09-4BBE-B97B-A572DD62C168}" srcOrd="0" destOrd="0" presId="urn:microsoft.com/office/officeart/2005/8/layout/vList2"/>
    <dgm:cxn modelId="{01FEDB7B-E0EB-4AED-A8E7-8DA9B0A15472}" type="presOf" srcId="{63F929A4-B441-4EBB-AE3D-B38AE99D0660}" destId="{553B05E2-C206-40A8-A3C8-D1C62B992E06}" srcOrd="0" destOrd="0" presId="urn:microsoft.com/office/officeart/2005/8/layout/vList2"/>
    <dgm:cxn modelId="{3E3B0582-6E37-4EF1-958A-CE43B8F3D196}" type="presOf" srcId="{6643F0EF-D062-413D-A767-11F846495926}" destId="{CDC4326F-266B-4636-9C2B-2FF989D855E5}" srcOrd="0" destOrd="0" presId="urn:microsoft.com/office/officeart/2005/8/layout/vList2"/>
    <dgm:cxn modelId="{CACE3C91-C095-4A25-85D4-E4B5502A3175}" srcId="{63F929A4-B441-4EBB-AE3D-B38AE99D0660}" destId="{480F6C50-7B5A-45FC-83EE-24E844ABFDB6}" srcOrd="1" destOrd="0" parTransId="{7CE04E58-56B7-4DB7-8104-D0844D015F25}" sibTransId="{103FEB34-182D-40AC-A5E4-91270CD73B7F}"/>
    <dgm:cxn modelId="{3DDF2BC8-9336-4F79-890D-C124D92834E7}" srcId="{63F929A4-B441-4EBB-AE3D-B38AE99D0660}" destId="{DD15F439-8B59-4A1E-A58F-DB6B9E3995DB}" srcOrd="4" destOrd="0" parTransId="{66EEA986-858F-48B0-9768-BAA064C836C2}" sibTransId="{D0DEDE98-7784-46D1-92AA-8171509BFDEF}"/>
    <dgm:cxn modelId="{74D0D6E4-5FCD-47DE-A81D-B3A0F142B58B}" srcId="{63F929A4-B441-4EBB-AE3D-B38AE99D0660}" destId="{6643F0EF-D062-413D-A767-11F846495926}" srcOrd="3" destOrd="0" parTransId="{49B69F77-198D-4045-9F26-81759A7457FE}" sibTransId="{2ED0D728-D391-4776-836D-A15DAD2C5C56}"/>
    <dgm:cxn modelId="{A699A7F3-E084-4394-988F-B2126DABF35C}" type="presParOf" srcId="{553B05E2-C206-40A8-A3C8-D1C62B992E06}" destId="{7588CCE1-4D09-4BBE-B97B-A572DD62C168}" srcOrd="0" destOrd="0" presId="urn:microsoft.com/office/officeart/2005/8/layout/vList2"/>
    <dgm:cxn modelId="{7A558BD7-DC37-4D56-9FFB-5CD73A26B93C}" type="presParOf" srcId="{553B05E2-C206-40A8-A3C8-D1C62B992E06}" destId="{B54D3587-7C7E-4345-99CC-8AC2C2F7E78C}" srcOrd="1" destOrd="0" presId="urn:microsoft.com/office/officeart/2005/8/layout/vList2"/>
    <dgm:cxn modelId="{13889A32-8A54-4409-80EF-1FD7FE659BE7}" type="presParOf" srcId="{553B05E2-C206-40A8-A3C8-D1C62B992E06}" destId="{6AE3864F-C4EF-4F2F-98E2-6D92363819A6}" srcOrd="2" destOrd="0" presId="urn:microsoft.com/office/officeart/2005/8/layout/vList2"/>
    <dgm:cxn modelId="{99345E5D-B6A7-45A3-A124-3F7218345E3E}" type="presParOf" srcId="{553B05E2-C206-40A8-A3C8-D1C62B992E06}" destId="{534E1858-2558-41AF-938E-4BB85AB8A907}" srcOrd="3" destOrd="0" presId="urn:microsoft.com/office/officeart/2005/8/layout/vList2"/>
    <dgm:cxn modelId="{23D32FF1-1AD9-4063-B63C-932DE04BBF05}" type="presParOf" srcId="{553B05E2-C206-40A8-A3C8-D1C62B992E06}" destId="{542518F5-A442-462A-8726-EE2253DB9C72}" srcOrd="4" destOrd="0" presId="urn:microsoft.com/office/officeart/2005/8/layout/vList2"/>
    <dgm:cxn modelId="{E6321614-6B7F-4443-8A96-B3EE1B27280B}" type="presParOf" srcId="{553B05E2-C206-40A8-A3C8-D1C62B992E06}" destId="{92797E5B-DA35-42E0-A5E0-24B04A209325}" srcOrd="5" destOrd="0" presId="urn:microsoft.com/office/officeart/2005/8/layout/vList2"/>
    <dgm:cxn modelId="{90861B0F-E8B2-4C25-B67C-D36DF516F1BD}" type="presParOf" srcId="{553B05E2-C206-40A8-A3C8-D1C62B992E06}" destId="{CDC4326F-266B-4636-9C2B-2FF989D855E5}" srcOrd="6" destOrd="0" presId="urn:microsoft.com/office/officeart/2005/8/layout/vList2"/>
    <dgm:cxn modelId="{D1FF5B15-F9E9-4B04-AA41-442A6410F293}" type="presParOf" srcId="{553B05E2-C206-40A8-A3C8-D1C62B992E06}" destId="{5DD170CF-F803-4AA6-990B-6D424551052B}" srcOrd="7" destOrd="0" presId="urn:microsoft.com/office/officeart/2005/8/layout/vList2"/>
    <dgm:cxn modelId="{5B6EE496-5AA1-486E-82E0-ACD84F5A156A}" type="presParOf" srcId="{553B05E2-C206-40A8-A3C8-D1C62B992E06}" destId="{67D63996-E02F-40E0-A2C9-EC29F5E88FC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22815AC-465D-4734-BB98-5B347D4547D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06E2081-DEBE-459D-8D39-10DE212754BE}">
      <dgm:prSet/>
      <dgm:spPr/>
      <dgm:t>
        <a:bodyPr/>
        <a:lstStyle/>
        <a:p>
          <a:r>
            <a:rPr lang="en-US"/>
            <a:t>Huge potential of business like of China in India</a:t>
          </a:r>
        </a:p>
      </dgm:t>
    </dgm:pt>
    <dgm:pt modelId="{2A71283B-0F23-434F-9620-94A581C9A286}" type="parTrans" cxnId="{D967D36B-053D-4538-9373-8FE19A93F114}">
      <dgm:prSet/>
      <dgm:spPr/>
      <dgm:t>
        <a:bodyPr/>
        <a:lstStyle/>
        <a:p>
          <a:endParaRPr lang="en-US"/>
        </a:p>
      </dgm:t>
    </dgm:pt>
    <dgm:pt modelId="{F7D2D5CB-8332-4084-B7A8-CC33A499A569}" type="sibTrans" cxnId="{D967D36B-053D-4538-9373-8FE19A93F114}">
      <dgm:prSet/>
      <dgm:spPr/>
      <dgm:t>
        <a:bodyPr/>
        <a:lstStyle/>
        <a:p>
          <a:endParaRPr lang="en-US"/>
        </a:p>
      </dgm:t>
    </dgm:pt>
    <dgm:pt modelId="{EE9F0F73-996C-4AB0-8FF9-F2C0A3554360}">
      <dgm:prSet/>
      <dgm:spPr/>
      <dgm:t>
        <a:bodyPr/>
        <a:lstStyle/>
        <a:p>
          <a:r>
            <a:rPr lang="en-US"/>
            <a:t>Big brands doing business in India like of Apple manufacturing and Silicon Valley</a:t>
          </a:r>
        </a:p>
      </dgm:t>
    </dgm:pt>
    <dgm:pt modelId="{32CAAE23-7865-4E07-99EF-022B614AD059}" type="parTrans" cxnId="{14A9798B-DD4D-4075-B26A-C8867F91B25C}">
      <dgm:prSet/>
      <dgm:spPr/>
      <dgm:t>
        <a:bodyPr/>
        <a:lstStyle/>
        <a:p>
          <a:endParaRPr lang="en-US"/>
        </a:p>
      </dgm:t>
    </dgm:pt>
    <dgm:pt modelId="{CC7BF260-8C06-4F29-A503-AE973E887123}" type="sibTrans" cxnId="{14A9798B-DD4D-4075-B26A-C8867F91B25C}">
      <dgm:prSet/>
      <dgm:spPr/>
      <dgm:t>
        <a:bodyPr/>
        <a:lstStyle/>
        <a:p>
          <a:endParaRPr lang="en-US"/>
        </a:p>
      </dgm:t>
    </dgm:pt>
    <dgm:pt modelId="{3DD1C3F8-E39A-4915-A3EA-117A6DBBE3C5}">
      <dgm:prSet/>
      <dgm:spPr/>
      <dgm:t>
        <a:bodyPr/>
        <a:lstStyle/>
        <a:p>
          <a:r>
            <a:rPr lang="en-US"/>
            <a:t>Low labor cost</a:t>
          </a:r>
        </a:p>
      </dgm:t>
    </dgm:pt>
    <dgm:pt modelId="{7B27E2D1-B455-42DF-A5E5-6B4437079482}" type="parTrans" cxnId="{658E814C-C345-4E7B-8505-850EB488FEA6}">
      <dgm:prSet/>
      <dgm:spPr/>
      <dgm:t>
        <a:bodyPr/>
        <a:lstStyle/>
        <a:p>
          <a:endParaRPr lang="en-US"/>
        </a:p>
      </dgm:t>
    </dgm:pt>
    <dgm:pt modelId="{8CBCF904-2F70-43DD-87CC-69AF0899254D}" type="sibTrans" cxnId="{658E814C-C345-4E7B-8505-850EB488FEA6}">
      <dgm:prSet/>
      <dgm:spPr/>
      <dgm:t>
        <a:bodyPr/>
        <a:lstStyle/>
        <a:p>
          <a:endParaRPr lang="en-US"/>
        </a:p>
      </dgm:t>
    </dgm:pt>
    <dgm:pt modelId="{6FFEFD9D-4D71-465C-94CC-E7018AE1F5B7}">
      <dgm:prSet/>
      <dgm:spPr/>
      <dgm:t>
        <a:bodyPr/>
        <a:lstStyle/>
        <a:p>
          <a:r>
            <a:rPr lang="en-US"/>
            <a:t>Culture of India prefer business</a:t>
          </a:r>
        </a:p>
      </dgm:t>
    </dgm:pt>
    <dgm:pt modelId="{90A83032-B003-422F-91BE-7C4B55A2CEC1}" type="parTrans" cxnId="{C8CD7688-6990-4ACD-A21B-0C89491202DA}">
      <dgm:prSet/>
      <dgm:spPr/>
      <dgm:t>
        <a:bodyPr/>
        <a:lstStyle/>
        <a:p>
          <a:endParaRPr lang="en-US"/>
        </a:p>
      </dgm:t>
    </dgm:pt>
    <dgm:pt modelId="{96EA54EF-4FB6-476D-B0DF-145DD218F7F1}" type="sibTrans" cxnId="{C8CD7688-6990-4ACD-A21B-0C89491202DA}">
      <dgm:prSet/>
      <dgm:spPr/>
      <dgm:t>
        <a:bodyPr/>
        <a:lstStyle/>
        <a:p>
          <a:endParaRPr lang="en-US"/>
        </a:p>
      </dgm:t>
    </dgm:pt>
    <dgm:pt modelId="{F51524E6-2E9C-40CF-9F8F-6936DD08217D}">
      <dgm:prSet/>
      <dgm:spPr/>
      <dgm:t>
        <a:bodyPr/>
        <a:lstStyle/>
        <a:p>
          <a:r>
            <a:rPr lang="en-US"/>
            <a:t>Politics affect business</a:t>
          </a:r>
        </a:p>
      </dgm:t>
    </dgm:pt>
    <dgm:pt modelId="{C6A2238C-177C-4390-8C0B-E269BEBB45A3}" type="parTrans" cxnId="{A64AF9A3-1718-4147-9F06-C06B9992E770}">
      <dgm:prSet/>
      <dgm:spPr/>
      <dgm:t>
        <a:bodyPr/>
        <a:lstStyle/>
        <a:p>
          <a:endParaRPr lang="en-US"/>
        </a:p>
      </dgm:t>
    </dgm:pt>
    <dgm:pt modelId="{CCBFE68A-18A8-4333-AF9A-AA7F0E4B6416}" type="sibTrans" cxnId="{A64AF9A3-1718-4147-9F06-C06B9992E770}">
      <dgm:prSet/>
      <dgm:spPr/>
      <dgm:t>
        <a:bodyPr/>
        <a:lstStyle/>
        <a:p>
          <a:endParaRPr lang="en-US"/>
        </a:p>
      </dgm:t>
    </dgm:pt>
    <dgm:pt modelId="{085E9B1D-B2F9-4945-B87A-D3047BEDFA46}">
      <dgm:prSet/>
      <dgm:spPr/>
      <dgm:t>
        <a:bodyPr/>
        <a:lstStyle/>
        <a:p>
          <a:r>
            <a:rPr lang="en-US"/>
            <a:t>India is future of outsource business for world </a:t>
          </a:r>
        </a:p>
      </dgm:t>
    </dgm:pt>
    <dgm:pt modelId="{763E889D-B8E2-45C3-A68B-83A05C58F8D1}" type="parTrans" cxnId="{A9853D0A-4B83-467D-B651-2110755339F5}">
      <dgm:prSet/>
      <dgm:spPr/>
      <dgm:t>
        <a:bodyPr/>
        <a:lstStyle/>
        <a:p>
          <a:endParaRPr lang="en-US"/>
        </a:p>
      </dgm:t>
    </dgm:pt>
    <dgm:pt modelId="{1A4BE299-AFBD-4C3C-9835-21A4D1DBEC8F}" type="sibTrans" cxnId="{A9853D0A-4B83-467D-B651-2110755339F5}">
      <dgm:prSet/>
      <dgm:spPr/>
      <dgm:t>
        <a:bodyPr/>
        <a:lstStyle/>
        <a:p>
          <a:endParaRPr lang="en-US"/>
        </a:p>
      </dgm:t>
    </dgm:pt>
    <dgm:pt modelId="{84944486-ACC6-4C92-A33A-C6955D26295B}" type="pres">
      <dgm:prSet presAssocID="{722815AC-465D-4734-BB98-5B347D4547D7}" presName="linear" presStyleCnt="0">
        <dgm:presLayoutVars>
          <dgm:animLvl val="lvl"/>
          <dgm:resizeHandles val="exact"/>
        </dgm:presLayoutVars>
      </dgm:prSet>
      <dgm:spPr/>
    </dgm:pt>
    <dgm:pt modelId="{7769C131-1190-4744-9798-F84286086302}" type="pres">
      <dgm:prSet presAssocID="{706E2081-DEBE-459D-8D39-10DE212754B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AA6335D-4362-4147-8DF5-50A0D09C4E10}" type="pres">
      <dgm:prSet presAssocID="{F7D2D5CB-8332-4084-B7A8-CC33A499A569}" presName="spacer" presStyleCnt="0"/>
      <dgm:spPr/>
    </dgm:pt>
    <dgm:pt modelId="{DF0535C4-1AA6-4500-AF26-E6D282B6ACED}" type="pres">
      <dgm:prSet presAssocID="{EE9F0F73-996C-4AB0-8FF9-F2C0A355436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30A25FE-004D-453C-A362-AA6FD4F4E01B}" type="pres">
      <dgm:prSet presAssocID="{CC7BF260-8C06-4F29-A503-AE973E887123}" presName="spacer" presStyleCnt="0"/>
      <dgm:spPr/>
    </dgm:pt>
    <dgm:pt modelId="{837AD3CA-332E-47E5-B4C0-8D9232C30482}" type="pres">
      <dgm:prSet presAssocID="{3DD1C3F8-E39A-4915-A3EA-117A6DBBE3C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3182A4C-9194-4133-AEFE-A4260F098CFC}" type="pres">
      <dgm:prSet presAssocID="{8CBCF904-2F70-43DD-87CC-69AF0899254D}" presName="spacer" presStyleCnt="0"/>
      <dgm:spPr/>
    </dgm:pt>
    <dgm:pt modelId="{CF3F2EA0-BFAF-4FA2-A987-E80B95C4EBCF}" type="pres">
      <dgm:prSet presAssocID="{6FFEFD9D-4D71-465C-94CC-E7018AE1F5B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CE9CF4E-48FA-43D7-96D2-4891F3675853}" type="pres">
      <dgm:prSet presAssocID="{96EA54EF-4FB6-476D-B0DF-145DD218F7F1}" presName="spacer" presStyleCnt="0"/>
      <dgm:spPr/>
    </dgm:pt>
    <dgm:pt modelId="{D3005196-2215-48EB-8A23-45FC5E30A5CA}" type="pres">
      <dgm:prSet presAssocID="{F51524E6-2E9C-40CF-9F8F-6936DD08217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C4852AF-0266-48D4-8754-6723DC4CA48A}" type="pres">
      <dgm:prSet presAssocID="{CCBFE68A-18A8-4333-AF9A-AA7F0E4B6416}" presName="spacer" presStyleCnt="0"/>
      <dgm:spPr/>
    </dgm:pt>
    <dgm:pt modelId="{B56AF89C-4098-4BC1-9DB0-F0A9A874747A}" type="pres">
      <dgm:prSet presAssocID="{085E9B1D-B2F9-4945-B87A-D3047BEDFA4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9853D0A-4B83-467D-B651-2110755339F5}" srcId="{722815AC-465D-4734-BB98-5B347D4547D7}" destId="{085E9B1D-B2F9-4945-B87A-D3047BEDFA46}" srcOrd="5" destOrd="0" parTransId="{763E889D-B8E2-45C3-A68B-83A05C58F8D1}" sibTransId="{1A4BE299-AFBD-4C3C-9835-21A4D1DBEC8F}"/>
    <dgm:cxn modelId="{A9BEA52C-A4C3-49C0-BB6B-1607D86ED5DB}" type="presOf" srcId="{722815AC-465D-4734-BB98-5B347D4547D7}" destId="{84944486-ACC6-4C92-A33A-C6955D26295B}" srcOrd="0" destOrd="0" presId="urn:microsoft.com/office/officeart/2005/8/layout/vList2"/>
    <dgm:cxn modelId="{4C256030-E37C-49F3-A3F2-FCB759A443A2}" type="presOf" srcId="{F51524E6-2E9C-40CF-9F8F-6936DD08217D}" destId="{D3005196-2215-48EB-8A23-45FC5E30A5CA}" srcOrd="0" destOrd="0" presId="urn:microsoft.com/office/officeart/2005/8/layout/vList2"/>
    <dgm:cxn modelId="{C0F1D636-0C7D-447A-B1F7-B93D33B18331}" type="presOf" srcId="{706E2081-DEBE-459D-8D39-10DE212754BE}" destId="{7769C131-1190-4744-9798-F84286086302}" srcOrd="0" destOrd="0" presId="urn:microsoft.com/office/officeart/2005/8/layout/vList2"/>
    <dgm:cxn modelId="{37808461-8D70-441E-88AA-5FC5864756DC}" type="presOf" srcId="{085E9B1D-B2F9-4945-B87A-D3047BEDFA46}" destId="{B56AF89C-4098-4BC1-9DB0-F0A9A874747A}" srcOrd="0" destOrd="0" presId="urn:microsoft.com/office/officeart/2005/8/layout/vList2"/>
    <dgm:cxn modelId="{D967D36B-053D-4538-9373-8FE19A93F114}" srcId="{722815AC-465D-4734-BB98-5B347D4547D7}" destId="{706E2081-DEBE-459D-8D39-10DE212754BE}" srcOrd="0" destOrd="0" parTransId="{2A71283B-0F23-434F-9620-94A581C9A286}" sibTransId="{F7D2D5CB-8332-4084-B7A8-CC33A499A569}"/>
    <dgm:cxn modelId="{658E814C-C345-4E7B-8505-850EB488FEA6}" srcId="{722815AC-465D-4734-BB98-5B347D4547D7}" destId="{3DD1C3F8-E39A-4915-A3EA-117A6DBBE3C5}" srcOrd="2" destOrd="0" parTransId="{7B27E2D1-B455-42DF-A5E5-6B4437079482}" sibTransId="{8CBCF904-2F70-43DD-87CC-69AF0899254D}"/>
    <dgm:cxn modelId="{A304834E-2EBE-4A7D-BC1D-232E4BF6413A}" type="presOf" srcId="{3DD1C3F8-E39A-4915-A3EA-117A6DBBE3C5}" destId="{837AD3CA-332E-47E5-B4C0-8D9232C30482}" srcOrd="0" destOrd="0" presId="urn:microsoft.com/office/officeart/2005/8/layout/vList2"/>
    <dgm:cxn modelId="{9AC52475-643F-48EC-AA63-9105FBEEE765}" type="presOf" srcId="{EE9F0F73-996C-4AB0-8FF9-F2C0A3554360}" destId="{DF0535C4-1AA6-4500-AF26-E6D282B6ACED}" srcOrd="0" destOrd="0" presId="urn:microsoft.com/office/officeart/2005/8/layout/vList2"/>
    <dgm:cxn modelId="{C8CD7688-6990-4ACD-A21B-0C89491202DA}" srcId="{722815AC-465D-4734-BB98-5B347D4547D7}" destId="{6FFEFD9D-4D71-465C-94CC-E7018AE1F5B7}" srcOrd="3" destOrd="0" parTransId="{90A83032-B003-422F-91BE-7C4B55A2CEC1}" sibTransId="{96EA54EF-4FB6-476D-B0DF-145DD218F7F1}"/>
    <dgm:cxn modelId="{14A9798B-DD4D-4075-B26A-C8867F91B25C}" srcId="{722815AC-465D-4734-BB98-5B347D4547D7}" destId="{EE9F0F73-996C-4AB0-8FF9-F2C0A3554360}" srcOrd="1" destOrd="0" parTransId="{32CAAE23-7865-4E07-99EF-022B614AD059}" sibTransId="{CC7BF260-8C06-4F29-A503-AE973E887123}"/>
    <dgm:cxn modelId="{A64AF9A3-1718-4147-9F06-C06B9992E770}" srcId="{722815AC-465D-4734-BB98-5B347D4547D7}" destId="{F51524E6-2E9C-40CF-9F8F-6936DD08217D}" srcOrd="4" destOrd="0" parTransId="{C6A2238C-177C-4390-8C0B-E269BEBB45A3}" sibTransId="{CCBFE68A-18A8-4333-AF9A-AA7F0E4B6416}"/>
    <dgm:cxn modelId="{3A5B61CF-C3D0-4566-92B4-E79D0827C033}" type="presOf" srcId="{6FFEFD9D-4D71-465C-94CC-E7018AE1F5B7}" destId="{CF3F2EA0-BFAF-4FA2-A987-E80B95C4EBCF}" srcOrd="0" destOrd="0" presId="urn:microsoft.com/office/officeart/2005/8/layout/vList2"/>
    <dgm:cxn modelId="{2EF984AB-A10B-49D8-A94A-BD71B15334A8}" type="presParOf" srcId="{84944486-ACC6-4C92-A33A-C6955D26295B}" destId="{7769C131-1190-4744-9798-F84286086302}" srcOrd="0" destOrd="0" presId="urn:microsoft.com/office/officeart/2005/8/layout/vList2"/>
    <dgm:cxn modelId="{25E5704D-DE40-42A0-99AA-339E319769AD}" type="presParOf" srcId="{84944486-ACC6-4C92-A33A-C6955D26295B}" destId="{1AA6335D-4362-4147-8DF5-50A0D09C4E10}" srcOrd="1" destOrd="0" presId="urn:microsoft.com/office/officeart/2005/8/layout/vList2"/>
    <dgm:cxn modelId="{AB3E0C36-2176-4533-938F-C80C0169850E}" type="presParOf" srcId="{84944486-ACC6-4C92-A33A-C6955D26295B}" destId="{DF0535C4-1AA6-4500-AF26-E6D282B6ACED}" srcOrd="2" destOrd="0" presId="urn:microsoft.com/office/officeart/2005/8/layout/vList2"/>
    <dgm:cxn modelId="{A7E38DEA-6058-46E3-AF79-F32FED754675}" type="presParOf" srcId="{84944486-ACC6-4C92-A33A-C6955D26295B}" destId="{830A25FE-004D-453C-A362-AA6FD4F4E01B}" srcOrd="3" destOrd="0" presId="urn:microsoft.com/office/officeart/2005/8/layout/vList2"/>
    <dgm:cxn modelId="{C70E5F48-75FD-4CD3-8B31-849CB7EB6B32}" type="presParOf" srcId="{84944486-ACC6-4C92-A33A-C6955D26295B}" destId="{837AD3CA-332E-47E5-B4C0-8D9232C30482}" srcOrd="4" destOrd="0" presId="urn:microsoft.com/office/officeart/2005/8/layout/vList2"/>
    <dgm:cxn modelId="{0B386849-7E7A-4988-BCCF-BB760966A954}" type="presParOf" srcId="{84944486-ACC6-4C92-A33A-C6955D26295B}" destId="{D3182A4C-9194-4133-AEFE-A4260F098CFC}" srcOrd="5" destOrd="0" presId="urn:microsoft.com/office/officeart/2005/8/layout/vList2"/>
    <dgm:cxn modelId="{F12FE834-4472-4086-9031-0D0B45B89A03}" type="presParOf" srcId="{84944486-ACC6-4C92-A33A-C6955D26295B}" destId="{CF3F2EA0-BFAF-4FA2-A987-E80B95C4EBCF}" srcOrd="6" destOrd="0" presId="urn:microsoft.com/office/officeart/2005/8/layout/vList2"/>
    <dgm:cxn modelId="{9F409746-DCA4-458C-A46B-9D12C4774092}" type="presParOf" srcId="{84944486-ACC6-4C92-A33A-C6955D26295B}" destId="{CCE9CF4E-48FA-43D7-96D2-4891F3675853}" srcOrd="7" destOrd="0" presId="urn:microsoft.com/office/officeart/2005/8/layout/vList2"/>
    <dgm:cxn modelId="{5746521F-8E9D-4C7F-AD07-A581B4CED36F}" type="presParOf" srcId="{84944486-ACC6-4C92-A33A-C6955D26295B}" destId="{D3005196-2215-48EB-8A23-45FC5E30A5CA}" srcOrd="8" destOrd="0" presId="urn:microsoft.com/office/officeart/2005/8/layout/vList2"/>
    <dgm:cxn modelId="{CD2D07A6-449F-4B59-BC6C-B2B75F4112D6}" type="presParOf" srcId="{84944486-ACC6-4C92-A33A-C6955D26295B}" destId="{EC4852AF-0266-48D4-8754-6723DC4CA48A}" srcOrd="9" destOrd="0" presId="urn:microsoft.com/office/officeart/2005/8/layout/vList2"/>
    <dgm:cxn modelId="{A03378B6-F281-4B2D-92CD-4902405316CF}" type="presParOf" srcId="{84944486-ACC6-4C92-A33A-C6955D26295B}" destId="{B56AF89C-4098-4BC1-9DB0-F0A9A874747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6E92A1-0C28-45C7-8EFE-D08AF806EB30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Introduction</a:t>
          </a:r>
        </a:p>
      </dsp:txBody>
      <dsp:txXfrm>
        <a:off x="0" y="39687"/>
        <a:ext cx="3286125" cy="1971675"/>
      </dsp:txXfrm>
    </dsp:sp>
    <dsp:sp modelId="{CA06E4AE-B3B2-41AB-940E-BA0EDF344222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Opportunities for Business</a:t>
          </a:r>
        </a:p>
      </dsp:txBody>
      <dsp:txXfrm>
        <a:off x="3614737" y="39687"/>
        <a:ext cx="3286125" cy="1971675"/>
      </dsp:txXfrm>
    </dsp:sp>
    <dsp:sp modelId="{DCD509C1-F02F-4D72-862D-1DF82FCEA4DD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Challenges</a:t>
          </a:r>
        </a:p>
      </dsp:txBody>
      <dsp:txXfrm>
        <a:off x="7229475" y="39687"/>
        <a:ext cx="3286125" cy="1971675"/>
      </dsp:txXfrm>
    </dsp:sp>
    <dsp:sp modelId="{853E08C7-6048-40A1-BA41-06698B2AC801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International Trade Barriers </a:t>
          </a:r>
        </a:p>
      </dsp:txBody>
      <dsp:txXfrm>
        <a:off x="0" y="2339975"/>
        <a:ext cx="3286125" cy="1971675"/>
      </dsp:txXfrm>
    </dsp:sp>
    <dsp:sp modelId="{0CBEF7E7-F792-43C6-AE97-85F6A33DFC99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Strategies to do Business in India </a:t>
          </a:r>
        </a:p>
      </dsp:txBody>
      <dsp:txXfrm>
        <a:off x="3614737" y="2339975"/>
        <a:ext cx="3286125" cy="1971675"/>
      </dsp:txXfrm>
    </dsp:sp>
    <dsp:sp modelId="{2C1C4D2B-48B2-40F3-889C-D97F6EA4BFCF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Conclusion</a:t>
          </a:r>
        </a:p>
      </dsp:txBody>
      <dsp:txXfrm>
        <a:off x="7229475" y="2339975"/>
        <a:ext cx="3286125" cy="1971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A344CA-87AE-4E4A-BD4B-5FADD6732798}">
      <dsp:nvSpPr>
        <dsp:cNvPr id="0" name=""/>
        <dsp:cNvSpPr/>
      </dsp:nvSpPr>
      <dsp:spPr>
        <a:xfrm>
          <a:off x="0" y="707519"/>
          <a:ext cx="6253721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India will be developing company for outsourcing</a:t>
          </a:r>
        </a:p>
      </dsp:txBody>
      <dsp:txXfrm>
        <a:off x="26930" y="734449"/>
        <a:ext cx="6199861" cy="497795"/>
      </dsp:txXfrm>
    </dsp:sp>
    <dsp:sp modelId="{34AA57B3-5679-47F0-9414-968372CE86BF}">
      <dsp:nvSpPr>
        <dsp:cNvPr id="0" name=""/>
        <dsp:cNvSpPr/>
      </dsp:nvSpPr>
      <dsp:spPr>
        <a:xfrm>
          <a:off x="0" y="1325414"/>
          <a:ext cx="6253721" cy="551655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Human development index 0.645</a:t>
          </a:r>
        </a:p>
      </dsp:txBody>
      <dsp:txXfrm>
        <a:off x="26930" y="1352344"/>
        <a:ext cx="6199861" cy="497795"/>
      </dsp:txXfrm>
    </dsp:sp>
    <dsp:sp modelId="{FC04D6B2-1C0E-4722-AB43-CAC27EFBC76E}">
      <dsp:nvSpPr>
        <dsp:cNvPr id="0" name=""/>
        <dsp:cNvSpPr/>
      </dsp:nvSpPr>
      <dsp:spPr>
        <a:xfrm>
          <a:off x="0" y="1943309"/>
          <a:ext cx="6253721" cy="551655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Human asset index 74.3</a:t>
          </a:r>
        </a:p>
      </dsp:txBody>
      <dsp:txXfrm>
        <a:off x="26930" y="1970239"/>
        <a:ext cx="6199861" cy="497795"/>
      </dsp:txXfrm>
    </dsp:sp>
    <dsp:sp modelId="{E25A5787-20C2-4245-87E0-7859558A05F0}">
      <dsp:nvSpPr>
        <dsp:cNvPr id="0" name=""/>
        <dsp:cNvSpPr/>
      </dsp:nvSpPr>
      <dsp:spPr>
        <a:xfrm>
          <a:off x="0" y="2561204"/>
          <a:ext cx="6253721" cy="551655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Have low labor cost</a:t>
          </a:r>
        </a:p>
      </dsp:txBody>
      <dsp:txXfrm>
        <a:off x="26930" y="2588134"/>
        <a:ext cx="6199861" cy="497795"/>
      </dsp:txXfrm>
    </dsp:sp>
    <dsp:sp modelId="{9973C2E7-0146-44A6-B2C8-DFC6763F2241}">
      <dsp:nvSpPr>
        <dsp:cNvPr id="0" name=""/>
        <dsp:cNvSpPr/>
      </dsp:nvSpPr>
      <dsp:spPr>
        <a:xfrm>
          <a:off x="0" y="3179100"/>
          <a:ext cx="6253721" cy="551655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Skillful workers</a:t>
          </a:r>
        </a:p>
      </dsp:txBody>
      <dsp:txXfrm>
        <a:off x="26930" y="3206030"/>
        <a:ext cx="6199861" cy="497795"/>
      </dsp:txXfrm>
    </dsp:sp>
    <dsp:sp modelId="{31F65F02-51AB-4868-8018-28A77A78733B}">
      <dsp:nvSpPr>
        <dsp:cNvPr id="0" name=""/>
        <dsp:cNvSpPr/>
      </dsp:nvSpPr>
      <dsp:spPr>
        <a:xfrm>
          <a:off x="0" y="3796995"/>
          <a:ext cx="6253721" cy="55165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Better infrastructure</a:t>
          </a:r>
        </a:p>
      </dsp:txBody>
      <dsp:txXfrm>
        <a:off x="26930" y="3823925"/>
        <a:ext cx="6199861" cy="4977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87024-BAFB-4416-9722-D9A29BA80DBC}">
      <dsp:nvSpPr>
        <dsp:cNvPr id="0" name=""/>
        <dsp:cNvSpPr/>
      </dsp:nvSpPr>
      <dsp:spPr>
        <a:xfrm>
          <a:off x="629" y="183229"/>
          <a:ext cx="2454101" cy="14724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Massive Population</a:t>
          </a:r>
        </a:p>
      </dsp:txBody>
      <dsp:txXfrm>
        <a:off x="629" y="183229"/>
        <a:ext cx="2454101" cy="1472460"/>
      </dsp:txXfrm>
    </dsp:sp>
    <dsp:sp modelId="{4C11E397-CEDC-4A91-A8AA-9681643C8F0C}">
      <dsp:nvSpPr>
        <dsp:cNvPr id="0" name=""/>
        <dsp:cNvSpPr/>
      </dsp:nvSpPr>
      <dsp:spPr>
        <a:xfrm>
          <a:off x="2700140" y="183229"/>
          <a:ext cx="2454101" cy="14724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Stability potential growth</a:t>
          </a:r>
        </a:p>
      </dsp:txBody>
      <dsp:txXfrm>
        <a:off x="2700140" y="183229"/>
        <a:ext cx="2454101" cy="1472460"/>
      </dsp:txXfrm>
    </dsp:sp>
    <dsp:sp modelId="{B923D38F-B0A6-45D5-9117-73FEFA6F674D}">
      <dsp:nvSpPr>
        <dsp:cNvPr id="0" name=""/>
        <dsp:cNvSpPr/>
      </dsp:nvSpPr>
      <dsp:spPr>
        <a:xfrm>
          <a:off x="629" y="1901100"/>
          <a:ext cx="2454101" cy="14724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Law favors business</a:t>
          </a:r>
        </a:p>
      </dsp:txBody>
      <dsp:txXfrm>
        <a:off x="629" y="1901100"/>
        <a:ext cx="2454101" cy="1472460"/>
      </dsp:txXfrm>
    </dsp:sp>
    <dsp:sp modelId="{23C2A6A2-2F95-4F87-BB50-04AFBBD14201}">
      <dsp:nvSpPr>
        <dsp:cNvPr id="0" name=""/>
        <dsp:cNvSpPr/>
      </dsp:nvSpPr>
      <dsp:spPr>
        <a:xfrm>
          <a:off x="2700140" y="1901100"/>
          <a:ext cx="2454101" cy="14724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Government prefer business</a:t>
          </a:r>
        </a:p>
      </dsp:txBody>
      <dsp:txXfrm>
        <a:off x="2700140" y="1901100"/>
        <a:ext cx="2454101" cy="1472460"/>
      </dsp:txXfrm>
    </dsp:sp>
    <dsp:sp modelId="{845B0F80-8346-40A7-A9D7-406D7069B49F}">
      <dsp:nvSpPr>
        <dsp:cNvPr id="0" name=""/>
        <dsp:cNvSpPr/>
      </dsp:nvSpPr>
      <dsp:spPr>
        <a:xfrm>
          <a:off x="1350384" y="3618970"/>
          <a:ext cx="2454101" cy="14724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Ecosystem of startup in India</a:t>
          </a:r>
        </a:p>
      </dsp:txBody>
      <dsp:txXfrm>
        <a:off x="1350384" y="3618970"/>
        <a:ext cx="2454101" cy="14724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A6DB40-4F79-4792-AC31-ADEB1D2C9B0C}">
      <dsp:nvSpPr>
        <dsp:cNvPr id="0" name=""/>
        <dsp:cNvSpPr/>
      </dsp:nvSpPr>
      <dsp:spPr>
        <a:xfrm>
          <a:off x="0" y="21642"/>
          <a:ext cx="6269038" cy="13109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Massive trade network in India</a:t>
          </a:r>
        </a:p>
      </dsp:txBody>
      <dsp:txXfrm>
        <a:off x="63994" y="85636"/>
        <a:ext cx="6141050" cy="1182942"/>
      </dsp:txXfrm>
    </dsp:sp>
    <dsp:sp modelId="{AADB79BE-EFEE-4022-9CF1-A0CBBB53A550}">
      <dsp:nvSpPr>
        <dsp:cNvPr id="0" name=""/>
        <dsp:cNvSpPr/>
      </dsp:nvSpPr>
      <dsp:spPr>
        <a:xfrm>
          <a:off x="0" y="1427612"/>
          <a:ext cx="6269038" cy="13109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English understand all over country </a:t>
          </a:r>
        </a:p>
      </dsp:txBody>
      <dsp:txXfrm>
        <a:off x="63994" y="1491606"/>
        <a:ext cx="6141050" cy="1182942"/>
      </dsp:txXfrm>
    </dsp:sp>
    <dsp:sp modelId="{FC095D3A-5734-4311-84AB-0DFD248748AF}">
      <dsp:nvSpPr>
        <dsp:cNvPr id="0" name=""/>
        <dsp:cNvSpPr/>
      </dsp:nvSpPr>
      <dsp:spPr>
        <a:xfrm>
          <a:off x="0" y="2833582"/>
          <a:ext cx="6269038" cy="131093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Work ethics create opportunities of business</a:t>
          </a:r>
        </a:p>
      </dsp:txBody>
      <dsp:txXfrm>
        <a:off x="63994" y="2897576"/>
        <a:ext cx="6141050" cy="1182942"/>
      </dsp:txXfrm>
    </dsp:sp>
    <dsp:sp modelId="{2B50DE9A-69AD-4F77-BE4E-95DAB8BAD6B0}">
      <dsp:nvSpPr>
        <dsp:cNvPr id="0" name=""/>
        <dsp:cNvSpPr/>
      </dsp:nvSpPr>
      <dsp:spPr>
        <a:xfrm>
          <a:off x="0" y="4239552"/>
          <a:ext cx="6269038" cy="13109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People organized so gap of sales a lot</a:t>
          </a:r>
        </a:p>
      </dsp:txBody>
      <dsp:txXfrm>
        <a:off x="63994" y="4303546"/>
        <a:ext cx="6141050" cy="118294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CC2BE0-A679-4ADC-90DA-BC221DE4BCD0}">
      <dsp:nvSpPr>
        <dsp:cNvPr id="0" name=""/>
        <dsp:cNvSpPr/>
      </dsp:nvSpPr>
      <dsp:spPr>
        <a:xfrm>
          <a:off x="0" y="123824"/>
          <a:ext cx="6253721" cy="755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Retention of employees is low as a lot of business opportunities </a:t>
          </a:r>
        </a:p>
      </dsp:txBody>
      <dsp:txXfrm>
        <a:off x="36896" y="160720"/>
        <a:ext cx="6179929" cy="682028"/>
      </dsp:txXfrm>
    </dsp:sp>
    <dsp:sp modelId="{E202F990-E7EA-49B7-8F0A-2FEF49E153E5}">
      <dsp:nvSpPr>
        <dsp:cNvPr id="0" name=""/>
        <dsp:cNvSpPr/>
      </dsp:nvSpPr>
      <dsp:spPr>
        <a:xfrm>
          <a:off x="0" y="934365"/>
          <a:ext cx="6253721" cy="755820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Real estate buying will be expensive</a:t>
          </a:r>
        </a:p>
      </dsp:txBody>
      <dsp:txXfrm>
        <a:off x="36896" y="971261"/>
        <a:ext cx="6179929" cy="682028"/>
      </dsp:txXfrm>
    </dsp:sp>
    <dsp:sp modelId="{F7928CEB-430E-428F-AD80-3724DAF07087}">
      <dsp:nvSpPr>
        <dsp:cNvPr id="0" name=""/>
        <dsp:cNvSpPr/>
      </dsp:nvSpPr>
      <dsp:spPr>
        <a:xfrm>
          <a:off x="0" y="1744905"/>
          <a:ext cx="6253721" cy="755820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High competition</a:t>
          </a:r>
        </a:p>
      </dsp:txBody>
      <dsp:txXfrm>
        <a:off x="36896" y="1781801"/>
        <a:ext cx="6179929" cy="682028"/>
      </dsp:txXfrm>
    </dsp:sp>
    <dsp:sp modelId="{E2EE17DE-EEE1-481B-B205-18F5C03433CA}">
      <dsp:nvSpPr>
        <dsp:cNvPr id="0" name=""/>
        <dsp:cNvSpPr/>
      </dsp:nvSpPr>
      <dsp:spPr>
        <a:xfrm>
          <a:off x="0" y="2555445"/>
          <a:ext cx="6253721" cy="755820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Cash flow process is weak in India</a:t>
          </a:r>
        </a:p>
      </dsp:txBody>
      <dsp:txXfrm>
        <a:off x="36896" y="2592341"/>
        <a:ext cx="6179929" cy="682028"/>
      </dsp:txXfrm>
    </dsp:sp>
    <dsp:sp modelId="{09C1D8B6-11E4-4362-BABE-B10F8E11C76A}">
      <dsp:nvSpPr>
        <dsp:cNvPr id="0" name=""/>
        <dsp:cNvSpPr/>
      </dsp:nvSpPr>
      <dsp:spPr>
        <a:xfrm>
          <a:off x="0" y="3365985"/>
          <a:ext cx="6253721" cy="755820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Quality of products will affect as focused on quantity</a:t>
          </a:r>
        </a:p>
      </dsp:txBody>
      <dsp:txXfrm>
        <a:off x="36896" y="3402881"/>
        <a:ext cx="6179929" cy="682028"/>
      </dsp:txXfrm>
    </dsp:sp>
    <dsp:sp modelId="{08DEF31E-3A53-4A1B-999F-A62F1C483DBF}">
      <dsp:nvSpPr>
        <dsp:cNvPr id="0" name=""/>
        <dsp:cNvSpPr/>
      </dsp:nvSpPr>
      <dsp:spPr>
        <a:xfrm>
          <a:off x="0" y="4176525"/>
          <a:ext cx="6253721" cy="7558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Marketing required of high level due to massive population</a:t>
          </a:r>
        </a:p>
      </dsp:txBody>
      <dsp:txXfrm>
        <a:off x="36896" y="4213421"/>
        <a:ext cx="6179929" cy="6820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6A2B4-1523-469C-BC3E-07FF947527A4}">
      <dsp:nvSpPr>
        <dsp:cNvPr id="0" name=""/>
        <dsp:cNvSpPr/>
      </dsp:nvSpPr>
      <dsp:spPr>
        <a:xfrm>
          <a:off x="0" y="111408"/>
          <a:ext cx="6253721" cy="9136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Traffic law struck in India</a:t>
          </a:r>
        </a:p>
      </dsp:txBody>
      <dsp:txXfrm>
        <a:off x="44602" y="156010"/>
        <a:ext cx="6164517" cy="824474"/>
      </dsp:txXfrm>
    </dsp:sp>
    <dsp:sp modelId="{3B352AA0-CBE6-458A-BC88-800B4A3108B3}">
      <dsp:nvSpPr>
        <dsp:cNvPr id="0" name=""/>
        <dsp:cNvSpPr/>
      </dsp:nvSpPr>
      <dsp:spPr>
        <a:xfrm>
          <a:off x="0" y="1091327"/>
          <a:ext cx="6253721" cy="913678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Highest traffic of India among G20 countries</a:t>
          </a:r>
        </a:p>
      </dsp:txBody>
      <dsp:txXfrm>
        <a:off x="44602" y="1135929"/>
        <a:ext cx="6164517" cy="824474"/>
      </dsp:txXfrm>
    </dsp:sp>
    <dsp:sp modelId="{A9DE7B41-394F-4AAA-99EA-1319093F7DC3}">
      <dsp:nvSpPr>
        <dsp:cNvPr id="0" name=""/>
        <dsp:cNvSpPr/>
      </dsp:nvSpPr>
      <dsp:spPr>
        <a:xfrm>
          <a:off x="0" y="2071245"/>
          <a:ext cx="6253721" cy="91367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Delays in railroad freight and other infrastructure issues</a:t>
          </a:r>
        </a:p>
      </dsp:txBody>
      <dsp:txXfrm>
        <a:off x="44602" y="2115847"/>
        <a:ext cx="6164517" cy="824474"/>
      </dsp:txXfrm>
    </dsp:sp>
    <dsp:sp modelId="{5B6965CC-F927-4185-8594-F52148B76C9F}">
      <dsp:nvSpPr>
        <dsp:cNvPr id="0" name=""/>
        <dsp:cNvSpPr/>
      </dsp:nvSpPr>
      <dsp:spPr>
        <a:xfrm>
          <a:off x="0" y="3051164"/>
          <a:ext cx="6253721" cy="913678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Political interface in business will affect business</a:t>
          </a:r>
        </a:p>
      </dsp:txBody>
      <dsp:txXfrm>
        <a:off x="44602" y="3095766"/>
        <a:ext cx="6164517" cy="824474"/>
      </dsp:txXfrm>
    </dsp:sp>
    <dsp:sp modelId="{B23F5FC7-B56D-4753-8717-C9A8A4EB2783}">
      <dsp:nvSpPr>
        <dsp:cNvPr id="0" name=""/>
        <dsp:cNvSpPr/>
      </dsp:nvSpPr>
      <dsp:spPr>
        <a:xfrm>
          <a:off x="0" y="4031082"/>
          <a:ext cx="6253721" cy="91367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Every state have different taste of goods so work on product which can be used every where</a:t>
          </a:r>
        </a:p>
      </dsp:txBody>
      <dsp:txXfrm>
        <a:off x="44602" y="4075684"/>
        <a:ext cx="6164517" cy="8244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88CCE1-4D09-4BBE-B97B-A572DD62C168}">
      <dsp:nvSpPr>
        <dsp:cNvPr id="0" name=""/>
        <dsp:cNvSpPr/>
      </dsp:nvSpPr>
      <dsp:spPr>
        <a:xfrm>
          <a:off x="0" y="23106"/>
          <a:ext cx="6269038" cy="106140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India score of 90 out of 100 in Macroeconomic stability</a:t>
          </a:r>
        </a:p>
      </dsp:txBody>
      <dsp:txXfrm>
        <a:off x="51814" y="74920"/>
        <a:ext cx="6165410" cy="957778"/>
      </dsp:txXfrm>
    </dsp:sp>
    <dsp:sp modelId="{6AE3864F-C4EF-4F2F-98E2-6D92363819A6}">
      <dsp:nvSpPr>
        <dsp:cNvPr id="0" name=""/>
        <dsp:cNvSpPr/>
      </dsp:nvSpPr>
      <dsp:spPr>
        <a:xfrm>
          <a:off x="0" y="1139232"/>
          <a:ext cx="6269038" cy="106140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 country ranking 41 out of 141</a:t>
          </a:r>
        </a:p>
      </dsp:txBody>
      <dsp:txXfrm>
        <a:off x="51814" y="1191046"/>
        <a:ext cx="6165410" cy="957778"/>
      </dsp:txXfrm>
    </dsp:sp>
    <dsp:sp modelId="{542518F5-A442-462A-8726-EE2253DB9C72}">
      <dsp:nvSpPr>
        <dsp:cNvPr id="0" name=""/>
        <dsp:cNvSpPr/>
      </dsp:nvSpPr>
      <dsp:spPr>
        <a:xfrm>
          <a:off x="0" y="2255359"/>
          <a:ext cx="6269038" cy="106140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Dressing while working prefer by Indian so work according to it</a:t>
          </a:r>
        </a:p>
      </dsp:txBody>
      <dsp:txXfrm>
        <a:off x="51814" y="2307173"/>
        <a:ext cx="6165410" cy="957778"/>
      </dsp:txXfrm>
    </dsp:sp>
    <dsp:sp modelId="{CDC4326F-266B-4636-9C2B-2FF989D855E5}">
      <dsp:nvSpPr>
        <dsp:cNvPr id="0" name=""/>
        <dsp:cNvSpPr/>
      </dsp:nvSpPr>
      <dsp:spPr>
        <a:xfrm>
          <a:off x="0" y="3371485"/>
          <a:ext cx="6269038" cy="10614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Skillful person will be available but other opportunities available for them so need to work on the retention of employees</a:t>
          </a:r>
        </a:p>
      </dsp:txBody>
      <dsp:txXfrm>
        <a:off x="51814" y="3423299"/>
        <a:ext cx="6165410" cy="957778"/>
      </dsp:txXfrm>
    </dsp:sp>
    <dsp:sp modelId="{67D63996-E02F-40E0-A2C9-EC29F5E88FCA}">
      <dsp:nvSpPr>
        <dsp:cNvPr id="0" name=""/>
        <dsp:cNvSpPr/>
      </dsp:nvSpPr>
      <dsp:spPr>
        <a:xfrm>
          <a:off x="0" y="4487612"/>
          <a:ext cx="6269038" cy="106140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Different religion in India so strategies needed to be deeply embedded</a:t>
          </a:r>
        </a:p>
      </dsp:txBody>
      <dsp:txXfrm>
        <a:off x="51814" y="4539426"/>
        <a:ext cx="6165410" cy="9577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69C131-1190-4744-9798-F84286086302}">
      <dsp:nvSpPr>
        <dsp:cNvPr id="0" name=""/>
        <dsp:cNvSpPr/>
      </dsp:nvSpPr>
      <dsp:spPr>
        <a:xfrm>
          <a:off x="0" y="575"/>
          <a:ext cx="6253721" cy="7945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Huge potential of business like of China in India</a:t>
          </a:r>
        </a:p>
      </dsp:txBody>
      <dsp:txXfrm>
        <a:off x="38784" y="39359"/>
        <a:ext cx="6176153" cy="716935"/>
      </dsp:txXfrm>
    </dsp:sp>
    <dsp:sp modelId="{DF0535C4-1AA6-4500-AF26-E6D282B6ACED}">
      <dsp:nvSpPr>
        <dsp:cNvPr id="0" name=""/>
        <dsp:cNvSpPr/>
      </dsp:nvSpPr>
      <dsp:spPr>
        <a:xfrm>
          <a:off x="0" y="852678"/>
          <a:ext cx="6253721" cy="794503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Big brands doing business in India like of Apple manufacturing and Silicon Valley</a:t>
          </a:r>
        </a:p>
      </dsp:txBody>
      <dsp:txXfrm>
        <a:off x="38784" y="891462"/>
        <a:ext cx="6176153" cy="716935"/>
      </dsp:txXfrm>
    </dsp:sp>
    <dsp:sp modelId="{837AD3CA-332E-47E5-B4C0-8D9232C30482}">
      <dsp:nvSpPr>
        <dsp:cNvPr id="0" name=""/>
        <dsp:cNvSpPr/>
      </dsp:nvSpPr>
      <dsp:spPr>
        <a:xfrm>
          <a:off x="0" y="1704781"/>
          <a:ext cx="6253721" cy="794503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Low labor cost</a:t>
          </a:r>
        </a:p>
      </dsp:txBody>
      <dsp:txXfrm>
        <a:off x="38784" y="1743565"/>
        <a:ext cx="6176153" cy="716935"/>
      </dsp:txXfrm>
    </dsp:sp>
    <dsp:sp modelId="{CF3F2EA0-BFAF-4FA2-A987-E80B95C4EBCF}">
      <dsp:nvSpPr>
        <dsp:cNvPr id="0" name=""/>
        <dsp:cNvSpPr/>
      </dsp:nvSpPr>
      <dsp:spPr>
        <a:xfrm>
          <a:off x="0" y="2556885"/>
          <a:ext cx="6253721" cy="794503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Culture of India prefer business</a:t>
          </a:r>
        </a:p>
      </dsp:txBody>
      <dsp:txXfrm>
        <a:off x="38784" y="2595669"/>
        <a:ext cx="6176153" cy="716935"/>
      </dsp:txXfrm>
    </dsp:sp>
    <dsp:sp modelId="{D3005196-2215-48EB-8A23-45FC5E30A5CA}">
      <dsp:nvSpPr>
        <dsp:cNvPr id="0" name=""/>
        <dsp:cNvSpPr/>
      </dsp:nvSpPr>
      <dsp:spPr>
        <a:xfrm>
          <a:off x="0" y="3408988"/>
          <a:ext cx="6253721" cy="794503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Politics affect business</a:t>
          </a:r>
        </a:p>
      </dsp:txBody>
      <dsp:txXfrm>
        <a:off x="38784" y="3447772"/>
        <a:ext cx="6176153" cy="716935"/>
      </dsp:txXfrm>
    </dsp:sp>
    <dsp:sp modelId="{B56AF89C-4098-4BC1-9DB0-F0A9A874747A}">
      <dsp:nvSpPr>
        <dsp:cNvPr id="0" name=""/>
        <dsp:cNvSpPr/>
      </dsp:nvSpPr>
      <dsp:spPr>
        <a:xfrm>
          <a:off x="0" y="4261091"/>
          <a:ext cx="6253721" cy="794503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India is future of outsource business for world </a:t>
          </a:r>
        </a:p>
      </dsp:txBody>
      <dsp:txXfrm>
        <a:off x="38784" y="4299875"/>
        <a:ext cx="6176153" cy="716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08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18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877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598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997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519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587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02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624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28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925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508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7126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7112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715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0281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0986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9834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22534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65502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6057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3975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854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17828B-5141-4A32-AE78-C3AFE7C03A5B}" type="datetimeFigureOut">
              <a:rPr lang="en-US" smtClean="0"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FD20E77-556F-427F-A479-7A851F26D4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5622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>
            <a:extLst>
              <a:ext uri="{FF2B5EF4-FFF2-40B4-BE49-F238E27FC236}">
                <a16:creationId xmlns:a16="http://schemas.microsoft.com/office/drawing/2014/main" id="{39A85558-7920-D9A9-B8B1-7BD86CC82BD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D3327F-E1D8-4E7A-A389-AAD34CA57F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</a:rPr>
              <a:t>Evaluation of Business Environment </a:t>
            </a:r>
          </a:p>
        </p:txBody>
      </p:sp>
    </p:spTree>
    <p:extLst>
      <p:ext uri="{BB962C8B-B14F-4D97-AF65-F5344CB8AC3E}">
        <p14:creationId xmlns:p14="http://schemas.microsoft.com/office/powerpoint/2010/main" val="208853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92546A6-01EB-D8E8-7660-033893F893A2}"/>
              </a:ext>
            </a:extLst>
          </p:cNvPr>
          <p:cNvSpPr txBox="1"/>
          <p:nvPr/>
        </p:nvSpPr>
        <p:spPr>
          <a:xfrm>
            <a:off x="2405743" y="1088571"/>
            <a:ext cx="792480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GLOBAL BUSINESS ENVIRONMENT</a:t>
            </a:r>
          </a:p>
          <a:p>
            <a:r>
              <a:rPr lang="en-GB" sz="2800" b="1" dirty="0"/>
              <a:t>Name: Ivan Georgiev</a:t>
            </a:r>
          </a:p>
          <a:p>
            <a:r>
              <a:rPr lang="en-GB" sz="2800" b="1" dirty="0"/>
              <a:t>Student number: 2213140</a:t>
            </a:r>
          </a:p>
          <a:p>
            <a:r>
              <a:rPr lang="en-GB" sz="2800" b="1" dirty="0"/>
              <a:t>Lecturer: Dr Nadeem Mirza</a:t>
            </a:r>
          </a:p>
          <a:p>
            <a:r>
              <a:rPr lang="en-GB" sz="2800" b="1" dirty="0"/>
              <a:t>Date: 27/11/2022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989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F738202-CE51-BA24-F9F6-F0E9FD9DF0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9804" b="59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5E5E04-C976-44FC-9C59-A8119AC6E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Table of Content 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B4EDB7-3C81-3F89-9CAD-76787D5D07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533883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04861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551B2-7791-4512-BB12-61F20A235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Introduction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68A26-911F-B35C-C871-B251C676BE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949070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40781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97442-3A2A-4D93-9AD6-B0658EB14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4831558" cy="5558890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Opportunities for Business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BB594F-1778-D791-E5AA-25EE32CCF9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9961845"/>
              </p:ext>
            </p:extLst>
          </p:nvPr>
        </p:nvGraphicFramePr>
        <p:xfrm>
          <a:off x="6041946" y="731707"/>
          <a:ext cx="5154871" cy="5274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83369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65E9F-814D-4623-B474-E15937A7B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50793E-5BC9-E45B-BFEE-CBCBC38C24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1277608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1510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6E1C7-A588-4171-9197-D1BBA0271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6286C-C9F4-3C39-E468-E52515B648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1033168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51818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E4CE8-E67F-4A72-BED6-AF14BA331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International Trade Barriers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A375FA-14D2-C9FA-BF4E-164BAB71AB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8705239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7273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137CA-B66F-436C-B98E-8EE7D7C8F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US"/>
              <a:t>Strategies to do Business in India 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437DFD-0DE5-D255-8B2A-BCBC6DFB49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503540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3601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DD3C8-89A6-47F8-B8E4-3F3C4A102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35B306-D52D-6F47-F6A5-5A0A938B74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2438224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74074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3C56E-E665-4107-90B4-0AF5BF293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Reference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05051-26CC-48B1-BB6B-D1B6F6B7A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Global Business Culture (n.d.).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Doing Business in India - 10 Top Tips | Global Business Culture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www.globalbusinessculture.com. Available at: https://www.globalbusinessculture.com/cultural-awareness/business-india/.</a:t>
            </a:r>
          </a:p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ITA (2021).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India - Market Challenges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www.trade.gov. Available at: https://www.trade.gov/country-commercial-guides/india-market-challenges.</a:t>
            </a:r>
          </a:p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My Business (n.d.).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Tips for doing business in India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www.mybusiness.com.au. Available at: https://www.mybusiness.com.au/how-we-help/grow-your-business/preparing-to-export/tips-for-doing-business-in-india.</a:t>
            </a:r>
          </a:p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Privacy Shield (n.d.).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India - Market Entry Strategy | Privacy Shield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www.privacyshield.gov. Available at: https://www.privacyshield.gov/article?id=India-market-entry-strategy.</a:t>
            </a:r>
          </a:p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Raman (n.d.).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Top 10 Challenges Faced by Small And Medium Businesses (SMBs) in India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The Office Pass. Available at: https://www.theofficepass.com/toppings/top-challenges-faced-by-small-and-medium-businesses-in-india.html.</a:t>
            </a:r>
          </a:p>
          <a:p>
            <a:pPr marL="0" marR="0">
              <a:spcBef>
                <a:spcPts val="0"/>
              </a:spcBef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Ramkumar (2021).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11 Key Advantages of Doing Business in India - Ahlawat Associates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Ahlawat &amp; Associates. Available at: https://www.ahlawatassociates.com/blog/advantages-of-doing-business-in-india/.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35255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679A5-8E64-4034-90AC-158B71C01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1946" y="630936"/>
            <a:ext cx="4982273" cy="5478672"/>
          </a:xfrm>
          <a:noFill/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0338562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138</TotalTime>
  <Words>562</Words>
  <Application>Microsoft Office PowerPoint</Application>
  <PresentationFormat>Widescreen</PresentationFormat>
  <Paragraphs>64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Gill Sans MT</vt:lpstr>
      <vt:lpstr>Times New Roman</vt:lpstr>
      <vt:lpstr>Office Theme</vt:lpstr>
      <vt:lpstr>Gallery</vt:lpstr>
      <vt:lpstr>Evaluation of Business Environment </vt:lpstr>
      <vt:lpstr>PowerPoint Presentation</vt:lpstr>
      <vt:lpstr>Table of Content  </vt:lpstr>
      <vt:lpstr>Introduction </vt:lpstr>
      <vt:lpstr>Opportunities for Business </vt:lpstr>
      <vt:lpstr>PowerPoint Presentation</vt:lpstr>
      <vt:lpstr>Challenges</vt:lpstr>
      <vt:lpstr>International Trade Barriers </vt:lpstr>
      <vt:lpstr>Strategies to do Business in India </vt:lpstr>
      <vt:lpstr>Conclusion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of Business Environment </dc:title>
  <dc:creator>RANA TALHA HASSAN KHAN</dc:creator>
  <cp:lastModifiedBy>Zhuliyana Georgieva (1916668)</cp:lastModifiedBy>
  <cp:revision>6</cp:revision>
  <dcterms:created xsi:type="dcterms:W3CDTF">2022-11-04T09:58:12Z</dcterms:created>
  <dcterms:modified xsi:type="dcterms:W3CDTF">2022-11-25T19:51:14Z</dcterms:modified>
</cp:coreProperties>
</file>