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6" r:id="rId8"/>
    <p:sldId id="477" r:id="rId9"/>
    <p:sldId id="478" r:id="rId10"/>
    <p:sldId id="479" r:id="rId11"/>
    <p:sldId id="48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56" autoAdjust="0"/>
    <p:restoredTop sz="94576" autoAdjust="0"/>
  </p:normalViewPr>
  <p:slideViewPr>
    <p:cSldViewPr>
      <p:cViewPr varScale="1">
        <p:scale>
          <a:sx n="106" d="100"/>
          <a:sy n="106" d="100"/>
        </p:scale>
        <p:origin x="176" y="5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Introduce the fictional patient and the main disease/disorder this person has.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Give your patient a made-up name, age and background (never use a real person's details).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Which condition have you chosen: cancer, cardiovascular disease/stroke/diabetes, chronic respiratory disease, or a musculoskeletal disorder?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Why is this condition important in health and social care today?</a:t>
            </a:r>
          </a:p>
          <a:p>
            <a:pPr lvl="1">
              <a:spcBef>
                <a:spcPts val="16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you can add a picture to introduce your patient or condition — remember to reference any image you use (Harvard style).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900" dirty="0">
                <a:solidFill>
                  <a:srgbClr val="0070C0"/>
                </a:solidFill>
              </a:rPr>
              <a:t>Write the main demographic information of the fictional patient.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900" dirty="0">
                <a:solidFill>
                  <a:srgbClr val="0070C0"/>
                </a:solidFill>
              </a:rPr>
              <a:t>Include the main health measurements of this person.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What are the patient's age, gender, occupation and living situation?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What are their key health measurements (e.g. blood pressure, BMI, blood glucose)?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How do these measurements compare with normal, healthy ranges?</a:t>
            </a:r>
          </a:p>
          <a:p>
            <a:pPr lvl="1">
              <a:spcBef>
                <a:spcPts val="16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a table or chart works well here — reference where your normal ranges came from.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900" dirty="0">
                <a:solidFill>
                  <a:srgbClr val="0070C0"/>
                </a:solidFill>
              </a:rPr>
              <a:t>Write about the Physiology and Anatomy of the main disease/disorder that the patient has.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Which body system is affected by this condition (e.g. cardiovascular, respiratory, musculoskeletal)?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What are the main parts of this system, and what does each part normally do?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Which correct anatomical terms will you use for each part?</a:t>
            </a:r>
          </a:p>
          <a:p>
            <a:pPr lvl="1">
              <a:spcBef>
                <a:spcPts val="1400"/>
              </a:spcBef>
            </a:pPr>
            <a:r>
              <a:rPr lang="en-GB" sz="1600" dirty="0">
                <a:solidFill>
                  <a:schemeClr val="tx1"/>
                </a:solidFill>
              </a:rPr>
              <a:t>How does the disease change how this system normally works?</a:t>
            </a:r>
          </a:p>
          <a:p>
            <a:pPr lvl="1">
              <a:spcBef>
                <a:spcPts val="16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include a labelled diagram of the body system — reference the diagram (Harvard style).</a:t>
            </a:r>
          </a:p>
        </p:txBody>
      </p:sp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Write about the lifestyle and health behaviour of this person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What lifestyle habits does the patient have (diet, exercise, smoking, alcohol, sleep)?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How do these habits affect their health and their condition?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What evidence or research supports this link?</a:t>
            </a:r>
          </a:p>
          <a:p>
            <a:pPr lvl="1">
              <a:spcBef>
                <a:spcPts val="2000"/>
              </a:spcBef>
              <a:buNone/>
            </a:pPr>
            <a:r>
              <a:rPr lang="en-GB" sz="1600" i="1" dirty="0">
                <a:solidFill>
                  <a:schemeClr val="tx1"/>
                </a:solidFill>
              </a:rPr>
              <a:t>Reminder: a chart or image can show lifestyle information — remember to reference it.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Write about the everyday routine that this person has 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What does a typical day look like for the patient (routine, medication, care needs)?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How does the condition affect their daily activities?</a:t>
            </a:r>
          </a:p>
          <a:p>
            <a:pPr lvl="1">
              <a:spcBef>
                <a:spcPts val="1800"/>
              </a:spcBef>
            </a:pPr>
            <a:r>
              <a:rPr lang="en-GB" sz="1800" dirty="0">
                <a:solidFill>
                  <a:schemeClr val="tx1"/>
                </a:solidFill>
              </a:rPr>
              <a:t>What support helps them manage their routine safely?</a:t>
            </a:r>
          </a:p>
          <a:p>
            <a:pPr lvl="1">
              <a:spcBef>
                <a:spcPts val="2000"/>
              </a:spcBef>
              <a:buNone/>
            </a:pPr>
            <a:r>
              <a:rPr lang="en-GB" sz="1600" i="1" dirty="0">
                <a:solidFill>
                  <a:schemeClr val="tx1"/>
                </a:solidFill>
              </a:rPr>
              <a:t>Reminder: a simple routine diagram or timetable image works well — remember to reference it.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900" dirty="0">
                <a:solidFill>
                  <a:srgbClr val="0070C0"/>
                </a:solidFill>
              </a:rPr>
              <a:t>Write about communication and ethical considerations for the care of this person.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How would you communicate with this person and their family or carers?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What ethical considerations matter here (consent, confidentiality, dignity, autonomy)?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How do NHS and NICE guidelines support your choices?</a:t>
            </a:r>
          </a:p>
          <a:p>
            <a:pPr lvl="1">
              <a:spcBef>
                <a:spcPts val="20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reference any image, chart or guideline extract you use.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800" dirty="0">
                <a:solidFill>
                  <a:srgbClr val="0070C0"/>
                </a:solidFill>
              </a:rPr>
              <a:t>Write about the main risk factors for the person’s health due to their lifestyle, behaviour, and health condition that this person has.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What lifestyle risk factors apply (e.g. diet, smoking, activity levels)?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What other risk factors come from the condition itself (e.g. age, genetics)?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Which risk factors could realistically be reduced or managed?</a:t>
            </a:r>
          </a:p>
          <a:p>
            <a:pPr lvl="1">
              <a:spcBef>
                <a:spcPts val="20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a simple risk-factor diagram or chart helps — remember to reference it.</a:t>
            </a:r>
          </a:p>
        </p:txBody>
      </p:sp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700" dirty="0">
                <a:solidFill>
                  <a:srgbClr val="0070C0"/>
                </a:solidFill>
              </a:rPr>
              <a:t>Write about evidence-based recommendations for the care routine, monitoring, and care planning for this person.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700" dirty="0">
                <a:solidFill>
                  <a:srgbClr val="0070C0"/>
                </a:solidFill>
              </a:rPr>
              <a:t>Any other information relevant to the care plan for this person.</a:t>
            </a:r>
          </a:p>
          <a:p>
            <a:pPr lvl="1">
              <a:spcBef>
                <a:spcPts val="1400"/>
              </a:spcBef>
            </a:pPr>
            <a:r>
              <a:rPr lang="en-GB" sz="1500" dirty="0">
                <a:solidFill>
                  <a:schemeClr val="tx1"/>
                </a:solidFill>
              </a:rPr>
              <a:t>What evidence-based recommendations would you make for care, monitoring and future planning?</a:t>
            </a:r>
          </a:p>
          <a:p>
            <a:pPr lvl="1">
              <a:spcBef>
                <a:spcPts val="1400"/>
              </a:spcBef>
            </a:pPr>
            <a:r>
              <a:rPr lang="en-GB" sz="1500" dirty="0">
                <a:solidFill>
                  <a:schemeClr val="tx1"/>
                </a:solidFill>
              </a:rPr>
              <a:t>Which NHS or NICE guidelines support your recommendations?</a:t>
            </a:r>
          </a:p>
          <a:p>
            <a:pPr lvl="1">
              <a:spcBef>
                <a:spcPts val="1400"/>
              </a:spcBef>
            </a:pPr>
            <a:r>
              <a:rPr lang="en-GB" sz="1500" dirty="0">
                <a:solidFill>
                  <a:schemeClr val="tx1"/>
                </a:solidFill>
              </a:rPr>
              <a:t>Is there any other information that is important for this person's care plan?</a:t>
            </a:r>
          </a:p>
          <a:p>
            <a:pPr lvl="1">
              <a:spcBef>
                <a:spcPts val="1600"/>
              </a:spcBef>
              <a:buNone/>
            </a:pPr>
            <a:r>
              <a:rPr lang="en-GB" sz="1400" i="1" dirty="0">
                <a:solidFill>
                  <a:schemeClr val="tx1"/>
                </a:solidFill>
              </a:rPr>
              <a:t>Reminder: reference any guideline, chart or image you use to support your recommendations.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Summarise the main points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What are the most important points from your presentation?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How does understanding this body system help with the patient's care plan?</a:t>
            </a:r>
          </a:p>
          <a:p>
            <a:pPr lvl="1">
              <a:spcBef>
                <a:spcPts val="1800"/>
              </a:spcBef>
            </a:pPr>
            <a:r>
              <a:rPr lang="en-GB" sz="1700" dirty="0">
                <a:solidFill>
                  <a:schemeClr val="tx1"/>
                </a:solidFill>
              </a:rPr>
              <a:t>What have you learned about this condition and its impact on daily life?</a:t>
            </a:r>
          </a:p>
          <a:p>
            <a:pPr lvl="1">
              <a:spcBef>
                <a:spcPts val="2000"/>
              </a:spcBef>
              <a:buNone/>
            </a:pPr>
            <a:r>
              <a:rPr lang="en-GB" sz="1500" i="1" dirty="0">
                <a:solidFill>
                  <a:schemeClr val="tx1"/>
                </a:solidFill>
              </a:rPr>
              <a:t>Reminder: keep your slides clear and legible — check any diagrams or images are properly referenced.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600"/>
              </a:spcBef>
              <a:buFont typeface="Arial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In UWTSD Harvard Referencing style</a:t>
            </a:r>
          </a:p>
          <a:p>
            <a:pPr lvl="1">
              <a:spcBef>
                <a:spcPts val="2000"/>
              </a:spcBef>
            </a:pPr>
            <a:r>
              <a:rPr lang="en-GB" sz="1700" dirty="0">
                <a:solidFill>
                  <a:schemeClr val="tx1"/>
                </a:solidFill>
              </a:rPr>
              <a:t>Have you used at least 8 credible sources (journals, textbooks, NHS/NICE guidance)?</a:t>
            </a:r>
          </a:p>
          <a:p>
            <a:pPr lvl="1">
              <a:spcBef>
                <a:spcPts val="2000"/>
              </a:spcBef>
            </a:pPr>
            <a:r>
              <a:rPr lang="en-GB" sz="1700" dirty="0">
                <a:solidFill>
                  <a:schemeClr val="tx1"/>
                </a:solidFill>
              </a:rPr>
              <a:t>Have you referenced every image, diagram or table used in your slides?</a:t>
            </a:r>
          </a:p>
          <a:p>
            <a:pPr lvl="1">
              <a:spcBef>
                <a:spcPts val="2000"/>
              </a:spcBef>
            </a:pPr>
            <a:r>
              <a:rPr lang="en-GB" sz="1700" dirty="0">
                <a:solidFill>
                  <a:schemeClr val="tx1"/>
                </a:solidFill>
              </a:rPr>
              <a:t>Are your in-text citations and reference list in UWTSD Harvard style?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19</TotalTime>
  <Words>794</Words>
  <Application>Microsoft Macintosh PowerPoint</Application>
  <PresentationFormat>On-screen Show (4:3)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Shaila Hussain2</cp:lastModifiedBy>
  <cp:revision>227</cp:revision>
  <cp:lastPrinted>2018-07-09T15:27:01Z</cp:lastPrinted>
  <dcterms:created xsi:type="dcterms:W3CDTF">2002-10-07T19:43:58Z</dcterms:created>
  <dcterms:modified xsi:type="dcterms:W3CDTF">2026-07-14T07:04:10Z</dcterms:modified>
</cp:coreProperties>
</file>