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13031788" cy="70564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FA48DC-6345-4CEC-B534-190FE2044CE6}" v="134" dt="2026-07-05T06:49:15.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2" autoAdjust="0"/>
    <p:restoredTop sz="94660"/>
  </p:normalViewPr>
  <p:slideViewPr>
    <p:cSldViewPr snapToGrid="0">
      <p:cViewPr varScale="1">
        <p:scale>
          <a:sx n="70" d="100"/>
          <a:sy n="70" d="100"/>
        </p:scale>
        <p:origin x="58"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xit Prajapati" userId="13fab68bc469e4c4" providerId="LiveId" clId="{BE54889C-BF7B-41AF-97B8-28E397510596}"/>
    <pc:docChg chg="undo custSel modSld">
      <pc:chgData name="Dixit Prajapati" userId="13fab68bc469e4c4" providerId="LiveId" clId="{BE54889C-BF7B-41AF-97B8-28E397510596}" dt="2026-07-05T06:49:15.190" v="0" actId="1076"/>
      <pc:docMkLst>
        <pc:docMk/>
      </pc:docMkLst>
      <pc:sldChg chg="modSp mod">
        <pc:chgData name="Dixit Prajapati" userId="13fab68bc469e4c4" providerId="LiveId" clId="{BE54889C-BF7B-41AF-97B8-28E397510596}" dt="2026-07-05T06:49:15.190" v="0" actId="1076"/>
        <pc:sldMkLst>
          <pc:docMk/>
          <pc:sldMk cId="2668561464" sldId="256"/>
        </pc:sldMkLst>
        <pc:spChg chg="mod">
          <ac:chgData name="Dixit Prajapati" userId="13fab68bc469e4c4" providerId="LiveId" clId="{BE54889C-BF7B-41AF-97B8-28E397510596}" dt="2026-07-05T06:49:15.190" v="0" actId="1076"/>
          <ac:spMkLst>
            <pc:docMk/>
            <pc:sldMk cId="2668561464" sldId="256"/>
            <ac:spMk id="4" creationId="{F1BC6AF4-609F-5ACA-DE3F-008FEDD89D7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267A44-8C8A-4844-AE1D-6909ECDF3047}" type="datetimeFigureOut">
              <a:rPr lang="en-ID" smtClean="0"/>
              <a:t>05/07/2026</a:t>
            </a:fld>
            <a:endParaRPr lang="en-ID"/>
          </a:p>
        </p:txBody>
      </p:sp>
      <p:sp>
        <p:nvSpPr>
          <p:cNvPr id="4" name="Slide Image Placeholder 3"/>
          <p:cNvSpPr>
            <a:spLocks noGrp="1" noRot="1" noChangeAspect="1"/>
          </p:cNvSpPr>
          <p:nvPr>
            <p:ph type="sldImg" idx="2"/>
          </p:nvPr>
        </p:nvSpPr>
        <p:spPr>
          <a:xfrm>
            <a:off x="579438" y="1143000"/>
            <a:ext cx="5699125" cy="3086100"/>
          </a:xfrm>
          <a:prstGeom prst="rect">
            <a:avLst/>
          </a:prstGeom>
          <a:noFill/>
          <a:ln w="12700">
            <a:solidFill>
              <a:prstClr val="black"/>
            </a:solidFill>
          </a:ln>
        </p:spPr>
        <p:txBody>
          <a:bodyPr vert="horz" lIns="91440" tIns="45720" rIns="91440" bIns="45720" rtlCol="0" anchor="ctr"/>
          <a:lstStyle/>
          <a:p>
            <a:endParaRPr lang="en-I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EB5E5-021B-417A-9D4C-53EEFC112823}" type="slidenum">
              <a:rPr lang="en-ID" smtClean="0"/>
              <a:t>‹#›</a:t>
            </a:fld>
            <a:endParaRPr lang="en-ID"/>
          </a:p>
        </p:txBody>
      </p:sp>
    </p:spTree>
    <p:extLst>
      <p:ext uri="{BB962C8B-B14F-4D97-AF65-F5344CB8AC3E}">
        <p14:creationId xmlns:p14="http://schemas.microsoft.com/office/powerpoint/2010/main" val="2574619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9438" y="1143000"/>
            <a:ext cx="5699125" cy="3086100"/>
          </a:xfrm>
        </p:spPr>
      </p:sp>
      <p:sp>
        <p:nvSpPr>
          <p:cNvPr id="3" name="Notes Placeholder 2"/>
          <p:cNvSpPr>
            <a:spLocks noGrp="1"/>
          </p:cNvSpPr>
          <p:nvPr>
            <p:ph type="body" idx="1"/>
          </p:nvPr>
        </p:nvSpPr>
        <p:spPr/>
        <p:txBody>
          <a:bodyPr/>
          <a:lstStyle/>
          <a:p>
            <a:endParaRPr lang="en-ID" dirty="0"/>
          </a:p>
        </p:txBody>
      </p:sp>
      <p:sp>
        <p:nvSpPr>
          <p:cNvPr id="4" name="Slide Number Placeholder 3"/>
          <p:cNvSpPr>
            <a:spLocks noGrp="1"/>
          </p:cNvSpPr>
          <p:nvPr>
            <p:ph type="sldNum" sz="quarter" idx="5"/>
          </p:nvPr>
        </p:nvSpPr>
        <p:spPr/>
        <p:txBody>
          <a:bodyPr/>
          <a:lstStyle/>
          <a:p>
            <a:fld id="{4DCEB5E5-021B-417A-9D4C-53EEFC112823}" type="slidenum">
              <a:rPr lang="en-ID" smtClean="0"/>
              <a:t>1</a:t>
            </a:fld>
            <a:endParaRPr lang="en-ID"/>
          </a:p>
        </p:txBody>
      </p:sp>
    </p:spTree>
    <p:extLst>
      <p:ext uri="{BB962C8B-B14F-4D97-AF65-F5344CB8AC3E}">
        <p14:creationId xmlns:p14="http://schemas.microsoft.com/office/powerpoint/2010/main" val="1614915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28974" y="1154839"/>
            <a:ext cx="9773841" cy="2456686"/>
          </a:xfrm>
        </p:spPr>
        <p:txBody>
          <a:bodyPr anchor="b"/>
          <a:lstStyle>
            <a:lvl1pPr algn="ctr">
              <a:defRPr sz="6173"/>
            </a:lvl1pPr>
          </a:lstStyle>
          <a:p>
            <a:r>
              <a:rPr lang="en-US"/>
              <a:t>Click to edit Master title style</a:t>
            </a:r>
            <a:endParaRPr lang="en-US" dirty="0"/>
          </a:p>
        </p:txBody>
      </p:sp>
      <p:sp>
        <p:nvSpPr>
          <p:cNvPr id="3" name="Subtitle 2"/>
          <p:cNvSpPr>
            <a:spLocks noGrp="1"/>
          </p:cNvSpPr>
          <p:nvPr>
            <p:ph type="subTitle" idx="1"/>
          </p:nvPr>
        </p:nvSpPr>
        <p:spPr>
          <a:xfrm>
            <a:off x="1628974" y="3706264"/>
            <a:ext cx="9773841" cy="1703672"/>
          </a:xfrm>
        </p:spPr>
        <p:txBody>
          <a:bodyPr/>
          <a:lstStyle>
            <a:lvl1pPr marL="0" indent="0" algn="ctr">
              <a:buNone/>
              <a:defRPr sz="2469"/>
            </a:lvl1pPr>
            <a:lvl2pPr marL="470413" indent="0" algn="ctr">
              <a:buNone/>
              <a:defRPr sz="2058"/>
            </a:lvl2pPr>
            <a:lvl3pPr marL="940826" indent="0" algn="ctr">
              <a:buNone/>
              <a:defRPr sz="1852"/>
            </a:lvl3pPr>
            <a:lvl4pPr marL="1411239" indent="0" algn="ctr">
              <a:buNone/>
              <a:defRPr sz="1646"/>
            </a:lvl4pPr>
            <a:lvl5pPr marL="1881652" indent="0" algn="ctr">
              <a:buNone/>
              <a:defRPr sz="1646"/>
            </a:lvl5pPr>
            <a:lvl6pPr marL="2352065" indent="0" algn="ctr">
              <a:buNone/>
              <a:defRPr sz="1646"/>
            </a:lvl6pPr>
            <a:lvl7pPr marL="2822478" indent="0" algn="ctr">
              <a:buNone/>
              <a:defRPr sz="1646"/>
            </a:lvl7pPr>
            <a:lvl8pPr marL="3292892" indent="0" algn="ctr">
              <a:buNone/>
              <a:defRPr sz="1646"/>
            </a:lvl8pPr>
            <a:lvl9pPr marL="3763305" indent="0" algn="ctr">
              <a:buNone/>
              <a:defRPr sz="1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24502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271119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89148" y="1759210"/>
            <a:ext cx="11239917" cy="2935282"/>
          </a:xfrm>
        </p:spPr>
        <p:txBody>
          <a:bodyPr anchor="b"/>
          <a:lstStyle>
            <a:lvl1pPr>
              <a:defRPr sz="6173"/>
            </a:lvl1pPr>
          </a:lstStyle>
          <a:p>
            <a:r>
              <a:rPr lang="en-US"/>
              <a:t>Click to edit Master title style</a:t>
            </a:r>
            <a:endParaRPr lang="en-US" dirty="0"/>
          </a:p>
        </p:txBody>
      </p:sp>
      <p:sp>
        <p:nvSpPr>
          <p:cNvPr id="3" name="Text Placeholder 2"/>
          <p:cNvSpPr>
            <a:spLocks noGrp="1"/>
          </p:cNvSpPr>
          <p:nvPr>
            <p:ph type="body" idx="1"/>
          </p:nvPr>
        </p:nvSpPr>
        <p:spPr>
          <a:xfrm>
            <a:off x="889148" y="4722261"/>
            <a:ext cx="11239917" cy="1543595"/>
          </a:xfrm>
        </p:spPr>
        <p:txBody>
          <a:bodyPr/>
          <a:lstStyle>
            <a:lvl1pPr marL="0" indent="0">
              <a:buNone/>
              <a:defRPr sz="2469">
                <a:solidFill>
                  <a:schemeClr val="tx1">
                    <a:tint val="75000"/>
                  </a:schemeClr>
                </a:solidFill>
              </a:defRPr>
            </a:lvl1pPr>
            <a:lvl2pPr marL="470413" indent="0">
              <a:buNone/>
              <a:defRPr sz="2058">
                <a:solidFill>
                  <a:schemeClr val="tx1">
                    <a:tint val="75000"/>
                  </a:schemeClr>
                </a:solidFill>
              </a:defRPr>
            </a:lvl2pPr>
            <a:lvl3pPr marL="940826" indent="0">
              <a:buNone/>
              <a:defRPr sz="1852">
                <a:solidFill>
                  <a:schemeClr val="tx1">
                    <a:tint val="75000"/>
                  </a:schemeClr>
                </a:solidFill>
              </a:defRPr>
            </a:lvl3pPr>
            <a:lvl4pPr marL="1411239" indent="0">
              <a:buNone/>
              <a:defRPr sz="1646">
                <a:solidFill>
                  <a:schemeClr val="tx1">
                    <a:tint val="75000"/>
                  </a:schemeClr>
                </a:solidFill>
              </a:defRPr>
            </a:lvl4pPr>
            <a:lvl5pPr marL="1881652" indent="0">
              <a:buNone/>
              <a:defRPr sz="1646">
                <a:solidFill>
                  <a:schemeClr val="tx1">
                    <a:tint val="75000"/>
                  </a:schemeClr>
                </a:solidFill>
              </a:defRPr>
            </a:lvl5pPr>
            <a:lvl6pPr marL="2352065" indent="0">
              <a:buNone/>
              <a:defRPr sz="1646">
                <a:solidFill>
                  <a:schemeClr val="tx1">
                    <a:tint val="75000"/>
                  </a:schemeClr>
                </a:solidFill>
              </a:defRPr>
            </a:lvl6pPr>
            <a:lvl7pPr marL="2822478" indent="0">
              <a:buNone/>
              <a:defRPr sz="1646">
                <a:solidFill>
                  <a:schemeClr val="tx1">
                    <a:tint val="75000"/>
                  </a:schemeClr>
                </a:solidFill>
              </a:defRPr>
            </a:lvl7pPr>
            <a:lvl8pPr marL="3292892" indent="0">
              <a:buNone/>
              <a:defRPr sz="1646">
                <a:solidFill>
                  <a:schemeClr val="tx1">
                    <a:tint val="75000"/>
                  </a:schemeClr>
                </a:solidFill>
              </a:defRPr>
            </a:lvl8pPr>
            <a:lvl9pPr marL="3763305" indent="0">
              <a:buNone/>
              <a:defRPr sz="164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55799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95935" y="1878450"/>
            <a:ext cx="5538510" cy="4477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97343" y="1878450"/>
            <a:ext cx="5538510" cy="4477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48778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97633" y="375690"/>
            <a:ext cx="11239917" cy="13639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897633" y="1729808"/>
            <a:ext cx="5513057" cy="847752"/>
          </a:xfrm>
        </p:spPr>
        <p:txBody>
          <a:bodyPr anchor="b"/>
          <a:lstStyle>
            <a:lvl1pPr marL="0" indent="0">
              <a:buNone/>
              <a:defRPr sz="2469" b="1"/>
            </a:lvl1pPr>
            <a:lvl2pPr marL="470413" indent="0">
              <a:buNone/>
              <a:defRPr sz="2058" b="1"/>
            </a:lvl2pPr>
            <a:lvl3pPr marL="940826" indent="0">
              <a:buNone/>
              <a:defRPr sz="1852" b="1"/>
            </a:lvl3pPr>
            <a:lvl4pPr marL="1411239" indent="0">
              <a:buNone/>
              <a:defRPr sz="1646" b="1"/>
            </a:lvl4pPr>
            <a:lvl5pPr marL="1881652" indent="0">
              <a:buNone/>
              <a:defRPr sz="1646" b="1"/>
            </a:lvl5pPr>
            <a:lvl6pPr marL="2352065" indent="0">
              <a:buNone/>
              <a:defRPr sz="1646" b="1"/>
            </a:lvl6pPr>
            <a:lvl7pPr marL="2822478" indent="0">
              <a:buNone/>
              <a:defRPr sz="1646" b="1"/>
            </a:lvl7pPr>
            <a:lvl8pPr marL="3292892" indent="0">
              <a:buNone/>
              <a:defRPr sz="1646" b="1"/>
            </a:lvl8pPr>
            <a:lvl9pPr marL="3763305" indent="0">
              <a:buNone/>
              <a:defRPr sz="1646" b="1"/>
            </a:lvl9pPr>
          </a:lstStyle>
          <a:p>
            <a:pPr lvl="0"/>
            <a:r>
              <a:rPr lang="en-US"/>
              <a:t>Click to edit Master text styles</a:t>
            </a:r>
          </a:p>
        </p:txBody>
      </p:sp>
      <p:sp>
        <p:nvSpPr>
          <p:cNvPr id="4" name="Content Placeholder 3"/>
          <p:cNvSpPr>
            <a:spLocks noGrp="1"/>
          </p:cNvSpPr>
          <p:nvPr>
            <p:ph sz="half" idx="2"/>
          </p:nvPr>
        </p:nvSpPr>
        <p:spPr>
          <a:xfrm>
            <a:off x="897633" y="2577560"/>
            <a:ext cx="5513057" cy="37912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97343" y="1729808"/>
            <a:ext cx="5540207" cy="847752"/>
          </a:xfrm>
        </p:spPr>
        <p:txBody>
          <a:bodyPr anchor="b"/>
          <a:lstStyle>
            <a:lvl1pPr marL="0" indent="0">
              <a:buNone/>
              <a:defRPr sz="2469" b="1"/>
            </a:lvl1pPr>
            <a:lvl2pPr marL="470413" indent="0">
              <a:buNone/>
              <a:defRPr sz="2058" b="1"/>
            </a:lvl2pPr>
            <a:lvl3pPr marL="940826" indent="0">
              <a:buNone/>
              <a:defRPr sz="1852" b="1"/>
            </a:lvl3pPr>
            <a:lvl4pPr marL="1411239" indent="0">
              <a:buNone/>
              <a:defRPr sz="1646" b="1"/>
            </a:lvl4pPr>
            <a:lvl5pPr marL="1881652" indent="0">
              <a:buNone/>
              <a:defRPr sz="1646" b="1"/>
            </a:lvl5pPr>
            <a:lvl6pPr marL="2352065" indent="0">
              <a:buNone/>
              <a:defRPr sz="1646" b="1"/>
            </a:lvl6pPr>
            <a:lvl7pPr marL="2822478" indent="0">
              <a:buNone/>
              <a:defRPr sz="1646" b="1"/>
            </a:lvl7pPr>
            <a:lvl8pPr marL="3292892" indent="0">
              <a:buNone/>
              <a:defRPr sz="1646" b="1"/>
            </a:lvl8pPr>
            <a:lvl9pPr marL="3763305" indent="0">
              <a:buNone/>
              <a:defRPr sz="1646" b="1"/>
            </a:lvl9pPr>
          </a:lstStyle>
          <a:p>
            <a:pPr lvl="0"/>
            <a:r>
              <a:rPr lang="en-US"/>
              <a:t>Click to edit Master text styles</a:t>
            </a:r>
          </a:p>
        </p:txBody>
      </p:sp>
      <p:sp>
        <p:nvSpPr>
          <p:cNvPr id="6" name="Content Placeholder 5"/>
          <p:cNvSpPr>
            <a:spLocks noGrp="1"/>
          </p:cNvSpPr>
          <p:nvPr>
            <p:ph sz="quarter" idx="4"/>
          </p:nvPr>
        </p:nvSpPr>
        <p:spPr>
          <a:xfrm>
            <a:off x="6597343" y="2577560"/>
            <a:ext cx="5540207" cy="37912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98172A-ED45-4375-8B95-F45800FBD979}" type="datetimeFigureOut">
              <a:rPr lang="en-ID" smtClean="0"/>
              <a:t>05/07/2026</a:t>
            </a:fld>
            <a:endParaRPr lang="en-ID"/>
          </a:p>
        </p:txBody>
      </p:sp>
      <p:sp>
        <p:nvSpPr>
          <p:cNvPr id="8" name="Footer Placeholder 7"/>
          <p:cNvSpPr>
            <a:spLocks noGrp="1"/>
          </p:cNvSpPr>
          <p:nvPr>
            <p:ph type="ftr" sz="quarter" idx="11"/>
          </p:nvPr>
        </p:nvSpPr>
        <p:spPr/>
        <p:txBody>
          <a:bodyPr/>
          <a:lstStyle/>
          <a:p>
            <a:endParaRPr lang="en-ID"/>
          </a:p>
        </p:txBody>
      </p:sp>
      <p:sp>
        <p:nvSpPr>
          <p:cNvPr id="9" name="Slide Number Placeholder 8"/>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260563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98172A-ED45-4375-8B95-F45800FBD979}" type="datetimeFigureOut">
              <a:rPr lang="en-ID" smtClean="0"/>
              <a:t>05/07/2026</a:t>
            </a:fld>
            <a:endParaRPr lang="en-ID"/>
          </a:p>
        </p:txBody>
      </p:sp>
      <p:sp>
        <p:nvSpPr>
          <p:cNvPr id="4" name="Footer Placeholder 3"/>
          <p:cNvSpPr>
            <a:spLocks noGrp="1"/>
          </p:cNvSpPr>
          <p:nvPr>
            <p:ph type="ftr" sz="quarter" idx="11"/>
          </p:nvPr>
        </p:nvSpPr>
        <p:spPr/>
        <p:txBody>
          <a:bodyPr/>
          <a:lstStyle/>
          <a:p>
            <a:endParaRPr lang="en-ID"/>
          </a:p>
        </p:txBody>
      </p:sp>
      <p:sp>
        <p:nvSpPr>
          <p:cNvPr id="5" name="Slide Number Placeholder 4"/>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117144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98172A-ED45-4375-8B95-F45800FBD979}" type="datetimeFigureOut">
              <a:rPr lang="en-ID" smtClean="0"/>
              <a:t>05/07/2026</a:t>
            </a:fld>
            <a:endParaRPr lang="en-ID"/>
          </a:p>
        </p:txBody>
      </p:sp>
      <p:sp>
        <p:nvSpPr>
          <p:cNvPr id="3" name="Footer Placeholder 2"/>
          <p:cNvSpPr>
            <a:spLocks noGrp="1"/>
          </p:cNvSpPr>
          <p:nvPr>
            <p:ph type="ftr" sz="quarter" idx="11"/>
          </p:nvPr>
        </p:nvSpPr>
        <p:spPr/>
        <p:txBody>
          <a:bodyPr/>
          <a:lstStyle/>
          <a:p>
            <a:endParaRPr lang="en-ID"/>
          </a:p>
        </p:txBody>
      </p:sp>
      <p:sp>
        <p:nvSpPr>
          <p:cNvPr id="4" name="Slide Number Placeholder 3"/>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459198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7634" y="470429"/>
            <a:ext cx="4203090" cy="1646502"/>
          </a:xfrm>
        </p:spPr>
        <p:txBody>
          <a:bodyPr anchor="b"/>
          <a:lstStyle>
            <a:lvl1pPr>
              <a:defRPr sz="3292"/>
            </a:lvl1pPr>
          </a:lstStyle>
          <a:p>
            <a:r>
              <a:rPr lang="en-US"/>
              <a:t>Click to edit Master title style</a:t>
            </a:r>
            <a:endParaRPr lang="en-US" dirty="0"/>
          </a:p>
        </p:txBody>
      </p:sp>
      <p:sp>
        <p:nvSpPr>
          <p:cNvPr id="3" name="Content Placeholder 2"/>
          <p:cNvSpPr>
            <a:spLocks noGrp="1"/>
          </p:cNvSpPr>
          <p:nvPr>
            <p:ph idx="1"/>
          </p:nvPr>
        </p:nvSpPr>
        <p:spPr>
          <a:xfrm>
            <a:off x="5540207" y="1015997"/>
            <a:ext cx="6597343" cy="5014645"/>
          </a:xfrm>
        </p:spPr>
        <p:txBody>
          <a:bodyPr/>
          <a:lstStyle>
            <a:lvl1pPr>
              <a:defRPr sz="3292"/>
            </a:lvl1pPr>
            <a:lvl2pPr>
              <a:defRPr sz="2881"/>
            </a:lvl2pPr>
            <a:lvl3pPr>
              <a:defRPr sz="2469"/>
            </a:lvl3pPr>
            <a:lvl4pPr>
              <a:defRPr sz="2058"/>
            </a:lvl4pPr>
            <a:lvl5pPr>
              <a:defRPr sz="2058"/>
            </a:lvl5pPr>
            <a:lvl6pPr>
              <a:defRPr sz="2058"/>
            </a:lvl6pPr>
            <a:lvl7pPr>
              <a:defRPr sz="2058"/>
            </a:lvl7pPr>
            <a:lvl8pPr>
              <a:defRPr sz="2058"/>
            </a:lvl8pPr>
            <a:lvl9pPr>
              <a:defRPr sz="20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97634" y="2116932"/>
            <a:ext cx="4203090" cy="3921877"/>
          </a:xfrm>
        </p:spPr>
        <p:txBody>
          <a:bodyPr/>
          <a:lstStyle>
            <a:lvl1pPr marL="0" indent="0">
              <a:buNone/>
              <a:defRPr sz="1646"/>
            </a:lvl1pPr>
            <a:lvl2pPr marL="470413" indent="0">
              <a:buNone/>
              <a:defRPr sz="1440"/>
            </a:lvl2pPr>
            <a:lvl3pPr marL="940826" indent="0">
              <a:buNone/>
              <a:defRPr sz="1235"/>
            </a:lvl3pPr>
            <a:lvl4pPr marL="1411239" indent="0">
              <a:buNone/>
              <a:defRPr sz="1029"/>
            </a:lvl4pPr>
            <a:lvl5pPr marL="1881652" indent="0">
              <a:buNone/>
              <a:defRPr sz="1029"/>
            </a:lvl5pPr>
            <a:lvl6pPr marL="2352065" indent="0">
              <a:buNone/>
              <a:defRPr sz="1029"/>
            </a:lvl6pPr>
            <a:lvl7pPr marL="2822478" indent="0">
              <a:buNone/>
              <a:defRPr sz="1029"/>
            </a:lvl7pPr>
            <a:lvl8pPr marL="3292892" indent="0">
              <a:buNone/>
              <a:defRPr sz="1029"/>
            </a:lvl8pPr>
            <a:lvl9pPr marL="3763305" indent="0">
              <a:buNone/>
              <a:defRPr sz="1029"/>
            </a:lvl9pPr>
          </a:lstStyle>
          <a:p>
            <a:pPr lvl="0"/>
            <a:r>
              <a:rPr lang="en-US"/>
              <a:t>Click to edit Master text styles</a:t>
            </a:r>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52033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7634" y="470429"/>
            <a:ext cx="4203090" cy="1646502"/>
          </a:xfrm>
        </p:spPr>
        <p:txBody>
          <a:bodyPr anchor="b"/>
          <a:lstStyle>
            <a:lvl1pPr>
              <a:defRPr sz="3292"/>
            </a:lvl1pPr>
          </a:lstStyle>
          <a:p>
            <a:r>
              <a:rPr lang="en-US"/>
              <a:t>Click to edit Master title style</a:t>
            </a:r>
            <a:endParaRPr lang="en-US" dirty="0"/>
          </a:p>
        </p:txBody>
      </p:sp>
      <p:sp>
        <p:nvSpPr>
          <p:cNvPr id="3" name="Picture Placeholder 2"/>
          <p:cNvSpPr>
            <a:spLocks noGrp="1" noChangeAspect="1"/>
          </p:cNvSpPr>
          <p:nvPr>
            <p:ph type="pic" idx="1"/>
          </p:nvPr>
        </p:nvSpPr>
        <p:spPr>
          <a:xfrm>
            <a:off x="5540207" y="1015997"/>
            <a:ext cx="6597343" cy="5014645"/>
          </a:xfrm>
        </p:spPr>
        <p:txBody>
          <a:bodyPr anchor="t"/>
          <a:lstStyle>
            <a:lvl1pPr marL="0" indent="0">
              <a:buNone/>
              <a:defRPr sz="3292"/>
            </a:lvl1pPr>
            <a:lvl2pPr marL="470413" indent="0">
              <a:buNone/>
              <a:defRPr sz="2881"/>
            </a:lvl2pPr>
            <a:lvl3pPr marL="940826" indent="0">
              <a:buNone/>
              <a:defRPr sz="2469"/>
            </a:lvl3pPr>
            <a:lvl4pPr marL="1411239" indent="0">
              <a:buNone/>
              <a:defRPr sz="2058"/>
            </a:lvl4pPr>
            <a:lvl5pPr marL="1881652" indent="0">
              <a:buNone/>
              <a:defRPr sz="2058"/>
            </a:lvl5pPr>
            <a:lvl6pPr marL="2352065" indent="0">
              <a:buNone/>
              <a:defRPr sz="2058"/>
            </a:lvl6pPr>
            <a:lvl7pPr marL="2822478" indent="0">
              <a:buNone/>
              <a:defRPr sz="2058"/>
            </a:lvl7pPr>
            <a:lvl8pPr marL="3292892" indent="0">
              <a:buNone/>
              <a:defRPr sz="2058"/>
            </a:lvl8pPr>
            <a:lvl9pPr marL="3763305" indent="0">
              <a:buNone/>
              <a:defRPr sz="2058"/>
            </a:lvl9pPr>
          </a:lstStyle>
          <a:p>
            <a:r>
              <a:rPr lang="en-US"/>
              <a:t>Click icon to add picture</a:t>
            </a:r>
            <a:endParaRPr lang="en-US" dirty="0"/>
          </a:p>
        </p:txBody>
      </p:sp>
      <p:sp>
        <p:nvSpPr>
          <p:cNvPr id="4" name="Text Placeholder 3"/>
          <p:cNvSpPr>
            <a:spLocks noGrp="1"/>
          </p:cNvSpPr>
          <p:nvPr>
            <p:ph type="body" sz="half" idx="2"/>
          </p:nvPr>
        </p:nvSpPr>
        <p:spPr>
          <a:xfrm>
            <a:off x="897634" y="2116932"/>
            <a:ext cx="4203090" cy="3921877"/>
          </a:xfrm>
        </p:spPr>
        <p:txBody>
          <a:bodyPr/>
          <a:lstStyle>
            <a:lvl1pPr marL="0" indent="0">
              <a:buNone/>
              <a:defRPr sz="1646"/>
            </a:lvl1pPr>
            <a:lvl2pPr marL="470413" indent="0">
              <a:buNone/>
              <a:defRPr sz="1440"/>
            </a:lvl2pPr>
            <a:lvl3pPr marL="940826" indent="0">
              <a:buNone/>
              <a:defRPr sz="1235"/>
            </a:lvl3pPr>
            <a:lvl4pPr marL="1411239" indent="0">
              <a:buNone/>
              <a:defRPr sz="1029"/>
            </a:lvl4pPr>
            <a:lvl5pPr marL="1881652" indent="0">
              <a:buNone/>
              <a:defRPr sz="1029"/>
            </a:lvl5pPr>
            <a:lvl6pPr marL="2352065" indent="0">
              <a:buNone/>
              <a:defRPr sz="1029"/>
            </a:lvl6pPr>
            <a:lvl7pPr marL="2822478" indent="0">
              <a:buNone/>
              <a:defRPr sz="1029"/>
            </a:lvl7pPr>
            <a:lvl8pPr marL="3292892" indent="0">
              <a:buNone/>
              <a:defRPr sz="1029"/>
            </a:lvl8pPr>
            <a:lvl9pPr marL="3763305" indent="0">
              <a:buNone/>
              <a:defRPr sz="1029"/>
            </a:lvl9pPr>
          </a:lstStyle>
          <a:p>
            <a:pPr lvl="0"/>
            <a:r>
              <a:rPr lang="en-US"/>
              <a:t>Click to edit Master text styles</a:t>
            </a:r>
          </a:p>
        </p:txBody>
      </p:sp>
      <p:sp>
        <p:nvSpPr>
          <p:cNvPr id="5" name="Date Placeholder 4"/>
          <p:cNvSpPr>
            <a:spLocks noGrp="1"/>
          </p:cNvSpPr>
          <p:nvPr>
            <p:ph type="dt" sz="half" idx="10"/>
          </p:nvPr>
        </p:nvSpPr>
        <p:spPr/>
        <p:txBody>
          <a:bodyPr/>
          <a:lstStyle/>
          <a:p>
            <a:fld id="{9F98172A-ED45-4375-8B95-F45800FBD979}" type="datetimeFigureOut">
              <a:rPr lang="en-ID" smtClean="0"/>
              <a:t>05/07/2026</a:t>
            </a:fld>
            <a:endParaRPr lang="en-ID"/>
          </a:p>
        </p:txBody>
      </p:sp>
      <p:sp>
        <p:nvSpPr>
          <p:cNvPr id="6" name="Footer Placeholder 5"/>
          <p:cNvSpPr>
            <a:spLocks noGrp="1"/>
          </p:cNvSpPr>
          <p:nvPr>
            <p:ph type="ftr" sz="quarter" idx="11"/>
          </p:nvPr>
        </p:nvSpPr>
        <p:spPr/>
        <p:txBody>
          <a:bodyPr/>
          <a:lstStyle/>
          <a:p>
            <a:endParaRPr lang="en-ID"/>
          </a:p>
        </p:txBody>
      </p:sp>
      <p:sp>
        <p:nvSpPr>
          <p:cNvPr id="7" name="Slide Number Placeholder 6"/>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3376794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1719405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25873" y="375690"/>
            <a:ext cx="2809979" cy="598000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95935" y="375690"/>
            <a:ext cx="8267041" cy="59800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98172A-ED45-4375-8B95-F45800FBD979}" type="datetimeFigureOut">
              <a:rPr lang="en-ID" smtClean="0"/>
              <a:t>05/07/2026</a:t>
            </a:fld>
            <a:endParaRPr lang="en-ID"/>
          </a:p>
        </p:txBody>
      </p:sp>
      <p:sp>
        <p:nvSpPr>
          <p:cNvPr id="5" name="Footer Placeholder 4"/>
          <p:cNvSpPr>
            <a:spLocks noGrp="1"/>
          </p:cNvSpPr>
          <p:nvPr>
            <p:ph type="ftr" sz="quarter" idx="11"/>
          </p:nvPr>
        </p:nvSpPr>
        <p:spPr/>
        <p:txBody>
          <a:bodyPr/>
          <a:lstStyle/>
          <a:p>
            <a:endParaRPr lang="en-ID"/>
          </a:p>
        </p:txBody>
      </p:sp>
      <p:sp>
        <p:nvSpPr>
          <p:cNvPr id="6" name="Slide Number Placeholder 5"/>
          <p:cNvSpPr>
            <a:spLocks noGrp="1"/>
          </p:cNvSpPr>
          <p:nvPr>
            <p:ph type="sldNum" sz="quarter" idx="12"/>
          </p:nvPr>
        </p:nvSpPr>
        <p:spPr/>
        <p:txBody>
          <a:bodyPr/>
          <a:lstStyle/>
          <a:p>
            <a:fld id="{A64CFFB3-A61D-4726-8251-622837B24CA7}" type="slidenum">
              <a:rPr lang="en-ID" smtClean="0"/>
              <a:t>‹#›</a:t>
            </a:fld>
            <a:endParaRPr lang="en-ID"/>
          </a:p>
        </p:txBody>
      </p:sp>
    </p:spTree>
    <p:extLst>
      <p:ext uri="{BB962C8B-B14F-4D97-AF65-F5344CB8AC3E}">
        <p14:creationId xmlns:p14="http://schemas.microsoft.com/office/powerpoint/2010/main" val="255330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5936" y="375690"/>
            <a:ext cx="11239917" cy="136391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95936" y="1878450"/>
            <a:ext cx="11239917" cy="44772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5936" y="6540273"/>
            <a:ext cx="2932152" cy="375690"/>
          </a:xfrm>
          <a:prstGeom prst="rect">
            <a:avLst/>
          </a:prstGeom>
        </p:spPr>
        <p:txBody>
          <a:bodyPr vert="horz" lIns="91440" tIns="45720" rIns="91440" bIns="45720" rtlCol="0" anchor="ctr"/>
          <a:lstStyle>
            <a:lvl1pPr algn="l">
              <a:defRPr sz="1235">
                <a:solidFill>
                  <a:schemeClr val="tx1">
                    <a:tint val="75000"/>
                  </a:schemeClr>
                </a:solidFill>
              </a:defRPr>
            </a:lvl1pPr>
          </a:lstStyle>
          <a:p>
            <a:fld id="{9F98172A-ED45-4375-8B95-F45800FBD979}" type="datetimeFigureOut">
              <a:rPr lang="en-ID" smtClean="0"/>
              <a:t>05/07/2026</a:t>
            </a:fld>
            <a:endParaRPr lang="en-ID"/>
          </a:p>
        </p:txBody>
      </p:sp>
      <p:sp>
        <p:nvSpPr>
          <p:cNvPr id="5" name="Footer Placeholder 4"/>
          <p:cNvSpPr>
            <a:spLocks noGrp="1"/>
          </p:cNvSpPr>
          <p:nvPr>
            <p:ph type="ftr" sz="quarter" idx="3"/>
          </p:nvPr>
        </p:nvSpPr>
        <p:spPr>
          <a:xfrm>
            <a:off x="4316780" y="6540273"/>
            <a:ext cx="4398228" cy="375690"/>
          </a:xfrm>
          <a:prstGeom prst="rect">
            <a:avLst/>
          </a:prstGeom>
        </p:spPr>
        <p:txBody>
          <a:bodyPr vert="horz" lIns="91440" tIns="45720" rIns="91440" bIns="45720" rtlCol="0" anchor="ctr"/>
          <a:lstStyle>
            <a:lvl1pPr algn="ctr">
              <a:defRPr sz="1235">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9203700" y="6540273"/>
            <a:ext cx="2932152" cy="375690"/>
          </a:xfrm>
          <a:prstGeom prst="rect">
            <a:avLst/>
          </a:prstGeom>
        </p:spPr>
        <p:txBody>
          <a:bodyPr vert="horz" lIns="91440" tIns="45720" rIns="91440" bIns="45720" rtlCol="0" anchor="ctr"/>
          <a:lstStyle>
            <a:lvl1pPr algn="r">
              <a:defRPr sz="1235">
                <a:solidFill>
                  <a:schemeClr val="tx1">
                    <a:tint val="75000"/>
                  </a:schemeClr>
                </a:solidFill>
              </a:defRPr>
            </a:lvl1pPr>
          </a:lstStyle>
          <a:p>
            <a:fld id="{A64CFFB3-A61D-4726-8251-622837B24CA7}" type="slidenum">
              <a:rPr lang="en-ID" smtClean="0"/>
              <a:t>‹#›</a:t>
            </a:fld>
            <a:endParaRPr lang="en-ID"/>
          </a:p>
        </p:txBody>
      </p:sp>
    </p:spTree>
    <p:extLst>
      <p:ext uri="{BB962C8B-B14F-4D97-AF65-F5344CB8AC3E}">
        <p14:creationId xmlns:p14="http://schemas.microsoft.com/office/powerpoint/2010/main" val="14236021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40826" rtl="0" eaLnBrk="1" latinLnBrk="0" hangingPunct="1">
        <a:lnSpc>
          <a:spcPct val="90000"/>
        </a:lnSpc>
        <a:spcBef>
          <a:spcPct val="0"/>
        </a:spcBef>
        <a:buNone/>
        <a:defRPr sz="4527" kern="1200">
          <a:solidFill>
            <a:schemeClr val="tx1"/>
          </a:solidFill>
          <a:latin typeface="+mj-lt"/>
          <a:ea typeface="+mj-ea"/>
          <a:cs typeface="+mj-cs"/>
        </a:defRPr>
      </a:lvl1pPr>
    </p:titleStyle>
    <p:bodyStyle>
      <a:lvl1pPr marL="235207" indent="-235207" algn="l" defTabSz="940826" rtl="0" eaLnBrk="1" latinLnBrk="0" hangingPunct="1">
        <a:lnSpc>
          <a:spcPct val="90000"/>
        </a:lnSpc>
        <a:spcBef>
          <a:spcPts val="1029"/>
        </a:spcBef>
        <a:buFont typeface="Arial" panose="020B0604020202020204" pitchFamily="34" charset="0"/>
        <a:buChar char="•"/>
        <a:defRPr sz="2881" kern="1200">
          <a:solidFill>
            <a:schemeClr val="tx1"/>
          </a:solidFill>
          <a:latin typeface="+mn-lt"/>
          <a:ea typeface="+mn-ea"/>
          <a:cs typeface="+mn-cs"/>
        </a:defRPr>
      </a:lvl1pPr>
      <a:lvl2pPr marL="705620" indent="-235207" algn="l" defTabSz="940826" rtl="0" eaLnBrk="1" latinLnBrk="0" hangingPunct="1">
        <a:lnSpc>
          <a:spcPct val="90000"/>
        </a:lnSpc>
        <a:spcBef>
          <a:spcPts val="514"/>
        </a:spcBef>
        <a:buFont typeface="Arial" panose="020B0604020202020204" pitchFamily="34" charset="0"/>
        <a:buChar char="•"/>
        <a:defRPr sz="2469" kern="1200">
          <a:solidFill>
            <a:schemeClr val="tx1"/>
          </a:solidFill>
          <a:latin typeface="+mn-lt"/>
          <a:ea typeface="+mn-ea"/>
          <a:cs typeface="+mn-cs"/>
        </a:defRPr>
      </a:lvl2pPr>
      <a:lvl3pPr marL="1176033" indent="-235207" algn="l" defTabSz="940826" rtl="0" eaLnBrk="1" latinLnBrk="0" hangingPunct="1">
        <a:lnSpc>
          <a:spcPct val="90000"/>
        </a:lnSpc>
        <a:spcBef>
          <a:spcPts val="514"/>
        </a:spcBef>
        <a:buFont typeface="Arial" panose="020B0604020202020204" pitchFamily="34" charset="0"/>
        <a:buChar char="•"/>
        <a:defRPr sz="2058" kern="1200">
          <a:solidFill>
            <a:schemeClr val="tx1"/>
          </a:solidFill>
          <a:latin typeface="+mn-lt"/>
          <a:ea typeface="+mn-ea"/>
          <a:cs typeface="+mn-cs"/>
        </a:defRPr>
      </a:lvl3pPr>
      <a:lvl4pPr marL="1646446"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4pPr>
      <a:lvl5pPr marL="2116859"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5pPr>
      <a:lvl6pPr marL="2587272"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6pPr>
      <a:lvl7pPr marL="3057685"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7pPr>
      <a:lvl8pPr marL="3528098"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8pPr>
      <a:lvl9pPr marL="3998511" indent="-235207" algn="l" defTabSz="940826" rtl="0" eaLnBrk="1" latinLnBrk="0" hangingPunct="1">
        <a:lnSpc>
          <a:spcPct val="90000"/>
        </a:lnSpc>
        <a:spcBef>
          <a:spcPts val="514"/>
        </a:spcBef>
        <a:buFont typeface="Arial" panose="020B0604020202020204" pitchFamily="34" charset="0"/>
        <a:buChar char="•"/>
        <a:defRPr sz="1852" kern="1200">
          <a:solidFill>
            <a:schemeClr val="tx1"/>
          </a:solidFill>
          <a:latin typeface="+mn-lt"/>
          <a:ea typeface="+mn-ea"/>
          <a:cs typeface="+mn-cs"/>
        </a:defRPr>
      </a:lvl9pPr>
    </p:bodyStyle>
    <p:otherStyle>
      <a:defPPr>
        <a:defRPr lang="en-US"/>
      </a:defPPr>
      <a:lvl1pPr marL="0" algn="l" defTabSz="940826" rtl="0" eaLnBrk="1" latinLnBrk="0" hangingPunct="1">
        <a:defRPr sz="1852" kern="1200">
          <a:solidFill>
            <a:schemeClr val="tx1"/>
          </a:solidFill>
          <a:latin typeface="+mn-lt"/>
          <a:ea typeface="+mn-ea"/>
          <a:cs typeface="+mn-cs"/>
        </a:defRPr>
      </a:lvl1pPr>
      <a:lvl2pPr marL="470413" algn="l" defTabSz="940826" rtl="0" eaLnBrk="1" latinLnBrk="0" hangingPunct="1">
        <a:defRPr sz="1852" kern="1200">
          <a:solidFill>
            <a:schemeClr val="tx1"/>
          </a:solidFill>
          <a:latin typeface="+mn-lt"/>
          <a:ea typeface="+mn-ea"/>
          <a:cs typeface="+mn-cs"/>
        </a:defRPr>
      </a:lvl2pPr>
      <a:lvl3pPr marL="940826" algn="l" defTabSz="940826" rtl="0" eaLnBrk="1" latinLnBrk="0" hangingPunct="1">
        <a:defRPr sz="1852" kern="1200">
          <a:solidFill>
            <a:schemeClr val="tx1"/>
          </a:solidFill>
          <a:latin typeface="+mn-lt"/>
          <a:ea typeface="+mn-ea"/>
          <a:cs typeface="+mn-cs"/>
        </a:defRPr>
      </a:lvl3pPr>
      <a:lvl4pPr marL="1411239" algn="l" defTabSz="940826" rtl="0" eaLnBrk="1" latinLnBrk="0" hangingPunct="1">
        <a:defRPr sz="1852" kern="1200">
          <a:solidFill>
            <a:schemeClr val="tx1"/>
          </a:solidFill>
          <a:latin typeface="+mn-lt"/>
          <a:ea typeface="+mn-ea"/>
          <a:cs typeface="+mn-cs"/>
        </a:defRPr>
      </a:lvl4pPr>
      <a:lvl5pPr marL="1881652" algn="l" defTabSz="940826" rtl="0" eaLnBrk="1" latinLnBrk="0" hangingPunct="1">
        <a:defRPr sz="1852" kern="1200">
          <a:solidFill>
            <a:schemeClr val="tx1"/>
          </a:solidFill>
          <a:latin typeface="+mn-lt"/>
          <a:ea typeface="+mn-ea"/>
          <a:cs typeface="+mn-cs"/>
        </a:defRPr>
      </a:lvl5pPr>
      <a:lvl6pPr marL="2352065" algn="l" defTabSz="940826" rtl="0" eaLnBrk="1" latinLnBrk="0" hangingPunct="1">
        <a:defRPr sz="1852" kern="1200">
          <a:solidFill>
            <a:schemeClr val="tx1"/>
          </a:solidFill>
          <a:latin typeface="+mn-lt"/>
          <a:ea typeface="+mn-ea"/>
          <a:cs typeface="+mn-cs"/>
        </a:defRPr>
      </a:lvl6pPr>
      <a:lvl7pPr marL="2822478" algn="l" defTabSz="940826" rtl="0" eaLnBrk="1" latinLnBrk="0" hangingPunct="1">
        <a:defRPr sz="1852" kern="1200">
          <a:solidFill>
            <a:schemeClr val="tx1"/>
          </a:solidFill>
          <a:latin typeface="+mn-lt"/>
          <a:ea typeface="+mn-ea"/>
          <a:cs typeface="+mn-cs"/>
        </a:defRPr>
      </a:lvl7pPr>
      <a:lvl8pPr marL="3292892" algn="l" defTabSz="940826" rtl="0" eaLnBrk="1" latinLnBrk="0" hangingPunct="1">
        <a:defRPr sz="1852" kern="1200">
          <a:solidFill>
            <a:schemeClr val="tx1"/>
          </a:solidFill>
          <a:latin typeface="+mn-lt"/>
          <a:ea typeface="+mn-ea"/>
          <a:cs typeface="+mn-cs"/>
        </a:defRPr>
      </a:lvl8pPr>
      <a:lvl9pPr marL="3763305" algn="l" defTabSz="940826" rtl="0" eaLnBrk="1" latinLnBrk="0" hangingPunct="1">
        <a:defRPr sz="18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1BC6AF4-609F-5ACA-DE3F-008FEDD89D76}"/>
              </a:ext>
            </a:extLst>
          </p:cNvPr>
          <p:cNvSpPr/>
          <p:nvPr/>
        </p:nvSpPr>
        <p:spPr>
          <a:xfrm>
            <a:off x="129312" y="145683"/>
            <a:ext cx="1917301" cy="454806"/>
          </a:xfrm>
          <a:prstGeom prst="rect">
            <a:avLst/>
          </a:prstGeom>
          <a:ln>
            <a:solidFill>
              <a:schemeClr val="tx1"/>
            </a:solidFill>
          </a:ln>
        </p:spPr>
        <p:style>
          <a:lnRef idx="1">
            <a:schemeClr val="dk1"/>
          </a:lnRef>
          <a:fillRef idx="2">
            <a:schemeClr val="dk1"/>
          </a:fillRef>
          <a:effectRef idx="1">
            <a:schemeClr val="dk1"/>
          </a:effectRef>
          <a:fontRef idx="minor">
            <a:schemeClr val="dk1"/>
          </a:fontRef>
        </p:style>
        <p:txBody>
          <a:bodyPr rtlCol="0" anchor="ctr"/>
          <a:lstStyle/>
          <a:p>
            <a:endParaRPr lang="en-US" sz="882" b="1" dirty="0">
              <a:latin typeface="Arial"/>
              <a:cs typeface="Arial"/>
            </a:endParaRPr>
          </a:p>
          <a:p>
            <a:endParaRPr lang="en-US" sz="882" b="1" dirty="0">
              <a:latin typeface="Arial"/>
              <a:cs typeface="Arial"/>
            </a:endParaRPr>
          </a:p>
          <a:p>
            <a:r>
              <a:rPr lang="en-US" sz="882" b="1" dirty="0">
                <a:latin typeface="Arial"/>
                <a:cs typeface="Arial"/>
              </a:rPr>
              <a:t>Name- Sanjan Chauhan</a:t>
            </a:r>
          </a:p>
          <a:p>
            <a:r>
              <a:rPr lang="en-US" sz="882" b="1" dirty="0">
                <a:latin typeface="Arial"/>
                <a:cs typeface="Arial"/>
              </a:rPr>
              <a:t>Student ID- 2505065</a:t>
            </a:r>
          </a:p>
          <a:p>
            <a:r>
              <a:rPr lang="en-US" sz="882" b="1" dirty="0">
                <a:latin typeface="Arial"/>
                <a:cs typeface="Arial"/>
              </a:rPr>
              <a:t>Lecturer- Dr. Diola  </a:t>
            </a:r>
            <a:r>
              <a:rPr lang="en-US" sz="882" b="1" dirty="0" err="1">
                <a:latin typeface="Arial"/>
                <a:cs typeface="Arial"/>
              </a:rPr>
              <a:t>Bijhlout</a:t>
            </a:r>
            <a:endParaRPr lang="en-US" sz="882" b="1" dirty="0">
              <a:latin typeface="Arial"/>
              <a:cs typeface="Arial"/>
            </a:endParaRPr>
          </a:p>
          <a:p>
            <a:pPr algn="ctr"/>
            <a:endParaRPr lang="en-ID" sz="1764" dirty="0"/>
          </a:p>
        </p:txBody>
      </p:sp>
      <p:sp>
        <p:nvSpPr>
          <p:cNvPr id="8" name="Rectangle 7">
            <a:extLst>
              <a:ext uri="{FF2B5EF4-FFF2-40B4-BE49-F238E27FC236}">
                <a16:creationId xmlns:a16="http://schemas.microsoft.com/office/drawing/2014/main" id="{FA6C0538-D33E-8719-5704-C10799937C35}"/>
              </a:ext>
            </a:extLst>
          </p:cNvPr>
          <p:cNvSpPr/>
          <p:nvPr/>
        </p:nvSpPr>
        <p:spPr>
          <a:xfrm>
            <a:off x="2202791" y="145683"/>
            <a:ext cx="7288385" cy="421177"/>
          </a:xfrm>
          <a:prstGeom prst="rect">
            <a:avLst/>
          </a:prstGeom>
          <a:ln>
            <a:solidFill>
              <a:schemeClr val="tx1"/>
            </a:solidFill>
          </a:ln>
        </p:spPr>
        <p:style>
          <a:lnRef idx="1">
            <a:schemeClr val="dk1"/>
          </a:lnRef>
          <a:fillRef idx="2">
            <a:schemeClr val="dk1"/>
          </a:fillRef>
          <a:effectRef idx="1">
            <a:schemeClr val="dk1"/>
          </a:effectRef>
          <a:fontRef idx="minor">
            <a:schemeClr val="dk1"/>
          </a:fontRef>
        </p:style>
        <p:txBody>
          <a:bodyPr rtlCol="0" anchor="ctr"/>
          <a:lstStyle/>
          <a:p>
            <a:pPr algn="ctr"/>
            <a:r>
              <a:rPr lang="en-US" sz="882" b="1" dirty="0">
                <a:latin typeface="Arial"/>
                <a:cs typeface="Arial"/>
              </a:rPr>
              <a:t>Topic The Role of Community-Based Physiotherapy </a:t>
            </a:r>
            <a:r>
              <a:rPr lang="en-US" sz="882" b="1" dirty="0" err="1">
                <a:latin typeface="Arial"/>
                <a:cs typeface="Arial"/>
              </a:rPr>
              <a:t>Programmes</a:t>
            </a:r>
            <a:r>
              <a:rPr lang="en-US" sz="882" b="1" dirty="0">
                <a:latin typeface="Arial"/>
                <a:cs typeface="Arial"/>
              </a:rPr>
              <a:t> in Preventing Falls Among Older Adults Aged 65–80 Years in the United Kingdom: A Public Health Perspective</a:t>
            </a:r>
          </a:p>
          <a:p>
            <a:pPr algn="ctr"/>
            <a:endParaRPr lang="en-ID" sz="882" dirty="0"/>
          </a:p>
        </p:txBody>
      </p:sp>
      <p:sp>
        <p:nvSpPr>
          <p:cNvPr id="9" name="Rectangle 8">
            <a:extLst>
              <a:ext uri="{FF2B5EF4-FFF2-40B4-BE49-F238E27FC236}">
                <a16:creationId xmlns:a16="http://schemas.microsoft.com/office/drawing/2014/main" id="{840415D1-53F4-DD80-32AE-717C2A926954}"/>
              </a:ext>
            </a:extLst>
          </p:cNvPr>
          <p:cNvSpPr/>
          <p:nvPr/>
        </p:nvSpPr>
        <p:spPr>
          <a:xfrm>
            <a:off x="129312" y="738937"/>
            <a:ext cx="3496818" cy="2159533"/>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882" b="1" dirty="0">
                <a:latin typeface="Arial"/>
                <a:cs typeface="Arial"/>
              </a:rPr>
              <a:t>Introduction </a:t>
            </a:r>
            <a:endParaRPr lang="en-US" sz="882" dirty="0"/>
          </a:p>
          <a:p>
            <a:pPr marL="280092" indent="-280092" algn="just">
              <a:buFont typeface="Arial"/>
              <a:buChar char="•"/>
            </a:pPr>
            <a:r>
              <a:rPr lang="en-US" sz="882" dirty="0"/>
              <a:t> </a:t>
            </a:r>
            <a:r>
              <a:rPr lang="en-US" sz="882" dirty="0">
                <a:latin typeface="Arial"/>
                <a:cs typeface="Arial"/>
              </a:rPr>
              <a:t>Falls are a major public , reduced independence, and lower quality of life (WHO, 2021). </a:t>
            </a:r>
          </a:p>
          <a:p>
            <a:pPr marL="280092" indent="-280092" algn="just">
              <a:buFont typeface="Arial"/>
              <a:buChar char="•"/>
            </a:pPr>
            <a:r>
              <a:rPr lang="en-US" sz="882" dirty="0">
                <a:latin typeface="Arial"/>
                <a:cs typeface="Arial"/>
              </a:rPr>
              <a:t>Approximately one in three adults aged 65 years and over experiences at least one fall each year, making fall prevention a healthcare priority (NICE, 2013). </a:t>
            </a:r>
          </a:p>
          <a:p>
            <a:pPr marL="280092" indent="-280092" algn="just">
              <a:buFont typeface="Arial"/>
              <a:buChar char="•"/>
            </a:pPr>
            <a:r>
              <a:rPr lang="en-US" sz="882" dirty="0">
                <a:latin typeface="Arial"/>
                <a:cs typeface="Arial"/>
              </a:rPr>
              <a:t>Community-based physiotherapy </a:t>
            </a:r>
            <a:r>
              <a:rPr lang="en-US" sz="882" dirty="0" err="1">
                <a:latin typeface="Arial"/>
                <a:cs typeface="Arial"/>
              </a:rPr>
              <a:t>programmes</a:t>
            </a:r>
            <a:r>
              <a:rPr lang="en-US" sz="882" dirty="0">
                <a:latin typeface="Arial"/>
                <a:cs typeface="Arial"/>
              </a:rPr>
              <a:t> use interventions such as strength training, balance exercises, gait training, and functional mobility exercises to reduce fall risk and improve physical function (Sherrington et al., 2020). </a:t>
            </a:r>
          </a:p>
          <a:p>
            <a:pPr marL="280092" indent="-280092" algn="just">
              <a:buFont typeface="Arial"/>
              <a:buChar char="•"/>
            </a:pPr>
            <a:r>
              <a:rPr lang="en-US" sz="882" dirty="0">
                <a:latin typeface="Arial"/>
                <a:cs typeface="Arial"/>
              </a:rPr>
              <a:t>These </a:t>
            </a:r>
            <a:r>
              <a:rPr lang="en-US" sz="882" dirty="0" err="1">
                <a:latin typeface="Arial"/>
                <a:cs typeface="Arial"/>
              </a:rPr>
              <a:t>programmes</a:t>
            </a:r>
            <a:r>
              <a:rPr lang="en-US" sz="882" dirty="0">
                <a:latin typeface="Arial"/>
                <a:cs typeface="Arial"/>
              </a:rPr>
              <a:t> support healthy ageing, promote independent living, and may reduce hospital admissions and healthcare costs (NHS England, 2023). </a:t>
            </a:r>
          </a:p>
        </p:txBody>
      </p:sp>
      <p:sp>
        <p:nvSpPr>
          <p:cNvPr id="10" name="Rectangle 9">
            <a:extLst>
              <a:ext uri="{FF2B5EF4-FFF2-40B4-BE49-F238E27FC236}">
                <a16:creationId xmlns:a16="http://schemas.microsoft.com/office/drawing/2014/main" id="{BD3CB639-8715-3723-1EB6-42CCB4F7F388}"/>
              </a:ext>
            </a:extLst>
          </p:cNvPr>
          <p:cNvSpPr/>
          <p:nvPr/>
        </p:nvSpPr>
        <p:spPr>
          <a:xfrm>
            <a:off x="3748579" y="686454"/>
            <a:ext cx="6160961" cy="2279666"/>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numCol="3" rtlCol="0" anchor="t"/>
          <a:lstStyle/>
          <a:p>
            <a:r>
              <a:rPr lang="en-US" sz="882" b="1" dirty="0">
                <a:latin typeface="Arial"/>
                <a:ea typeface="+mn-lt"/>
                <a:cs typeface="Arial"/>
              </a:rPr>
              <a:t>Prevalence</a:t>
            </a:r>
            <a:endParaRPr lang="en-US" sz="882" dirty="0">
              <a:latin typeface="Aptos"/>
              <a:ea typeface="+mn-lt"/>
              <a:cs typeface="Arial"/>
            </a:endParaRPr>
          </a:p>
          <a:p>
            <a:pPr marL="280092" indent="-280092">
              <a:buFont typeface="Arial"/>
              <a:buChar char="•"/>
            </a:pPr>
            <a:r>
              <a:rPr lang="en-US" sz="882" dirty="0">
                <a:latin typeface="Arial"/>
                <a:ea typeface="+mn-lt"/>
                <a:cs typeface="Arial"/>
              </a:rPr>
              <a:t>Falls are a major public health concern among adults aged 65–80 years in the United Kingdom. Approximately one in three adults aged 65 years and over experiences at least one fall each year, with the risk increasing with age (NICE, 2013; WHO, 2021). </a:t>
            </a:r>
          </a:p>
          <a:p>
            <a:pPr marL="280092" indent="-280092">
              <a:buFont typeface="Arial"/>
              <a:buChar char="•"/>
            </a:pPr>
            <a:r>
              <a:rPr lang="en-US" sz="882" dirty="0">
                <a:latin typeface="Arial"/>
                <a:ea typeface="+mn-lt"/>
                <a:cs typeface="Arial"/>
              </a:rPr>
              <a:t>Falls are the second leading cause of unintentional injury-related deaths globally, causing approximately 684,000 deaths annually (WHO, 2021). </a:t>
            </a:r>
          </a:p>
          <a:p>
            <a:pPr marL="280092" indent="-280092">
              <a:buFont typeface="Arial"/>
              <a:buChar char="•"/>
            </a:pPr>
            <a:r>
              <a:rPr lang="en-US" sz="882" dirty="0">
                <a:latin typeface="Arial"/>
                <a:ea typeface="+mn-lt"/>
                <a:cs typeface="Arial"/>
              </a:rPr>
              <a:t>In England, falls result in over 210,000 emergency hospital admissions each year and cost the NHS over £2.3 billion annually (NHS England, 2023). </a:t>
            </a:r>
          </a:p>
          <a:p>
            <a:pPr marL="280092" indent="-280092">
              <a:buFont typeface="Arial"/>
              <a:buChar char="•"/>
            </a:pPr>
            <a:r>
              <a:rPr lang="en-US" sz="882" dirty="0">
                <a:latin typeface="Arial"/>
                <a:ea typeface="+mn-lt"/>
                <a:cs typeface="Arial"/>
              </a:rPr>
              <a:t>Consequences include fractures, reduced mobility, fear of falling, social isolation, loss of independence and decreased quality of life (Age UK, 2023; Public Health England, 2017). </a:t>
            </a:r>
          </a:p>
          <a:p>
            <a:pPr marL="280092" indent="-280092">
              <a:buFont typeface="Arial"/>
              <a:buChar char="•"/>
            </a:pPr>
            <a:r>
              <a:rPr lang="en-US" sz="882" dirty="0">
                <a:latin typeface="Arial"/>
                <a:ea typeface="+mn-lt"/>
                <a:cs typeface="Arial"/>
              </a:rPr>
              <a:t>Research has shown that community-based physiotherapy </a:t>
            </a:r>
            <a:r>
              <a:rPr lang="en-US" sz="882" dirty="0" err="1">
                <a:latin typeface="Arial"/>
                <a:ea typeface="+mn-lt"/>
                <a:cs typeface="Arial"/>
              </a:rPr>
              <a:t>programmes</a:t>
            </a:r>
            <a:r>
              <a:rPr lang="en-US" sz="882" dirty="0">
                <a:latin typeface="Arial"/>
                <a:ea typeface="+mn-lt"/>
                <a:cs typeface="Arial"/>
              </a:rPr>
              <a:t> focusing on strength, balance and gait training can significantly reduce the risk of falls (Sherrington et al., 2020).</a:t>
            </a:r>
            <a:endParaRPr lang="en-US" sz="882" dirty="0">
              <a:latin typeface="Arial"/>
              <a:cs typeface="Arial"/>
            </a:endParaRPr>
          </a:p>
          <a:p>
            <a:pPr algn="ctr"/>
            <a:endParaRPr lang="en-ID" sz="1764" dirty="0"/>
          </a:p>
        </p:txBody>
      </p:sp>
      <p:pic>
        <p:nvPicPr>
          <p:cNvPr id="12" name="Picture 11">
            <a:extLst>
              <a:ext uri="{FF2B5EF4-FFF2-40B4-BE49-F238E27FC236}">
                <a16:creationId xmlns:a16="http://schemas.microsoft.com/office/drawing/2014/main" id="{B08730D5-7224-BDE7-26D1-05D921D66E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5732" y="827536"/>
            <a:ext cx="1896757" cy="2060980"/>
          </a:xfrm>
          <a:prstGeom prst="rect">
            <a:avLst/>
          </a:prstGeom>
        </p:spPr>
      </p:pic>
      <p:sp>
        <p:nvSpPr>
          <p:cNvPr id="13" name="Rectangle 12">
            <a:extLst>
              <a:ext uri="{FF2B5EF4-FFF2-40B4-BE49-F238E27FC236}">
                <a16:creationId xmlns:a16="http://schemas.microsoft.com/office/drawing/2014/main" id="{A47B531A-30F2-DA7B-0B3F-7F3AA3A401E9}"/>
              </a:ext>
            </a:extLst>
          </p:cNvPr>
          <p:cNvSpPr/>
          <p:nvPr/>
        </p:nvSpPr>
        <p:spPr>
          <a:xfrm>
            <a:off x="129312" y="3066295"/>
            <a:ext cx="9808616" cy="1231029"/>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Rationale for the Research</a:t>
            </a:r>
            <a:endParaRPr lang="en-US" sz="882" dirty="0">
              <a:ea typeface="+mn-lt"/>
              <a:cs typeface="+mn-lt"/>
            </a:endParaRPr>
          </a:p>
          <a:p>
            <a:pPr marL="280092" indent="-280092" algn="just">
              <a:buFont typeface="Arial"/>
              <a:buChar char="•"/>
            </a:pPr>
            <a:r>
              <a:rPr lang="en-US" sz="882" dirty="0">
                <a:latin typeface="Arial"/>
                <a:ea typeface="+mn-lt"/>
                <a:cs typeface="Arial"/>
              </a:rPr>
              <a:t>The UK population is ageing rapidly, increasing the burden of falls on individuals, families and healthcare services (Office for National Statistics, 2023).</a:t>
            </a:r>
          </a:p>
          <a:p>
            <a:pPr marL="336111" indent="-336111" algn="just">
              <a:buFont typeface="Arial"/>
              <a:buChar char="•"/>
            </a:pPr>
            <a:r>
              <a:rPr lang="en-US" sz="882" dirty="0">
                <a:latin typeface="Arial"/>
                <a:ea typeface="+mn-lt"/>
                <a:cs typeface="Arial"/>
              </a:rPr>
              <a:t>Community-based physiotherapy </a:t>
            </a:r>
            <a:r>
              <a:rPr lang="en-US" sz="882" dirty="0" err="1">
                <a:latin typeface="Arial"/>
                <a:ea typeface="+mn-lt"/>
                <a:cs typeface="Arial"/>
              </a:rPr>
              <a:t>programmes</a:t>
            </a:r>
            <a:r>
              <a:rPr lang="en-US" sz="882" dirty="0">
                <a:latin typeface="Arial"/>
                <a:ea typeface="+mn-lt"/>
                <a:cs typeface="Arial"/>
              </a:rPr>
              <a:t> are widely recommended because they improve muscle strength, balance, mobility and confidence while reducing fall risk (Montero-</a:t>
            </a:r>
            <a:r>
              <a:rPr lang="en-US" sz="882" dirty="0" err="1">
                <a:latin typeface="Arial"/>
                <a:ea typeface="+mn-lt"/>
                <a:cs typeface="Arial"/>
              </a:rPr>
              <a:t>Odasso</a:t>
            </a:r>
            <a:r>
              <a:rPr lang="en-US" sz="882" dirty="0">
                <a:latin typeface="Arial"/>
                <a:ea typeface="+mn-lt"/>
                <a:cs typeface="Arial"/>
              </a:rPr>
              <a:t> et al., 2022).</a:t>
            </a:r>
          </a:p>
          <a:p>
            <a:pPr marL="336111" indent="-336111" algn="just">
              <a:buFont typeface="Arial"/>
              <a:buChar char="•"/>
            </a:pPr>
            <a:r>
              <a:rPr lang="en-US" sz="882" dirty="0">
                <a:latin typeface="Arial"/>
                <a:ea typeface="+mn-lt"/>
                <a:cs typeface="Arial"/>
              </a:rPr>
              <a:t>However, variations in </a:t>
            </a:r>
            <a:r>
              <a:rPr lang="en-US" sz="882" dirty="0" err="1">
                <a:latin typeface="Arial"/>
                <a:ea typeface="+mn-lt"/>
                <a:cs typeface="Arial"/>
              </a:rPr>
              <a:t>programme</a:t>
            </a:r>
            <a:r>
              <a:rPr lang="en-US" sz="882" dirty="0">
                <a:latin typeface="Arial"/>
                <a:ea typeface="+mn-lt"/>
                <a:cs typeface="Arial"/>
              </a:rPr>
              <a:t> delivery, patient adherence and service accessibility mean that further evaluation is required to determine their effectiveness in adults aged 65–80 years (Hopewell et al., 2018). </a:t>
            </a:r>
          </a:p>
          <a:p>
            <a:pPr marL="280092" indent="-280092" algn="just">
              <a:buFont typeface="Arial"/>
              <a:buChar char="•"/>
            </a:pPr>
            <a:r>
              <a:rPr lang="en-US" sz="882" dirty="0">
                <a:latin typeface="Arial"/>
                <a:ea typeface="+mn-lt"/>
                <a:cs typeface="Arial"/>
              </a:rPr>
              <a:t>This research will provide evidence to support effective fall prevention strategies, improve community rehabilitation services and inform public health policy (NICE, 2013; Chartered Society of Physiotherapy, 2023).</a:t>
            </a:r>
          </a:p>
        </p:txBody>
      </p:sp>
      <p:sp>
        <p:nvSpPr>
          <p:cNvPr id="15" name="Rectangle 14">
            <a:extLst>
              <a:ext uri="{FF2B5EF4-FFF2-40B4-BE49-F238E27FC236}">
                <a16:creationId xmlns:a16="http://schemas.microsoft.com/office/drawing/2014/main" id="{BB7523E3-B732-60A4-D953-6CB8FE7C9F57}"/>
              </a:ext>
            </a:extLst>
          </p:cNvPr>
          <p:cNvSpPr/>
          <p:nvPr/>
        </p:nvSpPr>
        <p:spPr>
          <a:xfrm>
            <a:off x="10094106" y="363192"/>
            <a:ext cx="2790471" cy="3286089"/>
          </a:xfrm>
          <a:prstGeom prst="rect">
            <a:avLst/>
          </a:prstGeom>
          <a:ln>
            <a:solidFill>
              <a:schemeClr val="tx1">
                <a:lumMod val="95000"/>
                <a:lumOff val="5000"/>
              </a:schemeClr>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Research Question</a:t>
            </a:r>
          </a:p>
          <a:p>
            <a:r>
              <a:rPr lang="en-US" sz="882" dirty="0">
                <a:latin typeface="Arial"/>
                <a:ea typeface="+mn-lt"/>
                <a:cs typeface="Arial"/>
              </a:rPr>
              <a:t>How effective are community-based physiotherapy </a:t>
            </a:r>
            <a:r>
              <a:rPr lang="en-US" sz="882" dirty="0" err="1">
                <a:latin typeface="Arial"/>
                <a:ea typeface="+mn-lt"/>
                <a:cs typeface="Arial"/>
              </a:rPr>
              <a:t>programmes</a:t>
            </a:r>
            <a:r>
              <a:rPr lang="en-US" sz="882" dirty="0">
                <a:latin typeface="Arial"/>
                <a:ea typeface="+mn-lt"/>
                <a:cs typeface="Arial"/>
              </a:rPr>
              <a:t> in preventing falls and improving mobility among adults aged 65–80 years in the United Kingdom?</a:t>
            </a:r>
            <a:endParaRPr lang="en-US" sz="1764" dirty="0">
              <a:latin typeface="Arial"/>
              <a:ea typeface="+mn-lt"/>
              <a:cs typeface="Arial"/>
            </a:endParaRPr>
          </a:p>
          <a:p>
            <a:r>
              <a:rPr lang="en-US" sz="882" b="1" dirty="0">
                <a:latin typeface="Arial"/>
                <a:ea typeface="+mn-lt"/>
                <a:cs typeface="Arial"/>
              </a:rPr>
              <a:t>Aim</a:t>
            </a:r>
          </a:p>
          <a:p>
            <a:r>
              <a:rPr lang="en-US" sz="882" dirty="0">
                <a:latin typeface="Arial"/>
                <a:ea typeface="+mn-lt"/>
                <a:cs typeface="Arial"/>
              </a:rPr>
              <a:t>To evaluate the effectiveness of community-based physiotherapy </a:t>
            </a:r>
            <a:r>
              <a:rPr lang="en-US" sz="882" dirty="0" err="1">
                <a:latin typeface="Arial"/>
                <a:ea typeface="+mn-lt"/>
                <a:cs typeface="Arial"/>
              </a:rPr>
              <a:t>programmes</a:t>
            </a:r>
            <a:r>
              <a:rPr lang="en-US" sz="882" dirty="0">
                <a:latin typeface="Arial"/>
                <a:ea typeface="+mn-lt"/>
                <a:cs typeface="Arial"/>
              </a:rPr>
              <a:t> in preventing falls and improving mobility, independence and quality of life among adults aged 65–80 years in the United Kingdom.</a:t>
            </a:r>
            <a:endParaRPr lang="en-US" sz="1764" dirty="0">
              <a:ea typeface="+mn-lt"/>
              <a:cs typeface="+mn-lt"/>
            </a:endParaRPr>
          </a:p>
          <a:p>
            <a:r>
              <a:rPr lang="en-US" sz="882" b="1" dirty="0">
                <a:latin typeface="Arial"/>
                <a:ea typeface="+mn-lt"/>
                <a:cs typeface="Arial"/>
              </a:rPr>
              <a:t>Objectives </a:t>
            </a:r>
            <a:endParaRPr lang="en-US" sz="882" dirty="0">
              <a:ea typeface="+mn-lt"/>
              <a:cs typeface="+mn-lt"/>
            </a:endParaRPr>
          </a:p>
          <a:p>
            <a:pPr marL="280092" indent="-280092">
              <a:buFont typeface="Arial"/>
              <a:buChar char="•"/>
            </a:pPr>
            <a:r>
              <a:rPr lang="en-US" sz="882" dirty="0">
                <a:latin typeface="Arial"/>
                <a:ea typeface="+mn-lt"/>
                <a:cs typeface="Arial"/>
              </a:rPr>
              <a:t>To identify the key risk factors associated with falls among older adults living in the community.</a:t>
            </a:r>
            <a:endParaRPr lang="en-US" sz="882" dirty="0">
              <a:latin typeface="Arial"/>
              <a:cs typeface="Arial"/>
            </a:endParaRPr>
          </a:p>
          <a:p>
            <a:pPr marL="280092" indent="-280092">
              <a:buFont typeface="Arial"/>
              <a:buChar char="•"/>
            </a:pPr>
            <a:r>
              <a:rPr lang="en-US" sz="882" dirty="0">
                <a:latin typeface="Arial"/>
                <a:ea typeface="+mn-lt"/>
                <a:cs typeface="Arial"/>
              </a:rPr>
              <a:t>To examine the different types of community-based physiotherapy interventions used for fall prevention in older adults.</a:t>
            </a:r>
            <a:endParaRPr lang="en-US" sz="882" dirty="0">
              <a:latin typeface="Arial"/>
              <a:cs typeface="Arial"/>
            </a:endParaRPr>
          </a:p>
          <a:p>
            <a:pPr marL="280092" indent="-280092">
              <a:buFont typeface="Arial"/>
              <a:buChar char="•"/>
            </a:pPr>
            <a:r>
              <a:rPr lang="en-US" sz="882" dirty="0">
                <a:latin typeface="Arial"/>
                <a:ea typeface="+mn-lt"/>
                <a:cs typeface="Arial"/>
              </a:rPr>
              <a:t>To assess the effectiveness of physiotherapy programs in improving balance, strength, and mobility among older adults.</a:t>
            </a:r>
            <a:endParaRPr lang="en-US" sz="882" dirty="0">
              <a:latin typeface="Arial"/>
              <a:cs typeface="Arial"/>
            </a:endParaRPr>
          </a:p>
          <a:p>
            <a:pPr marL="280092" indent="-280092">
              <a:buFont typeface="Arial"/>
              <a:buChar char="•"/>
            </a:pPr>
            <a:r>
              <a:rPr lang="en-US" sz="882" dirty="0">
                <a:latin typeface="Arial"/>
                <a:ea typeface="+mn-lt"/>
                <a:cs typeface="Arial"/>
              </a:rPr>
              <a:t>To evaluate the impact of community-based physiotherapy interventions on reducing the incidence of falls and fall-related injuries.</a:t>
            </a:r>
            <a:endParaRPr lang="en-ID" sz="882" dirty="0"/>
          </a:p>
        </p:txBody>
      </p:sp>
      <p:sp>
        <p:nvSpPr>
          <p:cNvPr id="16" name="Rectangle 15">
            <a:extLst>
              <a:ext uri="{FF2B5EF4-FFF2-40B4-BE49-F238E27FC236}">
                <a16:creationId xmlns:a16="http://schemas.microsoft.com/office/drawing/2014/main" id="{F91665FF-57C0-CF61-363F-0830855FEECF}"/>
              </a:ext>
            </a:extLst>
          </p:cNvPr>
          <p:cNvSpPr/>
          <p:nvPr/>
        </p:nvSpPr>
        <p:spPr>
          <a:xfrm>
            <a:off x="10087825" y="3784202"/>
            <a:ext cx="2796751" cy="2945955"/>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t"/>
          <a:lstStyle/>
          <a:p>
            <a:r>
              <a:rPr lang="en-US" sz="882" b="1" dirty="0">
                <a:latin typeface="Arial"/>
                <a:ea typeface="+mn-lt"/>
                <a:cs typeface="Arial"/>
              </a:rPr>
              <a:t>Research Impact</a:t>
            </a:r>
            <a:endParaRPr lang="en-US" sz="882" dirty="0"/>
          </a:p>
          <a:p>
            <a:pPr marL="280092" indent="-280092">
              <a:buFont typeface="Arial"/>
              <a:buChar char="•"/>
            </a:pPr>
            <a:r>
              <a:rPr lang="en-US" sz="882" dirty="0">
                <a:latin typeface="Arial"/>
                <a:ea typeface="+mn-lt"/>
                <a:cs typeface="Arial"/>
              </a:rPr>
              <a:t>This research is expected to contribute to evidence-based public health practice by identifying the effectiveness of community-based physiotherapy </a:t>
            </a:r>
            <a:r>
              <a:rPr lang="en-US" sz="882" dirty="0" err="1">
                <a:latin typeface="Arial"/>
                <a:ea typeface="+mn-lt"/>
                <a:cs typeface="Arial"/>
              </a:rPr>
              <a:t>programmes</a:t>
            </a:r>
            <a:r>
              <a:rPr lang="en-US" sz="882" dirty="0">
                <a:latin typeface="Arial"/>
                <a:ea typeface="+mn-lt"/>
                <a:cs typeface="Arial"/>
              </a:rPr>
              <a:t> in preventing falls</a:t>
            </a:r>
            <a:r>
              <a:rPr lang="en-US" sz="1764" dirty="0">
                <a:latin typeface="Arial"/>
                <a:ea typeface="+mn-lt"/>
                <a:cs typeface="Arial"/>
              </a:rPr>
              <a:t>.</a:t>
            </a:r>
          </a:p>
          <a:p>
            <a:pPr marL="280092" indent="-280092">
              <a:buFont typeface="Arial"/>
              <a:buChar char="•"/>
            </a:pPr>
            <a:r>
              <a:rPr lang="en-US" sz="882" dirty="0">
                <a:latin typeface="Arial"/>
                <a:ea typeface="+mn-lt"/>
                <a:cs typeface="Arial"/>
              </a:rPr>
              <a:t> The findings may support healthcare professionals, physiotherapists and policymakers in improving fall prevention services, reducing hospital admissions, lowering NHS costs and promoting healthy ageing (NHS England, 2023; WHO, 2021). </a:t>
            </a:r>
          </a:p>
          <a:p>
            <a:pPr marL="280092" indent="-280092">
              <a:buFont typeface="Arial"/>
              <a:buChar char="•"/>
            </a:pPr>
            <a:r>
              <a:rPr lang="en-US" sz="882" dirty="0">
                <a:latin typeface="Arial"/>
                <a:ea typeface="+mn-lt"/>
                <a:cs typeface="Arial"/>
              </a:rPr>
              <a:t>Improved physiotherapy services may also enhance independence, physical function and quality of life among older adults while supporting national healthy ageing strategies (Royal College of Physicians, 2022).</a:t>
            </a:r>
            <a:endParaRPr lang="en-US" sz="1764" dirty="0">
              <a:latin typeface="Arial"/>
              <a:cs typeface="Arial"/>
            </a:endParaRPr>
          </a:p>
        </p:txBody>
      </p:sp>
      <p:sp>
        <p:nvSpPr>
          <p:cNvPr id="17" name="Rectangle 16">
            <a:extLst>
              <a:ext uri="{FF2B5EF4-FFF2-40B4-BE49-F238E27FC236}">
                <a16:creationId xmlns:a16="http://schemas.microsoft.com/office/drawing/2014/main" id="{94146C7E-1A3E-FECE-EA60-D18CA2B0EA88}"/>
              </a:ext>
            </a:extLst>
          </p:cNvPr>
          <p:cNvSpPr/>
          <p:nvPr/>
        </p:nvSpPr>
        <p:spPr>
          <a:xfrm>
            <a:off x="107204" y="4377071"/>
            <a:ext cx="9802336" cy="2624372"/>
          </a:xfrm>
          <a:prstGeom prst="rect">
            <a:avLst/>
          </a:prstGeom>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882" b="1" dirty="0">
                <a:latin typeface="Arial"/>
                <a:ea typeface="+mn-lt"/>
                <a:cs typeface="Arial"/>
              </a:rPr>
              <a:t>References </a:t>
            </a:r>
          </a:p>
          <a:p>
            <a:r>
              <a:rPr lang="en-US" sz="882" dirty="0">
                <a:latin typeface="Arial"/>
                <a:ea typeface="+mn-lt"/>
                <a:cs typeface="Arial"/>
              </a:rPr>
              <a:t>Age UK (2023) Falls prevention factsheet. London: Age UK.</a:t>
            </a:r>
            <a:endParaRPr lang="en-US" sz="882" dirty="0">
              <a:latin typeface="Arial"/>
              <a:cs typeface="Arial"/>
            </a:endParaRPr>
          </a:p>
          <a:p>
            <a:r>
              <a:rPr lang="en-US" sz="882" dirty="0">
                <a:latin typeface="Arial"/>
                <a:ea typeface="+mn-lt"/>
                <a:cs typeface="Arial"/>
              </a:rPr>
              <a:t>Chartered Society of Physiotherapy (2023) Rehabilitation and falls prevention. London: CSP.</a:t>
            </a:r>
            <a:endParaRPr lang="en-US" sz="882" dirty="0">
              <a:latin typeface="Arial"/>
              <a:cs typeface="Arial"/>
            </a:endParaRPr>
          </a:p>
          <a:p>
            <a:r>
              <a:rPr lang="en-US" sz="882" dirty="0">
                <a:latin typeface="Arial"/>
                <a:ea typeface="+mn-lt"/>
                <a:cs typeface="Arial"/>
              </a:rPr>
              <a:t>Gillespie, L.D., Robertson, M.C., Gillespie, W.J., Sherrington, C., Gates, S., Clemson, L.M. and Lamb, S.E. (2012) 'Interventions for preventing falls in older people living in the community', Cochrane Database of Systematic Reviews, (9), CD007146.</a:t>
            </a:r>
            <a:endParaRPr lang="en-US" sz="882" dirty="0">
              <a:latin typeface="Arial"/>
              <a:cs typeface="Arial"/>
            </a:endParaRPr>
          </a:p>
          <a:p>
            <a:r>
              <a:rPr lang="en-US" sz="882" dirty="0">
                <a:latin typeface="Arial"/>
                <a:ea typeface="+mn-lt"/>
                <a:cs typeface="Arial"/>
              </a:rPr>
              <a:t>Hopewell, S., </a:t>
            </a:r>
            <a:r>
              <a:rPr lang="en-US" sz="882" dirty="0" err="1">
                <a:latin typeface="Arial"/>
                <a:ea typeface="+mn-lt"/>
                <a:cs typeface="Arial"/>
              </a:rPr>
              <a:t>Adedire</a:t>
            </a:r>
            <a:r>
              <a:rPr lang="en-US" sz="882" dirty="0">
                <a:latin typeface="Arial"/>
                <a:ea typeface="+mn-lt"/>
                <a:cs typeface="Arial"/>
              </a:rPr>
              <a:t>, O., Copsey, B.J., Boniface, G.J., Sherrington, C., Clemson, L., Close, J.C.T. and Lamb, S.E. (2018) 'Multifactorial and multiple component interventions for preventing falls in older people living in the community', Cochrane Database of Systematic Reviews, (7), CD012221.</a:t>
            </a:r>
            <a:endParaRPr lang="en-US" sz="882" dirty="0">
              <a:latin typeface="Arial"/>
              <a:cs typeface="Arial"/>
            </a:endParaRPr>
          </a:p>
          <a:p>
            <a:r>
              <a:rPr lang="en-US" sz="882" dirty="0">
                <a:latin typeface="Arial"/>
                <a:ea typeface="+mn-lt"/>
                <a:cs typeface="Arial"/>
              </a:rPr>
              <a:t>Montero-</a:t>
            </a:r>
            <a:r>
              <a:rPr lang="en-US" sz="882" dirty="0" err="1">
                <a:latin typeface="Arial"/>
                <a:ea typeface="+mn-lt"/>
                <a:cs typeface="Arial"/>
              </a:rPr>
              <a:t>Odasso</a:t>
            </a:r>
            <a:r>
              <a:rPr lang="en-US" sz="882" dirty="0">
                <a:latin typeface="Arial"/>
                <a:ea typeface="+mn-lt"/>
                <a:cs typeface="Arial"/>
              </a:rPr>
              <a:t>, M., van der Velde, N., Martin, F.C., et al. (2022) 'World guidelines for falls prevention and management for older adults', Age and Ageing, 51(9), afac205.</a:t>
            </a:r>
            <a:endParaRPr lang="en-US" sz="882" dirty="0">
              <a:latin typeface="Arial"/>
              <a:cs typeface="Arial"/>
            </a:endParaRPr>
          </a:p>
          <a:p>
            <a:r>
              <a:rPr lang="en-US" sz="882" dirty="0">
                <a:latin typeface="Arial"/>
                <a:ea typeface="+mn-lt"/>
                <a:cs typeface="Arial"/>
              </a:rPr>
              <a:t>National Institute for Health and Care Excellence (NICE) (2013) Falls in older people: assessing risk and prevention (CG161). London: NICE.</a:t>
            </a:r>
            <a:endParaRPr lang="en-US" sz="882" dirty="0">
              <a:latin typeface="Arial"/>
              <a:cs typeface="Arial"/>
            </a:endParaRPr>
          </a:p>
          <a:p>
            <a:r>
              <a:rPr lang="en-US" sz="882" dirty="0">
                <a:latin typeface="Arial"/>
                <a:ea typeface="+mn-lt"/>
                <a:cs typeface="Arial"/>
              </a:rPr>
              <a:t>NHS England (2023) Falls prevention. London: NHS England.</a:t>
            </a:r>
            <a:endParaRPr lang="en-US" sz="882" dirty="0">
              <a:latin typeface="Arial"/>
              <a:cs typeface="Arial"/>
            </a:endParaRPr>
          </a:p>
          <a:p>
            <a:r>
              <a:rPr lang="en-US" sz="882" dirty="0">
                <a:latin typeface="Arial"/>
                <a:ea typeface="+mn-lt"/>
                <a:cs typeface="Arial"/>
              </a:rPr>
              <a:t>Office for National Statistics (2023) Living longer: older people in the UK. Newport: ONS.</a:t>
            </a:r>
            <a:endParaRPr lang="en-US" sz="882" dirty="0">
              <a:latin typeface="Arial"/>
              <a:cs typeface="Arial"/>
            </a:endParaRPr>
          </a:p>
          <a:p>
            <a:r>
              <a:rPr lang="en-US" sz="882" dirty="0">
                <a:latin typeface="Arial"/>
                <a:ea typeface="+mn-lt"/>
                <a:cs typeface="Arial"/>
              </a:rPr>
              <a:t>Public Health England (2017) Falls and fracture consensus statement. London: Public Health England.</a:t>
            </a:r>
            <a:endParaRPr lang="en-US" sz="882" dirty="0">
              <a:latin typeface="Arial"/>
              <a:cs typeface="Arial"/>
            </a:endParaRPr>
          </a:p>
          <a:p>
            <a:r>
              <a:rPr lang="en-US" sz="882" dirty="0">
                <a:latin typeface="Arial"/>
                <a:ea typeface="+mn-lt"/>
                <a:cs typeface="Arial"/>
              </a:rPr>
              <a:t>Royal College of Physicians (2022) National Audit of Inpatient Falls 2022. London: RCP.</a:t>
            </a:r>
            <a:endParaRPr lang="en-US" sz="882" dirty="0">
              <a:latin typeface="Arial"/>
              <a:cs typeface="Arial"/>
            </a:endParaRPr>
          </a:p>
          <a:p>
            <a:r>
              <a:rPr lang="en-US" sz="882" dirty="0">
                <a:latin typeface="Arial"/>
                <a:ea typeface="+mn-lt"/>
                <a:cs typeface="Arial"/>
              </a:rPr>
              <a:t>Sherrington, C., Fairhall, N.J., Wallbank, G.K., et al. (2020) 'Exercise for preventing falls in older people living in the community: an updated systematic review and meta-analysis', British Journal of Sports Medicine, 54(15), pp. 885–891.</a:t>
            </a:r>
            <a:endParaRPr lang="en-US" sz="882" dirty="0">
              <a:latin typeface="Arial"/>
              <a:cs typeface="Arial"/>
            </a:endParaRPr>
          </a:p>
          <a:p>
            <a:r>
              <a:rPr lang="en-US" sz="882" dirty="0">
                <a:latin typeface="Arial"/>
                <a:ea typeface="+mn-lt"/>
                <a:cs typeface="Arial"/>
              </a:rPr>
              <a:t>United Nations (2022) World Population Ageing 2022. New York: United Nations.</a:t>
            </a:r>
            <a:endParaRPr lang="en-US" sz="882" dirty="0">
              <a:latin typeface="Arial"/>
              <a:cs typeface="Arial"/>
            </a:endParaRPr>
          </a:p>
          <a:p>
            <a:r>
              <a:rPr lang="en-US" sz="882" dirty="0">
                <a:latin typeface="Arial"/>
                <a:ea typeface="+mn-lt"/>
                <a:cs typeface="Arial"/>
              </a:rPr>
              <a:t>World Health Organization (2021) Falls. Geneva: World Health Organization.</a:t>
            </a:r>
            <a:endParaRPr lang="en-US" sz="882" dirty="0">
              <a:latin typeface="Arial"/>
              <a:cs typeface="Arial"/>
            </a:endParaRPr>
          </a:p>
          <a:p>
            <a:r>
              <a:rPr lang="en-US" sz="882" dirty="0">
                <a:latin typeface="Arial"/>
                <a:ea typeface="+mn-lt"/>
                <a:cs typeface="Arial"/>
              </a:rPr>
              <a:t>World Physiotherapy (2023) The Role of Physiotherapy in Healthy Ageing. London: World Physiotherapy.</a:t>
            </a:r>
            <a:endParaRPr lang="en-US" sz="882" dirty="0">
              <a:latin typeface="Arial"/>
              <a:cs typeface="Arial"/>
            </a:endParaRPr>
          </a:p>
          <a:p>
            <a:r>
              <a:rPr lang="en-US" sz="882" dirty="0">
                <a:latin typeface="Arial"/>
                <a:ea typeface="+mn-lt"/>
                <a:cs typeface="Arial"/>
              </a:rPr>
              <a:t>Guirguis-Blake, J.M., Michael, Y.L., Perdue, L.A., Coppola, E.L. and Beil, T.L. (2018) 'Interventions to prevent falls in older adults', JAMA, 319(16), pp. 1705–1716.</a:t>
            </a:r>
            <a:endParaRPr lang="en-US" sz="882" dirty="0">
              <a:latin typeface="Arial"/>
              <a:cs typeface="Arial"/>
            </a:endParaRPr>
          </a:p>
        </p:txBody>
      </p:sp>
    </p:spTree>
    <p:extLst>
      <p:ext uri="{BB962C8B-B14F-4D97-AF65-F5344CB8AC3E}">
        <p14:creationId xmlns:p14="http://schemas.microsoft.com/office/powerpoint/2010/main" val="26685614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115</TotalTime>
  <Words>1116</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Dixit Prajapati</dc:creator>
  <cp:lastModifiedBy>Dixit Prajapati</cp:lastModifiedBy>
  <cp:revision>2</cp:revision>
  <dcterms:created xsi:type="dcterms:W3CDTF">2026-07-05T04:52:45Z</dcterms:created>
  <dcterms:modified xsi:type="dcterms:W3CDTF">2026-07-05T06:49:42Z</dcterms:modified>
</cp:coreProperties>
</file>