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标题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2" name="副标题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20" name="页脚占位符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椭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9" name="流程图: 过程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流程图: 过程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饼形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椭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同心圆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标题占位符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24" name="日期占位符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2012/3/22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71736" y="2357430"/>
            <a:ext cx="3996696" cy="1472184"/>
          </a:xfrm>
        </p:spPr>
        <p:txBody>
          <a:bodyPr/>
          <a:lstStyle/>
          <a:p>
            <a:r>
              <a:rPr lang="en-US" altLang="zh-CN" dirty="0" err="1" smtClean="0"/>
              <a:t>xiàn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现   在  几 点 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2008122171851415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357166"/>
            <a:ext cx="7221149" cy="5143536"/>
          </a:xfrm>
        </p:spPr>
      </p:pic>
      <p:sp>
        <p:nvSpPr>
          <p:cNvPr id="5" name="TextBox 4"/>
          <p:cNvSpPr txBox="1"/>
          <p:nvPr/>
        </p:nvSpPr>
        <p:spPr>
          <a:xfrm>
            <a:off x="0" y="5934670"/>
            <a:ext cx="93346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u="sng" dirty="0" smtClean="0"/>
              <a:t>              </a:t>
            </a:r>
            <a:r>
              <a:rPr lang="zh-CN" altLang="en-US" sz="5400" dirty="0" smtClean="0"/>
              <a:t>点（钟）</a:t>
            </a:r>
            <a:r>
              <a:rPr lang="en-US" altLang="zh-CN" sz="3600" dirty="0" err="1" smtClean="0"/>
              <a:t>diǎn</a:t>
            </a:r>
            <a:r>
              <a:rPr lang="en-US" altLang="zh-CN" sz="3600" dirty="0" smtClean="0"/>
              <a:t> </a:t>
            </a:r>
            <a:r>
              <a:rPr lang="en-US" altLang="zh-CN" sz="3600" dirty="0" err="1" smtClean="0"/>
              <a:t>zhōnɡ</a:t>
            </a:r>
            <a:r>
              <a:rPr lang="zh-CN" altLang="en-US" sz="3600" dirty="0" smtClean="0"/>
              <a:t>（</a:t>
            </a:r>
            <a:r>
              <a:rPr lang="en-US" altLang="zh-CN" sz="3600" dirty="0" smtClean="0"/>
              <a:t>o’clock</a:t>
            </a:r>
            <a:r>
              <a:rPr lang="zh-CN" altLang="en-US" sz="3600" dirty="0" smtClean="0"/>
              <a:t>）</a:t>
            </a:r>
            <a:endParaRPr lang="zh-CN" altLang="en-U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4422276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err="1" smtClean="0"/>
              <a:t>shí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shí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fēn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十  点   三  十  分 </a:t>
            </a:r>
            <a:endParaRPr lang="zh-CN" altLang="en-US" dirty="0"/>
          </a:p>
        </p:txBody>
      </p:sp>
      <p:pic>
        <p:nvPicPr>
          <p:cNvPr id="4" name="内容占位符 3" descr="1190647419625773302345970499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1857364"/>
            <a:ext cx="4643470" cy="4752089"/>
          </a:xfrm>
        </p:spPr>
      </p:pic>
      <p:sp>
        <p:nvSpPr>
          <p:cNvPr id="5" name="TextBox 4"/>
          <p:cNvSpPr txBox="1"/>
          <p:nvPr/>
        </p:nvSpPr>
        <p:spPr>
          <a:xfrm>
            <a:off x="5786446" y="428604"/>
            <a:ext cx="27975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err="1" smtClean="0"/>
              <a:t>shí</a:t>
            </a:r>
            <a:r>
              <a:rPr lang="en-US" altLang="zh-CN" sz="4000" dirty="0" smtClean="0"/>
              <a:t> </a:t>
            </a:r>
            <a:r>
              <a:rPr lang="en-US" altLang="zh-CN" sz="4000" dirty="0" err="1" smtClean="0"/>
              <a:t>diǎn</a:t>
            </a:r>
            <a:r>
              <a:rPr lang="en-US" altLang="zh-CN" sz="4000" dirty="0" smtClean="0"/>
              <a:t> </a:t>
            </a:r>
            <a:r>
              <a:rPr lang="en-US" altLang="zh-CN" sz="4000" dirty="0" err="1" smtClean="0"/>
              <a:t>bàn</a:t>
            </a:r>
            <a:r>
              <a:rPr lang="en-US" altLang="zh-CN" sz="4000" dirty="0" smtClean="0"/>
              <a:t> </a:t>
            </a:r>
            <a:endParaRPr lang="zh-CN" altLang="en-US" sz="4000" dirty="0" smtClean="0"/>
          </a:p>
          <a:p>
            <a:r>
              <a:rPr lang="zh-CN" altLang="en-US" sz="4000" dirty="0" smtClean="0"/>
              <a:t>十  点   半 </a:t>
            </a:r>
            <a:endParaRPr lang="zh-CN" alt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6357950" y="2500306"/>
            <a:ext cx="17946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/>
              <a:t>半  </a:t>
            </a:r>
            <a:r>
              <a:rPr lang="en-US" altLang="zh-CN" sz="4000" dirty="0" smtClean="0"/>
              <a:t>half</a:t>
            </a:r>
            <a:endParaRPr lang="zh-CN" altLang="en-US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131226_1287596514mQd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338282"/>
            <a:ext cx="4929222" cy="623399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 descr="shijian2_03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2000240"/>
            <a:ext cx="4143404" cy="4264166"/>
          </a:xfrm>
        </p:spPr>
      </p:pic>
      <p:sp>
        <p:nvSpPr>
          <p:cNvPr id="5" name="TextBox 4"/>
          <p:cNvSpPr txBox="1"/>
          <p:nvPr/>
        </p:nvSpPr>
        <p:spPr>
          <a:xfrm>
            <a:off x="1214414" y="428604"/>
            <a:ext cx="34884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err="1" smtClean="0"/>
              <a:t>wǔ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diǎn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shí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wǔ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fēn</a:t>
            </a:r>
            <a:r>
              <a:rPr lang="en-US" altLang="zh-CN" sz="3200" dirty="0" smtClean="0"/>
              <a:t> </a:t>
            </a:r>
            <a:endParaRPr lang="zh-CN" altLang="en-US" sz="3200" dirty="0" smtClean="0"/>
          </a:p>
          <a:p>
            <a:r>
              <a:rPr lang="zh-CN" altLang="en-US" sz="3200" dirty="0" smtClean="0"/>
              <a:t>五  点    十  五 分 </a:t>
            </a:r>
            <a:endParaRPr lang="zh-CN" altLang="en-US" sz="3200" dirty="0"/>
          </a:p>
        </p:txBody>
      </p:sp>
      <p:sp>
        <p:nvSpPr>
          <p:cNvPr id="6" name="矩形 5"/>
          <p:cNvSpPr/>
          <p:nvPr/>
        </p:nvSpPr>
        <p:spPr>
          <a:xfrm>
            <a:off x="5715008" y="785794"/>
            <a:ext cx="2571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dirty="0" err="1" smtClean="0"/>
              <a:t>wǔ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diǎn</a:t>
            </a:r>
            <a:r>
              <a:rPr lang="en-US" altLang="zh-CN" sz="3200" dirty="0" smtClean="0"/>
              <a:t> </a:t>
            </a:r>
            <a:r>
              <a:rPr lang="en-US" altLang="zh-CN" sz="3200" dirty="0" err="1" smtClean="0"/>
              <a:t>yí</a:t>
            </a:r>
            <a:r>
              <a:rPr lang="zh-CN" altLang="en-US" sz="3200" dirty="0" smtClean="0"/>
              <a:t> </a:t>
            </a:r>
            <a:r>
              <a:rPr lang="en-US" altLang="zh-CN" sz="3200" dirty="0" err="1" smtClean="0"/>
              <a:t>kè</a:t>
            </a:r>
            <a:r>
              <a:rPr lang="en-US" altLang="zh-CN" sz="3200" dirty="0" smtClean="0"/>
              <a:t> </a:t>
            </a:r>
            <a:endParaRPr lang="zh-CN" altLang="en-US" sz="3200" dirty="0" smtClean="0"/>
          </a:p>
          <a:p>
            <a:r>
              <a:rPr lang="zh-CN" altLang="en-US" sz="3200" dirty="0" smtClean="0"/>
              <a:t>五 点   一 刻</a:t>
            </a:r>
            <a:endParaRPr lang="en-US" altLang="zh-CN" sz="3200" dirty="0" smtClean="0"/>
          </a:p>
          <a:p>
            <a:endParaRPr lang="zh-CN" altLang="en-US" sz="3200" dirty="0"/>
          </a:p>
        </p:txBody>
      </p:sp>
      <p:sp>
        <p:nvSpPr>
          <p:cNvPr id="7" name="矩形 6"/>
          <p:cNvSpPr/>
          <p:nvPr/>
        </p:nvSpPr>
        <p:spPr>
          <a:xfrm>
            <a:off x="5300640" y="2643182"/>
            <a:ext cx="38433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 smtClean="0"/>
              <a:t>One quarter</a:t>
            </a:r>
            <a:r>
              <a:rPr lang="zh-CN" altLang="en-US" sz="4000" dirty="0" smtClean="0"/>
              <a:t>一刻</a:t>
            </a:r>
            <a:endParaRPr lang="zh-CN" altLang="en-US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eiqq.com/uploads/allimg/110108/1_110108013716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14422"/>
            <a:ext cx="6340736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xiàn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现   在      </a:t>
            </a:r>
            <a:r>
              <a:rPr lang="en-US" altLang="zh-CN" dirty="0" smtClean="0"/>
              <a:t>now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0100" y="2000240"/>
            <a:ext cx="7498080" cy="4319598"/>
          </a:xfrm>
        </p:spPr>
        <p:txBody>
          <a:bodyPr>
            <a:normAutofit/>
          </a:bodyPr>
          <a:lstStyle/>
          <a:p>
            <a:r>
              <a:rPr lang="zh-CN" altLang="en-US" sz="6000" dirty="0" smtClean="0"/>
              <a:t>现在上课。</a:t>
            </a:r>
            <a:endParaRPr lang="en-US" altLang="zh-CN" sz="6000" dirty="0" smtClean="0"/>
          </a:p>
          <a:p>
            <a:r>
              <a:rPr lang="zh-CN" altLang="en-US" sz="6000" dirty="0" smtClean="0"/>
              <a:t>现在下课。</a:t>
            </a:r>
            <a:endParaRPr lang="en-US" altLang="zh-CN" sz="6000" dirty="0" smtClean="0"/>
          </a:p>
          <a:p>
            <a:r>
              <a:rPr lang="zh-CN" altLang="en-US" sz="6000" dirty="0" smtClean="0"/>
              <a:t>现在几点了？</a:t>
            </a:r>
            <a:endParaRPr lang="zh-CN" altLang="en-US" sz="6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shì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事    </a:t>
            </a:r>
            <a:r>
              <a:rPr lang="en-US" altLang="zh-CN" dirty="0" smtClean="0"/>
              <a:t>matter  affair  thing  business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85852" y="2428868"/>
            <a:ext cx="7498080" cy="3500462"/>
          </a:xfrm>
        </p:spPr>
        <p:txBody>
          <a:bodyPr/>
          <a:lstStyle/>
          <a:p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jīn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yǒu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你 今  天   有  事  吗 ？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zhǎo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yǒu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你  找   我 有  事  吗 ？ 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去   </a:t>
            </a:r>
            <a:r>
              <a:rPr lang="en-US" altLang="zh-CN" dirty="0" smtClean="0"/>
              <a:t>go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14414" y="2214554"/>
            <a:ext cx="7498080" cy="3571900"/>
          </a:xfrm>
        </p:spPr>
        <p:txBody>
          <a:bodyPr/>
          <a:lstStyle/>
          <a:p>
            <a:r>
              <a:rPr lang="en-US" altLang="zh-CN" dirty="0" err="1" smtClean="0"/>
              <a:t>tā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běi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jīnɡ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他 明   天    去  北  京   。</a:t>
            </a:r>
            <a:endParaRPr lang="en-US" altLang="zh-CN" dirty="0" smtClean="0"/>
          </a:p>
          <a:p>
            <a:r>
              <a:rPr lang="zh-CN" altLang="en-US" dirty="0" smtClean="0"/>
              <a:t> </a:t>
            </a:r>
          </a:p>
          <a:p>
            <a:r>
              <a:rPr lang="en-US" altLang="zh-CN" dirty="0" err="1" smtClean="0"/>
              <a:t>zuó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nǎ</a:t>
            </a:r>
            <a:r>
              <a:rPr lang="en-US" altLang="zh-CN" dirty="0" smtClean="0"/>
              <a:t> le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昨  天   你  去 哪 了 ？ 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qǐ</a:t>
            </a:r>
            <a:r>
              <a:rPr lang="zh-CN" altLang="en-US" dirty="0" smtClean="0"/>
              <a:t>  </a:t>
            </a:r>
            <a:r>
              <a:rPr lang="en-US" altLang="zh-CN" dirty="0" err="1" smtClean="0"/>
              <a:t>chuánɡ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起     床       </a:t>
            </a:r>
            <a:r>
              <a:rPr lang="en-US" altLang="zh-CN" dirty="0" smtClean="0"/>
              <a:t>get up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42976" y="2143116"/>
            <a:ext cx="7498080" cy="4391036"/>
          </a:xfrm>
        </p:spPr>
        <p:txBody>
          <a:bodyPr/>
          <a:lstStyle/>
          <a:p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zǎo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shɑnɡ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qī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chuánɡ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我    早   上   七  点  起   床     。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jǐ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chuánɡ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你 几 点   起    床   ？ </a:t>
            </a:r>
            <a:endParaRPr lang="en-US" altLang="zh-CN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吧    </a:t>
            </a:r>
            <a:r>
              <a:rPr lang="en-US" altLang="zh-CN" dirty="0" smtClean="0"/>
              <a:t>particle word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42976" y="2000240"/>
            <a:ext cx="7498080" cy="4176722"/>
          </a:xfrm>
        </p:spPr>
        <p:txBody>
          <a:bodyPr>
            <a:normAutofit lnSpcReduction="10000"/>
          </a:bodyPr>
          <a:lstStyle/>
          <a:p>
            <a:r>
              <a:rPr lang="en-US" altLang="zh-CN" dirty="0" err="1" smtClean="0"/>
              <a:t>qǐ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chuánɡ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！ </a:t>
            </a:r>
          </a:p>
          <a:p>
            <a:r>
              <a:rPr lang="zh-CN" altLang="en-US" dirty="0" smtClean="0"/>
              <a:t>起    床   吧 ！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smtClean="0"/>
              <a:t>men </a:t>
            </a:r>
            <a:r>
              <a:rPr lang="en-US" altLang="zh-CN" dirty="0" err="1" smtClean="0"/>
              <a:t>shànɡ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kè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！ </a:t>
            </a:r>
          </a:p>
          <a:p>
            <a:r>
              <a:rPr lang="zh-CN" altLang="en-US" dirty="0" smtClean="0"/>
              <a:t>我   们   上   课  吧 ！ </a:t>
            </a:r>
            <a:endParaRPr lang="en-US" altLang="zh-CN" dirty="0" smtClean="0"/>
          </a:p>
          <a:p>
            <a:endParaRPr lang="zh-CN" altLang="en-US" dirty="0" smtClean="0"/>
          </a:p>
          <a:p>
            <a:r>
              <a:rPr lang="en-US" altLang="zh-CN" dirty="0" err="1" smtClean="0"/>
              <a:t>lái</a:t>
            </a:r>
            <a:r>
              <a:rPr lang="en-US" altLang="zh-CN" dirty="0" smtClean="0"/>
              <a:t>  </a:t>
            </a:r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！ </a:t>
            </a:r>
          </a:p>
          <a:p>
            <a:r>
              <a:rPr lang="zh-CN" altLang="en-US" dirty="0" smtClean="0"/>
              <a:t>来  吧 ！</a:t>
            </a:r>
            <a:endParaRPr lang="zh-CN" alt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1472" y="357166"/>
            <a:ext cx="8572528" cy="5891234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mā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， </a:t>
            </a:r>
            <a:r>
              <a:rPr lang="en-US" altLang="zh-CN" dirty="0" err="1" smtClean="0"/>
              <a:t>xiàn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家  明   ： </a:t>
            </a:r>
            <a:r>
              <a:rPr lang="zh-CN" altLang="en-US" dirty="0" smtClean="0"/>
              <a:t>  妈 </a:t>
            </a:r>
            <a:r>
              <a:rPr lang="zh-CN" altLang="en-US" dirty="0" smtClean="0"/>
              <a:t>妈 ， 现   在  几 点   ？ </a:t>
            </a:r>
          </a:p>
          <a:p>
            <a:r>
              <a:rPr lang="en-US" altLang="zh-CN" dirty="0" err="1" smtClean="0"/>
              <a:t>mā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xiàn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zài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jiǔ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bàn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jīn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tiān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yǒu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shì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妈 妈 </a:t>
            </a:r>
            <a:r>
              <a:rPr lang="zh-CN" altLang="en-US" dirty="0" smtClean="0"/>
              <a:t>：   </a:t>
            </a:r>
            <a:r>
              <a:rPr lang="zh-CN" altLang="en-US" dirty="0" smtClean="0"/>
              <a:t>现   在  九  点   半  。 </a:t>
            </a:r>
            <a:r>
              <a:rPr lang="zh-CN" altLang="en-US" dirty="0" smtClean="0"/>
              <a:t>你今  </a:t>
            </a:r>
            <a:r>
              <a:rPr lang="zh-CN" altLang="en-US" dirty="0" smtClean="0"/>
              <a:t>天  </a:t>
            </a:r>
            <a:r>
              <a:rPr lang="zh-CN" altLang="en-US" dirty="0" smtClean="0"/>
              <a:t>有 事 吗 </a:t>
            </a:r>
            <a:r>
              <a:rPr lang="zh-CN" altLang="en-US" dirty="0" smtClean="0"/>
              <a:t>？ </a:t>
            </a:r>
          </a:p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dēnɡ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jiā</a:t>
            </a:r>
            <a:r>
              <a:rPr lang="zh-CN" altLang="en-US" dirty="0" smtClean="0"/>
              <a:t> 。 </a:t>
            </a:r>
          </a:p>
          <a:p>
            <a:r>
              <a:rPr lang="zh-CN" altLang="en-US" dirty="0" smtClean="0"/>
              <a:t>家  明   ： 我 去 登   明   家  。 </a:t>
            </a:r>
          </a:p>
          <a:p>
            <a:r>
              <a:rPr lang="en-US" altLang="zh-CN" dirty="0" err="1" smtClean="0"/>
              <a:t>mā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nǐ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jǐ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zh-CN" altLang="en-US" dirty="0" smtClean="0"/>
              <a:t>？ </a:t>
            </a:r>
          </a:p>
          <a:p>
            <a:r>
              <a:rPr lang="zh-CN" altLang="en-US" dirty="0" smtClean="0"/>
              <a:t>妈 妈 ： </a:t>
            </a:r>
            <a:r>
              <a:rPr lang="zh-CN" altLang="en-US" dirty="0" smtClean="0"/>
              <a:t>  你 </a:t>
            </a:r>
            <a:r>
              <a:rPr lang="zh-CN" altLang="en-US" dirty="0" smtClean="0"/>
              <a:t>几 点   去 ？ </a:t>
            </a:r>
          </a:p>
          <a:p>
            <a:r>
              <a:rPr lang="en-US" altLang="zh-CN" dirty="0" err="1" smtClean="0"/>
              <a:t>jiā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mínɡ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wǒ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shí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diǎn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qù</a:t>
            </a:r>
            <a:r>
              <a:rPr lang="en-US" altLang="zh-CN" dirty="0" smtClean="0"/>
              <a:t> </a:t>
            </a:r>
            <a:r>
              <a:rPr lang="zh-CN" altLang="en-US" dirty="0" smtClean="0"/>
              <a:t>。 </a:t>
            </a:r>
          </a:p>
          <a:p>
            <a:r>
              <a:rPr lang="zh-CN" altLang="en-US" dirty="0" smtClean="0"/>
              <a:t>家  明   ： 我 十  点   去 。 </a:t>
            </a:r>
          </a:p>
          <a:p>
            <a:r>
              <a:rPr lang="en-US" altLang="zh-CN" dirty="0" err="1" smtClean="0"/>
              <a:t>mā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mɑ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： </a:t>
            </a:r>
            <a:r>
              <a:rPr lang="en-US" altLang="zh-CN" dirty="0" err="1" smtClean="0"/>
              <a:t>qǐ</a:t>
            </a:r>
            <a:r>
              <a:rPr lang="zh-CN" altLang="en-US" dirty="0" smtClean="0"/>
              <a:t> </a:t>
            </a:r>
            <a:r>
              <a:rPr lang="en-US" altLang="zh-CN" dirty="0" err="1" smtClean="0"/>
              <a:t>chuánɡ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bɑ</a:t>
            </a:r>
            <a:r>
              <a:rPr lang="en-US" altLang="zh-CN" dirty="0" smtClean="0"/>
              <a:t> </a:t>
            </a:r>
            <a:r>
              <a:rPr lang="zh-CN" altLang="en-US" dirty="0" smtClean="0"/>
              <a:t>！ </a:t>
            </a:r>
          </a:p>
          <a:p>
            <a:r>
              <a:rPr lang="zh-CN" altLang="en-US" dirty="0" smtClean="0"/>
              <a:t>妈 妈 </a:t>
            </a:r>
            <a:r>
              <a:rPr lang="zh-CN" altLang="en-US" dirty="0" smtClean="0"/>
              <a:t>：     起   </a:t>
            </a:r>
            <a:r>
              <a:rPr lang="zh-CN" altLang="en-US" dirty="0" smtClean="0"/>
              <a:t>床     吧 ！ </a:t>
            </a:r>
            <a:endParaRPr lang="zh-CN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114</TotalTime>
  <Words>295</Words>
  <PresentationFormat>全屏显示(4:3)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夏至</vt:lpstr>
      <vt:lpstr>xiàn zài jǐ diǎn  现   在  几 点 </vt:lpstr>
      <vt:lpstr>幻灯片 2</vt:lpstr>
      <vt:lpstr>shí diǎn sān shí fēn  十  点   三  十  分 </vt:lpstr>
      <vt:lpstr>幻灯片 4</vt:lpstr>
      <vt:lpstr>幻灯片 5</vt:lpstr>
      <vt:lpstr>幻灯片 6</vt:lpstr>
      <vt:lpstr>xiàn zài  现   在      now</vt:lpstr>
      <vt:lpstr>shì  事    matter  affair  thing  business</vt:lpstr>
      <vt:lpstr>qù  去   go</vt:lpstr>
      <vt:lpstr>qǐ  chuánɡ  起     床       get up</vt:lpstr>
      <vt:lpstr>bɑ  吧    particle word</vt:lpstr>
      <vt:lpstr>幻灯片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xiàn zài jǐ diǎn  现   在  几 点 </dc:title>
  <dc:creator>MATT</dc:creator>
  <cp:lastModifiedBy>ICE</cp:lastModifiedBy>
  <cp:revision>39</cp:revision>
  <dcterms:created xsi:type="dcterms:W3CDTF">2012-03-22T03:31:50Z</dcterms:created>
  <dcterms:modified xsi:type="dcterms:W3CDTF">2012-03-22T08:25:21Z</dcterms:modified>
</cp:coreProperties>
</file>