
<file path=[Content_Types].xml><?xml version="1.0" encoding="utf-8"?>
<Types xmlns="http://schemas.openxmlformats.org/package/2006/content-types">
  <Default ContentType="application/x-fontdata" Extension="fntdata"/>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tableStyles+xml" PartName="/ppt/tableStyles.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Lst>
  <p:sldSz cy="6858000" cx="12192000"/>
  <p:notesSz cx="6858000" cy="9144000"/>
  <p:embeddedFontLst>
    <p:embeddedFont>
      <p:font typeface="Ribeye"/>
      <p:regular r:id="rId1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15" roundtripDataSignature="AMtx7mjKTYGpVj1qJvTAOGJ9XAbJvomeAQ=="/>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BDB435C2-76F6-4890-8EBB-3AA5EF586294}">
  <a:tblStyle styleId="{BDB435C2-76F6-4890-8EBB-3AA5EF586294}" styleName="Table_0">
    <a:wholeTbl>
      <a:tcTxStyle b="off" i="off">
        <a:font>
          <a:latin typeface="Avenir Next LT Pro"/>
          <a:ea typeface="Avenir Next LT Pro"/>
          <a:cs typeface="Avenir Next LT Pro"/>
        </a:font>
        <a:schemeClr val="dk1"/>
      </a:tcTxStyle>
      <a:tcStyle>
        <a:tcBdr>
          <a:left>
            <a:ln cap="flat" cmpd="sng" w="12700">
              <a:solidFill>
                <a:schemeClr val="lt1"/>
              </a:solidFill>
              <a:prstDash val="solid"/>
              <a:round/>
              <a:headEnd len="sm" w="sm" type="none"/>
              <a:tailEnd len="sm" w="sm" type="none"/>
            </a:ln>
          </a:left>
          <a:right>
            <a:ln cap="flat" cmpd="sng" w="12700">
              <a:solidFill>
                <a:schemeClr val="lt1"/>
              </a:solidFill>
              <a:prstDash val="solid"/>
              <a:round/>
              <a:headEnd len="sm" w="sm" type="none"/>
              <a:tailEnd len="sm" w="sm" type="none"/>
            </a:ln>
          </a:right>
          <a:top>
            <a:ln cap="flat" cmpd="sng" w="12700">
              <a:solidFill>
                <a:schemeClr val="lt1"/>
              </a:solidFill>
              <a:prstDash val="solid"/>
              <a:round/>
              <a:headEnd len="sm" w="sm" type="none"/>
              <a:tailEnd len="sm" w="sm" type="none"/>
            </a:ln>
          </a:top>
          <a:bottom>
            <a:ln cap="flat" cmpd="sng" w="12700">
              <a:solidFill>
                <a:schemeClr val="lt1"/>
              </a:solidFill>
              <a:prstDash val="solid"/>
              <a:round/>
              <a:headEnd len="sm" w="sm" type="none"/>
              <a:tailEnd len="sm" w="sm" type="none"/>
            </a:ln>
          </a:bottom>
          <a:insideH>
            <a:ln cap="flat" cmpd="sng" w="12700">
              <a:solidFill>
                <a:schemeClr val="lt1"/>
              </a:solidFill>
              <a:prstDash val="solid"/>
              <a:round/>
              <a:headEnd len="sm" w="sm" type="none"/>
              <a:tailEnd len="sm" w="sm" type="none"/>
            </a:ln>
          </a:insideH>
          <a:insideV>
            <a:ln cap="flat" cmpd="sng" w="12700">
              <a:solidFill>
                <a:schemeClr val="lt1"/>
              </a:solidFill>
              <a:prstDash val="solid"/>
              <a:round/>
              <a:headEnd len="sm" w="sm" type="none"/>
              <a:tailEnd len="sm" w="sm" type="none"/>
            </a:ln>
          </a:insideV>
        </a:tcBdr>
        <a:fill>
          <a:solidFill>
            <a:srgbClr val="FFEDE8"/>
          </a:solidFill>
        </a:fill>
      </a:tcStyle>
    </a:wholeTbl>
    <a:band1H>
      <a:tcTxStyle/>
      <a:tcStyle>
        <a:fill>
          <a:solidFill>
            <a:srgbClr val="FFD8CD"/>
          </a:solidFill>
        </a:fill>
      </a:tcStyle>
    </a:band1H>
    <a:band2H>
      <a:tcTxStyle/>
    </a:band2H>
    <a:band1V>
      <a:tcTxStyle/>
      <a:tcStyle>
        <a:fill>
          <a:solidFill>
            <a:srgbClr val="FFD8CD"/>
          </a:solidFill>
        </a:fill>
      </a:tcStyle>
    </a:band1V>
    <a:band2V>
      <a:tcTxStyle/>
    </a:band2V>
    <a:lastCol>
      <a:tcTxStyle b="on" i="off">
        <a:font>
          <a:latin typeface="Avenir Next LT Pro"/>
          <a:ea typeface="Avenir Next LT Pro"/>
          <a:cs typeface="Avenir Next LT Pro"/>
        </a:font>
        <a:schemeClr val="lt1"/>
      </a:tcTxStyle>
      <a:tcStyle>
        <a:fill>
          <a:solidFill>
            <a:schemeClr val="accent1"/>
          </a:solidFill>
        </a:fill>
      </a:tcStyle>
    </a:lastCol>
    <a:firstCol>
      <a:tcTxStyle b="on" i="off">
        <a:font>
          <a:latin typeface="Avenir Next LT Pro"/>
          <a:ea typeface="Avenir Next LT Pro"/>
          <a:cs typeface="Avenir Next LT Pro"/>
        </a:font>
        <a:schemeClr val="lt1"/>
      </a:tcTxStyle>
      <a:tcStyle>
        <a:fill>
          <a:solidFill>
            <a:schemeClr val="accent1"/>
          </a:solidFill>
        </a:fill>
      </a:tcStyle>
    </a:firstCol>
    <a:lastRow>
      <a:tcTxStyle b="on" i="off">
        <a:font>
          <a:latin typeface="Avenir Next LT Pro"/>
          <a:ea typeface="Avenir Next LT Pro"/>
          <a:cs typeface="Avenir Next LT Pro"/>
        </a:font>
        <a:schemeClr val="lt1"/>
      </a:tcTxStyle>
      <a:tcStyle>
        <a:tcBdr>
          <a:top>
            <a:ln cap="flat" cmpd="sng" w="38100">
              <a:solidFill>
                <a:schemeClr val="lt1"/>
              </a:solidFill>
              <a:prstDash val="solid"/>
              <a:round/>
              <a:headEnd len="sm" w="sm" type="none"/>
              <a:tailEnd len="sm" w="sm" type="none"/>
            </a:ln>
          </a:top>
        </a:tcBdr>
        <a:fill>
          <a:solidFill>
            <a:schemeClr val="accent1"/>
          </a:solidFill>
        </a:fill>
      </a:tcStyle>
    </a:lastRow>
    <a:seCell>
      <a:tcTxStyle/>
    </a:seCell>
    <a:swCell>
      <a:tcTxStyle/>
    </a:swCell>
    <a:firstRow>
      <a:tcTxStyle b="on" i="off">
        <a:font>
          <a:latin typeface="Avenir Next LT Pro"/>
          <a:ea typeface="Avenir Next LT Pro"/>
          <a:cs typeface="Avenir Next LT Pro"/>
        </a:font>
        <a:schemeClr val="lt1"/>
      </a:tcTxStyle>
      <a:tcStyle>
        <a:tcBdr>
          <a:bottom>
            <a:ln cap="flat" cmpd="sng" w="38100">
              <a:solidFill>
                <a:schemeClr val="lt1"/>
              </a:solidFill>
              <a:prstDash val="solid"/>
              <a:round/>
              <a:headEnd len="sm" w="sm" type="none"/>
              <a:tailEnd len="sm" w="sm" type="none"/>
            </a:ln>
          </a:bottom>
        </a:tcBdr>
        <a:fill>
          <a:solidFill>
            <a:schemeClr val="accent1"/>
          </a:solidFill>
        </a:fill>
      </a:tcStyle>
    </a:firstRow>
    <a:neCell>
      <a:tcTxStyle/>
    </a:neCell>
    <a:nwCell>
      <a:tcTxStyle/>
    </a:nwCell>
  </a:tblStyle>
</a:tblStyleLst>
</file>

<file path=ppt/_rels/presentation.xml.rels><?xml version="1.0" encoding="UTF-8" standalone="yes"?><Relationships xmlns="http://schemas.openxmlformats.org/package/2006/relationships"><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15" Type="http://customschemas.google.com/relationships/presentationmetadata" Target="metadata"/><Relationship Id="rId14" Type="http://schemas.openxmlformats.org/officeDocument/2006/relationships/font" Target="fonts/Ribeye-regular.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GB"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rPr lang="en-GB"/>
              <a:t>Add animations;colour;border;images</a:t>
            </a:r>
            <a:endParaRPr/>
          </a:p>
        </p:txBody>
      </p:sp>
      <p:sp>
        <p:nvSpPr>
          <p:cNvPr id="100" name="Google Shape;100;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GB" sz="1200"/>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4" name="Shape 104"/>
        <p:cNvGrpSpPr/>
        <p:nvPr/>
      </p:nvGrpSpPr>
      <p:grpSpPr>
        <a:xfrm>
          <a:off x="0" y="0"/>
          <a:ext cx="0" cy="0"/>
          <a:chOff x="0" y="0"/>
          <a:chExt cx="0" cy="0"/>
        </a:xfrm>
      </p:grpSpPr>
      <p:sp>
        <p:nvSpPr>
          <p:cNvPr id="105" name="Google Shape;105;p2: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6" name="Google Shape;106;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3: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2" name="Google Shape;112;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4: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2" name="Shape 122"/>
        <p:cNvGrpSpPr/>
        <p:nvPr/>
      </p:nvGrpSpPr>
      <p:grpSpPr>
        <a:xfrm>
          <a:off x="0" y="0"/>
          <a:ext cx="0" cy="0"/>
          <a:chOff x="0" y="0"/>
          <a:chExt cx="0" cy="0"/>
        </a:xfrm>
      </p:grpSpPr>
      <p:sp>
        <p:nvSpPr>
          <p:cNvPr id="123" name="Google Shape;123;p5: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4" name="Google Shape;124;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9" name="Shape 129"/>
        <p:cNvGrpSpPr/>
        <p:nvPr/>
      </p:nvGrpSpPr>
      <p:grpSpPr>
        <a:xfrm>
          <a:off x="0" y="0"/>
          <a:ext cx="0" cy="0"/>
          <a:chOff x="0" y="0"/>
          <a:chExt cx="0" cy="0"/>
        </a:xfrm>
      </p:grpSpPr>
      <p:sp>
        <p:nvSpPr>
          <p:cNvPr id="130" name="Google Shape;130;p6: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1" name="Google Shape;131;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5" name="Shape 135"/>
        <p:cNvGrpSpPr/>
        <p:nvPr/>
      </p:nvGrpSpPr>
      <p:grpSpPr>
        <a:xfrm>
          <a:off x="0" y="0"/>
          <a:ext cx="0" cy="0"/>
          <a:chOff x="0" y="0"/>
          <a:chExt cx="0" cy="0"/>
        </a:xfrm>
      </p:grpSpPr>
      <p:sp>
        <p:nvSpPr>
          <p:cNvPr id="136" name="Google Shape;136;p7: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7" name="Google Shape;137;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1" name="Shape 141"/>
        <p:cNvGrpSpPr/>
        <p:nvPr/>
      </p:nvGrpSpPr>
      <p:grpSpPr>
        <a:xfrm>
          <a:off x="0" y="0"/>
          <a:ext cx="0" cy="0"/>
          <a:chOff x="0" y="0"/>
          <a:chExt cx="0" cy="0"/>
        </a:xfrm>
      </p:grpSpPr>
      <p:sp>
        <p:nvSpPr>
          <p:cNvPr id="142" name="Google Shape;142;p8:notes"/>
          <p:cNvSpPr txBox="1"/>
          <p:nvPr>
            <p:ph idx="1" type="body"/>
          </p:nvPr>
        </p:nvSpPr>
        <p:spPr>
          <a:xfrm>
            <a:off x="685800" y="4400550"/>
            <a:ext cx="5486400" cy="360045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3" name="Google Shape;143;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showMasterSp="0" type="title">
  <p:cSld name="TITLE">
    <p:spTree>
      <p:nvGrpSpPr>
        <p:cNvPr id="18" name="Shape 18"/>
        <p:cNvGrpSpPr/>
        <p:nvPr/>
      </p:nvGrpSpPr>
      <p:grpSpPr>
        <a:xfrm>
          <a:off x="0" y="0"/>
          <a:ext cx="0" cy="0"/>
          <a:chOff x="0" y="0"/>
          <a:chExt cx="0" cy="0"/>
        </a:xfrm>
      </p:grpSpPr>
      <p:sp>
        <p:nvSpPr>
          <p:cNvPr id="19" name="Google Shape;19;p10"/>
          <p:cNvSpPr txBox="1"/>
          <p:nvPr>
            <p:ph type="ctrTitle"/>
          </p:nvPr>
        </p:nvSpPr>
        <p:spPr>
          <a:xfrm>
            <a:off x="1600200" y="1261872"/>
            <a:ext cx="7638222" cy="2852928"/>
          </a:xfrm>
          <a:prstGeom prst="rect">
            <a:avLst/>
          </a:prstGeom>
          <a:noFill/>
          <a:ln>
            <a:noFill/>
          </a:ln>
        </p:spPr>
        <p:txBody>
          <a:bodyPr anchorCtr="0" anchor="b" bIns="45700" lIns="91425" spcFirstLastPara="1" rIns="91425" wrap="square" tIns="45700">
            <a:normAutofit/>
          </a:bodyPr>
          <a:lstStyle>
            <a:lvl1pPr lvl="0" algn="l">
              <a:lnSpc>
                <a:spcPct val="13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0" name="Google Shape;20;p10"/>
          <p:cNvSpPr txBox="1"/>
          <p:nvPr>
            <p:ph idx="1" type="subTitle"/>
          </p:nvPr>
        </p:nvSpPr>
        <p:spPr>
          <a:xfrm>
            <a:off x="1600200" y="4681728"/>
            <a:ext cx="7638222" cy="929296"/>
          </a:xfrm>
          <a:prstGeom prst="rect">
            <a:avLst/>
          </a:prstGeom>
          <a:noFill/>
          <a:ln>
            <a:noFill/>
          </a:ln>
        </p:spPr>
        <p:txBody>
          <a:bodyPr anchorCtr="0" anchor="t" bIns="45700" lIns="91425" spcFirstLastPara="1" rIns="91425" wrap="square" tIns="45700">
            <a:normAutofit/>
          </a:bodyPr>
          <a:lstStyle>
            <a:lvl1pPr lvl="0" algn="l">
              <a:lnSpc>
                <a:spcPct val="130000"/>
              </a:lnSpc>
              <a:spcBef>
                <a:spcPts val="1000"/>
              </a:spcBef>
              <a:spcAft>
                <a:spcPts val="0"/>
              </a:spcAft>
              <a:buClr>
                <a:schemeClr val="dk1"/>
              </a:buClr>
              <a:buSzPts val="1360"/>
              <a:buNone/>
              <a:defRPr b="1" sz="1600" cap="none"/>
            </a:lvl1pPr>
            <a:lvl2pPr lvl="1" algn="ctr">
              <a:lnSpc>
                <a:spcPct val="130000"/>
              </a:lnSpc>
              <a:spcBef>
                <a:spcPts val="500"/>
              </a:spcBef>
              <a:spcAft>
                <a:spcPts val="0"/>
              </a:spcAft>
              <a:buClr>
                <a:schemeClr val="dk1"/>
              </a:buClr>
              <a:buSzPts val="1600"/>
              <a:buNone/>
              <a:defRPr sz="1600"/>
            </a:lvl2pPr>
            <a:lvl3pPr lvl="2" algn="ctr">
              <a:lnSpc>
                <a:spcPct val="130000"/>
              </a:lnSpc>
              <a:spcBef>
                <a:spcPts val="500"/>
              </a:spcBef>
              <a:spcAft>
                <a:spcPts val="0"/>
              </a:spcAft>
              <a:buClr>
                <a:schemeClr val="dk1"/>
              </a:buClr>
              <a:buSzPts val="1360"/>
              <a:buNone/>
              <a:defRPr sz="1600"/>
            </a:lvl3pPr>
            <a:lvl4pPr lvl="3" algn="ctr">
              <a:lnSpc>
                <a:spcPct val="130000"/>
              </a:lnSpc>
              <a:spcBef>
                <a:spcPts val="500"/>
              </a:spcBef>
              <a:spcAft>
                <a:spcPts val="0"/>
              </a:spcAft>
              <a:buClr>
                <a:schemeClr val="dk1"/>
              </a:buClr>
              <a:buSzPts val="1600"/>
              <a:buNone/>
              <a:defRPr sz="1600"/>
            </a:lvl4pPr>
            <a:lvl5pPr lvl="4" algn="ctr">
              <a:lnSpc>
                <a:spcPct val="130000"/>
              </a:lnSpc>
              <a:spcBef>
                <a:spcPts val="500"/>
              </a:spcBef>
              <a:spcAft>
                <a:spcPts val="0"/>
              </a:spcAft>
              <a:buClr>
                <a:schemeClr val="dk1"/>
              </a:buClr>
              <a:buSzPts val="1360"/>
              <a:buNone/>
              <a:defRPr sz="1600"/>
            </a:lvl5pPr>
            <a:lvl6pPr lvl="5" algn="ctr">
              <a:lnSpc>
                <a:spcPct val="90000"/>
              </a:lnSpc>
              <a:spcBef>
                <a:spcPts val="500"/>
              </a:spcBef>
              <a:spcAft>
                <a:spcPts val="0"/>
              </a:spcAft>
              <a:buClr>
                <a:schemeClr val="dk1"/>
              </a:buClr>
              <a:buSzPts val="1600"/>
              <a:buNone/>
              <a:defRPr sz="1600"/>
            </a:lvl6pPr>
            <a:lvl7pPr lvl="6" algn="ctr">
              <a:lnSpc>
                <a:spcPct val="90000"/>
              </a:lnSpc>
              <a:spcBef>
                <a:spcPts val="500"/>
              </a:spcBef>
              <a:spcAft>
                <a:spcPts val="0"/>
              </a:spcAft>
              <a:buClr>
                <a:schemeClr val="dk1"/>
              </a:buClr>
              <a:buSzPts val="1600"/>
              <a:buNone/>
              <a:defRPr sz="1600"/>
            </a:lvl7pPr>
            <a:lvl8pPr lvl="7" algn="ctr">
              <a:lnSpc>
                <a:spcPct val="90000"/>
              </a:lnSpc>
              <a:spcBef>
                <a:spcPts val="500"/>
              </a:spcBef>
              <a:spcAft>
                <a:spcPts val="0"/>
              </a:spcAft>
              <a:buClr>
                <a:schemeClr val="dk1"/>
              </a:buClr>
              <a:buSzPts val="1600"/>
              <a:buNone/>
              <a:defRPr sz="1600"/>
            </a:lvl8pPr>
            <a:lvl9pPr lvl="8" algn="ctr">
              <a:lnSpc>
                <a:spcPct val="90000"/>
              </a:lnSpc>
              <a:spcBef>
                <a:spcPts val="500"/>
              </a:spcBef>
              <a:spcAft>
                <a:spcPts val="0"/>
              </a:spcAft>
              <a:buClr>
                <a:schemeClr val="dk1"/>
              </a:buClr>
              <a:buSzPts val="1600"/>
              <a:buNone/>
              <a:defRPr sz="1600"/>
            </a:lvl9pPr>
          </a:lstStyle>
          <a:p/>
        </p:txBody>
      </p:sp>
      <p:sp>
        <p:nvSpPr>
          <p:cNvPr id="21" name="Google Shape;21;p10"/>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2" name="Google Shape;22;p10"/>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23" name="Google Shape;23;p10"/>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grpSp>
        <p:nvGrpSpPr>
          <p:cNvPr id="24" name="Google Shape;24;p10"/>
          <p:cNvGrpSpPr/>
          <p:nvPr/>
        </p:nvGrpSpPr>
        <p:grpSpPr>
          <a:xfrm flipH="1">
            <a:off x="0" y="0"/>
            <a:ext cx="567782" cy="3306479"/>
            <a:chOff x="11619770" y="-2005"/>
            <a:chExt cx="567782" cy="3306479"/>
          </a:xfrm>
        </p:grpSpPr>
        <p:sp>
          <p:nvSpPr>
            <p:cNvPr id="25" name="Google Shape;25;p10"/>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26" name="Google Shape;26;p10"/>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27" name="Shape 27"/>
        <p:cNvGrpSpPr/>
        <p:nvPr/>
      </p:nvGrpSpPr>
      <p:grpSpPr>
        <a:xfrm>
          <a:off x="0" y="0"/>
          <a:ext cx="0" cy="0"/>
          <a:chOff x="0" y="0"/>
          <a:chExt cx="0" cy="0"/>
        </a:xfrm>
      </p:grpSpPr>
      <p:sp>
        <p:nvSpPr>
          <p:cNvPr id="28" name="Google Shape;28;p11"/>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29" name="Google Shape;29;p11"/>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30" name="Google Shape;30;p11"/>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1" name="Google Shape;31;p11"/>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2" name="Google Shape;32;p11"/>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showMasterSp="0" type="secHead">
  <p:cSld name="SECTION_HEADER">
    <p:spTree>
      <p:nvGrpSpPr>
        <p:cNvPr id="33" name="Shape 33"/>
        <p:cNvGrpSpPr/>
        <p:nvPr/>
      </p:nvGrpSpPr>
      <p:grpSpPr>
        <a:xfrm>
          <a:off x="0" y="0"/>
          <a:ext cx="0" cy="0"/>
          <a:chOff x="0" y="0"/>
          <a:chExt cx="0" cy="0"/>
        </a:xfrm>
      </p:grpSpPr>
      <p:sp>
        <p:nvSpPr>
          <p:cNvPr id="34" name="Google Shape;34;p12"/>
          <p:cNvSpPr/>
          <p:nvPr/>
        </p:nvSpPr>
        <p:spPr>
          <a:xfrm>
            <a:off x="3242985" y="511814"/>
            <a:ext cx="5706031" cy="5706031"/>
          </a:xfrm>
          <a:prstGeom prst="ellipse">
            <a:avLst/>
          </a:prstGeom>
          <a:solidFill>
            <a:srgbClr val="FFE5D8"/>
          </a:solidFill>
          <a:ln>
            <a:noFill/>
          </a:ln>
          <a:effectLst>
            <a:outerShdw rotWithShape="0" algn="tr" dir="2220000" dist="165100">
              <a:schemeClr val="dk1"/>
            </a:outerShdw>
          </a:effectLst>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12"/>
          <p:cNvSpPr txBox="1"/>
          <p:nvPr>
            <p:ph type="title"/>
          </p:nvPr>
        </p:nvSpPr>
        <p:spPr>
          <a:xfrm>
            <a:off x="3649192" y="1709738"/>
            <a:ext cx="4893617" cy="2553893"/>
          </a:xfrm>
          <a:prstGeom prst="rect">
            <a:avLst/>
          </a:prstGeom>
          <a:noFill/>
          <a:ln>
            <a:noFill/>
          </a:ln>
        </p:spPr>
        <p:txBody>
          <a:bodyPr anchorCtr="0" anchor="b" bIns="45700" lIns="91425" spcFirstLastPara="1" rIns="91425" wrap="square" tIns="45700">
            <a:normAutofit/>
          </a:bodyPr>
          <a:lstStyle>
            <a:lvl1pPr lvl="0" algn="ctr">
              <a:lnSpc>
                <a:spcPct val="120000"/>
              </a:lnSpc>
              <a:spcBef>
                <a:spcPts val="0"/>
              </a:spcBef>
              <a:spcAft>
                <a:spcPts val="0"/>
              </a:spcAft>
              <a:buClr>
                <a:schemeClr val="dk1"/>
              </a:buClr>
              <a:buSzPts val="3600"/>
              <a:buFont typeface="Avenir"/>
              <a:buNone/>
              <a:defRPr sz="3600"/>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6" name="Google Shape;36;p12"/>
          <p:cNvSpPr txBox="1"/>
          <p:nvPr>
            <p:ph idx="1" type="body"/>
          </p:nvPr>
        </p:nvSpPr>
        <p:spPr>
          <a:xfrm>
            <a:off x="4062249" y="4540468"/>
            <a:ext cx="4067503" cy="1154037"/>
          </a:xfrm>
          <a:prstGeom prst="rect">
            <a:avLst/>
          </a:prstGeom>
          <a:noFill/>
          <a:ln>
            <a:noFill/>
          </a:ln>
        </p:spPr>
        <p:txBody>
          <a:bodyPr anchorCtr="0" anchor="t" bIns="45700" lIns="91425" spcFirstLastPara="1" rIns="91425" wrap="square" tIns="45700">
            <a:normAutofit/>
          </a:bodyPr>
          <a:lstStyle>
            <a:lvl1pPr indent="-228600" lvl="0" marL="457200" algn="ctr">
              <a:lnSpc>
                <a:spcPct val="130000"/>
              </a:lnSpc>
              <a:spcBef>
                <a:spcPts val="1000"/>
              </a:spcBef>
              <a:spcAft>
                <a:spcPts val="0"/>
              </a:spcAft>
              <a:buClr>
                <a:schemeClr val="dk1"/>
              </a:buClr>
              <a:buSzPts val="1360"/>
              <a:buNone/>
              <a:defRPr b="1" sz="1600" cap="none">
                <a:solidFill>
                  <a:schemeClr val="dk1"/>
                </a:solidFill>
                <a:latin typeface="Avenir"/>
                <a:ea typeface="Avenir"/>
                <a:cs typeface="Avenir"/>
                <a:sym typeface="Avenir"/>
              </a:defRPr>
            </a:lvl1pPr>
            <a:lvl2pPr indent="-228600" lvl="1" marL="914400" algn="l">
              <a:lnSpc>
                <a:spcPct val="130000"/>
              </a:lnSpc>
              <a:spcBef>
                <a:spcPts val="500"/>
              </a:spcBef>
              <a:spcAft>
                <a:spcPts val="0"/>
              </a:spcAft>
              <a:buClr>
                <a:srgbClr val="888888"/>
              </a:buClr>
              <a:buSzPts val="1600"/>
              <a:buNone/>
              <a:defRPr sz="1600">
                <a:solidFill>
                  <a:srgbClr val="888888"/>
                </a:solidFill>
              </a:defRPr>
            </a:lvl2pPr>
            <a:lvl3pPr indent="-228600" lvl="2" marL="1371600" algn="l">
              <a:lnSpc>
                <a:spcPct val="130000"/>
              </a:lnSpc>
              <a:spcBef>
                <a:spcPts val="500"/>
              </a:spcBef>
              <a:spcAft>
                <a:spcPts val="0"/>
              </a:spcAft>
              <a:buClr>
                <a:srgbClr val="888888"/>
              </a:buClr>
              <a:buSzPts val="1360"/>
              <a:buNone/>
              <a:defRPr sz="1600">
                <a:solidFill>
                  <a:srgbClr val="888888"/>
                </a:solidFill>
              </a:defRPr>
            </a:lvl3pPr>
            <a:lvl4pPr indent="-228600" lvl="3" marL="1828800" algn="l">
              <a:lnSpc>
                <a:spcPct val="130000"/>
              </a:lnSpc>
              <a:spcBef>
                <a:spcPts val="500"/>
              </a:spcBef>
              <a:spcAft>
                <a:spcPts val="0"/>
              </a:spcAft>
              <a:buClr>
                <a:srgbClr val="888888"/>
              </a:buClr>
              <a:buSzPts val="1600"/>
              <a:buNone/>
              <a:defRPr sz="1600">
                <a:solidFill>
                  <a:srgbClr val="888888"/>
                </a:solidFill>
              </a:defRPr>
            </a:lvl4pPr>
            <a:lvl5pPr indent="-228600" lvl="4" marL="2286000" algn="l">
              <a:lnSpc>
                <a:spcPct val="130000"/>
              </a:lnSpc>
              <a:spcBef>
                <a:spcPts val="500"/>
              </a:spcBef>
              <a:spcAft>
                <a:spcPts val="0"/>
              </a:spcAft>
              <a:buClr>
                <a:srgbClr val="888888"/>
              </a:buClr>
              <a:buSzPts val="1360"/>
              <a:buNone/>
              <a:defRPr sz="1600">
                <a:solidFill>
                  <a:srgbClr val="888888"/>
                </a:solidFill>
              </a:defRPr>
            </a:lvl5pPr>
            <a:lvl6pPr indent="-228600" lvl="5" marL="2743200" algn="l">
              <a:lnSpc>
                <a:spcPct val="90000"/>
              </a:lnSpc>
              <a:spcBef>
                <a:spcPts val="500"/>
              </a:spcBef>
              <a:spcAft>
                <a:spcPts val="0"/>
              </a:spcAft>
              <a:buClr>
                <a:srgbClr val="888888"/>
              </a:buClr>
              <a:buSzPts val="1600"/>
              <a:buNone/>
              <a:defRPr sz="1600">
                <a:solidFill>
                  <a:srgbClr val="888888"/>
                </a:solidFill>
              </a:defRPr>
            </a:lvl6pPr>
            <a:lvl7pPr indent="-228600" lvl="6" marL="3200400" algn="l">
              <a:lnSpc>
                <a:spcPct val="90000"/>
              </a:lnSpc>
              <a:spcBef>
                <a:spcPts val="500"/>
              </a:spcBef>
              <a:spcAft>
                <a:spcPts val="0"/>
              </a:spcAft>
              <a:buClr>
                <a:srgbClr val="888888"/>
              </a:buClr>
              <a:buSzPts val="1600"/>
              <a:buNone/>
              <a:defRPr sz="1600">
                <a:solidFill>
                  <a:srgbClr val="888888"/>
                </a:solidFill>
              </a:defRPr>
            </a:lvl7pPr>
            <a:lvl8pPr indent="-228600" lvl="7" marL="3657600" algn="l">
              <a:lnSpc>
                <a:spcPct val="90000"/>
              </a:lnSpc>
              <a:spcBef>
                <a:spcPts val="500"/>
              </a:spcBef>
              <a:spcAft>
                <a:spcPts val="0"/>
              </a:spcAft>
              <a:buClr>
                <a:srgbClr val="888888"/>
              </a:buClr>
              <a:buSzPts val="1600"/>
              <a:buNone/>
              <a:defRPr sz="1600">
                <a:solidFill>
                  <a:srgbClr val="888888"/>
                </a:solidFill>
              </a:defRPr>
            </a:lvl8pPr>
            <a:lvl9pPr indent="-228600" lvl="8" marL="4114800" algn="l">
              <a:lnSpc>
                <a:spcPct val="90000"/>
              </a:lnSpc>
              <a:spcBef>
                <a:spcPts val="500"/>
              </a:spcBef>
              <a:spcAft>
                <a:spcPts val="0"/>
              </a:spcAft>
              <a:buClr>
                <a:srgbClr val="888888"/>
              </a:buClr>
              <a:buSzPts val="1600"/>
              <a:buNone/>
              <a:defRPr sz="1600">
                <a:solidFill>
                  <a:srgbClr val="888888"/>
                </a:solidFill>
              </a:defRPr>
            </a:lvl9pPr>
          </a:lstStyle>
          <a:p/>
        </p:txBody>
      </p:sp>
      <p:sp>
        <p:nvSpPr>
          <p:cNvPr id="37" name="Google Shape;37;p12"/>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8" name="Google Shape;38;p12"/>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39" name="Google Shape;39;p12"/>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40" name="Shape 40"/>
        <p:cNvGrpSpPr/>
        <p:nvPr/>
      </p:nvGrpSpPr>
      <p:grpSpPr>
        <a:xfrm>
          <a:off x="0" y="0"/>
          <a:ext cx="0" cy="0"/>
          <a:chOff x="0" y="0"/>
          <a:chExt cx="0" cy="0"/>
        </a:xfrm>
      </p:grpSpPr>
      <p:sp>
        <p:nvSpPr>
          <p:cNvPr id="41" name="Google Shape;41;p13"/>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2" name="Google Shape;42;p13"/>
          <p:cNvSpPr txBox="1"/>
          <p:nvPr>
            <p:ph idx="1" type="body"/>
          </p:nvPr>
        </p:nvSpPr>
        <p:spPr>
          <a:xfrm>
            <a:off x="812976" y="2019299"/>
            <a:ext cx="4995019" cy="4157663"/>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3" name="Google Shape;43;p13"/>
          <p:cNvSpPr txBox="1"/>
          <p:nvPr>
            <p:ph idx="2" type="body"/>
          </p:nvPr>
        </p:nvSpPr>
        <p:spPr>
          <a:xfrm>
            <a:off x="6293718" y="2019299"/>
            <a:ext cx="5027954" cy="4157663"/>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44" name="Google Shape;44;p13"/>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5" name="Google Shape;45;p13"/>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46" name="Google Shape;46;p13"/>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47" name="Shape 47"/>
        <p:cNvGrpSpPr/>
        <p:nvPr/>
      </p:nvGrpSpPr>
      <p:grpSpPr>
        <a:xfrm>
          <a:off x="0" y="0"/>
          <a:ext cx="0" cy="0"/>
          <a:chOff x="0" y="0"/>
          <a:chExt cx="0" cy="0"/>
        </a:xfrm>
      </p:grpSpPr>
      <p:sp>
        <p:nvSpPr>
          <p:cNvPr id="48" name="Google Shape;48;p14"/>
          <p:cNvSpPr txBox="1"/>
          <p:nvPr>
            <p:ph type="title"/>
          </p:nvPr>
        </p:nvSpPr>
        <p:spPr>
          <a:xfrm>
            <a:off x="811460" y="369168"/>
            <a:ext cx="10458729" cy="1439818"/>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9" name="Google Shape;49;p14"/>
          <p:cNvSpPr txBox="1"/>
          <p:nvPr>
            <p:ph idx="1" type="body"/>
          </p:nvPr>
        </p:nvSpPr>
        <p:spPr>
          <a:xfrm>
            <a:off x="800101" y="1843067"/>
            <a:ext cx="5007894" cy="662007"/>
          </a:xfrm>
          <a:prstGeom prst="rect">
            <a:avLst/>
          </a:prstGeom>
          <a:noFill/>
          <a:ln>
            <a:noFill/>
          </a:ln>
        </p:spPr>
        <p:txBody>
          <a:bodyPr anchorCtr="0" anchor="b"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700"/>
              <a:buNone/>
              <a:defRPr b="1" sz="2000"/>
            </a:lvl1pPr>
            <a:lvl2pPr indent="-228600" lvl="1" marL="914400" algn="l">
              <a:lnSpc>
                <a:spcPct val="130000"/>
              </a:lnSpc>
              <a:spcBef>
                <a:spcPts val="500"/>
              </a:spcBef>
              <a:spcAft>
                <a:spcPts val="0"/>
              </a:spcAft>
              <a:buClr>
                <a:schemeClr val="dk1"/>
              </a:buClr>
              <a:buSzPts val="2000"/>
              <a:buNone/>
              <a:defRPr b="1" sz="2000"/>
            </a:lvl2pPr>
            <a:lvl3pPr indent="-228600" lvl="2" marL="1371600" algn="l">
              <a:lnSpc>
                <a:spcPct val="130000"/>
              </a:lnSpc>
              <a:spcBef>
                <a:spcPts val="500"/>
              </a:spcBef>
              <a:spcAft>
                <a:spcPts val="0"/>
              </a:spcAft>
              <a:buClr>
                <a:schemeClr val="dk1"/>
              </a:buClr>
              <a:buSzPts val="1530"/>
              <a:buNone/>
              <a:defRPr b="1" sz="1800"/>
            </a:lvl3pPr>
            <a:lvl4pPr indent="-228600" lvl="3" marL="1828800" algn="l">
              <a:lnSpc>
                <a:spcPct val="130000"/>
              </a:lnSpc>
              <a:spcBef>
                <a:spcPts val="500"/>
              </a:spcBef>
              <a:spcAft>
                <a:spcPts val="0"/>
              </a:spcAft>
              <a:buClr>
                <a:schemeClr val="dk1"/>
              </a:buClr>
              <a:buSzPts val="1600"/>
              <a:buNone/>
              <a:defRPr b="1" sz="1600"/>
            </a:lvl4pPr>
            <a:lvl5pPr indent="-228600" lvl="4" marL="2286000" algn="l">
              <a:lnSpc>
                <a:spcPct val="130000"/>
              </a:lnSpc>
              <a:spcBef>
                <a:spcPts val="500"/>
              </a:spcBef>
              <a:spcAft>
                <a:spcPts val="0"/>
              </a:spcAft>
              <a:buClr>
                <a:schemeClr val="dk1"/>
              </a:buClr>
              <a:buSzPts val="136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0" name="Google Shape;50;p14"/>
          <p:cNvSpPr txBox="1"/>
          <p:nvPr>
            <p:ph idx="2" type="body"/>
          </p:nvPr>
        </p:nvSpPr>
        <p:spPr>
          <a:xfrm>
            <a:off x="800101" y="2505075"/>
            <a:ext cx="5007894" cy="3684588"/>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1" name="Google Shape;51;p14"/>
          <p:cNvSpPr txBox="1"/>
          <p:nvPr>
            <p:ph idx="3" type="body"/>
          </p:nvPr>
        </p:nvSpPr>
        <p:spPr>
          <a:xfrm>
            <a:off x="6276061" y="1843067"/>
            <a:ext cx="4994128" cy="662007"/>
          </a:xfrm>
          <a:prstGeom prst="rect">
            <a:avLst/>
          </a:prstGeom>
          <a:noFill/>
          <a:ln>
            <a:noFill/>
          </a:ln>
        </p:spPr>
        <p:txBody>
          <a:bodyPr anchorCtr="0" anchor="b"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700"/>
              <a:buNone/>
              <a:defRPr b="1" sz="2000"/>
            </a:lvl1pPr>
            <a:lvl2pPr indent="-228600" lvl="1" marL="914400" algn="l">
              <a:lnSpc>
                <a:spcPct val="130000"/>
              </a:lnSpc>
              <a:spcBef>
                <a:spcPts val="500"/>
              </a:spcBef>
              <a:spcAft>
                <a:spcPts val="0"/>
              </a:spcAft>
              <a:buClr>
                <a:schemeClr val="dk1"/>
              </a:buClr>
              <a:buSzPts val="2000"/>
              <a:buNone/>
              <a:defRPr b="1" sz="2000"/>
            </a:lvl2pPr>
            <a:lvl3pPr indent="-228600" lvl="2" marL="1371600" algn="l">
              <a:lnSpc>
                <a:spcPct val="130000"/>
              </a:lnSpc>
              <a:spcBef>
                <a:spcPts val="500"/>
              </a:spcBef>
              <a:spcAft>
                <a:spcPts val="0"/>
              </a:spcAft>
              <a:buClr>
                <a:schemeClr val="dk1"/>
              </a:buClr>
              <a:buSzPts val="1530"/>
              <a:buNone/>
              <a:defRPr b="1" sz="1800"/>
            </a:lvl3pPr>
            <a:lvl4pPr indent="-228600" lvl="3" marL="1828800" algn="l">
              <a:lnSpc>
                <a:spcPct val="130000"/>
              </a:lnSpc>
              <a:spcBef>
                <a:spcPts val="500"/>
              </a:spcBef>
              <a:spcAft>
                <a:spcPts val="0"/>
              </a:spcAft>
              <a:buClr>
                <a:schemeClr val="dk1"/>
              </a:buClr>
              <a:buSzPts val="1600"/>
              <a:buNone/>
              <a:defRPr b="1" sz="1600"/>
            </a:lvl4pPr>
            <a:lvl5pPr indent="-228600" lvl="4" marL="2286000" algn="l">
              <a:lnSpc>
                <a:spcPct val="130000"/>
              </a:lnSpc>
              <a:spcBef>
                <a:spcPts val="500"/>
              </a:spcBef>
              <a:spcAft>
                <a:spcPts val="0"/>
              </a:spcAft>
              <a:buClr>
                <a:schemeClr val="dk1"/>
              </a:buClr>
              <a:buSzPts val="1360"/>
              <a:buNone/>
              <a:defRPr b="1" sz="1600"/>
            </a:lvl5pPr>
            <a:lvl6pPr indent="-228600" lvl="5" marL="2743200" algn="l">
              <a:lnSpc>
                <a:spcPct val="90000"/>
              </a:lnSpc>
              <a:spcBef>
                <a:spcPts val="500"/>
              </a:spcBef>
              <a:spcAft>
                <a:spcPts val="0"/>
              </a:spcAft>
              <a:buClr>
                <a:schemeClr val="dk1"/>
              </a:buClr>
              <a:buSzPts val="1600"/>
              <a:buNone/>
              <a:defRPr b="1" sz="1600"/>
            </a:lvl6pPr>
            <a:lvl7pPr indent="-228600" lvl="6" marL="3200400" algn="l">
              <a:lnSpc>
                <a:spcPct val="90000"/>
              </a:lnSpc>
              <a:spcBef>
                <a:spcPts val="500"/>
              </a:spcBef>
              <a:spcAft>
                <a:spcPts val="0"/>
              </a:spcAft>
              <a:buClr>
                <a:schemeClr val="dk1"/>
              </a:buClr>
              <a:buSzPts val="1600"/>
              <a:buNone/>
              <a:defRPr b="1" sz="1600"/>
            </a:lvl7pPr>
            <a:lvl8pPr indent="-228600" lvl="7" marL="3657600" algn="l">
              <a:lnSpc>
                <a:spcPct val="90000"/>
              </a:lnSpc>
              <a:spcBef>
                <a:spcPts val="500"/>
              </a:spcBef>
              <a:spcAft>
                <a:spcPts val="0"/>
              </a:spcAft>
              <a:buClr>
                <a:schemeClr val="dk1"/>
              </a:buClr>
              <a:buSzPts val="1600"/>
              <a:buNone/>
              <a:defRPr b="1" sz="1600"/>
            </a:lvl8pPr>
            <a:lvl9pPr indent="-228600" lvl="8" marL="4114800" algn="l">
              <a:lnSpc>
                <a:spcPct val="90000"/>
              </a:lnSpc>
              <a:spcBef>
                <a:spcPts val="500"/>
              </a:spcBef>
              <a:spcAft>
                <a:spcPts val="0"/>
              </a:spcAft>
              <a:buClr>
                <a:schemeClr val="dk1"/>
              </a:buClr>
              <a:buSzPts val="1600"/>
              <a:buNone/>
              <a:defRPr b="1" sz="1600"/>
            </a:lvl9pPr>
          </a:lstStyle>
          <a:p/>
        </p:txBody>
      </p:sp>
      <p:sp>
        <p:nvSpPr>
          <p:cNvPr id="52" name="Google Shape;52;p14"/>
          <p:cNvSpPr txBox="1"/>
          <p:nvPr>
            <p:ph idx="4" type="body"/>
          </p:nvPr>
        </p:nvSpPr>
        <p:spPr>
          <a:xfrm>
            <a:off x="6276061" y="2505075"/>
            <a:ext cx="4994128" cy="3684588"/>
          </a:xfrm>
          <a:prstGeom prst="rect">
            <a:avLst/>
          </a:prstGeom>
          <a:noFill/>
          <a:ln>
            <a:noFill/>
          </a:ln>
        </p:spPr>
        <p:txBody>
          <a:bodyPr anchorCtr="0" anchor="t" bIns="45700" lIns="91425" spcFirstLastPara="1" rIns="91425" wrap="square" tIns="45700">
            <a:normAutofit/>
          </a:bodyPr>
          <a:lstStyle>
            <a:lvl1pPr indent="-336550" lvl="0" marL="457200" algn="l">
              <a:lnSpc>
                <a:spcPct val="130000"/>
              </a:lnSpc>
              <a:spcBef>
                <a:spcPts val="1000"/>
              </a:spcBef>
              <a:spcAft>
                <a:spcPts val="0"/>
              </a:spcAft>
              <a:buClr>
                <a:schemeClr val="dk1"/>
              </a:buClr>
              <a:buSzPts val="1700"/>
              <a:buChar char="•"/>
              <a:defRPr>
                <a:latin typeface="Avenir"/>
                <a:ea typeface="Avenir"/>
                <a:cs typeface="Avenir"/>
                <a:sym typeface="Avenir"/>
              </a:defRPr>
            </a:lvl1pPr>
            <a:lvl2pPr indent="-342900" lvl="1" marL="914400" algn="l">
              <a:lnSpc>
                <a:spcPct val="130000"/>
              </a:lnSpc>
              <a:spcBef>
                <a:spcPts val="500"/>
              </a:spcBef>
              <a:spcAft>
                <a:spcPts val="0"/>
              </a:spcAft>
              <a:buClr>
                <a:schemeClr val="dk1"/>
              </a:buClr>
              <a:buSzPts val="1800"/>
              <a:buChar char="–"/>
              <a:defRPr>
                <a:latin typeface="Avenir"/>
                <a:ea typeface="Avenir"/>
                <a:cs typeface="Avenir"/>
                <a:sym typeface="Avenir"/>
              </a:defRPr>
            </a:lvl2pPr>
            <a:lvl3pPr indent="-314960" lvl="2" marL="1371600" algn="l">
              <a:lnSpc>
                <a:spcPct val="130000"/>
              </a:lnSpc>
              <a:spcBef>
                <a:spcPts val="500"/>
              </a:spcBef>
              <a:spcAft>
                <a:spcPts val="0"/>
              </a:spcAft>
              <a:buClr>
                <a:schemeClr val="dk1"/>
              </a:buClr>
              <a:buSzPts val="1360"/>
              <a:buChar char="•"/>
              <a:defRPr>
                <a:latin typeface="Avenir"/>
                <a:ea typeface="Avenir"/>
                <a:cs typeface="Avenir"/>
                <a:sym typeface="Avenir"/>
              </a:defRPr>
            </a:lvl3pPr>
            <a:lvl4pPr indent="-317500" lvl="3" marL="1828800" algn="l">
              <a:lnSpc>
                <a:spcPct val="130000"/>
              </a:lnSpc>
              <a:spcBef>
                <a:spcPts val="500"/>
              </a:spcBef>
              <a:spcAft>
                <a:spcPts val="0"/>
              </a:spcAft>
              <a:buClr>
                <a:schemeClr val="dk1"/>
              </a:buClr>
              <a:buSzPts val="1400"/>
              <a:buChar char="–"/>
              <a:defRPr>
                <a:latin typeface="Avenir"/>
                <a:ea typeface="Avenir"/>
                <a:cs typeface="Avenir"/>
                <a:sym typeface="Avenir"/>
              </a:defRPr>
            </a:lvl4pPr>
            <a:lvl5pPr indent="-304165" lvl="4" marL="2286000" algn="l">
              <a:lnSpc>
                <a:spcPct val="130000"/>
              </a:lnSpc>
              <a:spcBef>
                <a:spcPts val="500"/>
              </a:spcBef>
              <a:spcAft>
                <a:spcPts val="0"/>
              </a:spcAft>
              <a:buClr>
                <a:schemeClr val="dk1"/>
              </a:buClr>
              <a:buSzPts val="1190"/>
              <a:buChar char="•"/>
              <a:defRPr>
                <a:latin typeface="Avenir"/>
                <a:ea typeface="Avenir"/>
                <a:cs typeface="Avenir"/>
                <a:sym typeface="Aveni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53" name="Google Shape;53;p14"/>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4" name="Google Shape;54;p14"/>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5" name="Google Shape;55;p14"/>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showMasterSp="0" type="titleOnly">
  <p:cSld name="TITLE_ONLY">
    <p:spTree>
      <p:nvGrpSpPr>
        <p:cNvPr id="56" name="Shape 56"/>
        <p:cNvGrpSpPr/>
        <p:nvPr/>
      </p:nvGrpSpPr>
      <p:grpSpPr>
        <a:xfrm>
          <a:off x="0" y="0"/>
          <a:ext cx="0" cy="0"/>
          <a:chOff x="0" y="0"/>
          <a:chExt cx="0" cy="0"/>
        </a:xfrm>
      </p:grpSpPr>
      <p:sp>
        <p:nvSpPr>
          <p:cNvPr id="57" name="Google Shape;57;p15"/>
          <p:cNvSpPr txBox="1"/>
          <p:nvPr>
            <p:ph type="title"/>
          </p:nvPr>
        </p:nvSpPr>
        <p:spPr>
          <a:xfrm>
            <a:off x="800100" y="983769"/>
            <a:ext cx="10094770" cy="1180574"/>
          </a:xfrm>
          <a:prstGeom prst="rect">
            <a:avLst/>
          </a:prstGeom>
          <a:solidFill>
            <a:srgbClr val="FFE5D8"/>
          </a:solidFill>
          <a:ln>
            <a:noFill/>
          </a:ln>
          <a:effectLst>
            <a:outerShdw rotWithShape="0" algn="bl" dir="18900000" dist="165100">
              <a:srgbClr val="000000"/>
            </a:outerShdw>
          </a:effectLst>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3200"/>
              <a:buFont typeface="Avenir"/>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8" name="Google Shape;58;p15"/>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59" name="Google Shape;59;p15"/>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0" name="Google Shape;60;p15"/>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showMasterSp="0" type="blank">
  <p:cSld name="BLANK">
    <p:spTree>
      <p:nvGrpSpPr>
        <p:cNvPr id="61" name="Shape 61"/>
        <p:cNvGrpSpPr/>
        <p:nvPr/>
      </p:nvGrpSpPr>
      <p:grpSpPr>
        <a:xfrm>
          <a:off x="0" y="0"/>
          <a:ext cx="0" cy="0"/>
          <a:chOff x="0" y="0"/>
          <a:chExt cx="0" cy="0"/>
        </a:xfrm>
      </p:grpSpPr>
      <p:sp>
        <p:nvSpPr>
          <p:cNvPr id="62" name="Google Shape;62;p16"/>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3" name="Google Shape;63;p16"/>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64" name="Google Shape;64;p16"/>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65" name="Shape 65"/>
        <p:cNvGrpSpPr/>
        <p:nvPr/>
      </p:nvGrpSpPr>
      <p:grpSpPr>
        <a:xfrm>
          <a:off x="0" y="0"/>
          <a:ext cx="0" cy="0"/>
          <a:chOff x="0" y="0"/>
          <a:chExt cx="0" cy="0"/>
        </a:xfrm>
      </p:grpSpPr>
      <p:sp>
        <p:nvSpPr>
          <p:cNvPr id="66" name="Google Shape;66;p17"/>
          <p:cNvSpPr txBox="1"/>
          <p:nvPr>
            <p:ph type="title"/>
          </p:nvPr>
        </p:nvSpPr>
        <p:spPr>
          <a:xfrm>
            <a:off x="839788" y="987425"/>
            <a:ext cx="3932237" cy="1600200"/>
          </a:xfrm>
          <a:prstGeom prst="rect">
            <a:avLst/>
          </a:prstGeom>
          <a:noFill/>
          <a:ln>
            <a:noFill/>
          </a:ln>
        </p:spPr>
        <p:txBody>
          <a:bodyPr anchorCtr="0" anchor="t" bIns="45700" lIns="91425" spcFirstLastPara="1" rIns="91425" wrap="square" tIns="45700">
            <a:normAutofit/>
          </a:bodyPr>
          <a:lstStyle>
            <a:lvl1pPr lvl="0" algn="l">
              <a:lnSpc>
                <a:spcPct val="120000"/>
              </a:lnSpc>
              <a:spcBef>
                <a:spcPts val="0"/>
              </a:spcBef>
              <a:spcAft>
                <a:spcPts val="0"/>
              </a:spcAft>
              <a:buClr>
                <a:schemeClr val="dk1"/>
              </a:buClr>
              <a:buSzPts val="2800"/>
              <a:buFont typeface="Avenir"/>
              <a:buNone/>
              <a:defRPr b="1" sz="2800">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7" name="Google Shape;67;p17"/>
          <p:cNvSpPr txBox="1"/>
          <p:nvPr>
            <p:ph idx="1" type="body"/>
          </p:nvPr>
        </p:nvSpPr>
        <p:spPr>
          <a:xfrm>
            <a:off x="5309826" y="987425"/>
            <a:ext cx="6045562" cy="4873625"/>
          </a:xfrm>
          <a:prstGeom prst="rect">
            <a:avLst/>
          </a:prstGeom>
          <a:noFill/>
          <a:ln>
            <a:noFill/>
          </a:ln>
        </p:spPr>
        <p:txBody>
          <a:bodyPr anchorCtr="0" anchor="t" bIns="45700" lIns="91425" spcFirstLastPara="1" rIns="91425" wrap="square" tIns="45700">
            <a:normAutofit/>
          </a:bodyPr>
          <a:lstStyle>
            <a:lvl1pPr indent="-401320" lvl="0" marL="457200" algn="l">
              <a:lnSpc>
                <a:spcPct val="130000"/>
              </a:lnSpc>
              <a:spcBef>
                <a:spcPts val="1000"/>
              </a:spcBef>
              <a:spcAft>
                <a:spcPts val="0"/>
              </a:spcAft>
              <a:buClr>
                <a:schemeClr val="dk1"/>
              </a:buClr>
              <a:buSzPts val="2720"/>
              <a:buChar char="•"/>
              <a:defRPr sz="3200"/>
            </a:lvl1pPr>
            <a:lvl2pPr indent="-406400" lvl="1" marL="914400" algn="l">
              <a:lnSpc>
                <a:spcPct val="130000"/>
              </a:lnSpc>
              <a:spcBef>
                <a:spcPts val="500"/>
              </a:spcBef>
              <a:spcAft>
                <a:spcPts val="0"/>
              </a:spcAft>
              <a:buClr>
                <a:schemeClr val="dk1"/>
              </a:buClr>
              <a:buSzPts val="2800"/>
              <a:buChar char="–"/>
              <a:defRPr sz="2800"/>
            </a:lvl2pPr>
            <a:lvl3pPr indent="-358140" lvl="2" marL="1371600" algn="l">
              <a:lnSpc>
                <a:spcPct val="130000"/>
              </a:lnSpc>
              <a:spcBef>
                <a:spcPts val="500"/>
              </a:spcBef>
              <a:spcAft>
                <a:spcPts val="0"/>
              </a:spcAft>
              <a:buClr>
                <a:schemeClr val="dk1"/>
              </a:buClr>
              <a:buSzPts val="2040"/>
              <a:buChar char="•"/>
              <a:defRPr sz="2400"/>
            </a:lvl3pPr>
            <a:lvl4pPr indent="-355600" lvl="3" marL="1828800" algn="l">
              <a:lnSpc>
                <a:spcPct val="130000"/>
              </a:lnSpc>
              <a:spcBef>
                <a:spcPts val="500"/>
              </a:spcBef>
              <a:spcAft>
                <a:spcPts val="0"/>
              </a:spcAft>
              <a:buClr>
                <a:schemeClr val="dk1"/>
              </a:buClr>
              <a:buSzPts val="2000"/>
              <a:buChar char="–"/>
              <a:defRPr sz="2000"/>
            </a:lvl4pPr>
            <a:lvl5pPr indent="-336550" lvl="4" marL="2286000" algn="l">
              <a:lnSpc>
                <a:spcPct val="130000"/>
              </a:lnSpc>
              <a:spcBef>
                <a:spcPts val="500"/>
              </a:spcBef>
              <a:spcAft>
                <a:spcPts val="0"/>
              </a:spcAft>
              <a:buClr>
                <a:schemeClr val="dk1"/>
              </a:buClr>
              <a:buSzPts val="1700"/>
              <a:buChar char="•"/>
              <a:defRPr sz="2000"/>
            </a:lvl5pPr>
            <a:lvl6pPr indent="-355600" lvl="5" marL="2743200" algn="l">
              <a:lnSpc>
                <a:spcPct val="90000"/>
              </a:lnSpc>
              <a:spcBef>
                <a:spcPts val="500"/>
              </a:spcBef>
              <a:spcAft>
                <a:spcPts val="0"/>
              </a:spcAft>
              <a:buClr>
                <a:schemeClr val="dk1"/>
              </a:buClr>
              <a:buSzPts val="2000"/>
              <a:buChar char="•"/>
              <a:defRPr sz="2000"/>
            </a:lvl6pPr>
            <a:lvl7pPr indent="-355600" lvl="6" marL="3200400" algn="l">
              <a:lnSpc>
                <a:spcPct val="90000"/>
              </a:lnSpc>
              <a:spcBef>
                <a:spcPts val="500"/>
              </a:spcBef>
              <a:spcAft>
                <a:spcPts val="0"/>
              </a:spcAft>
              <a:buClr>
                <a:schemeClr val="dk1"/>
              </a:buClr>
              <a:buSzPts val="2000"/>
              <a:buChar char="•"/>
              <a:defRPr sz="2000"/>
            </a:lvl7pPr>
            <a:lvl8pPr indent="-355600" lvl="7" marL="3657600" algn="l">
              <a:lnSpc>
                <a:spcPct val="90000"/>
              </a:lnSpc>
              <a:spcBef>
                <a:spcPts val="500"/>
              </a:spcBef>
              <a:spcAft>
                <a:spcPts val="0"/>
              </a:spcAft>
              <a:buClr>
                <a:schemeClr val="dk1"/>
              </a:buClr>
              <a:buSzPts val="2000"/>
              <a:buChar char="•"/>
              <a:defRPr sz="2000"/>
            </a:lvl8pPr>
            <a:lvl9pPr indent="-355600" lvl="8" marL="4114800" algn="l">
              <a:lnSpc>
                <a:spcPct val="90000"/>
              </a:lnSpc>
              <a:spcBef>
                <a:spcPts val="500"/>
              </a:spcBef>
              <a:spcAft>
                <a:spcPts val="0"/>
              </a:spcAft>
              <a:buClr>
                <a:schemeClr val="dk1"/>
              </a:buClr>
              <a:buSzPts val="2000"/>
              <a:buChar char="•"/>
              <a:defRPr sz="2000"/>
            </a:lvl9pPr>
          </a:lstStyle>
          <a:p/>
        </p:txBody>
      </p:sp>
      <p:sp>
        <p:nvSpPr>
          <p:cNvPr id="68" name="Google Shape;68;p17"/>
          <p:cNvSpPr txBox="1"/>
          <p:nvPr>
            <p:ph idx="2" type="body"/>
          </p:nvPr>
        </p:nvSpPr>
        <p:spPr>
          <a:xfrm>
            <a:off x="839788" y="2743200"/>
            <a:ext cx="3932237" cy="3127376"/>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360"/>
              <a:buNone/>
              <a:defRPr sz="1600"/>
            </a:lvl1pPr>
            <a:lvl2pPr indent="-228600" lvl="1" marL="914400" algn="l">
              <a:lnSpc>
                <a:spcPct val="130000"/>
              </a:lnSpc>
              <a:spcBef>
                <a:spcPts val="500"/>
              </a:spcBef>
              <a:spcAft>
                <a:spcPts val="0"/>
              </a:spcAft>
              <a:buClr>
                <a:schemeClr val="dk1"/>
              </a:buClr>
              <a:buSzPts val="1400"/>
              <a:buNone/>
              <a:defRPr sz="1400"/>
            </a:lvl2pPr>
            <a:lvl3pPr indent="-228600" lvl="2" marL="1371600" algn="l">
              <a:lnSpc>
                <a:spcPct val="130000"/>
              </a:lnSpc>
              <a:spcBef>
                <a:spcPts val="500"/>
              </a:spcBef>
              <a:spcAft>
                <a:spcPts val="0"/>
              </a:spcAft>
              <a:buClr>
                <a:schemeClr val="dk1"/>
              </a:buClr>
              <a:buSzPts val="1020"/>
              <a:buNone/>
              <a:defRPr sz="1200"/>
            </a:lvl3pPr>
            <a:lvl4pPr indent="-228600" lvl="3" marL="1828800" algn="l">
              <a:lnSpc>
                <a:spcPct val="130000"/>
              </a:lnSpc>
              <a:spcBef>
                <a:spcPts val="500"/>
              </a:spcBef>
              <a:spcAft>
                <a:spcPts val="0"/>
              </a:spcAft>
              <a:buClr>
                <a:schemeClr val="dk1"/>
              </a:buClr>
              <a:buSzPts val="1000"/>
              <a:buNone/>
              <a:defRPr sz="1000"/>
            </a:lvl4pPr>
            <a:lvl5pPr indent="-228600" lvl="4" marL="2286000" algn="l">
              <a:lnSpc>
                <a:spcPct val="130000"/>
              </a:lnSpc>
              <a:spcBef>
                <a:spcPts val="500"/>
              </a:spcBef>
              <a:spcAft>
                <a:spcPts val="0"/>
              </a:spcAft>
              <a:buClr>
                <a:schemeClr val="dk1"/>
              </a:buClr>
              <a:buSzPts val="85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69" name="Google Shape;69;p17"/>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0" name="Google Shape;70;p17"/>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1" name="Google Shape;71;p17"/>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type="picTx">
  <p:cSld name="PICTURE_WITH_CAPTION_TEXT">
    <p:spTree>
      <p:nvGrpSpPr>
        <p:cNvPr id="72" name="Shape 72"/>
        <p:cNvGrpSpPr/>
        <p:nvPr/>
      </p:nvGrpSpPr>
      <p:grpSpPr>
        <a:xfrm>
          <a:off x="0" y="0"/>
          <a:ext cx="0" cy="0"/>
          <a:chOff x="0" y="0"/>
          <a:chExt cx="0" cy="0"/>
        </a:xfrm>
      </p:grpSpPr>
      <p:sp>
        <p:nvSpPr>
          <p:cNvPr id="73" name="Google Shape;73;p18"/>
          <p:cNvSpPr txBox="1"/>
          <p:nvPr>
            <p:ph type="title"/>
          </p:nvPr>
        </p:nvSpPr>
        <p:spPr>
          <a:xfrm>
            <a:off x="839788" y="987425"/>
            <a:ext cx="3932237" cy="1600200"/>
          </a:xfrm>
          <a:prstGeom prst="rect">
            <a:avLst/>
          </a:prstGeom>
          <a:noFill/>
          <a:ln>
            <a:noFill/>
          </a:ln>
        </p:spPr>
        <p:txBody>
          <a:bodyPr anchorCtr="0" anchor="t" bIns="45700" lIns="91425" spcFirstLastPara="1" rIns="91425" wrap="square" tIns="45700">
            <a:normAutofit/>
          </a:bodyPr>
          <a:lstStyle>
            <a:lvl1pPr lvl="0" algn="l">
              <a:lnSpc>
                <a:spcPct val="120000"/>
              </a:lnSpc>
              <a:spcBef>
                <a:spcPts val="0"/>
              </a:spcBef>
              <a:spcAft>
                <a:spcPts val="0"/>
              </a:spcAft>
              <a:buClr>
                <a:schemeClr val="dk1"/>
              </a:buClr>
              <a:buSzPts val="2800"/>
              <a:buFont typeface="Avenir"/>
              <a:buNone/>
              <a:defRPr b="1" sz="2800">
                <a:latin typeface="Avenir"/>
                <a:ea typeface="Avenir"/>
                <a:cs typeface="Avenir"/>
                <a:sym typeface="Avenir"/>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4" name="Google Shape;74;p18"/>
          <p:cNvSpPr/>
          <p:nvPr>
            <p:ph idx="2" type="pic"/>
          </p:nvPr>
        </p:nvSpPr>
        <p:spPr>
          <a:xfrm>
            <a:off x="5353969" y="987425"/>
            <a:ext cx="5694503" cy="4873625"/>
          </a:xfrm>
          <a:prstGeom prst="rect">
            <a:avLst/>
          </a:prstGeom>
          <a:noFill/>
          <a:ln>
            <a:noFill/>
          </a:ln>
        </p:spPr>
      </p:sp>
      <p:sp>
        <p:nvSpPr>
          <p:cNvPr id="75" name="Google Shape;75;p18"/>
          <p:cNvSpPr txBox="1"/>
          <p:nvPr>
            <p:ph idx="1" type="body"/>
          </p:nvPr>
        </p:nvSpPr>
        <p:spPr>
          <a:xfrm>
            <a:off x="839788" y="2743200"/>
            <a:ext cx="3932237" cy="3127376"/>
          </a:xfrm>
          <a:prstGeom prst="rect">
            <a:avLst/>
          </a:prstGeom>
          <a:noFill/>
          <a:ln>
            <a:noFill/>
          </a:ln>
        </p:spPr>
        <p:txBody>
          <a:bodyPr anchorCtr="0" anchor="t" bIns="45700" lIns="91425" spcFirstLastPara="1" rIns="91425" wrap="square" tIns="45700">
            <a:normAutofit/>
          </a:bodyPr>
          <a:lstStyle>
            <a:lvl1pPr indent="-228600" lvl="0" marL="457200" algn="l">
              <a:lnSpc>
                <a:spcPct val="130000"/>
              </a:lnSpc>
              <a:spcBef>
                <a:spcPts val="1000"/>
              </a:spcBef>
              <a:spcAft>
                <a:spcPts val="0"/>
              </a:spcAft>
              <a:buClr>
                <a:schemeClr val="dk1"/>
              </a:buClr>
              <a:buSzPts val="1360"/>
              <a:buNone/>
              <a:defRPr sz="1600"/>
            </a:lvl1pPr>
            <a:lvl2pPr indent="-228600" lvl="1" marL="914400" algn="l">
              <a:lnSpc>
                <a:spcPct val="130000"/>
              </a:lnSpc>
              <a:spcBef>
                <a:spcPts val="500"/>
              </a:spcBef>
              <a:spcAft>
                <a:spcPts val="0"/>
              </a:spcAft>
              <a:buClr>
                <a:schemeClr val="dk1"/>
              </a:buClr>
              <a:buSzPts val="1400"/>
              <a:buNone/>
              <a:defRPr sz="1400"/>
            </a:lvl2pPr>
            <a:lvl3pPr indent="-228600" lvl="2" marL="1371600" algn="l">
              <a:lnSpc>
                <a:spcPct val="130000"/>
              </a:lnSpc>
              <a:spcBef>
                <a:spcPts val="500"/>
              </a:spcBef>
              <a:spcAft>
                <a:spcPts val="0"/>
              </a:spcAft>
              <a:buClr>
                <a:schemeClr val="dk1"/>
              </a:buClr>
              <a:buSzPts val="1020"/>
              <a:buNone/>
              <a:defRPr sz="1200"/>
            </a:lvl3pPr>
            <a:lvl4pPr indent="-228600" lvl="3" marL="1828800" algn="l">
              <a:lnSpc>
                <a:spcPct val="130000"/>
              </a:lnSpc>
              <a:spcBef>
                <a:spcPts val="500"/>
              </a:spcBef>
              <a:spcAft>
                <a:spcPts val="0"/>
              </a:spcAft>
              <a:buClr>
                <a:schemeClr val="dk1"/>
              </a:buClr>
              <a:buSzPts val="1000"/>
              <a:buNone/>
              <a:defRPr sz="1000"/>
            </a:lvl4pPr>
            <a:lvl5pPr indent="-228600" lvl="4" marL="2286000" algn="l">
              <a:lnSpc>
                <a:spcPct val="130000"/>
              </a:lnSpc>
              <a:spcBef>
                <a:spcPts val="500"/>
              </a:spcBef>
              <a:spcAft>
                <a:spcPts val="0"/>
              </a:spcAft>
              <a:buClr>
                <a:schemeClr val="dk1"/>
              </a:buClr>
              <a:buSzPts val="850"/>
              <a:buNone/>
              <a:defRPr sz="1000"/>
            </a:lvl5pPr>
            <a:lvl6pPr indent="-228600" lvl="5" marL="2743200" algn="l">
              <a:lnSpc>
                <a:spcPct val="90000"/>
              </a:lnSpc>
              <a:spcBef>
                <a:spcPts val="500"/>
              </a:spcBef>
              <a:spcAft>
                <a:spcPts val="0"/>
              </a:spcAft>
              <a:buClr>
                <a:schemeClr val="dk1"/>
              </a:buClr>
              <a:buSzPts val="1000"/>
              <a:buNone/>
              <a:defRPr sz="1000"/>
            </a:lvl6pPr>
            <a:lvl7pPr indent="-228600" lvl="6" marL="3200400" algn="l">
              <a:lnSpc>
                <a:spcPct val="90000"/>
              </a:lnSpc>
              <a:spcBef>
                <a:spcPts val="500"/>
              </a:spcBef>
              <a:spcAft>
                <a:spcPts val="0"/>
              </a:spcAft>
              <a:buClr>
                <a:schemeClr val="dk1"/>
              </a:buClr>
              <a:buSzPts val="1000"/>
              <a:buNone/>
              <a:defRPr sz="1000"/>
            </a:lvl7pPr>
            <a:lvl8pPr indent="-228600" lvl="7" marL="3657600" algn="l">
              <a:lnSpc>
                <a:spcPct val="90000"/>
              </a:lnSpc>
              <a:spcBef>
                <a:spcPts val="500"/>
              </a:spcBef>
              <a:spcAft>
                <a:spcPts val="0"/>
              </a:spcAft>
              <a:buClr>
                <a:schemeClr val="dk1"/>
              </a:buClr>
              <a:buSzPts val="1000"/>
              <a:buNone/>
              <a:defRPr sz="1000"/>
            </a:lvl8pPr>
            <a:lvl9pPr indent="-228600" lvl="8" marL="4114800" algn="l">
              <a:lnSpc>
                <a:spcPct val="90000"/>
              </a:lnSpc>
              <a:spcBef>
                <a:spcPts val="500"/>
              </a:spcBef>
              <a:spcAft>
                <a:spcPts val="0"/>
              </a:spcAft>
              <a:buClr>
                <a:schemeClr val="dk1"/>
              </a:buClr>
              <a:buSzPts val="1000"/>
              <a:buNone/>
              <a:defRPr sz="1000"/>
            </a:lvl9pPr>
          </a:lstStyle>
          <a:p/>
        </p:txBody>
      </p:sp>
      <p:sp>
        <p:nvSpPr>
          <p:cNvPr id="76" name="Google Shape;76;p18"/>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7" name="Google Shape;77;p18"/>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78" name="Google Shape;78;p18"/>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showMasterSp="0" type="vertTx">
  <p:cSld name="VERTICAL_TEXT">
    <p:spTree>
      <p:nvGrpSpPr>
        <p:cNvPr id="79" name="Shape 79"/>
        <p:cNvGrpSpPr/>
        <p:nvPr/>
      </p:nvGrpSpPr>
      <p:grpSpPr>
        <a:xfrm>
          <a:off x="0" y="0"/>
          <a:ext cx="0" cy="0"/>
          <a:chOff x="0" y="0"/>
          <a:chExt cx="0" cy="0"/>
        </a:xfrm>
      </p:grpSpPr>
      <p:sp>
        <p:nvSpPr>
          <p:cNvPr id="80" name="Google Shape;80;p19"/>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1" name="Google Shape;81;p19"/>
          <p:cNvSpPr txBox="1"/>
          <p:nvPr>
            <p:ph idx="1" type="body"/>
          </p:nvPr>
        </p:nvSpPr>
        <p:spPr>
          <a:xfrm rot="5400000">
            <a:off x="3930095" y="-1102133"/>
            <a:ext cx="4114801" cy="10357666"/>
          </a:xfrm>
          <a:prstGeom prst="rect">
            <a:avLst/>
          </a:prstGeom>
          <a:noFill/>
          <a:ln>
            <a:noFill/>
          </a:ln>
        </p:spPr>
        <p:txBody>
          <a:bodyPr anchorCtr="0" anchor="t" bIns="45700" lIns="91425" spcFirstLastPara="1" rIns="91425" wrap="square" tIns="45700">
            <a:normAutofit/>
          </a:bodyPr>
          <a:lstStyle>
            <a:lvl1pPr indent="-325755" lvl="0" marL="457200" algn="l">
              <a:lnSpc>
                <a:spcPct val="130000"/>
              </a:lnSpc>
              <a:spcBef>
                <a:spcPts val="1000"/>
              </a:spcBef>
              <a:spcAft>
                <a:spcPts val="0"/>
              </a:spcAft>
              <a:buClr>
                <a:schemeClr val="dk1"/>
              </a:buClr>
              <a:buSzPts val="1530"/>
              <a:buChar char="•"/>
              <a:defRPr/>
            </a:lvl1pPr>
            <a:lvl2pPr indent="-342900" lvl="1" marL="914400" algn="l">
              <a:lnSpc>
                <a:spcPct val="130000"/>
              </a:lnSpc>
              <a:spcBef>
                <a:spcPts val="500"/>
              </a:spcBef>
              <a:spcAft>
                <a:spcPts val="0"/>
              </a:spcAft>
              <a:buClr>
                <a:schemeClr val="dk1"/>
              </a:buClr>
              <a:buSzPts val="1800"/>
              <a:buChar char="–"/>
              <a:defRPr/>
            </a:lvl2pPr>
            <a:lvl3pPr indent="-325755" lvl="2" marL="1371600" algn="l">
              <a:lnSpc>
                <a:spcPct val="130000"/>
              </a:lnSpc>
              <a:spcBef>
                <a:spcPts val="500"/>
              </a:spcBef>
              <a:spcAft>
                <a:spcPts val="0"/>
              </a:spcAft>
              <a:buClr>
                <a:schemeClr val="dk1"/>
              </a:buClr>
              <a:buSzPts val="1530"/>
              <a:buChar char="•"/>
              <a:defRPr/>
            </a:lvl3pPr>
            <a:lvl4pPr indent="-342900" lvl="3" marL="1828800" algn="l">
              <a:lnSpc>
                <a:spcPct val="130000"/>
              </a:lnSpc>
              <a:spcBef>
                <a:spcPts val="500"/>
              </a:spcBef>
              <a:spcAft>
                <a:spcPts val="0"/>
              </a:spcAft>
              <a:buClr>
                <a:schemeClr val="dk1"/>
              </a:buClr>
              <a:buSzPts val="1800"/>
              <a:buChar char="–"/>
              <a:defRPr/>
            </a:lvl4pPr>
            <a:lvl5pPr indent="-325755" lvl="4" marL="2286000" algn="l">
              <a:lnSpc>
                <a:spcPct val="130000"/>
              </a:lnSpc>
              <a:spcBef>
                <a:spcPts val="500"/>
              </a:spcBef>
              <a:spcAft>
                <a:spcPts val="0"/>
              </a:spcAft>
              <a:buClr>
                <a:schemeClr val="dk1"/>
              </a:buClr>
              <a:buSzPts val="153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82" name="Google Shape;82;p19"/>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3" name="Google Shape;83;p19"/>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84" name="Google Shape;84;p19"/>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grpSp>
        <p:nvGrpSpPr>
          <p:cNvPr id="85" name="Google Shape;85;p19"/>
          <p:cNvGrpSpPr/>
          <p:nvPr/>
        </p:nvGrpSpPr>
        <p:grpSpPr>
          <a:xfrm rot="10800000">
            <a:off x="0" y="3551521"/>
            <a:ext cx="567782" cy="3306479"/>
            <a:chOff x="11619770" y="-2005"/>
            <a:chExt cx="567782" cy="3306479"/>
          </a:xfrm>
        </p:grpSpPr>
        <p:sp>
          <p:nvSpPr>
            <p:cNvPr id="86" name="Google Shape;86;p19"/>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87" name="Google Shape;87;p19"/>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showMasterSp="0" type="vertTitleAndTx">
  <p:cSld name="VERTICAL_TITLE_AND_VERTICAL_TEXT">
    <p:spTree>
      <p:nvGrpSpPr>
        <p:cNvPr id="88" name="Shape 88"/>
        <p:cNvGrpSpPr/>
        <p:nvPr/>
      </p:nvGrpSpPr>
      <p:grpSpPr>
        <a:xfrm>
          <a:off x="0" y="0"/>
          <a:ext cx="0" cy="0"/>
          <a:chOff x="0" y="0"/>
          <a:chExt cx="0" cy="0"/>
        </a:xfrm>
      </p:grpSpPr>
      <p:sp>
        <p:nvSpPr>
          <p:cNvPr id="89" name="Google Shape;89;p20"/>
          <p:cNvSpPr txBox="1"/>
          <p:nvPr>
            <p:ph type="title"/>
          </p:nvPr>
        </p:nvSpPr>
        <p:spPr>
          <a:xfrm rot="5400000">
            <a:off x="7368014" y="2110214"/>
            <a:ext cx="5509787" cy="2537986"/>
          </a:xfrm>
          <a:prstGeom prst="rect">
            <a:avLst/>
          </a:prstGeom>
          <a:noFill/>
          <a:ln>
            <a:noFill/>
          </a:ln>
        </p:spPr>
        <p:txBody>
          <a:bodyPr anchorCtr="0" anchor="b" bIns="45700" lIns="91425" spcFirstLastPara="1" rIns="91425" wrap="square" tIns="45700">
            <a:normAutofit/>
          </a:bodyPr>
          <a:lstStyle>
            <a:lvl1pPr lvl="0" algn="l">
              <a:lnSpc>
                <a:spcPct val="120000"/>
              </a:lnSpc>
              <a:spcBef>
                <a:spcPts val="0"/>
              </a:spcBef>
              <a:spcAft>
                <a:spcPts val="0"/>
              </a:spcAft>
              <a:buClr>
                <a:schemeClr val="dk1"/>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0" name="Google Shape;90;p20"/>
          <p:cNvSpPr txBox="1"/>
          <p:nvPr>
            <p:ph idx="1" type="body"/>
          </p:nvPr>
        </p:nvSpPr>
        <p:spPr>
          <a:xfrm rot="5400000">
            <a:off x="1953477" y="-529064"/>
            <a:ext cx="5509787" cy="7816542"/>
          </a:xfrm>
          <a:prstGeom prst="rect">
            <a:avLst/>
          </a:prstGeom>
          <a:noFill/>
          <a:ln>
            <a:noFill/>
          </a:ln>
        </p:spPr>
        <p:txBody>
          <a:bodyPr anchorCtr="0" anchor="t" bIns="45700" lIns="91425" spcFirstLastPara="1" rIns="91425" wrap="square" tIns="45700">
            <a:normAutofit/>
          </a:bodyPr>
          <a:lstStyle>
            <a:lvl1pPr indent="-325755" lvl="0" marL="457200" algn="l">
              <a:lnSpc>
                <a:spcPct val="130000"/>
              </a:lnSpc>
              <a:spcBef>
                <a:spcPts val="1000"/>
              </a:spcBef>
              <a:spcAft>
                <a:spcPts val="0"/>
              </a:spcAft>
              <a:buClr>
                <a:schemeClr val="dk1"/>
              </a:buClr>
              <a:buSzPts val="1530"/>
              <a:buChar char="•"/>
              <a:defRPr/>
            </a:lvl1pPr>
            <a:lvl2pPr indent="-342900" lvl="1" marL="914400" algn="l">
              <a:lnSpc>
                <a:spcPct val="130000"/>
              </a:lnSpc>
              <a:spcBef>
                <a:spcPts val="500"/>
              </a:spcBef>
              <a:spcAft>
                <a:spcPts val="0"/>
              </a:spcAft>
              <a:buClr>
                <a:schemeClr val="dk1"/>
              </a:buClr>
              <a:buSzPts val="1800"/>
              <a:buChar char="–"/>
              <a:defRPr/>
            </a:lvl2pPr>
            <a:lvl3pPr indent="-325755" lvl="2" marL="1371600" algn="l">
              <a:lnSpc>
                <a:spcPct val="130000"/>
              </a:lnSpc>
              <a:spcBef>
                <a:spcPts val="500"/>
              </a:spcBef>
              <a:spcAft>
                <a:spcPts val="0"/>
              </a:spcAft>
              <a:buClr>
                <a:schemeClr val="dk1"/>
              </a:buClr>
              <a:buSzPts val="1530"/>
              <a:buChar char="•"/>
              <a:defRPr/>
            </a:lvl3pPr>
            <a:lvl4pPr indent="-342900" lvl="3" marL="1828800" algn="l">
              <a:lnSpc>
                <a:spcPct val="130000"/>
              </a:lnSpc>
              <a:spcBef>
                <a:spcPts val="500"/>
              </a:spcBef>
              <a:spcAft>
                <a:spcPts val="0"/>
              </a:spcAft>
              <a:buClr>
                <a:schemeClr val="dk1"/>
              </a:buClr>
              <a:buSzPts val="1800"/>
              <a:buChar char="–"/>
              <a:defRPr/>
            </a:lvl4pPr>
            <a:lvl5pPr indent="-325755" lvl="4" marL="2286000" algn="l">
              <a:lnSpc>
                <a:spcPct val="130000"/>
              </a:lnSpc>
              <a:spcBef>
                <a:spcPts val="500"/>
              </a:spcBef>
              <a:spcAft>
                <a:spcPts val="0"/>
              </a:spcAft>
              <a:buClr>
                <a:schemeClr val="dk1"/>
              </a:buClr>
              <a:buSzPts val="1530"/>
              <a:buChar char="•"/>
              <a:defRPr/>
            </a:lvl5pPr>
            <a:lvl6pPr indent="-342900" lvl="5" marL="2743200" algn="l">
              <a:lnSpc>
                <a:spcPct val="90000"/>
              </a:lnSpc>
              <a:spcBef>
                <a:spcPts val="500"/>
              </a:spcBef>
              <a:spcAft>
                <a:spcPts val="0"/>
              </a:spcAft>
              <a:buClr>
                <a:schemeClr val="dk1"/>
              </a:buClr>
              <a:buSzPts val="1800"/>
              <a:buChar char="•"/>
              <a:defRPr/>
            </a:lvl6pPr>
            <a:lvl7pPr indent="-342900" lvl="6" marL="3200400" algn="l">
              <a:lnSpc>
                <a:spcPct val="90000"/>
              </a:lnSpc>
              <a:spcBef>
                <a:spcPts val="500"/>
              </a:spcBef>
              <a:spcAft>
                <a:spcPts val="0"/>
              </a:spcAft>
              <a:buClr>
                <a:schemeClr val="dk1"/>
              </a:buClr>
              <a:buSzPts val="1800"/>
              <a:buChar char="•"/>
              <a:defRPr/>
            </a:lvl7pPr>
            <a:lvl8pPr indent="-342900" lvl="7" marL="3657600" algn="l">
              <a:lnSpc>
                <a:spcPct val="90000"/>
              </a:lnSpc>
              <a:spcBef>
                <a:spcPts val="500"/>
              </a:spcBef>
              <a:spcAft>
                <a:spcPts val="0"/>
              </a:spcAft>
              <a:buClr>
                <a:schemeClr val="dk1"/>
              </a:buClr>
              <a:buSzPts val="1800"/>
              <a:buChar char="•"/>
              <a:defRPr/>
            </a:lvl8pPr>
            <a:lvl9pPr indent="-342900" lvl="8" marL="4114800" algn="l">
              <a:lnSpc>
                <a:spcPct val="90000"/>
              </a:lnSpc>
              <a:spcBef>
                <a:spcPts val="500"/>
              </a:spcBef>
              <a:spcAft>
                <a:spcPts val="0"/>
              </a:spcAft>
              <a:buClr>
                <a:schemeClr val="dk1"/>
              </a:buClr>
              <a:buSzPts val="1800"/>
              <a:buChar char="•"/>
              <a:defRPr/>
            </a:lvl9pPr>
          </a:lstStyle>
          <a:p/>
        </p:txBody>
      </p:sp>
      <p:sp>
        <p:nvSpPr>
          <p:cNvPr id="91" name="Google Shape;91;p20"/>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2" name="Google Shape;92;p20"/>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p:txBody>
      </p:sp>
      <p:sp>
        <p:nvSpPr>
          <p:cNvPr id="93" name="Google Shape;93;p20"/>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algn="r">
              <a:spcBef>
                <a:spcPts val="0"/>
              </a:spcBef>
              <a:buNone/>
              <a:defRPr/>
            </a:lvl1pPr>
            <a:lvl2pPr indent="0" lvl="1" marL="0" algn="r">
              <a:spcBef>
                <a:spcPts val="0"/>
              </a:spcBef>
              <a:buNone/>
              <a:defRPr/>
            </a:lvl2pPr>
            <a:lvl3pPr indent="0" lvl="2" marL="0" algn="r">
              <a:spcBef>
                <a:spcPts val="0"/>
              </a:spcBef>
              <a:buNone/>
              <a:defRPr/>
            </a:lvl3pPr>
            <a:lvl4pPr indent="0" lvl="3" marL="0" algn="r">
              <a:spcBef>
                <a:spcPts val="0"/>
              </a:spcBef>
              <a:buNone/>
              <a:defRPr/>
            </a:lvl4pPr>
            <a:lvl5pPr indent="0" lvl="4" marL="0" algn="r">
              <a:spcBef>
                <a:spcPts val="0"/>
              </a:spcBef>
              <a:buNone/>
              <a:defRPr/>
            </a:lvl5pPr>
            <a:lvl6pPr indent="0" lvl="5" marL="0" algn="r">
              <a:spcBef>
                <a:spcPts val="0"/>
              </a:spcBef>
              <a:buNone/>
              <a:defRPr/>
            </a:lvl6pPr>
            <a:lvl7pPr indent="0" lvl="6" marL="0" algn="r">
              <a:spcBef>
                <a:spcPts val="0"/>
              </a:spcBef>
              <a:buNone/>
              <a:defRPr/>
            </a:lvl7pPr>
            <a:lvl8pPr indent="0" lvl="7" marL="0" algn="r">
              <a:spcBef>
                <a:spcPts val="0"/>
              </a:spcBef>
              <a:buNone/>
              <a:defRPr/>
            </a:lvl8pPr>
            <a:lvl9pPr indent="0" lvl="8" marL="0" algn="r">
              <a:spcBef>
                <a:spcPts val="0"/>
              </a:spcBef>
              <a:buNone/>
              <a:defRPr/>
            </a:lvl9pPr>
          </a:lstStyle>
          <a:p>
            <a:pPr indent="0" lvl="0" marL="0" rtl="0" algn="r">
              <a:spcBef>
                <a:spcPts val="0"/>
              </a:spcBef>
              <a:spcAft>
                <a:spcPts val="0"/>
              </a:spcAft>
              <a:buNone/>
            </a:pPr>
            <a:fld id="{00000000-1234-1234-1234-123412341234}" type="slidenum">
              <a:rPr lang="en-GB"/>
              <a:t>‹#›</a:t>
            </a:fld>
            <a:endParaRPr/>
          </a:p>
        </p:txBody>
      </p:sp>
      <p:grpSp>
        <p:nvGrpSpPr>
          <p:cNvPr id="94" name="Google Shape;94;p20"/>
          <p:cNvGrpSpPr/>
          <p:nvPr/>
        </p:nvGrpSpPr>
        <p:grpSpPr>
          <a:xfrm rot="10800000">
            <a:off x="0" y="3551521"/>
            <a:ext cx="567782" cy="3306479"/>
            <a:chOff x="11619770" y="-2005"/>
            <a:chExt cx="567782" cy="3306479"/>
          </a:xfrm>
        </p:grpSpPr>
        <p:sp>
          <p:nvSpPr>
            <p:cNvPr id="95" name="Google Shape;95;p20"/>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96" name="Google Shape;96;p20"/>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9" name="Shape 9"/>
        <p:cNvGrpSpPr/>
        <p:nvPr/>
      </p:nvGrpSpPr>
      <p:grpSpPr>
        <a:xfrm>
          <a:off x="0" y="0"/>
          <a:ext cx="0" cy="0"/>
          <a:chOff x="0" y="0"/>
          <a:chExt cx="0" cy="0"/>
        </a:xfrm>
      </p:grpSpPr>
      <p:sp>
        <p:nvSpPr>
          <p:cNvPr id="10" name="Google Shape;10;p9"/>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lvl1pPr lvl="0" marR="0" rtl="0" algn="l">
              <a:lnSpc>
                <a:spcPct val="120000"/>
              </a:lnSpc>
              <a:spcBef>
                <a:spcPts val="0"/>
              </a:spcBef>
              <a:spcAft>
                <a:spcPts val="0"/>
              </a:spcAft>
              <a:buClr>
                <a:schemeClr val="dk1"/>
              </a:buClr>
              <a:buSzPts val="3200"/>
              <a:buFont typeface="Avenir"/>
              <a:buNone/>
              <a:defRPr b="0" i="0" sz="3200" u="none" cap="none" strike="noStrike">
                <a:solidFill>
                  <a:schemeClr val="dk1"/>
                </a:solidFill>
                <a:latin typeface="Avenir"/>
                <a:ea typeface="Avenir"/>
                <a:cs typeface="Avenir"/>
                <a:sym typeface="Avenir"/>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11" name="Google Shape;11;p9"/>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lvl1pPr indent="-336550" lvl="0" marL="457200" marR="0" rtl="0" algn="l">
              <a:lnSpc>
                <a:spcPct val="130000"/>
              </a:lnSpc>
              <a:spcBef>
                <a:spcPts val="1000"/>
              </a:spcBef>
              <a:spcAft>
                <a:spcPts val="0"/>
              </a:spcAft>
              <a:buClr>
                <a:schemeClr val="dk1"/>
              </a:buClr>
              <a:buSzPts val="1700"/>
              <a:buFont typeface="Arial"/>
              <a:buChar char="•"/>
              <a:defRPr b="0" i="0" sz="2000" u="none" cap="none" strike="noStrike">
                <a:solidFill>
                  <a:schemeClr val="dk1"/>
                </a:solidFill>
                <a:latin typeface="Avenir"/>
                <a:ea typeface="Avenir"/>
                <a:cs typeface="Avenir"/>
                <a:sym typeface="Avenir"/>
              </a:defRPr>
            </a:lvl1pPr>
            <a:lvl2pPr indent="-342900" lvl="1" marL="914400" marR="0" rtl="0" algn="l">
              <a:lnSpc>
                <a:spcPct val="130000"/>
              </a:lnSpc>
              <a:spcBef>
                <a:spcPts val="500"/>
              </a:spcBef>
              <a:spcAft>
                <a:spcPts val="0"/>
              </a:spcAft>
              <a:buClr>
                <a:schemeClr val="dk1"/>
              </a:buClr>
              <a:buSzPts val="1800"/>
              <a:buFont typeface="Avenir"/>
              <a:buChar char="–"/>
              <a:defRPr b="0" i="0" sz="1800" u="none" cap="none" strike="noStrike">
                <a:solidFill>
                  <a:schemeClr val="dk1"/>
                </a:solidFill>
                <a:latin typeface="Avenir"/>
                <a:ea typeface="Avenir"/>
                <a:cs typeface="Avenir"/>
                <a:sym typeface="Avenir"/>
              </a:defRPr>
            </a:lvl2pPr>
            <a:lvl3pPr indent="-314960" lvl="2" marL="1371600" marR="0" rtl="0" algn="l">
              <a:lnSpc>
                <a:spcPct val="130000"/>
              </a:lnSpc>
              <a:spcBef>
                <a:spcPts val="500"/>
              </a:spcBef>
              <a:spcAft>
                <a:spcPts val="0"/>
              </a:spcAft>
              <a:buClr>
                <a:schemeClr val="dk1"/>
              </a:buClr>
              <a:buSzPts val="1360"/>
              <a:buFont typeface="Arial"/>
              <a:buChar char="•"/>
              <a:defRPr b="0" i="0" sz="1600" u="none" cap="none" strike="noStrike">
                <a:solidFill>
                  <a:schemeClr val="dk1"/>
                </a:solidFill>
                <a:latin typeface="Avenir"/>
                <a:ea typeface="Avenir"/>
                <a:cs typeface="Avenir"/>
                <a:sym typeface="Avenir"/>
              </a:defRPr>
            </a:lvl3pPr>
            <a:lvl4pPr indent="-317500" lvl="3" marL="1828800" marR="0" rtl="0" algn="l">
              <a:lnSpc>
                <a:spcPct val="130000"/>
              </a:lnSpc>
              <a:spcBef>
                <a:spcPts val="500"/>
              </a:spcBef>
              <a:spcAft>
                <a:spcPts val="0"/>
              </a:spcAft>
              <a:buClr>
                <a:schemeClr val="dk1"/>
              </a:buClr>
              <a:buSzPts val="1400"/>
              <a:buFont typeface="Avenir"/>
              <a:buChar char="–"/>
              <a:defRPr b="0" i="0" sz="1400" u="none" cap="none" strike="noStrike">
                <a:solidFill>
                  <a:schemeClr val="dk1"/>
                </a:solidFill>
                <a:latin typeface="Avenir"/>
                <a:ea typeface="Avenir"/>
                <a:cs typeface="Avenir"/>
                <a:sym typeface="Avenir"/>
              </a:defRPr>
            </a:lvl4pPr>
            <a:lvl5pPr indent="-304165" lvl="4" marL="2286000" marR="0" rtl="0" algn="l">
              <a:lnSpc>
                <a:spcPct val="130000"/>
              </a:lnSpc>
              <a:spcBef>
                <a:spcPts val="500"/>
              </a:spcBef>
              <a:spcAft>
                <a:spcPts val="0"/>
              </a:spcAft>
              <a:buClr>
                <a:schemeClr val="dk1"/>
              </a:buClr>
              <a:buSzPts val="1190"/>
              <a:buFont typeface="Arial"/>
              <a:buChar char="•"/>
              <a:defRPr b="0" i="0" sz="1400" u="none" cap="none" strike="noStrike">
                <a:solidFill>
                  <a:schemeClr val="dk1"/>
                </a:solidFill>
                <a:latin typeface="Avenir"/>
                <a:ea typeface="Avenir"/>
                <a:cs typeface="Avenir"/>
                <a:sym typeface="Avenir"/>
              </a:defRPr>
            </a:lvl5pPr>
            <a:lvl6pPr indent="-342900" lvl="5" marL="27432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6pPr>
            <a:lvl7pPr indent="-342900" lvl="6" marL="32004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7pPr>
            <a:lvl8pPr indent="-342900" lvl="7" marL="36576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8pPr>
            <a:lvl9pPr indent="-342900" lvl="8" marL="4114800" marR="0" rtl="0" algn="l">
              <a:lnSpc>
                <a:spcPct val="90000"/>
              </a:lnSpc>
              <a:spcBef>
                <a:spcPts val="500"/>
              </a:spcBef>
              <a:spcAft>
                <a:spcPts val="0"/>
              </a:spcAft>
              <a:buClr>
                <a:schemeClr val="dk1"/>
              </a:buClr>
              <a:buSzPts val="1800"/>
              <a:buFont typeface="Arial"/>
              <a:buChar char="•"/>
              <a:defRPr b="0" i="0" sz="1800" u="none" cap="none" strike="noStrike">
                <a:solidFill>
                  <a:schemeClr val="dk1"/>
                </a:solidFill>
                <a:latin typeface="Avenir"/>
                <a:ea typeface="Avenir"/>
                <a:cs typeface="Avenir"/>
                <a:sym typeface="Avenir"/>
              </a:defRPr>
            </a:lvl9pPr>
          </a:lstStyle>
          <a:p/>
        </p:txBody>
      </p:sp>
      <p:sp>
        <p:nvSpPr>
          <p:cNvPr id="12" name="Google Shape;12;p9"/>
          <p:cNvSpPr txBox="1"/>
          <p:nvPr>
            <p:ph idx="10" type="dt"/>
          </p:nvPr>
        </p:nvSpPr>
        <p:spPr>
          <a:xfrm>
            <a:off x="795014" y="6342042"/>
            <a:ext cx="2743200" cy="365125"/>
          </a:xfrm>
          <a:prstGeom prst="rect">
            <a:avLst/>
          </a:prstGeom>
          <a:noFill/>
          <a:ln>
            <a:noFill/>
          </a:ln>
        </p:spPr>
        <p:txBody>
          <a:bodyPr anchorCtr="0" anchor="ctr" bIns="45700" lIns="91425" spcFirstLastPara="1" rIns="91425" wrap="square" tIns="45700">
            <a:noAutofit/>
          </a:bodyPr>
          <a:lstStyle>
            <a:lvl1pPr lvl="0" marR="0" rtl="0" algn="l">
              <a:spcBef>
                <a:spcPts val="0"/>
              </a:spcBef>
              <a:spcAft>
                <a:spcPts val="0"/>
              </a:spcAft>
              <a:buSzPts val="1400"/>
              <a:buNone/>
              <a:defRPr b="0" i="0" sz="1000" u="none" cap="none" strike="noStrike">
                <a:solidFill>
                  <a:schemeClr val="dk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3" name="Google Shape;13;p9"/>
          <p:cNvSpPr txBox="1"/>
          <p:nvPr>
            <p:ph idx="11" type="ftr"/>
          </p:nvPr>
        </p:nvSpPr>
        <p:spPr>
          <a:xfrm>
            <a:off x="7696200" y="6342042"/>
            <a:ext cx="3470128" cy="365125"/>
          </a:xfrm>
          <a:prstGeom prst="rect">
            <a:avLst/>
          </a:prstGeom>
          <a:noFill/>
          <a:ln>
            <a:noFill/>
          </a:ln>
        </p:spPr>
        <p:txBody>
          <a:bodyPr anchorCtr="0" anchor="ctr" bIns="45700" lIns="91425" spcFirstLastPara="1" rIns="91425" wrap="square" tIns="45700">
            <a:noAutofit/>
          </a:bodyPr>
          <a:lstStyle>
            <a:lvl1pPr lvl="0" marR="0" rtl="0" algn="r">
              <a:spcBef>
                <a:spcPts val="0"/>
              </a:spcBef>
              <a:spcAft>
                <a:spcPts val="0"/>
              </a:spcAft>
              <a:buSzPts val="1400"/>
              <a:buNone/>
              <a:defRPr b="0" i="0" sz="1000" u="none" cap="none" strike="noStrike">
                <a:solidFill>
                  <a:schemeClr val="dk1"/>
                </a:solidFill>
                <a:latin typeface="Avenir"/>
                <a:ea typeface="Avenir"/>
                <a:cs typeface="Avenir"/>
                <a:sym typeface="Avenir"/>
              </a:defRPr>
            </a:lvl1pPr>
            <a:lvl2pPr lvl="1"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2pPr>
            <a:lvl3pPr lvl="2"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3pPr>
            <a:lvl4pPr lvl="3"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4pPr>
            <a:lvl5pPr lvl="4"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5pPr>
            <a:lvl6pPr lvl="5"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6pPr>
            <a:lvl7pPr lvl="6"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7pPr>
            <a:lvl8pPr lvl="7"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8pPr>
            <a:lvl9pPr lvl="8" marR="0" rtl="0" algn="l">
              <a:spcBef>
                <a:spcPts val="0"/>
              </a:spcBef>
              <a:spcAft>
                <a:spcPts val="0"/>
              </a:spcAft>
              <a:buSzPts val="1400"/>
              <a:buNone/>
              <a:defRPr b="0" i="0" sz="1800" u="none" cap="none" strike="noStrike">
                <a:solidFill>
                  <a:schemeClr val="dk1"/>
                </a:solidFill>
                <a:latin typeface="Avenir"/>
                <a:ea typeface="Avenir"/>
                <a:cs typeface="Avenir"/>
                <a:sym typeface="Avenir"/>
              </a:defRPr>
            </a:lvl9pPr>
          </a:lstStyle>
          <a:p/>
        </p:txBody>
      </p:sp>
      <p:sp>
        <p:nvSpPr>
          <p:cNvPr id="14" name="Google Shape;14;p9"/>
          <p:cNvSpPr txBox="1"/>
          <p:nvPr>
            <p:ph idx="12" type="sldNum"/>
          </p:nvPr>
        </p:nvSpPr>
        <p:spPr>
          <a:xfrm>
            <a:off x="11166329" y="6342042"/>
            <a:ext cx="526228" cy="365125"/>
          </a:xfrm>
          <a:prstGeom prst="rect">
            <a:avLst/>
          </a:prstGeom>
          <a:noFill/>
          <a:ln>
            <a:noFill/>
          </a:ln>
        </p:spPr>
        <p:txBody>
          <a:bodyPr anchorCtr="0" anchor="ctr" bIns="45700" lIns="91425" spcFirstLastPara="1" rIns="91425" wrap="square" tIns="45700">
            <a:noAutofit/>
          </a:bodyPr>
          <a:lstStyle>
            <a:lvl1pPr indent="0" lvl="0" marL="0" marR="0" rtl="0" algn="r">
              <a:spcBef>
                <a:spcPts val="0"/>
              </a:spcBef>
              <a:buNone/>
              <a:defRPr b="0" i="0" sz="1000" u="none" cap="none" strike="noStrike">
                <a:solidFill>
                  <a:schemeClr val="dk1"/>
                </a:solidFill>
                <a:latin typeface="Avenir"/>
                <a:ea typeface="Avenir"/>
                <a:cs typeface="Avenir"/>
                <a:sym typeface="Avenir"/>
              </a:defRPr>
            </a:lvl1pPr>
            <a:lvl2pPr indent="0" lvl="1" marL="0" marR="0" rtl="0" algn="r">
              <a:spcBef>
                <a:spcPts val="0"/>
              </a:spcBef>
              <a:buNone/>
              <a:defRPr b="0" i="0" sz="1000" u="none" cap="none" strike="noStrike">
                <a:solidFill>
                  <a:schemeClr val="dk1"/>
                </a:solidFill>
                <a:latin typeface="Avenir"/>
                <a:ea typeface="Avenir"/>
                <a:cs typeface="Avenir"/>
                <a:sym typeface="Avenir"/>
              </a:defRPr>
            </a:lvl2pPr>
            <a:lvl3pPr indent="0" lvl="2" marL="0" marR="0" rtl="0" algn="r">
              <a:spcBef>
                <a:spcPts val="0"/>
              </a:spcBef>
              <a:buNone/>
              <a:defRPr b="0" i="0" sz="1000" u="none" cap="none" strike="noStrike">
                <a:solidFill>
                  <a:schemeClr val="dk1"/>
                </a:solidFill>
                <a:latin typeface="Avenir"/>
                <a:ea typeface="Avenir"/>
                <a:cs typeface="Avenir"/>
                <a:sym typeface="Avenir"/>
              </a:defRPr>
            </a:lvl3pPr>
            <a:lvl4pPr indent="0" lvl="3" marL="0" marR="0" rtl="0" algn="r">
              <a:spcBef>
                <a:spcPts val="0"/>
              </a:spcBef>
              <a:buNone/>
              <a:defRPr b="0" i="0" sz="1000" u="none" cap="none" strike="noStrike">
                <a:solidFill>
                  <a:schemeClr val="dk1"/>
                </a:solidFill>
                <a:latin typeface="Avenir"/>
                <a:ea typeface="Avenir"/>
                <a:cs typeface="Avenir"/>
                <a:sym typeface="Avenir"/>
              </a:defRPr>
            </a:lvl4pPr>
            <a:lvl5pPr indent="0" lvl="4" marL="0" marR="0" rtl="0" algn="r">
              <a:spcBef>
                <a:spcPts val="0"/>
              </a:spcBef>
              <a:buNone/>
              <a:defRPr b="0" i="0" sz="1000" u="none" cap="none" strike="noStrike">
                <a:solidFill>
                  <a:schemeClr val="dk1"/>
                </a:solidFill>
                <a:latin typeface="Avenir"/>
                <a:ea typeface="Avenir"/>
                <a:cs typeface="Avenir"/>
                <a:sym typeface="Avenir"/>
              </a:defRPr>
            </a:lvl5pPr>
            <a:lvl6pPr indent="0" lvl="5" marL="0" marR="0" rtl="0" algn="r">
              <a:spcBef>
                <a:spcPts val="0"/>
              </a:spcBef>
              <a:buNone/>
              <a:defRPr b="0" i="0" sz="1000" u="none" cap="none" strike="noStrike">
                <a:solidFill>
                  <a:schemeClr val="dk1"/>
                </a:solidFill>
                <a:latin typeface="Avenir"/>
                <a:ea typeface="Avenir"/>
                <a:cs typeface="Avenir"/>
                <a:sym typeface="Avenir"/>
              </a:defRPr>
            </a:lvl6pPr>
            <a:lvl7pPr indent="0" lvl="6" marL="0" marR="0" rtl="0" algn="r">
              <a:spcBef>
                <a:spcPts val="0"/>
              </a:spcBef>
              <a:buNone/>
              <a:defRPr b="0" i="0" sz="1000" u="none" cap="none" strike="noStrike">
                <a:solidFill>
                  <a:schemeClr val="dk1"/>
                </a:solidFill>
                <a:latin typeface="Avenir"/>
                <a:ea typeface="Avenir"/>
                <a:cs typeface="Avenir"/>
                <a:sym typeface="Avenir"/>
              </a:defRPr>
            </a:lvl7pPr>
            <a:lvl8pPr indent="0" lvl="7" marL="0" marR="0" rtl="0" algn="r">
              <a:spcBef>
                <a:spcPts val="0"/>
              </a:spcBef>
              <a:buNone/>
              <a:defRPr b="0" i="0" sz="1000" u="none" cap="none" strike="noStrike">
                <a:solidFill>
                  <a:schemeClr val="dk1"/>
                </a:solidFill>
                <a:latin typeface="Avenir"/>
                <a:ea typeface="Avenir"/>
                <a:cs typeface="Avenir"/>
                <a:sym typeface="Avenir"/>
              </a:defRPr>
            </a:lvl8pPr>
            <a:lvl9pPr indent="0" lvl="8" marL="0" marR="0" rtl="0" algn="r">
              <a:spcBef>
                <a:spcPts val="0"/>
              </a:spcBef>
              <a:buNone/>
              <a:defRPr b="0" i="0" sz="1000" u="none" cap="none" strike="noStrike">
                <a:solidFill>
                  <a:schemeClr val="dk1"/>
                </a:solidFill>
                <a:latin typeface="Avenir"/>
                <a:ea typeface="Avenir"/>
                <a:cs typeface="Avenir"/>
                <a:sym typeface="Avenir"/>
              </a:defRPr>
            </a:lvl9pPr>
          </a:lstStyle>
          <a:p>
            <a:pPr indent="0" lvl="0" marL="0" rtl="0" algn="r">
              <a:spcBef>
                <a:spcPts val="0"/>
              </a:spcBef>
              <a:spcAft>
                <a:spcPts val="0"/>
              </a:spcAft>
              <a:buNone/>
            </a:pPr>
            <a:fld id="{00000000-1234-1234-1234-123412341234}" type="slidenum">
              <a:rPr lang="en-GB"/>
              <a:t>‹#›</a:t>
            </a:fld>
            <a:endParaRPr/>
          </a:p>
        </p:txBody>
      </p:sp>
      <p:grpSp>
        <p:nvGrpSpPr>
          <p:cNvPr id="15" name="Google Shape;15;p9"/>
          <p:cNvGrpSpPr/>
          <p:nvPr/>
        </p:nvGrpSpPr>
        <p:grpSpPr>
          <a:xfrm flipH="1" rot="10800000">
            <a:off x="11626076" y="3551521"/>
            <a:ext cx="567782" cy="3306479"/>
            <a:chOff x="11619770" y="-2005"/>
            <a:chExt cx="567782" cy="3306479"/>
          </a:xfrm>
        </p:grpSpPr>
        <p:sp>
          <p:nvSpPr>
            <p:cNvPr id="16" name="Google Shape;16;p9"/>
            <p:cNvSpPr/>
            <p:nvPr/>
          </p:nvSpPr>
          <p:spPr>
            <a:xfrm flipH="1" rot="10800000">
              <a:off x="11619770" y="373807"/>
              <a:ext cx="526228" cy="2930667"/>
            </a:xfrm>
            <a:custGeom>
              <a:rect b="b" l="l" r="r" t="t"/>
              <a:pathLst>
                <a:path extrusionOk="0" h="3694096" w="757287">
                  <a:moveTo>
                    <a:pt x="757287" y="3694096"/>
                  </a:moveTo>
                  <a:lnTo>
                    <a:pt x="757287" y="0"/>
                  </a:lnTo>
                  <a:lnTo>
                    <a:pt x="0" y="0"/>
                  </a:lnTo>
                  <a:lnTo>
                    <a:pt x="0" y="3686094"/>
                  </a:lnTo>
                  <a:close/>
                </a:path>
              </a:pathLst>
            </a:custGeom>
            <a:noFill/>
            <a:ln>
              <a:noFill/>
            </a:ln>
          </p:spPr>
        </p:sp>
        <p:sp>
          <p:nvSpPr>
            <p:cNvPr id="17" name="Google Shape;17;p9"/>
            <p:cNvSpPr/>
            <p:nvPr/>
          </p:nvSpPr>
          <p:spPr>
            <a:xfrm rot="10800000">
              <a:off x="11980943" y="-2005"/>
              <a:ext cx="206609" cy="2021305"/>
            </a:xfrm>
            <a:prstGeom prst="rect">
              <a:avLst/>
            </a:prstGeom>
            <a:solidFill>
              <a:schemeClr val="accen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Tree>
  </p:cSld>
  <p:clrMap accent1="accent1" accent2="accent2" accent3="accent3" accent4="accent4" accent5="accent5" accent6="accent6" bg1="lt1" bg2="dk2" tx1="dk1" tx2="lt2" folHlink="folHlink" hlink="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dt="0" ftr="0" hdr="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pc="0" sz="1400" u="none" cap="none" strike="noStrike">
          <a:solidFill>
            <a:srgbClr val="000000"/>
          </a:solidFill>
          <a:latin typeface="Arial"/>
          <a:ea typeface="Arial"/>
          <a:cs typeface="Arial"/>
          <a:sym typeface="Arial"/>
        </a:defRPr>
      </a:lvl9pPr>
    </p:otherStyle>
  </p:txStyles>
  <p:extLst>
    <p:ext uri="{27BBF7A9-308A-43DC-89C8-2F10F3537804}">
      <p15:sldGuideLst>
        <p15:guide id="1" orient="horz" pos="2592">
          <p15:clr>
            <a:srgbClr val="F26B43"/>
          </p15:clr>
        </p15:guide>
        <p15:guide id="2" pos="504">
          <p15:clr>
            <a:srgbClr val="F26B43"/>
          </p15:clr>
        </p15:guide>
        <p15:guide id="3" pos="7176">
          <p15:clr>
            <a:srgbClr val="F26B43"/>
          </p15:clr>
        </p15:guide>
        <p15:guide id="4" orient="horz" pos="1272">
          <p15:clr>
            <a:srgbClr val="F26B43"/>
          </p15:clr>
        </p15:guide>
        <p15:guide id="5" orient="horz" pos="1728">
          <p15:clr>
            <a:srgbClr val="F26B43"/>
          </p15:clr>
        </p15:guide>
        <p15:guide id="6" orient="horz" pos="3864">
          <p15:clr>
            <a:srgbClr val="F26B43"/>
          </p15:clr>
        </p15:guide>
        <p15:guide id="7" orient="horz" pos="3432">
          <p15:clr>
            <a:srgbClr val="F26B43"/>
          </p15:clr>
        </p15:guide>
        <p15:guide id="8" pos="100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hyperlink" Target="https://www.google.com/goto?url=CAESoAEB6zswFcEUwqEBU3pYKvUo8wQlm8f4_GBG1YGVlMa3DveV1VIuEfgdbk1qPDlLvWlwTKa6F8f-3xYqQsjTMoj_xXQcVXdYsgbtORwst4Fwwgd0sY7l4SYbGu45cAkqWO0N_CV7KViCf1hob_uHKiirYEcGPO8y0rNIiJMT8Bx0vdN2fAp9Q4vap_qtq4Ogb_NvVxjJGvEdgR-_HEmTapnB" TargetMode="External"/><Relationship Id="rId4" Type="http://schemas.openxmlformats.org/officeDocument/2006/relationships/hyperlink" Target="https://www.google.com/goto?url=CAESwgEB6zswFVBTFLfIewvWkYaQ0CTBRyi4jQF6KsenLt4y3JbDCEF9fMW95uzB2HGDa7NkNhrcKypm7jlY9c4Vslo2DiBMg8h9q4g2xJdhdDqu-on90UEtQxPqpvqlYIbwfyZ75V9J6wVsxW1diutMwe-h9R2txIHSE6oh2r-9xzcJI46iNsgfXVSqqHbSicgUAd17lq-Rf5BIcdjP6T29CvuVoaVDUjQBgzA38xAnHTVSRp4DkTDJPvtbQSiO-84a1_NPWQ"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1" name="Shape 101"/>
        <p:cNvGrpSpPr/>
        <p:nvPr/>
      </p:nvGrpSpPr>
      <p:grpSpPr>
        <a:xfrm>
          <a:off x="0" y="0"/>
          <a:ext cx="0" cy="0"/>
          <a:chOff x="0" y="0"/>
          <a:chExt cx="0" cy="0"/>
        </a:xfrm>
      </p:grpSpPr>
      <p:sp>
        <p:nvSpPr>
          <p:cNvPr id="102" name="Google Shape;102;p1"/>
          <p:cNvSpPr txBox="1"/>
          <p:nvPr>
            <p:ph type="ctrTitle"/>
          </p:nvPr>
        </p:nvSpPr>
        <p:spPr>
          <a:xfrm>
            <a:off x="1528313" y="758664"/>
            <a:ext cx="9478523" cy="2852928"/>
          </a:xfrm>
          <a:prstGeom prst="rect">
            <a:avLst/>
          </a:prstGeom>
          <a:noFill/>
          <a:ln>
            <a:noFill/>
          </a:ln>
        </p:spPr>
        <p:txBody>
          <a:bodyPr anchorCtr="0" anchor="b" bIns="45700" lIns="91425" spcFirstLastPara="1" rIns="91425" wrap="square" tIns="45700">
            <a:noAutofit/>
          </a:bodyPr>
          <a:lstStyle/>
          <a:p>
            <a:pPr indent="0" lvl="0" marL="0" rtl="0" algn="l">
              <a:lnSpc>
                <a:spcPct val="130000"/>
              </a:lnSpc>
              <a:spcBef>
                <a:spcPts val="0"/>
              </a:spcBef>
              <a:spcAft>
                <a:spcPts val="0"/>
              </a:spcAft>
              <a:buClr>
                <a:schemeClr val="dk1"/>
              </a:buClr>
              <a:buSzPts val="4000"/>
              <a:buFont typeface="Ribeye"/>
              <a:buNone/>
            </a:pPr>
            <a:r>
              <a:rPr lang="en-GB" sz="4000">
                <a:latin typeface="Ribeye"/>
                <a:ea typeface="Ribeye"/>
                <a:cs typeface="Ribeye"/>
                <a:sym typeface="Ribeye"/>
              </a:rPr>
              <a:t>STAFF SCHEDULING/ROTAS AND VISITS </a:t>
            </a:r>
            <a:br>
              <a:rPr lang="en-GB" sz="4000">
                <a:latin typeface="Ribeye"/>
                <a:ea typeface="Ribeye"/>
                <a:cs typeface="Ribeye"/>
                <a:sym typeface="Ribeye"/>
              </a:rPr>
            </a:br>
            <a:endParaRPr sz="4000">
              <a:latin typeface="Ribeye"/>
              <a:ea typeface="Ribeye"/>
              <a:cs typeface="Ribeye"/>
              <a:sym typeface="Ribeye"/>
            </a:endParaRPr>
          </a:p>
        </p:txBody>
      </p:sp>
      <p:sp>
        <p:nvSpPr>
          <p:cNvPr id="103" name="Google Shape;103;p1"/>
          <p:cNvSpPr txBox="1"/>
          <p:nvPr>
            <p:ph idx="1" type="subTitle"/>
          </p:nvPr>
        </p:nvSpPr>
        <p:spPr>
          <a:xfrm>
            <a:off x="1365850" y="3429510"/>
            <a:ext cx="9302150" cy="2547956"/>
          </a:xfrm>
          <a:prstGeom prst="rect">
            <a:avLst/>
          </a:prstGeom>
          <a:noFill/>
          <a:ln>
            <a:noFill/>
          </a:ln>
        </p:spPr>
        <p:txBody>
          <a:bodyPr anchorCtr="0" anchor="t" bIns="45700" lIns="91425" spcFirstLastPara="1" rIns="91425" wrap="square" tIns="45700">
            <a:normAutofit fontScale="92500" lnSpcReduction="20000"/>
          </a:bodyPr>
          <a:lstStyle/>
          <a:p>
            <a:pPr indent="0" lvl="0" marL="0" rtl="0" algn="l">
              <a:lnSpc>
                <a:spcPct val="130000"/>
              </a:lnSpc>
              <a:spcBef>
                <a:spcPts val="0"/>
              </a:spcBef>
              <a:spcAft>
                <a:spcPts val="0"/>
              </a:spcAft>
              <a:buClr>
                <a:schemeClr val="dk1"/>
              </a:buClr>
              <a:buSzPct val="85000"/>
              <a:buNone/>
            </a:pPr>
            <a:r>
              <a:rPr lang="en-GB" sz="2400">
                <a:latin typeface="Calibri"/>
                <a:ea typeface="Calibri"/>
                <a:cs typeface="Calibri"/>
                <a:sym typeface="Calibri"/>
              </a:rPr>
              <a:t>LCHS4007:DIGITAL SKILLS AND RESEARCH METHOD </a:t>
            </a:r>
            <a:endParaRPr sz="2400">
              <a:latin typeface="Calibri"/>
              <a:ea typeface="Calibri"/>
              <a:cs typeface="Calibri"/>
              <a:sym typeface="Calibri"/>
            </a:endParaRPr>
          </a:p>
          <a:p>
            <a:pPr indent="0" lvl="0" marL="0" rtl="0" algn="l">
              <a:lnSpc>
                <a:spcPct val="130000"/>
              </a:lnSpc>
              <a:spcBef>
                <a:spcPts val="1000"/>
              </a:spcBef>
              <a:spcAft>
                <a:spcPts val="0"/>
              </a:spcAft>
              <a:buClr>
                <a:schemeClr val="dk1"/>
              </a:buClr>
              <a:buSzPct val="56667"/>
              <a:buNone/>
            </a:pPr>
            <a:r>
              <a:rPr lang="en-GB">
                <a:latin typeface="Calibri"/>
                <a:ea typeface="Calibri"/>
                <a:cs typeface="Calibri"/>
                <a:sym typeface="Calibri"/>
              </a:rPr>
              <a:t>PRESENTED BY : KHATIJA(2610254) , SHAM, AND  SABEKA(260254)</a:t>
            </a:r>
            <a:endParaRPr sz="2400">
              <a:latin typeface="Ribeye"/>
              <a:ea typeface="Ribeye"/>
              <a:cs typeface="Ribeye"/>
              <a:sym typeface="Ribeye"/>
            </a:endParaRPr>
          </a:p>
          <a:p>
            <a:pPr indent="0" lvl="0" marL="0" rtl="0" algn="l">
              <a:lnSpc>
                <a:spcPct val="130000"/>
              </a:lnSpc>
              <a:spcBef>
                <a:spcPts val="1000"/>
              </a:spcBef>
              <a:spcAft>
                <a:spcPts val="0"/>
              </a:spcAft>
              <a:buClr>
                <a:schemeClr val="dk1"/>
              </a:buClr>
              <a:buSzPct val="85000"/>
              <a:buNone/>
            </a:pPr>
            <a:r>
              <a:rPr lang="en-GB">
                <a:latin typeface="Arial"/>
                <a:ea typeface="Arial"/>
                <a:cs typeface="Arial"/>
                <a:sym typeface="Arial"/>
              </a:rPr>
              <a:t>LECTURER: REZA TAGHIZADEH</a:t>
            </a:r>
            <a:endParaRPr/>
          </a:p>
          <a:p>
            <a:pPr indent="0" lvl="0" marL="0" rtl="0" algn="l">
              <a:lnSpc>
                <a:spcPct val="130000"/>
              </a:lnSpc>
              <a:spcBef>
                <a:spcPts val="1000"/>
              </a:spcBef>
              <a:spcAft>
                <a:spcPts val="0"/>
              </a:spcAft>
              <a:buClr>
                <a:schemeClr val="dk1"/>
              </a:buClr>
              <a:buSzPct val="85000"/>
              <a:buNone/>
            </a:pPr>
            <a:r>
              <a:t/>
            </a:r>
            <a:endParaRPr sz="3600">
              <a:latin typeface="Calibri"/>
              <a:ea typeface="Calibri"/>
              <a:cs typeface="Calibri"/>
              <a:sym typeface="Calibri"/>
            </a:endParaRPr>
          </a:p>
          <a:p>
            <a:pPr indent="0" lvl="0" marL="0" rtl="0" algn="l">
              <a:lnSpc>
                <a:spcPct val="130000"/>
              </a:lnSpc>
              <a:spcBef>
                <a:spcPts val="1000"/>
              </a:spcBef>
              <a:spcAft>
                <a:spcPts val="0"/>
              </a:spcAft>
              <a:buClr>
                <a:schemeClr val="dk1"/>
              </a:buClr>
              <a:buSzPct val="85000"/>
              <a:buNone/>
            </a:pPr>
            <a:r>
              <a:t/>
            </a:r>
            <a:endParaRPr sz="3600">
              <a:latin typeface="Ribeye"/>
              <a:ea typeface="Ribeye"/>
              <a:cs typeface="Ribeye"/>
              <a:sym typeface="Ribeye"/>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07" name="Shape 107"/>
        <p:cNvGrpSpPr/>
        <p:nvPr/>
      </p:nvGrpSpPr>
      <p:grpSpPr>
        <a:xfrm>
          <a:off x="0" y="0"/>
          <a:ext cx="0" cy="0"/>
          <a:chOff x="0" y="0"/>
          <a:chExt cx="0" cy="0"/>
        </a:xfrm>
      </p:grpSpPr>
      <p:sp>
        <p:nvSpPr>
          <p:cNvPr id="108" name="Google Shape;108;p2"/>
          <p:cNvSpPr txBox="1"/>
          <p:nvPr>
            <p:ph type="title"/>
          </p:nvPr>
        </p:nvSpPr>
        <p:spPr>
          <a:xfrm>
            <a:off x="808661" y="703792"/>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Calibri"/>
              <a:buNone/>
            </a:pPr>
            <a:r>
              <a:rPr b="1" lang="en-GB">
                <a:latin typeface="Calibri"/>
                <a:ea typeface="Calibri"/>
                <a:cs typeface="Calibri"/>
                <a:sym typeface="Calibri"/>
              </a:rPr>
              <a:t>STAFF SCHEDULING : WHAT THE WORKPLACE TASK INVOLVES</a:t>
            </a:r>
            <a:endParaRPr/>
          </a:p>
        </p:txBody>
      </p:sp>
      <p:sp>
        <p:nvSpPr>
          <p:cNvPr id="109" name="Google Shape;109;p2"/>
          <p:cNvSpPr txBox="1"/>
          <p:nvPr>
            <p:ph idx="1" type="body"/>
          </p:nvPr>
        </p:nvSpPr>
        <p:spPr>
          <a:xfrm>
            <a:off x="808662" y="2146299"/>
            <a:ext cx="10357666" cy="4114801"/>
          </a:xfrm>
          <a:prstGeom prst="rect">
            <a:avLst/>
          </a:prstGeom>
          <a:noFill/>
          <a:ln>
            <a:noFill/>
          </a:ln>
        </p:spPr>
        <p:txBody>
          <a:bodyPr anchorCtr="0" anchor="t" bIns="45700" lIns="91425" spcFirstLastPara="1" rIns="91425" wrap="square" tIns="45700">
            <a:normAutofit fontScale="55000"/>
          </a:bodyPr>
          <a:lstStyle/>
          <a:p>
            <a:pPr indent="-240348" lvl="0" marL="228600" rtl="0" algn="l">
              <a:lnSpc>
                <a:spcPct val="130000"/>
              </a:lnSpc>
              <a:spcBef>
                <a:spcPts val="0"/>
              </a:spcBef>
              <a:spcAft>
                <a:spcPts val="0"/>
              </a:spcAft>
              <a:buClr>
                <a:schemeClr val="dk1"/>
              </a:buClr>
              <a:buSzPct val="100000"/>
              <a:buChar char="•"/>
            </a:pPr>
            <a:r>
              <a:rPr lang="en-GB" sz="2500"/>
              <a:t>What is staff scheduling? A tool that can unlock full potential of the workplace so everything can run smoothly</a:t>
            </a:r>
            <a:endParaRPr sz="2500"/>
          </a:p>
          <a:p>
            <a:pPr indent="-240348" lvl="0" marL="228600" rtl="0" algn="l">
              <a:lnSpc>
                <a:spcPct val="130000"/>
              </a:lnSpc>
              <a:spcBef>
                <a:spcPts val="1000"/>
              </a:spcBef>
              <a:spcAft>
                <a:spcPts val="0"/>
              </a:spcAft>
              <a:buClr>
                <a:schemeClr val="dk1"/>
              </a:buClr>
              <a:buSzPct val="100000"/>
              <a:buChar char="•"/>
            </a:pPr>
            <a:r>
              <a:rPr lang="en-GB" sz="2500"/>
              <a:t>Staff scheduling is important as it aligns the right number of workers and skills set with daily demands and coverage needs</a:t>
            </a:r>
            <a:endParaRPr sz="2500"/>
          </a:p>
          <a:p>
            <a:pPr indent="-240348" lvl="0" marL="228600" rtl="0" algn="l">
              <a:lnSpc>
                <a:spcPct val="130000"/>
              </a:lnSpc>
              <a:spcBef>
                <a:spcPts val="1000"/>
              </a:spcBef>
              <a:spcAft>
                <a:spcPts val="0"/>
              </a:spcAft>
              <a:buClr>
                <a:schemeClr val="dk1"/>
              </a:buClr>
              <a:buSzPct val="100000"/>
              <a:buChar char="•"/>
            </a:pPr>
            <a:r>
              <a:rPr lang="en-GB" sz="2500"/>
              <a:t>Going back to the case study – Ashford community offers a wide variety of help such as the main office, support workers, care coordinates etc. </a:t>
            </a:r>
            <a:endParaRPr sz="2500"/>
          </a:p>
          <a:p>
            <a:pPr indent="-240348" lvl="0" marL="228600" rtl="0" algn="l">
              <a:lnSpc>
                <a:spcPct val="130000"/>
              </a:lnSpc>
              <a:spcBef>
                <a:spcPts val="1000"/>
              </a:spcBef>
              <a:spcAft>
                <a:spcPts val="0"/>
              </a:spcAft>
              <a:buClr>
                <a:schemeClr val="dk1"/>
              </a:buClr>
              <a:buSzPct val="100000"/>
              <a:buChar char="•"/>
            </a:pPr>
            <a:r>
              <a:rPr lang="en-GB" sz="2500"/>
              <a:t>Variety of service providers for the service users. </a:t>
            </a:r>
            <a:endParaRPr sz="2500"/>
          </a:p>
          <a:p>
            <a:pPr indent="-240348" lvl="0" marL="228600" rtl="0" algn="l">
              <a:lnSpc>
                <a:spcPct val="130000"/>
              </a:lnSpc>
              <a:spcBef>
                <a:spcPts val="1000"/>
              </a:spcBef>
              <a:spcAft>
                <a:spcPts val="0"/>
              </a:spcAft>
              <a:buSzPct val="100000"/>
              <a:buChar char="•"/>
            </a:pPr>
            <a:r>
              <a:rPr lang="en-GB" sz="2500"/>
              <a:t>A example for staff scheduling would be senior care workers, senior care workers help vulnerable adults who are not able to do their tasks or daily activities on </a:t>
            </a:r>
            <a:r>
              <a:rPr lang="en-GB" sz="2500"/>
              <a:t>their</a:t>
            </a:r>
            <a:r>
              <a:rPr lang="en-GB" sz="2500"/>
              <a:t> own. </a:t>
            </a:r>
            <a:r>
              <a:rPr i="1" lang="en-GB" sz="1350">
                <a:highlight>
                  <a:srgbClr val="FEF1C4"/>
                </a:highlight>
                <a:latin typeface="Calibri"/>
                <a:ea typeface="Calibri"/>
                <a:cs typeface="Calibri"/>
                <a:sym typeface="Calibri"/>
              </a:rPr>
              <a:t>Senior care worker | Explore careers | National Careers Service</a:t>
            </a:r>
            <a:r>
              <a:rPr lang="en-GB" sz="1350">
                <a:highlight>
                  <a:srgbClr val="FEF1C4"/>
                </a:highlight>
                <a:latin typeface="Calibri"/>
                <a:ea typeface="Calibri"/>
                <a:cs typeface="Calibri"/>
                <a:sym typeface="Calibri"/>
              </a:rPr>
              <a:t>. [online] nationalcareers.service.gov.uk. Available at: https://nationalcareers.service.gov.uk/job-profiles/senior-care-worker</a:t>
            </a:r>
            <a:endParaRPr sz="2500"/>
          </a:p>
          <a:p>
            <a:pPr indent="-153035" lvl="0" marL="228600" rtl="0" algn="l">
              <a:lnSpc>
                <a:spcPct val="130000"/>
              </a:lnSpc>
              <a:spcBef>
                <a:spcPts val="1000"/>
              </a:spcBef>
              <a:spcAft>
                <a:spcPts val="0"/>
              </a:spcAft>
              <a:buClr>
                <a:schemeClr val="dk1"/>
              </a:buClr>
              <a:buSzPct val="68000"/>
              <a:buNone/>
            </a:pPr>
            <a:r>
              <a:t/>
            </a:r>
            <a:endParaRPr b="1" sz="2500"/>
          </a:p>
          <a:p>
            <a:pPr indent="-153035" lvl="0" marL="228600" rtl="0" algn="l">
              <a:lnSpc>
                <a:spcPct val="130000"/>
              </a:lnSpc>
              <a:spcBef>
                <a:spcPts val="1000"/>
              </a:spcBef>
              <a:spcAft>
                <a:spcPts val="0"/>
              </a:spcAft>
              <a:buClr>
                <a:schemeClr val="dk1"/>
              </a:buClr>
              <a:buSzPct val="85000"/>
              <a:buNone/>
            </a:pPr>
            <a:r>
              <a:t/>
            </a:r>
            <a:endParaRPr b="1"/>
          </a:p>
          <a:p>
            <a:pPr indent="-153035" lvl="0" marL="228600" rtl="0" algn="l">
              <a:lnSpc>
                <a:spcPct val="130000"/>
              </a:lnSpc>
              <a:spcBef>
                <a:spcPts val="1000"/>
              </a:spcBef>
              <a:spcAft>
                <a:spcPts val="0"/>
              </a:spcAft>
              <a:buClr>
                <a:schemeClr val="dk1"/>
              </a:buClr>
              <a:buSzPct val="85000"/>
              <a:buNone/>
            </a:pPr>
            <a:r>
              <a:t/>
            </a:r>
            <a:endParaRPr/>
          </a:p>
          <a:p>
            <a:pPr indent="-153035" lvl="0" marL="228600" rtl="0" algn="l">
              <a:lnSpc>
                <a:spcPct val="130000"/>
              </a:lnSpc>
              <a:spcBef>
                <a:spcPts val="1000"/>
              </a:spcBef>
              <a:spcAft>
                <a:spcPts val="0"/>
              </a:spcAft>
              <a:buClr>
                <a:schemeClr val="dk1"/>
              </a:buClr>
              <a:buSzPct val="85000"/>
              <a:buNone/>
            </a:pPr>
            <a:r>
              <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3"/>
          <p:cNvSpPr txBox="1"/>
          <p:nvPr>
            <p:ph type="title"/>
          </p:nvPr>
        </p:nvSpPr>
        <p:spPr>
          <a:xfrm>
            <a:off x="599000" y="466200"/>
            <a:ext cx="10357800" cy="66360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t>WHAT MICROSOFT TOOL WAS USED : EXCEL </a:t>
            </a:r>
            <a:endParaRPr/>
          </a:p>
        </p:txBody>
      </p:sp>
      <p:sp>
        <p:nvSpPr>
          <p:cNvPr id="115" name="Google Shape;115;p3"/>
          <p:cNvSpPr txBox="1"/>
          <p:nvPr/>
        </p:nvSpPr>
        <p:spPr>
          <a:xfrm>
            <a:off x="201125" y="1407800"/>
            <a:ext cx="11625900" cy="3126300"/>
          </a:xfrm>
          <a:prstGeom prst="rect">
            <a:avLst/>
          </a:prstGeom>
          <a:noFill/>
          <a:ln>
            <a:noFill/>
          </a:ln>
        </p:spPr>
        <p:txBody>
          <a:bodyPr anchorCtr="0" anchor="t" bIns="91425" lIns="91425" spcFirstLastPara="1" rIns="91425" wrap="square" tIns="91425">
            <a:spAutoFit/>
          </a:bodyPr>
          <a:lstStyle/>
          <a:p>
            <a:pPr indent="0" lvl="0" marL="0" rtl="0" algn="ctr">
              <a:lnSpc>
                <a:spcPct val="115000"/>
              </a:lnSpc>
              <a:spcBef>
                <a:spcPts val="0"/>
              </a:spcBef>
              <a:spcAft>
                <a:spcPts val="0"/>
              </a:spcAft>
              <a:buNone/>
            </a:pPr>
            <a:r>
              <a:rPr lang="en-GB">
                <a:solidFill>
                  <a:schemeClr val="dk1"/>
                </a:solidFill>
                <a:highlight>
                  <a:srgbClr val="F5F5F5"/>
                </a:highlight>
              </a:rPr>
              <a:t>The reason we have chosen Microsoft excel is because the layout is very easy to understand the staff can clearly see names on rotas and when visitors come in, they can see who comes in and what time they come in and leave ​</a:t>
            </a:r>
            <a:endParaRPr>
              <a:solidFill>
                <a:schemeClr val="dk1"/>
              </a:solidFill>
              <a:highlight>
                <a:srgbClr val="F5F5F5"/>
              </a:highlight>
            </a:endParaRPr>
          </a:p>
          <a:p>
            <a:pPr indent="-266700" lvl="0" marL="635000" rtl="0" algn="l">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Dedicated nurses ​</a:t>
            </a:r>
            <a:endParaRPr>
              <a:solidFill>
                <a:schemeClr val="dk1"/>
              </a:solidFill>
              <a:highlight>
                <a:srgbClr val="F5F5F5"/>
              </a:highlight>
            </a:endParaRPr>
          </a:p>
          <a:p>
            <a:pPr indent="-266700" lvl="0" marL="635000" rtl="0" algn="l">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Availability for extra shifts ​</a:t>
            </a:r>
            <a:endParaRPr>
              <a:solidFill>
                <a:schemeClr val="dk1"/>
              </a:solidFill>
              <a:highlight>
                <a:srgbClr val="F5F5F5"/>
              </a:highlight>
            </a:endParaRPr>
          </a:p>
          <a:p>
            <a:pPr indent="-266700" lvl="0" marL="635000" rtl="0" algn="l">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Whos working shifts ​</a:t>
            </a:r>
            <a:endParaRPr>
              <a:solidFill>
                <a:schemeClr val="dk1"/>
              </a:solidFill>
              <a:highlight>
                <a:srgbClr val="F5F5F5"/>
              </a:highlight>
            </a:endParaRPr>
          </a:p>
          <a:p>
            <a:pPr indent="-266700" lvl="0" marL="635000" rtl="0" algn="l">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Who visited and left ​</a:t>
            </a:r>
            <a:endParaRPr>
              <a:solidFill>
                <a:schemeClr val="dk1"/>
              </a:solidFill>
              <a:highlight>
                <a:srgbClr val="F5F5F5"/>
              </a:highlight>
            </a:endParaRPr>
          </a:p>
          <a:p>
            <a:pPr indent="-266700" lvl="0" marL="635000" rtl="0" algn="l">
              <a:lnSpc>
                <a:spcPct val="115000"/>
              </a:lnSpc>
              <a:spcBef>
                <a:spcPts val="0"/>
              </a:spcBef>
              <a:spcAft>
                <a:spcPts val="0"/>
              </a:spcAft>
              <a:buClr>
                <a:schemeClr val="dk1"/>
              </a:buClr>
              <a:buSzPts val="600"/>
              <a:buFont typeface="Arial"/>
              <a:buChar char="●"/>
            </a:pPr>
            <a:r>
              <a:rPr lang="en-GB">
                <a:solidFill>
                  <a:schemeClr val="dk1"/>
                </a:solidFill>
                <a:highlight>
                  <a:srgbClr val="F5F5F5"/>
                </a:highlight>
              </a:rPr>
              <a:t>Easy to read ​</a:t>
            </a:r>
            <a:endParaRPr>
              <a:solidFill>
                <a:schemeClr val="dk1"/>
              </a:solidFill>
              <a:highlight>
                <a:srgbClr val="F5F5F5"/>
              </a:highlight>
            </a:endParaRPr>
          </a:p>
          <a:p>
            <a:pPr indent="0" lvl="0" marL="0" rtl="0" algn="ctr">
              <a:lnSpc>
                <a:spcPct val="115000"/>
              </a:lnSpc>
              <a:spcBef>
                <a:spcPts val="0"/>
              </a:spcBef>
              <a:spcAft>
                <a:spcPts val="0"/>
              </a:spcAft>
              <a:buNone/>
            </a:pPr>
            <a:r>
              <a:rPr lang="en-GB">
                <a:solidFill>
                  <a:schemeClr val="dk1"/>
                </a:solidFill>
                <a:highlight>
                  <a:srgbClr val="F5F5F5"/>
                </a:highlight>
              </a:rPr>
              <a:t>Already built tables ​</a:t>
            </a:r>
            <a:endParaRPr>
              <a:solidFill>
                <a:schemeClr val="dk1"/>
              </a:solidFill>
              <a:highlight>
                <a:srgbClr val="F5F5F5"/>
              </a:highlight>
            </a:endParaRPr>
          </a:p>
          <a:p>
            <a:pPr indent="-266700" lvl="0" marL="635000" rtl="0" algn="l">
              <a:lnSpc>
                <a:spcPct val="115000"/>
              </a:lnSpc>
              <a:spcBef>
                <a:spcPts val="0"/>
              </a:spcBef>
              <a:spcAft>
                <a:spcPts val="0"/>
              </a:spcAft>
              <a:buClr>
                <a:schemeClr val="dk1"/>
              </a:buClr>
              <a:buSzPts val="600"/>
              <a:buAutoNum type="alphaUcPeriod"/>
            </a:pPr>
            <a:r>
              <a:rPr lang="en-GB">
                <a:solidFill>
                  <a:srgbClr val="333333"/>
                </a:solidFill>
                <a:highlight>
                  <a:srgbClr val="F5F5F5"/>
                </a:highlight>
              </a:rPr>
              <a:t>G. Leeftink, I. A. Bikker, I. M. H. Vliegen, R. J. Boucherie, "Multi-disciplinary planning in health care: a review", </a:t>
            </a:r>
            <a:r>
              <a:rPr i="1" lang="en-GB">
                <a:solidFill>
                  <a:srgbClr val="333333"/>
                </a:solidFill>
                <a:highlight>
                  <a:srgbClr val="F5F5F5"/>
                </a:highlight>
              </a:rPr>
              <a:t>Health Systems</a:t>
            </a:r>
            <a:r>
              <a:rPr lang="en-GB">
                <a:solidFill>
                  <a:srgbClr val="333333"/>
                </a:solidFill>
                <a:highlight>
                  <a:srgbClr val="F5F5F5"/>
                </a:highlight>
              </a:rPr>
              <a:t>, pp.1, 2018.</a:t>
            </a:r>
            <a:r>
              <a:rPr lang="en-GB">
                <a:solidFill>
                  <a:schemeClr val="dk1"/>
                </a:solidFill>
                <a:highlight>
                  <a:srgbClr val="F5F5F5"/>
                </a:highlight>
              </a:rPr>
              <a:t>​</a:t>
            </a:r>
            <a:endParaRPr>
              <a:solidFill>
                <a:schemeClr val="dk1"/>
              </a:solidFill>
              <a:highlight>
                <a:srgbClr val="F5F5F5"/>
              </a:highlight>
            </a:endParaRPr>
          </a:p>
          <a:p>
            <a:pPr indent="-266700" lvl="0" marL="635000" rtl="0" algn="l">
              <a:lnSpc>
                <a:spcPct val="115000"/>
              </a:lnSpc>
              <a:spcBef>
                <a:spcPts val="0"/>
              </a:spcBef>
              <a:spcAft>
                <a:spcPts val="0"/>
              </a:spcAft>
              <a:buClr>
                <a:schemeClr val="dk1"/>
              </a:buClr>
              <a:buSzPts val="600"/>
              <a:buAutoNum type="alphaUcPeriod"/>
            </a:pPr>
            <a:r>
              <a:rPr lang="en-GB">
                <a:solidFill>
                  <a:srgbClr val="333333"/>
                </a:solidFill>
                <a:highlight>
                  <a:srgbClr val="F5F5F5"/>
                </a:highlight>
              </a:rPr>
              <a:t>Anderson, R. T., F. T. Camacho, and R. Balkrishnan. 2007. “Willing to wait?: The influence of patient wait time on satisfaction with primary care.” </a:t>
            </a:r>
            <a:r>
              <a:rPr i="1" lang="en-GB">
                <a:solidFill>
                  <a:srgbClr val="333333"/>
                </a:solidFill>
                <a:highlight>
                  <a:srgbClr val="F5F5F5"/>
                </a:highlight>
              </a:rPr>
              <a:t>BMC Health Services Research 7</a:t>
            </a:r>
            <a:r>
              <a:rPr lang="en-GB">
                <a:solidFill>
                  <a:srgbClr val="333333"/>
                </a:solidFill>
                <a:highlight>
                  <a:srgbClr val="F5F5F5"/>
                </a:highlight>
              </a:rPr>
              <a:t>, no. 1 : 31.</a:t>
            </a:r>
            <a:endParaRPr>
              <a:solidFill>
                <a:srgbClr val="333333"/>
              </a:solidFill>
              <a:highlight>
                <a:srgbClr val="F5F5F5"/>
              </a:highlight>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4"/>
          <p:cNvSpPr txBox="1"/>
          <p:nvPr>
            <p:ph type="title"/>
          </p:nvPr>
        </p:nvSpPr>
        <p:spPr>
          <a:xfrm>
            <a:off x="800100" y="83550"/>
            <a:ext cx="10357800" cy="78480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sz="1800"/>
              <a:t>How it improves communication </a:t>
            </a:r>
            <a:endParaRPr sz="1800"/>
          </a:p>
        </p:txBody>
      </p:sp>
      <p:sp>
        <p:nvSpPr>
          <p:cNvPr id="121" name="Google Shape;121;p4"/>
          <p:cNvSpPr txBox="1"/>
          <p:nvPr>
            <p:ph idx="1" type="body"/>
          </p:nvPr>
        </p:nvSpPr>
        <p:spPr>
          <a:xfrm>
            <a:off x="0" y="868350"/>
            <a:ext cx="12529500" cy="5349600"/>
          </a:xfrm>
          <a:prstGeom prst="rect">
            <a:avLst/>
          </a:prstGeom>
          <a:noFill/>
          <a:ln>
            <a:noFill/>
          </a:ln>
        </p:spPr>
        <p:txBody>
          <a:bodyPr anchorCtr="0" anchor="t" bIns="45700" lIns="91425" spcFirstLastPara="1" rIns="91425" wrap="square" tIns="45700">
            <a:normAutofit fontScale="25000" lnSpcReduction="20000"/>
          </a:bodyPr>
          <a:lstStyle/>
          <a:p>
            <a:pPr indent="0" lvl="0" marL="0" rtl="0" algn="l">
              <a:lnSpc>
                <a:spcPct val="115000"/>
              </a:lnSpc>
              <a:spcBef>
                <a:spcPts val="1800"/>
              </a:spcBef>
              <a:spcAft>
                <a:spcPts val="0"/>
              </a:spcAft>
              <a:buClr>
                <a:schemeClr val="dk1"/>
              </a:buClr>
              <a:buSzPts val="275"/>
              <a:buFont typeface="Arial"/>
              <a:buNone/>
            </a:pPr>
            <a:r>
              <a:rPr b="1" lang="en-GB" sz="9600">
                <a:solidFill>
                  <a:srgbClr val="0F4761"/>
                </a:solidFill>
                <a:highlight>
                  <a:srgbClr val="FFFFFF"/>
                </a:highlight>
                <a:latin typeface="Arial"/>
                <a:ea typeface="Arial"/>
                <a:cs typeface="Arial"/>
                <a:sym typeface="Arial"/>
              </a:rPr>
              <a:t>How Microsoft excel improves efficiency and communication.</a:t>
            </a:r>
            <a:r>
              <a:rPr b="1" lang="en-GB" sz="9600">
                <a:solidFill>
                  <a:srgbClr val="0F4761"/>
                </a:solidFill>
                <a:highlight>
                  <a:srgbClr val="C6C6C6"/>
                </a:highlight>
                <a:latin typeface="Arial"/>
                <a:ea typeface="Arial"/>
                <a:cs typeface="Arial"/>
                <a:sym typeface="Arial"/>
              </a:rPr>
              <a:t> </a:t>
            </a:r>
            <a:endParaRPr b="1" sz="9600">
              <a:solidFill>
                <a:srgbClr val="0F4761"/>
              </a:solidFill>
              <a:highlight>
                <a:srgbClr val="C6C6C6"/>
              </a:highlight>
              <a:latin typeface="Arial"/>
              <a:ea typeface="Arial"/>
              <a:cs typeface="Arial"/>
              <a:sym typeface="Arial"/>
            </a:endParaRPr>
          </a:p>
          <a:p>
            <a:pPr indent="0" lvl="0" marL="0" rtl="0" algn="l">
              <a:lnSpc>
                <a:spcPct val="115000"/>
              </a:lnSpc>
              <a:spcBef>
                <a:spcPts val="400"/>
              </a:spcBef>
              <a:spcAft>
                <a:spcPts val="0"/>
              </a:spcAft>
              <a:buNone/>
            </a:pPr>
            <a:r>
              <a:rPr lang="en-GB" sz="1200" u="sng">
                <a:highlight>
                  <a:srgbClr val="FFFFFF"/>
                </a:highlight>
                <a:latin typeface="Arial"/>
                <a:ea typeface="Arial"/>
                <a:cs typeface="Arial"/>
                <a:sym typeface="Arial"/>
              </a:rPr>
              <a:t>       </a:t>
            </a:r>
            <a:r>
              <a:rPr lang="en-GB" sz="1200">
                <a:highlight>
                  <a:srgbClr val="C6C6C6"/>
                </a:highlight>
                <a:latin typeface="Arial"/>
                <a:ea typeface="Arial"/>
                <a:cs typeface="Arial"/>
                <a:sym typeface="Arial"/>
              </a:rPr>
              <a:t> </a:t>
            </a:r>
            <a:r>
              <a:rPr lang="en-GB" sz="5200">
                <a:highlight>
                  <a:srgbClr val="FFFFFF"/>
                </a:highlight>
                <a:latin typeface="Arial"/>
                <a:ea typeface="Arial"/>
                <a:cs typeface="Arial"/>
                <a:sym typeface="Arial"/>
              </a:rPr>
              <a:t>work efficiently with data without requiring advanced technical skills.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800"/>
              </a:spcBef>
              <a:spcAft>
                <a:spcPts val="0"/>
              </a:spcAft>
              <a:buSzPct val="100000"/>
              <a:buFont typeface="Arial"/>
              <a:buChar char="●"/>
            </a:pPr>
            <a:r>
              <a:rPr lang="en-GB" sz="5200">
                <a:highlight>
                  <a:srgbClr val="FFFFFF"/>
                </a:highlight>
                <a:latin typeface="Arial"/>
                <a:ea typeface="Arial"/>
                <a:cs typeface="Arial"/>
                <a:sym typeface="Arial"/>
              </a:rPr>
              <a:t>Flexible and practical</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cleaning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Dynamic Data analysis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Financial modelling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Automation of repetitive tasks.</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Data visualisation</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Error reduction and data integrity</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311150" lvl="0" marL="685800" rtl="0" algn="l">
              <a:lnSpc>
                <a:spcPct val="115000"/>
              </a:lnSpc>
              <a:spcBef>
                <a:spcPts val="0"/>
              </a:spcBef>
              <a:spcAft>
                <a:spcPts val="0"/>
              </a:spcAft>
              <a:buSzPct val="100000"/>
              <a:buFont typeface="Arial"/>
              <a:buChar char="●"/>
            </a:pPr>
            <a:r>
              <a:rPr lang="en-GB" sz="5200">
                <a:highlight>
                  <a:srgbClr val="FFFFFF"/>
                </a:highlight>
                <a:latin typeface="Arial"/>
                <a:ea typeface="Arial"/>
                <a:cs typeface="Arial"/>
                <a:sym typeface="Arial"/>
              </a:rPr>
              <a:t>Streamlined decision making</a:t>
            </a:r>
            <a:r>
              <a:rPr lang="en-GB" sz="5200">
                <a:highlight>
                  <a:srgbClr val="C6C6C6"/>
                </a:highlight>
                <a:latin typeface="Arial"/>
                <a:ea typeface="Arial"/>
                <a:cs typeface="Arial"/>
                <a:sym typeface="Arial"/>
              </a:rPr>
              <a:t> </a:t>
            </a:r>
            <a:endParaRPr sz="52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10000">
                <a:highlight>
                  <a:srgbClr val="C6C6C6"/>
                </a:highlight>
                <a:latin typeface="Arial"/>
                <a:ea typeface="Arial"/>
                <a:cs typeface="Arial"/>
                <a:sym typeface="Arial"/>
              </a:rPr>
              <a:t> </a:t>
            </a:r>
            <a:r>
              <a:rPr b="1" lang="en-GB" sz="9600" u="sng">
                <a:highlight>
                  <a:srgbClr val="FFFFFF"/>
                </a:highlight>
                <a:latin typeface="Arial"/>
                <a:ea typeface="Arial"/>
                <a:cs typeface="Arial"/>
                <a:sym typeface="Arial"/>
              </a:rPr>
              <a:t>Communication</a:t>
            </a:r>
            <a:r>
              <a:rPr lang="en-GB" sz="9600">
                <a:highlight>
                  <a:srgbClr val="C6C6C6"/>
                </a:highlight>
                <a:latin typeface="Arial"/>
                <a:ea typeface="Arial"/>
                <a:cs typeface="Arial"/>
                <a:sym typeface="Arial"/>
              </a:rPr>
              <a:t> </a:t>
            </a:r>
            <a:endParaRPr sz="96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rgbClr val="C6C6C6"/>
                </a:highlight>
                <a:latin typeface="Arial"/>
                <a:ea typeface="Arial"/>
                <a:cs typeface="Arial"/>
                <a:sym typeface="Arial"/>
              </a:rPr>
              <a:t>  </a:t>
            </a:r>
            <a:endParaRPr sz="60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rgbClr val="C6C6C6"/>
                </a:highlight>
                <a:latin typeface="Arial"/>
                <a:ea typeface="Arial"/>
                <a:cs typeface="Arial"/>
                <a:sym typeface="Arial"/>
              </a:rPr>
              <a:t>Story telling </a:t>
            </a:r>
            <a:endParaRPr sz="60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rgbClr val="C6C6C6"/>
                </a:highlight>
                <a:latin typeface="Arial"/>
                <a:ea typeface="Arial"/>
                <a:cs typeface="Arial"/>
                <a:sym typeface="Arial"/>
              </a:rPr>
              <a:t>Real time </a:t>
            </a:r>
            <a:r>
              <a:rPr lang="en-GB" sz="6000">
                <a:highlight>
                  <a:srgbClr val="C6C6C6"/>
                </a:highlight>
                <a:latin typeface="Arial"/>
                <a:ea typeface="Arial"/>
                <a:cs typeface="Arial"/>
                <a:sym typeface="Arial"/>
              </a:rPr>
              <a:t>collaboration</a:t>
            </a:r>
            <a:r>
              <a:rPr lang="en-GB" sz="6000">
                <a:highlight>
                  <a:srgbClr val="C6C6C6"/>
                </a:highlight>
                <a:latin typeface="Arial"/>
                <a:ea typeface="Arial"/>
                <a:cs typeface="Arial"/>
                <a:sym typeface="Arial"/>
              </a:rPr>
              <a:t> </a:t>
            </a:r>
            <a:endParaRPr sz="6000">
              <a:highlight>
                <a:srgbClr val="C6C6C6"/>
              </a:highlight>
              <a:latin typeface="Arial"/>
              <a:ea typeface="Arial"/>
              <a:cs typeface="Arial"/>
              <a:sym typeface="Arial"/>
            </a:endParaRPr>
          </a:p>
          <a:p>
            <a:pPr indent="0" lvl="0" marL="457200" rtl="0" algn="l">
              <a:lnSpc>
                <a:spcPct val="115000"/>
              </a:lnSpc>
              <a:spcBef>
                <a:spcPts val="0"/>
              </a:spcBef>
              <a:spcAft>
                <a:spcPts val="0"/>
              </a:spcAft>
              <a:buNone/>
            </a:pPr>
            <a:r>
              <a:rPr lang="en-GB" sz="6000">
                <a:highlight>
                  <a:srgbClr val="C6C6C6"/>
                </a:highlight>
                <a:latin typeface="Arial"/>
                <a:ea typeface="Arial"/>
                <a:cs typeface="Arial"/>
                <a:sym typeface="Arial"/>
              </a:rPr>
              <a:t>Inter suite integration </a:t>
            </a:r>
            <a:endParaRPr sz="6000">
              <a:highlight>
                <a:srgbClr val="C6C6C6"/>
              </a:highlight>
              <a:latin typeface="Arial"/>
              <a:ea typeface="Arial"/>
              <a:cs typeface="Arial"/>
              <a:sym typeface="Arial"/>
            </a:endParaRPr>
          </a:p>
          <a:p>
            <a:pPr indent="0" lvl="0" marL="0" rtl="0" algn="l">
              <a:lnSpc>
                <a:spcPct val="115000"/>
              </a:lnSpc>
              <a:spcBef>
                <a:spcPts val="0"/>
              </a:spcBef>
              <a:spcAft>
                <a:spcPts val="0"/>
              </a:spcAft>
              <a:buClr>
                <a:schemeClr val="dk1"/>
              </a:buClr>
              <a:buSzPct val="34375"/>
              <a:buFont typeface="Arial"/>
              <a:buNone/>
            </a:pPr>
            <a:r>
              <a:rPr b="1" lang="en-GB" sz="3200">
                <a:highlight>
                  <a:srgbClr val="FFFFFF"/>
                </a:highlight>
                <a:latin typeface="Arial"/>
                <a:ea typeface="Arial"/>
                <a:cs typeface="Arial"/>
                <a:sym typeface="Arial"/>
              </a:rPr>
              <a:t>In-Text Citations:</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800"/>
              </a:spcBef>
              <a:spcAft>
                <a:spcPts val="0"/>
              </a:spcAft>
              <a:buSzPct val="100000"/>
              <a:buFont typeface="Arial"/>
              <a:buChar char="●"/>
            </a:pPr>
            <a:r>
              <a:rPr lang="en-GB" sz="3200">
                <a:highlight>
                  <a:srgbClr val="FFFFFF"/>
                </a:highlight>
                <a:latin typeface="Arial"/>
                <a:ea typeface="Arial"/>
                <a:cs typeface="Arial"/>
                <a:sym typeface="Arial"/>
              </a:rPr>
              <a:t>...automated processes and structural formulas drastically compress reporting cycles (Hasan, 2024). [</a:t>
            </a:r>
            <a:r>
              <a:rPr lang="en-GB" sz="3200" u="sng">
                <a:solidFill>
                  <a:srgbClr val="0000FF"/>
                </a:solidFill>
                <a:highlight>
                  <a:srgbClr val="FFFFFF"/>
                </a:highlight>
                <a:latin typeface="Arial"/>
                <a:ea typeface="Arial"/>
                <a:cs typeface="Arial"/>
                <a:sym typeface="Arial"/>
                <a:hlinkClick r:id="rId3">
                  <a:extLst>
                    <a:ext uri="{A12FA001-AC4F-418D-AE19-62706E023703}">
                      <ahyp:hlinkClr val="tx"/>
                    </a:ext>
                  </a:extLst>
                </a:hlinkClick>
              </a:rPr>
              <a:t>1</a:t>
            </a:r>
            <a:r>
              <a:rPr lang="en-GB" sz="3200">
                <a:highlight>
                  <a:srgbClr val="FFFFFF"/>
                </a:highlight>
                <a:latin typeface="Arial"/>
                <a:ea typeface="Arial"/>
                <a:cs typeface="Arial"/>
                <a:sym typeface="Arial"/>
              </a:rPr>
              <a:t>]</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...proper application of spreadsheet features has been shown to reduce data management time and corporate error rates by half (ResearchGate, 2024). [</a:t>
            </a:r>
            <a:r>
              <a:rPr lang="en-GB" sz="3200" u="sng">
                <a:solidFill>
                  <a:srgbClr val="0000FF"/>
                </a:solidFill>
                <a:highlight>
                  <a:srgbClr val="FFFFFF"/>
                </a:highlight>
                <a:latin typeface="Arial"/>
                <a:ea typeface="Arial"/>
                <a:cs typeface="Arial"/>
                <a:sym typeface="Arial"/>
                <a:hlinkClick r:id="rId4">
                  <a:extLst>
                    <a:ext uri="{A12FA001-AC4F-418D-AE19-62706E023703}">
                      <ahyp:hlinkClr val="tx"/>
                    </a:ext>
                  </a:extLst>
                </a:hlinkClick>
              </a:rPr>
              <a:t>1</a:t>
            </a:r>
            <a:r>
              <a:rPr lang="en-GB" sz="3200">
                <a:highlight>
                  <a:srgbClr val="FFFFFF"/>
                </a:highlight>
                <a:latin typeface="Arial"/>
                <a:ea typeface="Arial"/>
                <a:cs typeface="Arial"/>
                <a:sym typeface="Arial"/>
              </a:rPr>
              <a:t>]</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...if a software program itself needs to be cited directly for its data processing architecture, it follows standard corporate attribution formats (Microsoft Corporation, 2018)</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rPr b="1" lang="en-GB" sz="3200">
                <a:highlight>
                  <a:srgbClr val="FFFFFF"/>
                </a:highlight>
                <a:latin typeface="Arial"/>
                <a:ea typeface="Arial"/>
                <a:cs typeface="Arial"/>
                <a:sym typeface="Arial"/>
              </a:rPr>
              <a:t>In-Text Citations:</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b="1" lang="en-GB" sz="3200">
                <a:highlight>
                  <a:srgbClr val="FFFFFF"/>
                </a:highlight>
                <a:latin typeface="Arial"/>
                <a:ea typeface="Arial"/>
                <a:cs typeface="Arial"/>
                <a:sym typeface="Arial"/>
              </a:rPr>
              <a:t>...data automation and formulas compress manual workflows from hours into minutes (NextGen Learning, 2024).</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b="1" lang="en-GB" sz="3200">
                <a:highlight>
                  <a:srgbClr val="FFFFFF"/>
                </a:highlight>
                <a:latin typeface="Arial"/>
                <a:ea typeface="Arial"/>
                <a:cs typeface="Arial"/>
                <a:sym typeface="Arial"/>
              </a:rPr>
              <a:t>...real-time collaborative tracking reduces the necessity for standalone status meetings (Australian Institute of Management, 2025).</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b="1" lang="en-GB" sz="3200">
                <a:highlight>
                  <a:srgbClr val="FFFFFF"/>
                </a:highlight>
                <a:latin typeface="Arial"/>
                <a:ea typeface="Arial"/>
                <a:cs typeface="Arial"/>
                <a:sym typeface="Arial"/>
              </a:rPr>
              <a:t>...standard software operations can be referenced broadly (Microsoft Corporation, 2018)</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rPr b="1" lang="en-GB" sz="3200">
                <a:highlight>
                  <a:srgbClr val="FFFFFF"/>
                </a:highlight>
                <a:latin typeface="Arial"/>
                <a:ea typeface="Arial"/>
                <a:cs typeface="Arial"/>
                <a:sym typeface="Arial"/>
              </a:rPr>
              <a:t>Reference List:</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457200" rtl="0" algn="l">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Hasan, A., 2024. </a:t>
            </a:r>
            <a:r>
              <a:rPr i="1" lang="en-GB" sz="3200">
                <a:highlight>
                  <a:srgbClr val="FFFFFF"/>
                </a:highlight>
                <a:latin typeface="Arial"/>
                <a:ea typeface="Arial"/>
                <a:cs typeface="Arial"/>
                <a:sym typeface="Arial"/>
              </a:rPr>
              <a:t>Microsoft Excel significantly increases the speed and efficiency in modern office environments</a:t>
            </a:r>
            <a:r>
              <a:rPr lang="en-GB" sz="3200">
                <a:highlight>
                  <a:srgbClr val="FFFFFF"/>
                </a:highlight>
                <a:latin typeface="Arial"/>
                <a:ea typeface="Arial"/>
                <a:cs typeface="Arial"/>
                <a:sym typeface="Arial"/>
              </a:rPr>
              <a:t>. [Online] LinkedIn. Available at: https://www.linkedin.com/pulse/microsoft-excel-significantly-increases-speed-efficiency-abul-hasan-rrpmc [Accessed 29 September 2026].</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Microsoft Corporation, 2018. </a:t>
            </a:r>
            <a:r>
              <a:rPr i="1" lang="en-GB" sz="3200">
                <a:highlight>
                  <a:srgbClr val="FFFFFF"/>
                </a:highlight>
                <a:latin typeface="Arial"/>
                <a:ea typeface="Arial"/>
                <a:cs typeface="Arial"/>
                <a:sym typeface="Arial"/>
              </a:rPr>
              <a:t>Microsoft Excel</a:t>
            </a:r>
            <a:r>
              <a:rPr lang="en-GB" sz="3200">
                <a:highlight>
                  <a:srgbClr val="FFFFFF"/>
                </a:highlight>
                <a:latin typeface="Arial"/>
                <a:ea typeface="Arial"/>
                <a:cs typeface="Arial"/>
                <a:sym typeface="Arial"/>
              </a:rPr>
              <a:t>. Version 16.0. Redmond, WA: Microsoft Corporation.</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279400" lvl="0" marL="685800" rtl="0" algn="l">
              <a:lnSpc>
                <a:spcPct val="115000"/>
              </a:lnSpc>
              <a:spcBef>
                <a:spcPts val="0"/>
              </a:spcBef>
              <a:spcAft>
                <a:spcPts val="0"/>
              </a:spcAft>
              <a:buSzPct val="100000"/>
              <a:buFont typeface="Arial"/>
              <a:buChar char="●"/>
            </a:pPr>
            <a:r>
              <a:rPr lang="en-GB" sz="3200">
                <a:highlight>
                  <a:srgbClr val="FFFFFF"/>
                </a:highlight>
                <a:latin typeface="Arial"/>
                <a:ea typeface="Arial"/>
                <a:cs typeface="Arial"/>
                <a:sym typeface="Arial"/>
              </a:rPr>
              <a:t>ResearchGate, 2024. </a:t>
            </a:r>
            <a:r>
              <a:rPr i="1" lang="en-GB" sz="3200">
                <a:highlight>
                  <a:srgbClr val="FFFFFF"/>
                </a:highlight>
                <a:latin typeface="Arial"/>
                <a:ea typeface="Arial"/>
                <a:cs typeface="Arial"/>
                <a:sym typeface="Arial"/>
              </a:rPr>
              <a:t>Improving SMEs Business Productivity with Microsoft Excel Training in the Big Data Era</a:t>
            </a:r>
            <a:r>
              <a:rPr lang="en-GB" sz="3200">
                <a:highlight>
                  <a:srgbClr val="FFFFFF"/>
                </a:highlight>
                <a:latin typeface="Arial"/>
                <a:ea typeface="Arial"/>
                <a:cs typeface="Arial"/>
                <a:sym typeface="Arial"/>
              </a:rPr>
              <a:t>. [Online] ResearchGate. Available at: https://www.researchgate.net/publication/384313819_Improving_SMEs_Business_Productivity_with_Microsoft_Excel_Training_in_the_Big_Data_Era [Accessed 29 September 2026].</a:t>
            </a: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0" rtl="0" algn="l">
              <a:lnSpc>
                <a:spcPct val="115000"/>
              </a:lnSpc>
              <a:spcBef>
                <a:spcPts val="0"/>
              </a:spcBef>
              <a:spcAft>
                <a:spcPts val="0"/>
              </a:spcAft>
              <a:buClr>
                <a:schemeClr val="dk1"/>
              </a:buClr>
              <a:buSzPct val="34375"/>
              <a:buFont typeface="Arial"/>
              <a:buNone/>
            </a:pPr>
            <a:r>
              <a:rPr lang="en-GB" sz="3200">
                <a:highlight>
                  <a:srgbClr val="C6C6C6"/>
                </a:highlight>
                <a:latin typeface="Arial"/>
                <a:ea typeface="Arial"/>
                <a:cs typeface="Arial"/>
                <a:sym typeface="Arial"/>
              </a:rPr>
              <a:t> </a:t>
            </a:r>
            <a:endParaRPr sz="3200">
              <a:highlight>
                <a:srgbClr val="C6C6C6"/>
              </a:highlight>
              <a:latin typeface="Arial"/>
              <a:ea typeface="Arial"/>
              <a:cs typeface="Arial"/>
              <a:sym typeface="Arial"/>
            </a:endParaRPr>
          </a:p>
          <a:p>
            <a:pPr indent="0" lvl="0" marL="228600" rtl="0" algn="l">
              <a:lnSpc>
                <a:spcPct val="130000"/>
              </a:lnSpc>
              <a:spcBef>
                <a:spcPts val="800"/>
              </a:spcBef>
              <a:spcAft>
                <a:spcPts val="0"/>
              </a:spcAft>
              <a:buNone/>
            </a:pPr>
            <a:r>
              <a:t/>
            </a:r>
            <a:endParaRPr sz="32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5" name="Shape 125"/>
        <p:cNvGrpSpPr/>
        <p:nvPr/>
      </p:nvGrpSpPr>
      <p:grpSpPr>
        <a:xfrm>
          <a:off x="0" y="0"/>
          <a:ext cx="0" cy="0"/>
          <a:chOff x="0" y="0"/>
          <a:chExt cx="0" cy="0"/>
        </a:xfrm>
      </p:grpSpPr>
      <p:sp>
        <p:nvSpPr>
          <p:cNvPr id="126" name="Google Shape;126;p5"/>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t>SOFIA ADVANTAGES AND LIMITATION OF YOUR CHOSEN MICROSOFT TOOL (EXCEL)</a:t>
            </a:r>
            <a:endParaRPr/>
          </a:p>
        </p:txBody>
      </p:sp>
      <p:sp>
        <p:nvSpPr>
          <p:cNvPr id="127" name="Google Shape;127;p5"/>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p>
            <a:pPr indent="-228600" lvl="0" marL="228600" rtl="0" algn="l">
              <a:lnSpc>
                <a:spcPct val="130000"/>
              </a:lnSpc>
              <a:spcBef>
                <a:spcPts val="0"/>
              </a:spcBef>
              <a:spcAft>
                <a:spcPts val="0"/>
              </a:spcAft>
              <a:buClr>
                <a:schemeClr val="dk1"/>
              </a:buClr>
              <a:buSzPts val="1700"/>
              <a:buChar char="•"/>
            </a:pPr>
            <a:r>
              <a:rPr lang="en-GB"/>
              <a:t>Pros and cons of the microsoft tool </a:t>
            </a:r>
            <a:endParaRPr/>
          </a:p>
        </p:txBody>
      </p:sp>
      <p:graphicFrame>
        <p:nvGraphicFramePr>
          <p:cNvPr id="128" name="Google Shape;128;p5"/>
          <p:cNvGraphicFramePr/>
          <p:nvPr/>
        </p:nvGraphicFramePr>
        <p:xfrm>
          <a:off x="2011680" y="3304709"/>
          <a:ext cx="3000000" cy="3000000"/>
        </p:xfrm>
        <a:graphic>
          <a:graphicData uri="http://schemas.openxmlformats.org/drawingml/2006/table">
            <a:tbl>
              <a:tblPr bandRow="1" firstRow="1">
                <a:noFill/>
                <a:tableStyleId>{BDB435C2-76F6-4890-8EBB-3AA5EF586294}</a:tableStyleId>
              </a:tblPr>
              <a:tblGrid>
                <a:gridCol w="4084325"/>
                <a:gridCol w="4084325"/>
              </a:tblGrid>
              <a:tr h="2755500">
                <a:tc>
                  <a:txBody>
                    <a:bodyPr/>
                    <a:lstStyle/>
                    <a:p>
                      <a:pPr indent="0" lvl="0" marL="0" marR="0" rtl="0" algn="l">
                        <a:spcBef>
                          <a:spcPts val="0"/>
                        </a:spcBef>
                        <a:spcAft>
                          <a:spcPts val="0"/>
                        </a:spcAft>
                        <a:buNone/>
                      </a:pPr>
                      <a:r>
                        <a:rPr lang="en-GB" sz="1800"/>
                        <a:t>Pros </a:t>
                      </a:r>
                      <a:endParaRPr/>
                    </a:p>
                  </a:txBody>
                  <a:tcPr marT="45725" marB="45725" marR="91450" marL="91450"/>
                </a:tc>
                <a:tc>
                  <a:txBody>
                    <a:bodyPr/>
                    <a:lstStyle/>
                    <a:p>
                      <a:pPr indent="0" lvl="0" marL="0" marR="0" rtl="0" algn="l">
                        <a:spcBef>
                          <a:spcPts val="0"/>
                        </a:spcBef>
                        <a:spcAft>
                          <a:spcPts val="0"/>
                        </a:spcAft>
                        <a:buNone/>
                      </a:pPr>
                      <a:r>
                        <a:rPr lang="en-GB" sz="1800"/>
                        <a:t>Cons </a:t>
                      </a:r>
                      <a:endParaRPr/>
                    </a:p>
                  </a:txBody>
                  <a:tcPr marT="45725" marB="45725" marR="91450" marL="91450"/>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2" name="Shape 132"/>
        <p:cNvGrpSpPr/>
        <p:nvPr/>
      </p:nvGrpSpPr>
      <p:grpSpPr>
        <a:xfrm>
          <a:off x="0" y="0"/>
          <a:ext cx="0" cy="0"/>
          <a:chOff x="0" y="0"/>
          <a:chExt cx="0" cy="0"/>
        </a:xfrm>
      </p:grpSpPr>
      <p:sp>
        <p:nvSpPr>
          <p:cNvPr id="133" name="Google Shape;133;p6"/>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t>RECOMMENDATIONS </a:t>
            </a:r>
            <a:endParaRPr/>
          </a:p>
        </p:txBody>
      </p:sp>
      <p:sp>
        <p:nvSpPr>
          <p:cNvPr id="134" name="Google Shape;134;p6"/>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p>
            <a:pPr indent="-228600" lvl="0" marL="228600" rtl="0" algn="l">
              <a:lnSpc>
                <a:spcPct val="130000"/>
              </a:lnSpc>
              <a:spcBef>
                <a:spcPts val="0"/>
              </a:spcBef>
              <a:spcAft>
                <a:spcPts val="0"/>
              </a:spcAft>
              <a:buClr>
                <a:schemeClr val="dk1"/>
              </a:buClr>
              <a:buSzPts val="1700"/>
              <a:buChar char="•"/>
            </a:pPr>
            <a:r>
              <a:rPr lang="en-GB"/>
              <a:t>How ashford can use this chosen tool for communication or other aspects </a:t>
            </a:r>
            <a:endParaRPr/>
          </a:p>
          <a:p>
            <a:pPr indent="-120650" lvl="0" marL="228600" rtl="0" algn="l">
              <a:lnSpc>
                <a:spcPct val="130000"/>
              </a:lnSpc>
              <a:spcBef>
                <a:spcPts val="1000"/>
              </a:spcBef>
              <a:spcAft>
                <a:spcPts val="0"/>
              </a:spcAft>
              <a:buClr>
                <a:schemeClr val="dk1"/>
              </a:buClr>
              <a:buSzPts val="1700"/>
              <a:buNone/>
            </a:pPr>
            <a:r>
              <a:t/>
            </a:r>
            <a:endParaRPr/>
          </a:p>
          <a:p>
            <a:pPr indent="0" lvl="0" marL="0" rtl="0" algn="l">
              <a:lnSpc>
                <a:spcPct val="130000"/>
              </a:lnSpc>
              <a:spcBef>
                <a:spcPts val="1000"/>
              </a:spcBef>
              <a:spcAft>
                <a:spcPts val="0"/>
              </a:spcAft>
              <a:buClr>
                <a:schemeClr val="dk1"/>
              </a:buClr>
              <a:buSzPts val="1700"/>
              <a:buNone/>
            </a:pPr>
            <a:r>
              <a:t/>
            </a: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8" name="Shape 138"/>
        <p:cNvGrpSpPr/>
        <p:nvPr/>
      </p:nvGrpSpPr>
      <p:grpSpPr>
        <a:xfrm>
          <a:off x="0" y="0"/>
          <a:ext cx="0" cy="0"/>
          <a:chOff x="0" y="0"/>
          <a:chExt cx="0" cy="0"/>
        </a:xfrm>
      </p:grpSpPr>
      <p:sp>
        <p:nvSpPr>
          <p:cNvPr id="139" name="Google Shape;139;p7"/>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t>CONCLUSION </a:t>
            </a:r>
            <a:endParaRPr/>
          </a:p>
        </p:txBody>
      </p:sp>
      <p:sp>
        <p:nvSpPr>
          <p:cNvPr id="140" name="Google Shape;140;p7"/>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p>
            <a:pPr indent="-228600" lvl="0" marL="228600" rtl="0" algn="l">
              <a:lnSpc>
                <a:spcPct val="130000"/>
              </a:lnSpc>
              <a:spcBef>
                <a:spcPts val="0"/>
              </a:spcBef>
              <a:spcAft>
                <a:spcPts val="0"/>
              </a:spcAft>
              <a:buClr>
                <a:schemeClr val="dk1"/>
              </a:buClr>
              <a:buSzPts val="1700"/>
              <a:buChar char="•"/>
            </a:pPr>
            <a:r>
              <a:rPr lang="en-GB"/>
              <a:t>Summary of the slides and come to a conclusion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4" name="Shape 144"/>
        <p:cNvGrpSpPr/>
        <p:nvPr/>
      </p:nvGrpSpPr>
      <p:grpSpPr>
        <a:xfrm>
          <a:off x="0" y="0"/>
          <a:ext cx="0" cy="0"/>
          <a:chOff x="0" y="0"/>
          <a:chExt cx="0" cy="0"/>
        </a:xfrm>
      </p:grpSpPr>
      <p:sp>
        <p:nvSpPr>
          <p:cNvPr id="145" name="Google Shape;145;p8"/>
          <p:cNvSpPr txBox="1"/>
          <p:nvPr>
            <p:ph type="title"/>
          </p:nvPr>
        </p:nvSpPr>
        <p:spPr>
          <a:xfrm>
            <a:off x="808661" y="365125"/>
            <a:ext cx="10357666" cy="1438450"/>
          </a:xfrm>
          <a:prstGeom prst="rect">
            <a:avLst/>
          </a:prstGeom>
          <a:noFill/>
          <a:ln>
            <a:noFill/>
          </a:ln>
        </p:spPr>
        <p:txBody>
          <a:bodyPr anchorCtr="0" anchor="b" bIns="45700" lIns="91425" spcFirstLastPara="1" rIns="91425" wrap="square" tIns="45700">
            <a:normAutofit/>
          </a:bodyPr>
          <a:lstStyle/>
          <a:p>
            <a:pPr indent="0" lvl="0" marL="0" rtl="0" algn="l">
              <a:lnSpc>
                <a:spcPct val="120000"/>
              </a:lnSpc>
              <a:spcBef>
                <a:spcPts val="0"/>
              </a:spcBef>
              <a:spcAft>
                <a:spcPts val="0"/>
              </a:spcAft>
              <a:buClr>
                <a:schemeClr val="dk1"/>
              </a:buClr>
              <a:buSzPts val="3200"/>
              <a:buFont typeface="Avenir"/>
              <a:buNone/>
            </a:pPr>
            <a:r>
              <a:rPr lang="en-GB"/>
              <a:t>REFRENCES </a:t>
            </a:r>
            <a:endParaRPr/>
          </a:p>
        </p:txBody>
      </p:sp>
      <p:sp>
        <p:nvSpPr>
          <p:cNvPr id="146" name="Google Shape;146;p8"/>
          <p:cNvSpPr txBox="1"/>
          <p:nvPr>
            <p:ph idx="1" type="body"/>
          </p:nvPr>
        </p:nvSpPr>
        <p:spPr>
          <a:xfrm>
            <a:off x="808662" y="2019299"/>
            <a:ext cx="10357666" cy="4114801"/>
          </a:xfrm>
          <a:prstGeom prst="rect">
            <a:avLst/>
          </a:prstGeom>
          <a:noFill/>
          <a:ln>
            <a:noFill/>
          </a:ln>
        </p:spPr>
        <p:txBody>
          <a:bodyPr anchorCtr="0" anchor="t" bIns="45700" lIns="91425" spcFirstLastPara="1" rIns="91425" wrap="square" tIns="45700">
            <a:normAutofit/>
          </a:bodyPr>
          <a:lstStyle/>
          <a:p>
            <a:pPr indent="-228600" lvl="0" marL="228600" rtl="0" algn="l">
              <a:lnSpc>
                <a:spcPct val="130000"/>
              </a:lnSpc>
              <a:spcBef>
                <a:spcPts val="0"/>
              </a:spcBef>
              <a:spcAft>
                <a:spcPts val="0"/>
              </a:spcAft>
              <a:buClr>
                <a:schemeClr val="dk1"/>
              </a:buClr>
              <a:buSzPts val="1700"/>
              <a:buChar char="•"/>
            </a:pPr>
            <a:r>
              <a:rPr lang="en-GB"/>
              <a:t>Atleast 5 sources , maximum is 8 </a:t>
            </a:r>
            <a:endParaRPr/>
          </a:p>
        </p:txBody>
      </p:sp>
    </p:spTree>
  </p:cSld>
  <p:clrMapOvr>
    <a:masterClrMapping/>
  </p:clrMapOvr>
</p:sld>
</file>

<file path=ppt/theme/theme1.xml><?xml version="1.0" encoding="utf-8"?>
<a:theme xmlns:a="http://schemas.openxmlformats.org/drawingml/2006/main" xmlns:r="http://schemas.openxmlformats.org/officeDocument/2006/relationships" name="VeniceBeachVTI">
  <a:themeElements>
    <a:clrScheme name="VeniceBeachVTI">
      <a:dk1>
        <a:srgbClr val="000000"/>
      </a:dk1>
      <a:lt1>
        <a:srgbClr val="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2026-09-22T08:22:41Z</dcterms:created>
</cp:coreProperties>
</file>