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12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7AC40A-3F0F-FDDE-67C7-2D492340EE43}" v="269" dt="2026-06-21T21:40:44.524"/>
    <p1510:client id="{80D1BA9C-8C79-970F-F43B-50C9E5049FE6}" v="1846" dt="2026-06-20T16:29:43.297"/>
    <p1510:client id="{9F60C758-3E1B-0F52-EA87-6AA57FA586FC}" v="122" dt="2026-06-20T20:26:48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ience Omono Okpiabhele (2511530)" userId="S::2511530@student.uwtsd.ac.uk::6ca9dcde-7547-4f83-a1a4-bbbf297d941c" providerId="AD" clId="Web-{9F60C758-3E1B-0F52-EA87-6AA57FA586FC}"/>
    <pc:docChg chg="mod modSld addMainMaster delMainMaster modMainMaster">
      <pc:chgData name="Patience Omono Okpiabhele (2511530)" userId="S::2511530@student.uwtsd.ac.uk::6ca9dcde-7547-4f83-a1a4-bbbf297d941c" providerId="AD" clId="Web-{9F60C758-3E1B-0F52-EA87-6AA57FA586FC}" dt="2026-06-20T20:26:48.407" v="142"/>
      <pc:docMkLst>
        <pc:docMk/>
      </pc:docMkLst>
      <pc:sldChg chg="addSp delSp modSp mod setBg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1504576496" sldId="257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2" creationId="{3263AC46-FF52-183E-FB21-092B731AFECE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7:57.125" v="49"/>
          <ac:spMkLst>
            <pc:docMk/>
            <pc:sldMk cId="1504576496" sldId="257"/>
            <ac:spMk id="7" creationId="{51D902CA-FB24-5515-CCA9-7E2FFC710642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7:57.125" v="49"/>
          <ac:spMkLst>
            <pc:docMk/>
            <pc:sldMk cId="1504576496" sldId="257"/>
            <ac:spMk id="9" creationId="{065759AC-B17B-E3B5-09A5-C221665CF463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7:57.125" v="49"/>
          <ac:spMkLst>
            <pc:docMk/>
            <pc:sldMk cId="1504576496" sldId="257"/>
            <ac:spMk id="11" creationId="{D44DA795-4DF8-1200-CC9B-1E338C9B6671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7:57.125" v="49"/>
          <ac:spMkLst>
            <pc:docMk/>
            <pc:sldMk cId="1504576496" sldId="257"/>
            <ac:spMk id="13" creationId="{817D89E8-9E25-5BE4-075B-3511C7A2D2A4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09.860" v="51"/>
          <ac:spMkLst>
            <pc:docMk/>
            <pc:sldMk cId="1504576496" sldId="257"/>
            <ac:spMk id="15" creationId="{4A302E60-6778-349C-68F1-E101988371A7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09.860" v="51"/>
          <ac:spMkLst>
            <pc:docMk/>
            <pc:sldMk cId="1504576496" sldId="257"/>
            <ac:spMk id="16" creationId="{A497A9F4-B42D-A76F-4A8E-FC5A5202DA5A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09.860" v="51"/>
          <ac:spMkLst>
            <pc:docMk/>
            <pc:sldMk cId="1504576496" sldId="257"/>
            <ac:spMk id="17" creationId="{AB54F3D3-46F1-1110-DB01-8D214D0CDE1C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09.860" v="51"/>
          <ac:spMkLst>
            <pc:docMk/>
            <pc:sldMk cId="1504576496" sldId="257"/>
            <ac:spMk id="18" creationId="{92BDF32E-1EED-CC5C-97EE-E9E8B383251B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15.298" v="53"/>
          <ac:spMkLst>
            <pc:docMk/>
            <pc:sldMk cId="1504576496" sldId="257"/>
            <ac:spMk id="20" creationId="{51D902CA-FB24-5515-CCA9-7E2FFC710642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15.298" v="53"/>
          <ac:spMkLst>
            <pc:docMk/>
            <pc:sldMk cId="1504576496" sldId="257"/>
            <ac:spMk id="21" creationId="{065759AC-B17B-E3B5-09A5-C221665CF463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15.298" v="53"/>
          <ac:spMkLst>
            <pc:docMk/>
            <pc:sldMk cId="1504576496" sldId="257"/>
            <ac:spMk id="22" creationId="{D44DA795-4DF8-1200-CC9B-1E338C9B6671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19:58:15.298" v="53"/>
          <ac:spMkLst>
            <pc:docMk/>
            <pc:sldMk cId="1504576496" sldId="257"/>
            <ac:spMk id="23" creationId="{817D89E8-9E25-5BE4-075B-3511C7A2D2A4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3.399" v="55"/>
          <ac:spMkLst>
            <pc:docMk/>
            <pc:sldMk cId="1504576496" sldId="257"/>
            <ac:spMk id="25" creationId="{4A302E60-6778-349C-68F1-E101988371A7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3.399" v="55"/>
          <ac:spMkLst>
            <pc:docMk/>
            <pc:sldMk cId="1504576496" sldId="257"/>
            <ac:spMk id="26" creationId="{A497A9F4-B42D-A76F-4A8E-FC5A5202DA5A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3.399" v="55"/>
          <ac:spMkLst>
            <pc:docMk/>
            <pc:sldMk cId="1504576496" sldId="257"/>
            <ac:spMk id="27" creationId="{AB54F3D3-46F1-1110-DB01-8D214D0CDE1C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3.399" v="55"/>
          <ac:spMkLst>
            <pc:docMk/>
            <pc:sldMk cId="1504576496" sldId="257"/>
            <ac:spMk id="28" creationId="{92BDF32E-1EED-CC5C-97EE-E9E8B383251B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7.884" v="57"/>
          <ac:spMkLst>
            <pc:docMk/>
            <pc:sldMk cId="1504576496" sldId="257"/>
            <ac:spMk id="30" creationId="{51D902CA-FB24-5515-CCA9-7E2FFC710642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7.884" v="57"/>
          <ac:spMkLst>
            <pc:docMk/>
            <pc:sldMk cId="1504576496" sldId="257"/>
            <ac:spMk id="31" creationId="{065759AC-B17B-E3B5-09A5-C221665CF463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7.884" v="57"/>
          <ac:spMkLst>
            <pc:docMk/>
            <pc:sldMk cId="1504576496" sldId="257"/>
            <ac:spMk id="32" creationId="{D44DA795-4DF8-1200-CC9B-1E338C9B6671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0:17.884" v="57"/>
          <ac:spMkLst>
            <pc:docMk/>
            <pc:sldMk cId="1504576496" sldId="257"/>
            <ac:spMk id="33" creationId="{817D89E8-9E25-5BE4-075B-3511C7A2D2A4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35" creationId="{4A302E60-6778-349C-68F1-E101988371A7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36" creationId="{A497A9F4-B42D-A76F-4A8E-FC5A5202DA5A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37" creationId="{AB54F3D3-46F1-1110-DB01-8D214D0CDE1C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38" creationId="{92BDF32E-1EED-CC5C-97EE-E9E8B383251B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504576496" sldId="257"/>
            <ac:spMk id="43" creationId="{029E48DC-B891-ADA2-6A0D-56DAA797A81D}"/>
          </ac:spMkLst>
        </pc:spChg>
      </pc:sldChg>
      <pc:sldChg chg="addSp delSp modSp mod setBg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908104150" sldId="258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908104150" sldId="258"/>
            <ac:spMk id="2" creationId="{ACFDEB6F-0BCC-9A66-D03B-9CE8D97C4145}"/>
          </ac:spMkLst>
        </pc:spChg>
        <pc:spChg chg="del mod ord">
          <ac:chgData name="Patience Omono Okpiabhele (2511530)" userId="S::2511530@student.uwtsd.ac.uk::6ca9dcde-7547-4f83-a1a4-bbbf297d941c" providerId="AD" clId="Web-{9F60C758-3E1B-0F52-EA87-6AA57FA586FC}" dt="2026-06-20T20:23:02.695" v="132"/>
          <ac:spMkLst>
            <pc:docMk/>
            <pc:sldMk cId="908104150" sldId="258"/>
            <ac:spMk id="3" creationId="{386EE63A-2032-8A9D-0F30-85BCB7F4327D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908104150" sldId="258"/>
            <ac:spMk id="9" creationId="{7E54E138-F0D9-740F-BFCF-570D5D9A4990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908104150" sldId="258"/>
            <ac:spMk id="11" creationId="{6796FAC3-97E7-E4B0-A43C-B2E4C536BD66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908104150" sldId="258"/>
            <ac:spMk id="13" creationId="{46BCCE8E-ABEF-4021-2F4D-A61391630230}"/>
          </ac:spMkLst>
        </pc:spChg>
        <pc:graphicFrame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graphicFrameMkLst>
            <pc:docMk/>
            <pc:sldMk cId="908104150" sldId="258"/>
            <ac:graphicFrameMk id="5" creationId="{F37D7C4B-F168-D215-B428-BE2D556810AC}"/>
          </ac:graphicFrameMkLst>
        </pc:graphicFrameChg>
      </pc:sldChg>
      <pc:sldChg chg="modSp mod setBg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2708240926" sldId="259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2708240926" sldId="259"/>
            <ac:spMk id="2" creationId="{A120950E-3695-4550-3739-77812AEB8D0F}"/>
          </ac:spMkLst>
        </pc:spChg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2708240926" sldId="259"/>
            <ac:spMk id="3" creationId="{D832B1F1-CC64-BE49-2B91-34197F1F0AF7}"/>
          </ac:spMkLst>
        </pc:spChg>
      </pc:sldChg>
      <pc:sldChg chg="addSp delSp modSp mod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3842245643" sldId="260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2" creationId="{024A4EB9-C752-82D6-5E13-8CBAB2C647BF}"/>
          </ac:spMkLst>
        </pc:spChg>
        <pc:spChg chg="add del mod ord">
          <ac:chgData name="Patience Omono Okpiabhele (2511530)" userId="S::2511530@student.uwtsd.ac.uk::6ca9dcde-7547-4f83-a1a4-bbbf297d941c" providerId="AD" clId="Web-{9F60C758-3E1B-0F52-EA87-6AA57FA586FC}" dt="2026-06-20T20:02:21.157" v="61"/>
          <ac:spMkLst>
            <pc:docMk/>
            <pc:sldMk cId="3842245643" sldId="260"/>
            <ac:spMk id="3" creationId="{EA1950DF-6D53-5A0A-984A-5C3CDC41EB02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05:36.426" v="71"/>
          <ac:spMkLst>
            <pc:docMk/>
            <pc:sldMk cId="3842245643" sldId="260"/>
            <ac:spMk id="8" creationId="{0CF999B8-B1A6-C1B9-6820-773DFBF1D706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02:21.141" v="60"/>
          <ac:spMkLst>
            <pc:docMk/>
            <pc:sldMk cId="3842245643" sldId="260"/>
            <ac:spMk id="9" creationId="{153D5405-6721-B1FD-2D9C-BE55FB4DD8A3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10" creationId="{EFD5260C-62E5-5C79-75F7-9BFC3FE86C94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02:21.141" v="60"/>
          <ac:spMkLst>
            <pc:docMk/>
            <pc:sldMk cId="3842245643" sldId="260"/>
            <ac:spMk id="11" creationId="{E457B6B8-377E-2A93-790D-4684AA4EBA63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12" creationId="{034CBE5E-AD9E-4E4B-EF01-84AE90F8EF33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02:21.141" v="60"/>
          <ac:spMkLst>
            <pc:docMk/>
            <pc:sldMk cId="3842245643" sldId="260"/>
            <ac:spMk id="13" creationId="{49913466-1645-5F60-437A-28811D5A389B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14" creationId="{652CAED8-E983-76FD-0F70-D7E6C275133F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15" creationId="{EA1950DF-6D53-5A0A-984A-5C3CDC41EB02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13:55.181" v="112" actId="14100"/>
          <ac:spMkLst>
            <pc:docMk/>
            <pc:sldMk cId="3842245643" sldId="260"/>
            <ac:spMk id="20" creationId="{39F10B54-4D37-A2D4-28C1-091C2E7C5F35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3842245643" sldId="260"/>
            <ac:spMk id="23" creationId="{92F89BF6-2BAC-4B0D-9723-13652868A064}"/>
          </ac:spMkLst>
        </pc:spChg>
        <pc:spChg chg="add del mod">
          <ac:chgData name="Patience Omono Okpiabhele (2511530)" userId="S::2511530@student.uwtsd.ac.uk::6ca9dcde-7547-4f83-a1a4-bbbf297d941c" providerId="AD" clId="Web-{9F60C758-3E1B-0F52-EA87-6AA57FA586FC}" dt="2026-06-20T20:15:22.264" v="118"/>
          <ac:spMkLst>
            <pc:docMk/>
            <pc:sldMk cId="3842245643" sldId="260"/>
            <ac:spMk id="25" creationId="{2F2C1A25-33FF-E2D5-F03C-1A5637C43AAD}"/>
          </ac:spMkLst>
        </pc:spChg>
        <pc:graphicFrameChg chg="add del">
          <ac:chgData name="Patience Omono Okpiabhele (2511530)" userId="S::2511530@student.uwtsd.ac.uk::6ca9dcde-7547-4f83-a1a4-bbbf297d941c" providerId="AD" clId="Web-{9F60C758-3E1B-0F52-EA87-6AA57FA586FC}" dt="2026-06-20T20:02:21.141" v="60"/>
          <ac:graphicFrameMkLst>
            <pc:docMk/>
            <pc:sldMk cId="3842245643" sldId="260"/>
            <ac:graphicFrameMk id="5" creationId="{948A2209-8EBB-E89F-091F-9C7F6CF31738}"/>
          </ac:graphicFrameMkLst>
        </pc:graphicFrameChg>
        <pc:picChg chg="add mod ord">
          <ac:chgData name="Patience Omono Okpiabhele (2511530)" userId="S::2511530@student.uwtsd.ac.uk::6ca9dcde-7547-4f83-a1a4-bbbf297d941c" providerId="AD" clId="Web-{9F60C758-3E1B-0F52-EA87-6AA57FA586FC}" dt="2026-06-20T20:11:03.483" v="99" actId="1076"/>
          <ac:picMkLst>
            <pc:docMk/>
            <pc:sldMk cId="3842245643" sldId="260"/>
            <ac:picMk id="19" creationId="{772DAF14-FC24-F0B2-0290-EA88035D11B5}"/>
          </ac:picMkLst>
        </pc:picChg>
      </pc:sldChg>
      <pc:sldChg chg="modSp mod setBg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1237383373" sldId="261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237383373" sldId="261"/>
            <ac:spMk id="2" creationId="{5F9A1226-1496-D499-253D-4F7906D32F21}"/>
          </ac:spMkLst>
        </pc:spChg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237383373" sldId="261"/>
            <ac:spMk id="3" creationId="{86F2A1CA-9FA2-4317-FDFE-FAEF822AA683}"/>
          </ac:spMkLst>
        </pc:spChg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237383373" sldId="261"/>
            <ac:spMk id="4" creationId="{B2895394-5904-F60C-53E5-27B5C918A072}"/>
          </ac:spMkLst>
        </pc:spChg>
      </pc:sldChg>
      <pc:sldChg chg="addSp delSp modSp mod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4053890947" sldId="262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4053890947" sldId="262"/>
            <ac:spMk id="2" creationId="{450CF1B0-E4F6-6E30-5F35-231A412CD52B}"/>
          </ac:spMkLst>
        </pc:spChg>
        <pc:spChg chg="add del mod ord">
          <ac:chgData name="Patience Omono Okpiabhele (2511530)" userId="S::2511530@student.uwtsd.ac.uk::6ca9dcde-7547-4f83-a1a4-bbbf297d941c" providerId="AD" clId="Web-{9F60C758-3E1B-0F52-EA87-6AA57FA586FC}" dt="2026-06-20T20:20:57.003" v="130"/>
          <ac:spMkLst>
            <pc:docMk/>
            <pc:sldMk cId="4053890947" sldId="262"/>
            <ac:spMk id="3" creationId="{E5291010-F1D8-A7DF-7ACA-F5CA86F98B09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20:56.972" v="129"/>
          <ac:spMkLst>
            <pc:docMk/>
            <pc:sldMk cId="4053890947" sldId="262"/>
            <ac:spMk id="9" creationId="{9B25256C-D19C-60CE-16C2-A47A05E9D118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20:56.972" v="129"/>
          <ac:spMkLst>
            <pc:docMk/>
            <pc:sldMk cId="4053890947" sldId="262"/>
            <ac:spMk id="11" creationId="{C005F6D0-3BCE-33D3-1E66-3798D54C369F}"/>
          </ac:spMkLst>
        </pc:spChg>
        <pc:spChg chg="add del">
          <ac:chgData name="Patience Omono Okpiabhele (2511530)" userId="S::2511530@student.uwtsd.ac.uk::6ca9dcde-7547-4f83-a1a4-bbbf297d941c" providerId="AD" clId="Web-{9F60C758-3E1B-0F52-EA87-6AA57FA586FC}" dt="2026-06-20T20:20:56.972" v="129"/>
          <ac:spMkLst>
            <pc:docMk/>
            <pc:sldMk cId="4053890947" sldId="262"/>
            <ac:spMk id="13" creationId="{269D50DF-3FF9-3458-A060-59F03E394047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4053890947" sldId="262"/>
            <ac:spMk id="15" creationId="{86B5C510-5875-AB4F-E60A-4635568A658D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4053890947" sldId="262"/>
            <ac:spMk id="16" creationId="{86EF929F-C527-6B45-71BC-AC96EF1EE04F}"/>
          </ac:spMkLst>
        </pc:spChg>
        <pc:sp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4053890947" sldId="262"/>
            <ac:spMk id="17" creationId="{23BDEC9A-9618-C4D9-36FD-7200769B447D}"/>
          </ac:spMkLst>
        </pc:spChg>
        <pc:graphicFrameChg chg="add del">
          <ac:chgData name="Patience Omono Okpiabhele (2511530)" userId="S::2511530@student.uwtsd.ac.uk::6ca9dcde-7547-4f83-a1a4-bbbf297d941c" providerId="AD" clId="Web-{9F60C758-3E1B-0F52-EA87-6AA57FA586FC}" dt="2026-06-20T20:20:56.972" v="129"/>
          <ac:graphicFrameMkLst>
            <pc:docMk/>
            <pc:sldMk cId="4053890947" sldId="262"/>
            <ac:graphicFrameMk id="5" creationId="{734D8277-A082-3C80-0E41-9E799F508396}"/>
          </ac:graphicFrameMkLst>
        </pc:graphicFrameChg>
        <pc:graphicFrameChg chg="add mod ord">
          <ac:chgData name="Patience Omono Okpiabhele (2511530)" userId="S::2511530@student.uwtsd.ac.uk::6ca9dcde-7547-4f83-a1a4-bbbf297d941c" providerId="AD" clId="Web-{9F60C758-3E1B-0F52-EA87-6AA57FA586FC}" dt="2026-06-20T20:26:48.407" v="142"/>
          <ac:graphicFrameMkLst>
            <pc:docMk/>
            <pc:sldMk cId="4053890947" sldId="262"/>
            <ac:graphicFrameMk id="18" creationId="{2489833E-F155-30AA-FE9A-910944AC5CB1}"/>
          </ac:graphicFrameMkLst>
        </pc:graphicFrameChg>
      </pc:sldChg>
      <pc:sldChg chg="modSp mod setBg modClrScheme chgLayout">
        <pc:chgData name="Patience Omono Okpiabhele (2511530)" userId="S::2511530@student.uwtsd.ac.uk::6ca9dcde-7547-4f83-a1a4-bbbf297d941c" providerId="AD" clId="Web-{9F60C758-3E1B-0F52-EA87-6AA57FA586FC}" dt="2026-06-20T20:26:48.407" v="142"/>
        <pc:sldMkLst>
          <pc:docMk/>
          <pc:sldMk cId="1273037096" sldId="263"/>
        </pc:sldMkLst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273037096" sldId="263"/>
            <ac:spMk id="2" creationId="{E6ABEE6E-10A3-41D0-0607-21B07D233EA0}"/>
          </ac:spMkLst>
        </pc:spChg>
        <pc:spChg chg="mod ord">
          <ac:chgData name="Patience Omono Okpiabhele (2511530)" userId="S::2511530@student.uwtsd.ac.uk::6ca9dcde-7547-4f83-a1a4-bbbf297d941c" providerId="AD" clId="Web-{9F60C758-3E1B-0F52-EA87-6AA57FA586FC}" dt="2026-06-20T20:26:48.407" v="142"/>
          <ac:spMkLst>
            <pc:docMk/>
            <pc:sldMk cId="1273037096" sldId="263"/>
            <ac:spMk id="3" creationId="{63B7D77A-4635-CF3D-EA0D-96C310032EF6}"/>
          </ac:spMkLst>
        </pc:spChg>
      </pc:sldChg>
      <pc:sldMasterChg chg="del delSldLayout">
        <pc:chgData name="Patience Omono Okpiabhele (2511530)" userId="S::2511530@student.uwtsd.ac.uk::6ca9dcde-7547-4f83-a1a4-bbbf297d941c" providerId="AD" clId="Web-{9F60C758-3E1B-0F52-EA87-6AA57FA586FC}" dt="2026-06-20T19:26:43.961" v="7"/>
        <pc:sldMasterMkLst>
          <pc:docMk/>
          <pc:sldMasterMk cId="2091424296" sldId="2147483888"/>
        </pc:sldMasterMkLst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2062723852" sldId="2147483889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2765366337" sldId="2147483890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70340935" sldId="2147483891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3832307583" sldId="2147483892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3967021700" sldId="2147483893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1958033427" sldId="2147483894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2803366348" sldId="2147483895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667462500" sldId="2147483896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1169459460" sldId="2147483897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675200612" sldId="2147483898"/>
          </pc:sldLayoutMkLst>
        </pc:sldLayoutChg>
        <pc:sldLayoutChg chg="del">
          <pc:chgData name="Patience Omono Okpiabhele (2511530)" userId="S::2511530@student.uwtsd.ac.uk::6ca9dcde-7547-4f83-a1a4-bbbf297d941c" providerId="AD" clId="Web-{9F60C758-3E1B-0F52-EA87-6AA57FA586FC}" dt="2026-06-20T19:26:43.961" v="7"/>
          <pc:sldLayoutMkLst>
            <pc:docMk/>
            <pc:sldMasterMk cId="2091424296" sldId="2147483888"/>
            <pc:sldLayoutMk cId="1796292793" sldId="214748389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26:49.680" v="8"/>
        <pc:sldMasterMkLst>
          <pc:docMk/>
          <pc:sldMasterMk cId="3085788361" sldId="214748390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2131911379" sldId="21474839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3608046255" sldId="21474839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525319974" sldId="214748390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3960099187" sldId="214748390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2570347298" sldId="21474839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3757867644" sldId="21474839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1004291704" sldId="214748390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639905960" sldId="214748390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1950880099" sldId="21474839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4283715753" sldId="21474839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1684831803" sldId="21474839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833856377" sldId="21474839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3094088185" sldId="21474839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517552546" sldId="21474839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167119917" sldId="214748391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770433762" sldId="214748391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6:49.680" v="8"/>
          <pc:sldLayoutMkLst>
            <pc:docMk/>
            <pc:sldMasterMk cId="3085788361" sldId="2147483900"/>
            <pc:sldLayoutMk cId="3853014064" sldId="214748391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27:05.588" v="9"/>
        <pc:sldMasterMkLst>
          <pc:docMk/>
          <pc:sldMasterMk cId="2810277537" sldId="2147483918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1169502958" sldId="214748391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1687982225" sldId="214748392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2252001553" sldId="21474839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3602621081" sldId="21474839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4034883767" sldId="21474839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2819946305" sldId="21474839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1955388644" sldId="21474839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3222797175" sldId="21474839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1422687731" sldId="214748392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4134054240" sldId="214748392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05.588" v="9"/>
          <pc:sldLayoutMkLst>
            <pc:docMk/>
            <pc:sldMasterMk cId="2810277537" sldId="2147483918"/>
            <pc:sldLayoutMk cId="3428337884" sldId="214748392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27:46.668" v="10"/>
        <pc:sldMasterMkLst>
          <pc:docMk/>
          <pc:sldMasterMk cId="1449209054" sldId="214748393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1120707703" sldId="214748393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474832474" sldId="214748393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2440686369" sldId="214748393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447460724" sldId="214748393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2614129470" sldId="214748393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429856173" sldId="214748393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1708013381" sldId="214748393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1198695467" sldId="214748393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800079506" sldId="214748393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1062515934" sldId="214748394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7:46.668" v="10"/>
          <pc:sldLayoutMkLst>
            <pc:docMk/>
            <pc:sldMasterMk cId="1449209054" sldId="2147483930"/>
            <pc:sldLayoutMk cId="327633570" sldId="214748394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28:42.859" v="12"/>
        <pc:sldMasterMkLst>
          <pc:docMk/>
          <pc:sldMasterMk cId="3335295162" sldId="2147483942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3277674705" sldId="214748394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747720053" sldId="214748394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3821846479" sldId="21474839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580157251" sldId="21474839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2332914244" sldId="214748394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3466899065" sldId="214748394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3482679811" sldId="21474839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198408424" sldId="21474839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567675719" sldId="214748395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865088994" sldId="214748395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1855650925" sldId="21474839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131379905" sldId="21474839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1108860147" sldId="214748395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2181838266" sldId="214748395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1617867809" sldId="21474839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28:42.859" v="12"/>
          <pc:sldLayoutMkLst>
            <pc:docMk/>
            <pc:sldMasterMk cId="3335295162" sldId="2147483942"/>
            <pc:sldLayoutMk cId="4272277579" sldId="2147483958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39:41.853" v="22"/>
        <pc:sldMasterMkLst>
          <pc:docMk/>
          <pc:sldMasterMk cId="358230768" sldId="2147483959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4032966916" sldId="214748396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3181854358" sldId="21474839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4011086963" sldId="21474839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789643160" sldId="214748396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3153178821" sldId="214748396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4157322229" sldId="21474839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1448179177" sldId="21474839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4238257992" sldId="214748396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3525428368" sldId="214748396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1102093943" sldId="21474839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2139318653" sldId="21474839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1197631400" sldId="214748397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1073426431" sldId="214748397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2049538042" sldId="21474839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638826398" sldId="21474839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41.853" v="22"/>
          <pc:sldLayoutMkLst>
            <pc:docMk/>
            <pc:sldMasterMk cId="358230768" sldId="2147483959"/>
            <pc:sldLayoutMk cId="1387735921" sldId="214748397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39:58.948" v="23"/>
        <pc:sldMasterMkLst>
          <pc:docMk/>
          <pc:sldMasterMk cId="3543338511" sldId="2147483976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3321874717" sldId="21474839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2493576398" sldId="21474839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391514918" sldId="214748397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3740547210" sldId="214748398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570483576" sldId="21474839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3365938323" sldId="21474839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915259010" sldId="214748398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46845858" sldId="214748398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4032828474" sldId="21474839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1515713331" sldId="21474839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3605187149" sldId="214748398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1110786680" sldId="214748398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1102950765" sldId="21474839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1285035383" sldId="21474839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1628255029" sldId="214748399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4026540822" sldId="214748399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39:58.948" v="23"/>
          <pc:sldLayoutMkLst>
            <pc:docMk/>
            <pc:sldMasterMk cId="3543338511" sldId="2147483976"/>
            <pc:sldLayoutMk cId="2026748608" sldId="214748399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0:06.199" v="24"/>
        <pc:sldMasterMkLst>
          <pc:docMk/>
          <pc:sldMasterMk cId="909290162" sldId="2147483994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2221331566" sldId="214748399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946057617" sldId="214748399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2003242327" sldId="21474839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2135977238" sldId="21474839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52537022" sldId="214748399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233403580" sldId="214748400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1214753868" sldId="21474840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3485656826" sldId="21474840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3360681393" sldId="214748400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1823448747" sldId="214748400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06.199" v="24"/>
          <pc:sldLayoutMkLst>
            <pc:docMk/>
            <pc:sldMasterMk cId="909290162" sldId="2147483994"/>
            <pc:sldLayoutMk cId="3936166776" sldId="214748400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0:22.653" v="25"/>
        <pc:sldMasterMkLst>
          <pc:docMk/>
          <pc:sldMasterMk cId="685222971" sldId="2147484006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1285898844" sldId="214748400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3552930303" sldId="214748400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1200030644" sldId="21474840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3414106148" sldId="21474840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4060427107" sldId="21474840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263671779" sldId="21474840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1952442837" sldId="21474840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3709697687" sldId="21474840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288433587" sldId="214748401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2748073872" sldId="214748401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22.653" v="25"/>
          <pc:sldLayoutMkLst>
            <pc:docMk/>
            <pc:sldMasterMk cId="685222971" sldId="2147484006"/>
            <pc:sldLayoutMk cId="152598477" sldId="214748401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0:30.966" v="26"/>
        <pc:sldMasterMkLst>
          <pc:docMk/>
          <pc:sldMasterMk cId="2346659306" sldId="2147484018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947345137" sldId="214748401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715002427" sldId="214748402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706809798" sldId="21474840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3539690946" sldId="21474840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3036123485" sldId="21474840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1067830861" sldId="21474840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1347082232" sldId="21474840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1595213707" sldId="21474840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2055110101" sldId="214748402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139793665" sldId="214748402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30.966" v="26"/>
          <pc:sldLayoutMkLst>
            <pc:docMk/>
            <pc:sldMasterMk cId="2346659306" sldId="2147484018"/>
            <pc:sldLayoutMk cId="204809866" sldId="214748402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0:52.576" v="27"/>
        <pc:sldMasterMkLst>
          <pc:docMk/>
          <pc:sldMasterMk cId="3640941062" sldId="214748403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605817149" sldId="214748403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2175945156" sldId="214748403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560059386" sldId="214748403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2004427670" sldId="214748403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648745665" sldId="214748403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2877767121" sldId="214748403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4206691285" sldId="214748403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299484732" sldId="214748403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583521982" sldId="214748403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4258989938" sldId="214748404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661168765" sldId="214748404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275728682" sldId="214748404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488186594" sldId="214748404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3962566499" sldId="214748404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123509874" sldId="21474840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4103432209" sldId="21474840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0:52.576" v="27"/>
          <pc:sldLayoutMkLst>
            <pc:docMk/>
            <pc:sldMasterMk cId="3640941062" sldId="2147484030"/>
            <pc:sldLayoutMk cId="2957427464" sldId="214748404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1:17.656" v="28"/>
        <pc:sldMasterMkLst>
          <pc:docMk/>
          <pc:sldMasterMk cId="1394165586" sldId="2147484048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760070156" sldId="21474840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1985730568" sldId="21474840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1439159378" sldId="214748405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3867054728" sldId="214748405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3094136303" sldId="21474840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2590819048" sldId="21474840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716364165" sldId="214748405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2527969908" sldId="214748405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587637110" sldId="21474840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651507724" sldId="214748405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17.656" v="28"/>
          <pc:sldLayoutMkLst>
            <pc:docMk/>
            <pc:sldMasterMk cId="1394165586" sldId="2147484048"/>
            <pc:sldLayoutMk cId="39524115" sldId="214748405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1:21.906" v="29"/>
        <pc:sldMasterMkLst>
          <pc:docMk/>
          <pc:sldMasterMk cId="1281095564" sldId="214748406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2270460823" sldId="21474840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4149733713" sldId="21474840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593328962" sldId="214748406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193681596" sldId="214748406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4110723137" sldId="21474840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961661206" sldId="21474840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1001630099" sldId="214748406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656364239" sldId="214748406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1169293261" sldId="21474840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1002952842" sldId="21474840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1.906" v="29"/>
          <pc:sldLayoutMkLst>
            <pc:docMk/>
            <pc:sldMasterMk cId="1281095564" sldId="2147484060"/>
            <pc:sldLayoutMk cId="547186626" sldId="214748407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1:26.391" v="30"/>
        <pc:sldMasterMkLst>
          <pc:docMk/>
          <pc:sldMasterMk cId="261900361" sldId="2147484072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3484760059" sldId="21474840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4131287799" sldId="21474840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3103172909" sldId="214748407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1165998580" sldId="214748407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287714866" sldId="21474840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3860752396" sldId="21474840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1666877156" sldId="214748407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266420624" sldId="214748408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406141530" sldId="21474840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4090612603" sldId="21474840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26.391" v="30"/>
          <pc:sldLayoutMkLst>
            <pc:docMk/>
            <pc:sldMasterMk cId="261900361" sldId="2147484072"/>
            <pc:sldLayoutMk cId="2805673619" sldId="214748408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1:31.860" v="31"/>
        <pc:sldMasterMkLst>
          <pc:docMk/>
          <pc:sldMasterMk cId="1890343453" sldId="2147484084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3321700729" sldId="21474840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2058156488" sldId="21474840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3477002158" sldId="214748408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925750015" sldId="214748408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3856327998" sldId="21474840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2764862537" sldId="21474840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4287807688" sldId="214748409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318209523" sldId="214748409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1940170964" sldId="214748409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1286086224" sldId="214748409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1:31.860" v="31"/>
          <pc:sldLayoutMkLst>
            <pc:docMk/>
            <pc:sldMasterMk cId="1890343453" sldId="2147484084"/>
            <pc:sldLayoutMk cId="1865695143" sldId="214748409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3:25.367" v="32"/>
        <pc:sldMasterMkLst>
          <pc:docMk/>
          <pc:sldMasterMk cId="3297026885" sldId="2147484096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108663289" sldId="21474840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052754022" sldId="21474840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629301563" sldId="214748409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186584524" sldId="214748410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1999421324" sldId="21474841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199140987" sldId="21474841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448220209" sldId="214748410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74381585" sldId="214748410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1720447912" sldId="21474841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1794912611" sldId="21474841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5.367" v="32"/>
          <pc:sldLayoutMkLst>
            <pc:docMk/>
            <pc:sldMasterMk cId="3297026885" sldId="2147484096"/>
            <pc:sldLayoutMk cId="3780522705" sldId="214748410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3:27.930" v="33"/>
        <pc:sldMasterMkLst>
          <pc:docMk/>
          <pc:sldMasterMk cId="204313881" sldId="2147484108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105222725" sldId="21474841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1689993609" sldId="21474841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4153805761" sldId="21474841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988377415" sldId="21474841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1994972001" sldId="21474841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1074512272" sldId="21474841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3763098578" sldId="214748411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1479853051" sldId="214748411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2975316975" sldId="214748411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927852072" sldId="214748411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27.930" v="33"/>
          <pc:sldLayoutMkLst>
            <pc:docMk/>
            <pc:sldMasterMk cId="204313881" sldId="2147484108"/>
            <pc:sldLayoutMk cId="522240542" sldId="214748411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3:33.212" v="34"/>
        <pc:sldMasterMkLst>
          <pc:docMk/>
          <pc:sldMasterMk cId="2474326463" sldId="214748412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2638519741" sldId="21474841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3079487295" sldId="21474841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3762428040" sldId="21474841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1125305050" sldId="21474841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1011218851" sldId="21474841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2007237024" sldId="21474841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3784771322" sldId="214748412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3008700124" sldId="214748412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3555218327" sldId="214748412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1529040744" sldId="214748413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3:33.212" v="34"/>
          <pc:sldLayoutMkLst>
            <pc:docMk/>
            <pc:sldMasterMk cId="2474326463" sldId="2147484120"/>
            <pc:sldLayoutMk cId="471265469" sldId="2147484131"/>
          </pc:sldLayoutMkLst>
        </pc:sldLayoutChg>
      </pc:sldMasterChg>
      <pc:sldMasterChg chg="add del mod setBg addSldLayout delSldLayout modSldLayout">
        <pc:chgData name="Patience Omono Okpiabhele (2511530)" userId="S::2511530@student.uwtsd.ac.uk::6ca9dcde-7547-4f83-a1a4-bbbf297d941c" providerId="AD" clId="Web-{9F60C758-3E1B-0F52-EA87-6AA57FA586FC}" dt="2026-06-20T19:45:29.094" v="37"/>
        <pc:sldMasterMkLst>
          <pc:docMk/>
          <pc:sldMasterMk cId="596960297" sldId="2147484132"/>
        </pc:sldMasterMkLst>
        <pc:sldLayoutChg chg="add del mod replId setFolMasterObjs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2415146647" sldId="214748413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3590587720" sldId="214748413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214037883" sldId="214748413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1906346679" sldId="214748413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2758111932" sldId="214748413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462617897" sldId="2147484138"/>
          </pc:sldLayoutMkLst>
        </pc:sldLayoutChg>
        <pc:sldLayoutChg chg="add del mod replId setFolMasterObjs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2668187365" sldId="214748413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555635426" sldId="214748414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3222832064" sldId="214748414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1837476507" sldId="214748414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29.094" v="37"/>
          <pc:sldLayoutMkLst>
            <pc:docMk/>
            <pc:sldMasterMk cId="596960297" sldId="2147484132"/>
            <pc:sldLayoutMk cId="1551694769" sldId="214748414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45:37.157" v="38"/>
        <pc:sldMasterMkLst>
          <pc:docMk/>
          <pc:sldMasterMk cId="3739566925" sldId="2147484144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3881502550" sldId="21474841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1342519669" sldId="21474841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656312119" sldId="214748414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1593571853" sldId="214748414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1300856096" sldId="21474841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1300500489" sldId="21474841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2607685050" sldId="214748415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2494019654" sldId="214748415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473026280" sldId="21474841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2104405852" sldId="21474841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45:37.157" v="38"/>
          <pc:sldLayoutMkLst>
            <pc:docMk/>
            <pc:sldMasterMk cId="3739566925" sldId="2147484144"/>
            <pc:sldLayoutMk cId="362147006" sldId="214748415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53:26.669" v="45"/>
        <pc:sldMasterMkLst>
          <pc:docMk/>
          <pc:sldMasterMk cId="3853345119" sldId="2147484156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2855957147" sldId="21474841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1003632814" sldId="214748415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192951739" sldId="214748415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2954928096" sldId="214748416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1209485083" sldId="21474841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3078004730" sldId="21474841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2560760978" sldId="214748416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984673498" sldId="214748416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2570168151" sldId="21474841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1711761988" sldId="21474841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3:26.669" v="45"/>
          <pc:sldLayoutMkLst>
            <pc:docMk/>
            <pc:sldMasterMk cId="3853345119" sldId="2147484156"/>
            <pc:sldLayoutMk cId="3272417238" sldId="214748416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57:14.091" v="46"/>
        <pc:sldMasterMkLst>
          <pc:docMk/>
          <pc:sldMasterMk cId="175713752" sldId="2147484168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245772546" sldId="21474841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694509035" sldId="21474841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4088650596" sldId="214748417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522462973" sldId="214748417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4104481872" sldId="21474841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2175583947" sldId="21474841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424848946" sldId="214748417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2343571991" sldId="214748417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3922053401" sldId="21474841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460270574" sldId="21474841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4.091" v="46"/>
          <pc:sldLayoutMkLst>
            <pc:docMk/>
            <pc:sldMasterMk cId="175713752" sldId="2147484168"/>
            <pc:sldLayoutMk cId="629133311" sldId="214748417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19:57:17.497" v="47"/>
        <pc:sldMasterMkLst>
          <pc:docMk/>
          <pc:sldMasterMk cId="1786114268" sldId="2147484180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1816156095" sldId="21474841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873365917" sldId="21474841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2766085753" sldId="214748418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2851846157" sldId="214748418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2747991290" sldId="21474841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3151614751" sldId="21474841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664717646" sldId="214748418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1875860162" sldId="214748418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570471285" sldId="21474841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2084037076" sldId="21474841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19:57:17.497" v="47"/>
          <pc:sldLayoutMkLst>
            <pc:docMk/>
            <pc:sldMasterMk cId="1786114268" sldId="2147484180"/>
            <pc:sldLayoutMk cId="456168389" sldId="214748419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20:26:26.625" v="140"/>
        <pc:sldMasterMkLst>
          <pc:docMk/>
          <pc:sldMasterMk cId="110350120" sldId="2147484192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1187678039" sldId="214748419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3986097745" sldId="214748419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2257803613" sldId="214748419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2002176697" sldId="214748419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2837809714" sldId="21474841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893294311" sldId="21474841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1029312671" sldId="214748419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2550898565" sldId="214748420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3042525648" sldId="21474842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2677028003" sldId="21474842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26.625" v="140"/>
          <pc:sldLayoutMkLst>
            <pc:docMk/>
            <pc:sldMasterMk cId="110350120" sldId="2147484192"/>
            <pc:sldLayoutMk cId="797328306" sldId="214748420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20:26:43.516" v="141"/>
        <pc:sldMasterMkLst>
          <pc:docMk/>
          <pc:sldMasterMk cId="1553409204" sldId="2147484204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3498414796" sldId="21474842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823260964" sldId="21474842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904254037" sldId="214748420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13843273" sldId="214748420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11108284" sldId="21474842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766774134" sldId="21474842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3099857711" sldId="21474842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4024119236" sldId="21474842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2209527156" sldId="21474842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3722616669" sldId="21474842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3.516" v="141"/>
          <pc:sldLayoutMkLst>
            <pc:docMk/>
            <pc:sldMasterMk cId="1553409204" sldId="2147484204"/>
            <pc:sldLayoutMk cId="1645957832" sldId="214748421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9F60C758-3E1B-0F52-EA87-6AA57FA586FC}" dt="2026-06-20T20:26:48.407" v="142"/>
        <pc:sldMasterMkLst>
          <pc:docMk/>
          <pc:sldMasterMk cId="2750767758" sldId="2147484216"/>
        </pc:sldMasterMkLst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2812485617" sldId="214748421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3304934243" sldId="214748421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1410506381" sldId="214748421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701965729" sldId="214748422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1139713385" sldId="21474842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3036944041" sldId="21474842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1249860538" sldId="21474842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3753476787" sldId="21474842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1031530519" sldId="21474842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4083710995" sldId="21474842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50767758" sldId="2147484216"/>
            <pc:sldLayoutMk cId="395564757" sldId="2147484227"/>
          </pc:sldLayoutMkLst>
        </pc:sldLayoutChg>
      </pc:sldMasterChg>
      <pc:sldMasterChg chg="add addSldLayout modSldLayout">
        <pc:chgData name="Patience Omono Okpiabhele (2511530)" userId="S::2511530@student.uwtsd.ac.uk::6ca9dcde-7547-4f83-a1a4-bbbf297d941c" providerId="AD" clId="Web-{9F60C758-3E1B-0F52-EA87-6AA57FA586FC}" dt="2026-06-20T20:26:48.407" v="142"/>
        <pc:sldMasterMkLst>
          <pc:docMk/>
          <pc:sldMasterMk cId="2744792961" sldId="2147484228"/>
        </pc:sldMasterMkLst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338274991" sldId="2147484229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3873637432" sldId="2147484230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770265117" sldId="2147484231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817801984" sldId="2147484232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777489649" sldId="2147484233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2649152982" sldId="2147484234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4232547699" sldId="2147484235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131832964" sldId="2147484236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320851233" sldId="2147484237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633711572" sldId="2147484238"/>
          </pc:sldLayoutMkLst>
        </pc:sldLayoutChg>
        <pc:sldLayoutChg chg="add mod replId">
          <pc:chgData name="Patience Omono Okpiabhele (2511530)" userId="S::2511530@student.uwtsd.ac.uk::6ca9dcde-7547-4f83-a1a4-bbbf297d941c" providerId="AD" clId="Web-{9F60C758-3E1B-0F52-EA87-6AA57FA586FC}" dt="2026-06-20T20:26:48.407" v="142"/>
          <pc:sldLayoutMkLst>
            <pc:docMk/>
            <pc:sldMasterMk cId="2744792961" sldId="2147484228"/>
            <pc:sldLayoutMk cId="1284626185" sldId="2147484239"/>
          </pc:sldLayoutMkLst>
        </pc:sldLayoutChg>
      </pc:sldMasterChg>
    </pc:docChg>
  </pc:docChgLst>
  <pc:docChgLst>
    <pc:chgData name="Patience Omono Okpiabhele (2511530)" userId="S::2511530@student.uwtsd.ac.uk::6ca9dcde-7547-4f83-a1a4-bbbf297d941c" providerId="AD" clId="Web-{80D1BA9C-8C79-970F-F43B-50C9E5049FE6}"/>
    <pc:docChg chg="mod addSld delSld modSld addMainMaster delMainMaster">
      <pc:chgData name="Patience Omono Okpiabhele (2511530)" userId="S::2511530@student.uwtsd.ac.uk::6ca9dcde-7547-4f83-a1a4-bbbf297d941c" providerId="AD" clId="Web-{80D1BA9C-8C79-970F-F43B-50C9E5049FE6}" dt="2026-06-20T16:29:43.297" v="1857" actId="20577"/>
      <pc:docMkLst>
        <pc:docMk/>
      </pc:docMkLst>
      <pc:sldChg chg="del">
        <pc:chgData name="Patience Omono Okpiabhele (2511530)" userId="S::2511530@student.uwtsd.ac.uk::6ca9dcde-7547-4f83-a1a4-bbbf297d941c" providerId="AD" clId="Web-{80D1BA9C-8C79-970F-F43B-50C9E5049FE6}" dt="2026-06-20T13:51:10.766" v="1"/>
        <pc:sldMkLst>
          <pc:docMk/>
          <pc:sldMk cId="109857222" sldId="256"/>
        </pc:sldMkLst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43.297" v="1857" actId="20577"/>
        <pc:sldMkLst>
          <pc:docMk/>
          <pc:sldMk cId="1504576496" sldId="257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43.297" v="1857" actId="20577"/>
          <ac:spMkLst>
            <pc:docMk/>
            <pc:sldMk cId="1504576496" sldId="257"/>
            <ac:spMk id="2" creationId="{3263AC46-FF52-183E-FB21-092B731AFECE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908104150" sldId="258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908104150" sldId="258"/>
            <ac:spMk id="2" creationId="{ACFDEB6F-0BCC-9A66-D03B-9CE8D97C4145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908104150" sldId="258"/>
            <ac:spMk id="3" creationId="{386EE63A-2032-8A9D-0F30-85BCB7F4327D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2708240926" sldId="259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2708240926" sldId="259"/>
            <ac:spMk id="2" creationId="{A120950E-3695-4550-3739-77812AEB8D0F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2708240926" sldId="259"/>
            <ac:spMk id="3" creationId="{D832B1F1-CC64-BE49-2B91-34197F1F0AF7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3842245643" sldId="260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3842245643" sldId="260"/>
            <ac:spMk id="2" creationId="{024A4EB9-C752-82D6-5E13-8CBAB2C647BF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3842245643" sldId="260"/>
            <ac:spMk id="3" creationId="{EA1950DF-6D53-5A0A-984A-5C3CDC41EB02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1237383373" sldId="261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1237383373" sldId="261"/>
            <ac:spMk id="2" creationId="{5F9A1226-1496-D499-253D-4F7906D32F21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1237383373" sldId="261"/>
            <ac:spMk id="3" creationId="{86F2A1CA-9FA2-4317-FDFE-FAEF822AA683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1237383373" sldId="261"/>
            <ac:spMk id="4" creationId="{B2895394-5904-F60C-53E5-27B5C918A072}"/>
          </ac:spMkLst>
        </pc:spChg>
      </pc:sldChg>
      <pc:sldChg chg="new del">
        <pc:chgData name="Patience Omono Okpiabhele (2511530)" userId="S::2511530@student.uwtsd.ac.uk::6ca9dcde-7547-4f83-a1a4-bbbf297d941c" providerId="AD" clId="Web-{80D1BA9C-8C79-970F-F43B-50C9E5049FE6}" dt="2026-06-20T14:37:29.919" v="777"/>
        <pc:sldMkLst>
          <pc:docMk/>
          <pc:sldMk cId="4291543028" sldId="261"/>
        </pc:sldMkLst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4053890947" sldId="262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4053890947" sldId="262"/>
            <ac:spMk id="2" creationId="{450CF1B0-E4F6-6E30-5F35-231A412CD52B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4053890947" sldId="262"/>
            <ac:spMk id="3" creationId="{E5291010-F1D8-A7DF-7ACA-F5CA86F98B09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80D1BA9C-8C79-970F-F43B-50C9E5049FE6}" dt="2026-06-20T16:29:01.296" v="1856"/>
        <pc:sldMkLst>
          <pc:docMk/>
          <pc:sldMk cId="1273037096" sldId="263"/>
        </pc:sldMkLst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1273037096" sldId="263"/>
            <ac:spMk id="2" creationId="{E6ABEE6E-10A3-41D0-0607-21B07D233EA0}"/>
          </ac:spMkLst>
        </pc:spChg>
        <pc:spChg chg="mod ord">
          <ac:chgData name="Patience Omono Okpiabhele (2511530)" userId="S::2511530@student.uwtsd.ac.uk::6ca9dcde-7547-4f83-a1a4-bbbf297d941c" providerId="AD" clId="Web-{80D1BA9C-8C79-970F-F43B-50C9E5049FE6}" dt="2026-06-20T16:29:01.296" v="1856"/>
          <ac:spMkLst>
            <pc:docMk/>
            <pc:sldMk cId="1273037096" sldId="263"/>
            <ac:spMk id="3" creationId="{63B7D77A-4635-CF3D-EA0D-96C310032EF6}"/>
          </ac:spMkLst>
        </pc:spChg>
      </pc:sldChg>
      <pc:sldMasterChg chg="del delSldLayout">
        <pc:chgData name="Patience Omono Okpiabhele (2511530)" userId="S::2511530@student.uwtsd.ac.uk::6ca9dcde-7547-4f83-a1a4-bbbf297d941c" providerId="AD" clId="Web-{80D1BA9C-8C79-970F-F43B-50C9E5049FE6}" dt="2026-06-20T16:25:39.507" v="1838"/>
        <pc:sldMasterMkLst>
          <pc:docMk/>
          <pc:sldMasterMk cId="2460954070" sldId="2147483660"/>
        </pc:sldMasterMkLst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atience Omono Okpiabhele (2511530)" userId="S::2511530@student.uwtsd.ac.uk::6ca9dcde-7547-4f83-a1a4-bbbf297d941c" providerId="AD" clId="Web-{80D1BA9C-8C79-970F-F43B-50C9E5049FE6}" dt="2026-06-20T16:25:39.507" v="18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5:42.054" v="1839"/>
        <pc:sldMasterMkLst>
          <pc:docMk/>
          <pc:sldMasterMk cId="3717371290" sldId="2147483672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3983362978" sldId="21474836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1790794023" sldId="21474836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1275599021" sldId="214748367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2160564198" sldId="214748367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1894188039" sldId="21474836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3204360565" sldId="21474836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2453868047" sldId="214748367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2281752948" sldId="214748368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3560907163" sldId="21474836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422986606" sldId="21474836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2.054" v="1839"/>
          <pc:sldLayoutMkLst>
            <pc:docMk/>
            <pc:sldMasterMk cId="3717371290" sldId="2147483672"/>
            <pc:sldLayoutMk cId="795376799" sldId="214748368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5:45.148" v="1840"/>
        <pc:sldMasterMkLst>
          <pc:docMk/>
          <pc:sldMasterMk cId="3126131288" sldId="2147483684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3282954014" sldId="21474836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4012236110" sldId="21474836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1869605738" sldId="214748368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171244594" sldId="214748368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283880789" sldId="21474836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155106689" sldId="21474836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351011414" sldId="214748369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2002852704" sldId="214748369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483811569" sldId="214748369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1895339169" sldId="214748369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5.148" v="1840"/>
          <pc:sldLayoutMkLst>
            <pc:docMk/>
            <pc:sldMasterMk cId="3126131288" sldId="2147483684"/>
            <pc:sldLayoutMk cId="2427981125" sldId="214748369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5:48.445" v="1841"/>
        <pc:sldMasterMkLst>
          <pc:docMk/>
          <pc:sldMasterMk cId="2695375402" sldId="2147483696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3087137874" sldId="21474836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1581821966" sldId="21474836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341058322" sldId="214748369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2675015773" sldId="214748370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3751189075" sldId="21474837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3579972688" sldId="21474837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750259909" sldId="214748370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1857708054" sldId="214748370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2054892669" sldId="21474837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3690034633" sldId="21474837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48.445" v="1841"/>
          <pc:sldLayoutMkLst>
            <pc:docMk/>
            <pc:sldMasterMk cId="2695375402" sldId="2147483696"/>
            <pc:sldLayoutMk cId="117397042" sldId="214748370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5:55.148" v="1842"/>
        <pc:sldMasterMkLst>
          <pc:docMk/>
          <pc:sldMasterMk cId="1869142403" sldId="2147483708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2842979948" sldId="21474837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2503588324" sldId="21474837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3188949720" sldId="21474837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123405333" sldId="21474837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96873174" sldId="21474837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3310376441" sldId="21474837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47973710" sldId="214748371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773565976" sldId="214748371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3231450366" sldId="214748371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3255245470" sldId="214748371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5:55.148" v="1842"/>
          <pc:sldLayoutMkLst>
            <pc:docMk/>
            <pc:sldMasterMk cId="1869142403" sldId="2147483708"/>
            <pc:sldLayoutMk cId="2175012414" sldId="214748371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01.945" v="1843"/>
        <pc:sldMasterMkLst>
          <pc:docMk/>
          <pc:sldMasterMk cId="2111375579" sldId="2147483720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4006749201" sldId="21474837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628341637" sldId="21474837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2518179385" sldId="21474837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766474794" sldId="21474837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4277191026" sldId="21474837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3640265720" sldId="21474837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2967257332" sldId="214748372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751621805" sldId="214748372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3219303205" sldId="214748372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2339219135" sldId="214748373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1.945" v="1843"/>
          <pc:sldLayoutMkLst>
            <pc:docMk/>
            <pc:sldMasterMk cId="2111375579" sldId="2147483720"/>
            <pc:sldLayoutMk cId="28089581" sldId="214748373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04.336" v="1844"/>
        <pc:sldMasterMkLst>
          <pc:docMk/>
          <pc:sldMasterMk cId="1563751931" sldId="2147483732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413172256" sldId="214748373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2255787486" sldId="214748373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2497069439" sldId="214748373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3839914077" sldId="214748373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1054373991" sldId="214748373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96732873" sldId="214748373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1466044864" sldId="214748373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3341798671" sldId="214748374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2899823387" sldId="214748374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3367908395" sldId="214748374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04.336" v="1844"/>
          <pc:sldLayoutMkLst>
            <pc:docMk/>
            <pc:sldMasterMk cId="1563751931" sldId="2147483732"/>
            <pc:sldLayoutMk cId="4147471146" sldId="214748374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13.352" v="1845"/>
        <pc:sldMasterMkLst>
          <pc:docMk/>
          <pc:sldMasterMk cId="840486073" sldId="2147483744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995572198" sldId="21474837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643830330" sldId="21474837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2681438551" sldId="214748374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801547639" sldId="214748374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3637165163" sldId="21474837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328884861" sldId="21474837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1113147710" sldId="214748375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4064947057" sldId="214748375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2144988914" sldId="21474837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407334181" sldId="21474837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13.352" v="1845"/>
          <pc:sldLayoutMkLst>
            <pc:docMk/>
            <pc:sldMasterMk cId="840486073" sldId="2147483744"/>
            <pc:sldLayoutMk cId="3584762685" sldId="214748375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40.166" v="1846"/>
        <pc:sldMasterMkLst>
          <pc:docMk/>
          <pc:sldMasterMk cId="2838602604" sldId="2147483756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2254438586" sldId="21474837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4068432790" sldId="214748375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1939244463" sldId="214748375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799246357" sldId="214748376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34406541" sldId="21474837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111067653" sldId="21474837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3592196014" sldId="214748376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526675932" sldId="214748376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1970636827" sldId="21474837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4247674227" sldId="21474837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0.166" v="1846"/>
          <pc:sldLayoutMkLst>
            <pc:docMk/>
            <pc:sldMasterMk cId="2838602604" sldId="2147483756"/>
            <pc:sldLayoutMk cId="3895375108" sldId="214748376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44.853" v="1847"/>
        <pc:sldMasterMkLst>
          <pc:docMk/>
          <pc:sldMasterMk cId="1301232634" sldId="2147483768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3070395614" sldId="21474837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857900624" sldId="21474837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1502304453" sldId="214748377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2134189166" sldId="214748377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1261615437" sldId="21474837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3819130365" sldId="21474837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4082646384" sldId="214748377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2701990325" sldId="214748377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151865795" sldId="21474837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1078443083" sldId="21474837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4.853" v="1847"/>
          <pc:sldLayoutMkLst>
            <pc:docMk/>
            <pc:sldMasterMk cId="1301232634" sldId="2147483768"/>
            <pc:sldLayoutMk cId="4121662512" sldId="214748377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48.166" v="1848"/>
        <pc:sldMasterMkLst>
          <pc:docMk/>
          <pc:sldMasterMk cId="3960521174" sldId="2147483780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2018811340" sldId="21474837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1557895780" sldId="21474837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303022375" sldId="214748378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1253984794" sldId="214748378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3210227523" sldId="21474837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1658421682" sldId="21474837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560317752" sldId="214748378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2115054630" sldId="214748378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1574422692" sldId="21474837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483595721" sldId="21474837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48.166" v="1848"/>
          <pc:sldLayoutMkLst>
            <pc:docMk/>
            <pc:sldMasterMk cId="3960521174" sldId="2147483780"/>
            <pc:sldLayoutMk cId="1542875665" sldId="214748379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51.400" v="1849"/>
        <pc:sldMasterMkLst>
          <pc:docMk/>
          <pc:sldMasterMk cId="3995053452" sldId="2147483792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1034583787" sldId="214748379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3551506017" sldId="214748379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2064861883" sldId="214748379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247152949" sldId="214748379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1510411119" sldId="21474837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1421693389" sldId="21474837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2373899745" sldId="214748379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1902738509" sldId="214748380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1646195489" sldId="21474838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2168684975" sldId="21474838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1.400" v="1849"/>
          <pc:sldLayoutMkLst>
            <pc:docMk/>
            <pc:sldMasterMk cId="3995053452" sldId="2147483792"/>
            <pc:sldLayoutMk cId="4034044826" sldId="214748380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6:53.822" v="1850"/>
        <pc:sldMasterMkLst>
          <pc:docMk/>
          <pc:sldMasterMk cId="1197100647" sldId="2147483804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450447066" sldId="21474838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3167764125" sldId="21474838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2318535228" sldId="214748380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472748155" sldId="214748380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4184620334" sldId="21474838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2473218540" sldId="21474838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260425158" sldId="214748381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2301122096" sldId="214748381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1163707844" sldId="214748381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3605053405" sldId="214748381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6:53.822" v="1850"/>
          <pc:sldLayoutMkLst>
            <pc:docMk/>
            <pc:sldMasterMk cId="1197100647" sldId="2147483804"/>
            <pc:sldLayoutMk cId="3407102279" sldId="214748381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7:06.495" v="1851"/>
        <pc:sldMasterMkLst>
          <pc:docMk/>
          <pc:sldMasterMk cId="3335849827" sldId="2147483816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126685801" sldId="214748381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282112462" sldId="214748381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3372624671" sldId="214748381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281659748" sldId="214748382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2623365381" sldId="214748382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453371245" sldId="214748382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1783387714" sldId="214748382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2488677047" sldId="214748382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1098605521" sldId="214748382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1336462741" sldId="214748382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06.495" v="1851"/>
          <pc:sldLayoutMkLst>
            <pc:docMk/>
            <pc:sldMasterMk cId="3335849827" sldId="2147483816"/>
            <pc:sldLayoutMk cId="1906575455" sldId="214748382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7:18.402" v="1852"/>
        <pc:sldMasterMkLst>
          <pc:docMk/>
          <pc:sldMasterMk cId="1284878617" sldId="2147483828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2546372782" sldId="214748382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613127125" sldId="214748383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3551507395" sldId="214748383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1741823587" sldId="214748383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891140012" sldId="214748383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1462669079" sldId="214748383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1925450486" sldId="214748383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3424835929" sldId="214748383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1520765593" sldId="214748383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574822089" sldId="214748383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18.402" v="1852"/>
          <pc:sldLayoutMkLst>
            <pc:docMk/>
            <pc:sldMasterMk cId="1284878617" sldId="2147483828"/>
            <pc:sldLayoutMk cId="1299803168" sldId="214748383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7:54.637" v="1853"/>
        <pc:sldMasterMkLst>
          <pc:docMk/>
          <pc:sldMasterMk cId="2711822169" sldId="2147483840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3005457251" sldId="214748384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2944292164" sldId="214748384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1251609381" sldId="214748384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4253538149" sldId="214748384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2514253841" sldId="21474838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3365457660" sldId="21474838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473863043" sldId="214748384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1488242336" sldId="214748384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2469986690" sldId="21474838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1773542229" sldId="21474838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7:54.637" v="1853"/>
          <pc:sldLayoutMkLst>
            <pc:docMk/>
            <pc:sldMasterMk cId="2711822169" sldId="2147483840"/>
            <pc:sldLayoutMk cId="3803058889" sldId="214748385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8:02.794" v="1854"/>
        <pc:sldMasterMkLst>
          <pc:docMk/>
          <pc:sldMasterMk cId="3268487558" sldId="2147483852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477420853" sldId="21474838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057846556" sldId="21474838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958529967" sldId="214748385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76112580" sldId="214748385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3739166045" sldId="21474838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204713508" sldId="214748385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3792564316" sldId="214748385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836326187" sldId="214748386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2664514393" sldId="21474838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861424362" sldId="21474838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02.794" v="1854"/>
          <pc:sldLayoutMkLst>
            <pc:docMk/>
            <pc:sldMasterMk cId="3268487558" sldId="2147483852"/>
            <pc:sldLayoutMk cId="17994787" sldId="214748386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8:58.108" v="1855"/>
        <pc:sldMasterMkLst>
          <pc:docMk/>
          <pc:sldMasterMk cId="3532330793" sldId="2147483864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1996341649" sldId="21474838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2582124664" sldId="21474838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3007366608" sldId="214748386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2498873358" sldId="214748386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2286745141" sldId="21474838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1822062041" sldId="21474838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3989862749" sldId="214748387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376175783" sldId="214748387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3110356064" sldId="21474838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2647638608" sldId="21474838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8:58.108" v="1855"/>
          <pc:sldLayoutMkLst>
            <pc:docMk/>
            <pc:sldMasterMk cId="3532330793" sldId="2147483864"/>
            <pc:sldLayoutMk cId="1940046554" sldId="214748387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80D1BA9C-8C79-970F-F43B-50C9E5049FE6}" dt="2026-06-20T16:29:01.296" v="1856"/>
        <pc:sldMasterMkLst>
          <pc:docMk/>
          <pc:sldMasterMk cId="814192752" sldId="2147483876"/>
        </pc:sldMasterMkLst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2992684510" sldId="21474838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2211223838" sldId="21474838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1414183527" sldId="214748387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119297723" sldId="214748388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2887141172" sldId="21474838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2734893281" sldId="21474838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3101300651" sldId="214748388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616693494" sldId="214748388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567968064" sldId="21474838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2258169110" sldId="21474838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814192752" sldId="2147483876"/>
            <pc:sldLayoutMk cId="954721999" sldId="2147483887"/>
          </pc:sldLayoutMkLst>
        </pc:sldLayoutChg>
      </pc:sldMasterChg>
      <pc:sldMasterChg chg="add addSldLayout modSldLayout">
        <pc:chgData name="Patience Omono Okpiabhele (2511530)" userId="S::2511530@student.uwtsd.ac.uk::6ca9dcde-7547-4f83-a1a4-bbbf297d941c" providerId="AD" clId="Web-{80D1BA9C-8C79-970F-F43B-50C9E5049FE6}" dt="2026-06-20T16:29:01.296" v="1856"/>
        <pc:sldMasterMkLst>
          <pc:docMk/>
          <pc:sldMasterMk cId="2091424296" sldId="2147483888"/>
        </pc:sldMasterMkLst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2062723852" sldId="2147483889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2765366337" sldId="2147483890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70340935" sldId="2147483891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3832307583" sldId="2147483892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3967021700" sldId="2147483893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1958033427" sldId="2147483894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2803366348" sldId="2147483895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667462500" sldId="2147483896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1169459460" sldId="2147483897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675200612" sldId="2147483898"/>
          </pc:sldLayoutMkLst>
        </pc:sldLayoutChg>
        <pc:sldLayoutChg chg="add mod replId">
          <pc:chgData name="Patience Omono Okpiabhele (2511530)" userId="S::2511530@student.uwtsd.ac.uk::6ca9dcde-7547-4f83-a1a4-bbbf297d941c" providerId="AD" clId="Web-{80D1BA9C-8C79-970F-F43B-50C9E5049FE6}" dt="2026-06-20T16:29:01.296" v="1856"/>
          <pc:sldLayoutMkLst>
            <pc:docMk/>
            <pc:sldMasterMk cId="2091424296" sldId="2147483888"/>
            <pc:sldLayoutMk cId="1796292793" sldId="2147483899"/>
          </pc:sldLayoutMkLst>
        </pc:sldLayoutChg>
      </pc:sldMasterChg>
    </pc:docChg>
  </pc:docChgLst>
  <pc:docChgLst>
    <pc:chgData name="Patience Omono Okpiabhele (2511530)" userId="S::2511530@student.uwtsd.ac.uk::6ca9dcde-7547-4f83-a1a4-bbbf297d941c" providerId="AD" clId="Web-{577AC40A-3F0F-FDDE-67C7-2D492340EE43}"/>
    <pc:docChg chg="mod addSld delSld modSld addMainMaster delMainMaster">
      <pc:chgData name="Patience Omono Okpiabhele (2511530)" userId="S::2511530@student.uwtsd.ac.uk::6ca9dcde-7547-4f83-a1a4-bbbf297d941c" providerId="AD" clId="Web-{577AC40A-3F0F-FDDE-67C7-2D492340EE43}" dt="2026-06-21T21:40:44.524" v="257" actId="20577"/>
      <pc:docMkLst>
        <pc:docMk/>
      </pc:docMkLst>
      <pc:sldChg chg="delSp modSp mod setBg modClrScheme chgLayout">
        <pc:chgData name="Patience Omono Okpiabhele (2511530)" userId="S::2511530@student.uwtsd.ac.uk::6ca9dcde-7547-4f83-a1a4-bbbf297d941c" providerId="AD" clId="Web-{577AC40A-3F0F-FDDE-67C7-2D492340EE43}" dt="2026-06-21T21:11:46.447" v="111" actId="20577"/>
        <pc:sldMkLst>
          <pc:docMk/>
          <pc:sldMk cId="1504576496" sldId="257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11:29.744" v="110" actId="20577"/>
          <ac:spMkLst>
            <pc:docMk/>
            <pc:sldMk cId="1504576496" sldId="257"/>
            <ac:spMk id="2" creationId="{3263AC46-FF52-183E-FB21-092B731AFECE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11:46.447" v="111" actId="20577"/>
          <ac:spMkLst>
            <pc:docMk/>
            <pc:sldMk cId="1504576496" sldId="257"/>
            <ac:spMk id="35" creationId="{4A302E60-6778-349C-68F1-E101988371A7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04576496" sldId="257"/>
            <ac:spMk id="36" creationId="{A497A9F4-B42D-A76F-4A8E-FC5A5202DA5A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04576496" sldId="257"/>
            <ac:spMk id="37" creationId="{AB54F3D3-46F1-1110-DB01-8D214D0CDE1C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04576496" sldId="257"/>
            <ac:spMk id="38" creationId="{92BDF32E-1EED-CC5C-97EE-E9E8B383251B}"/>
          </ac:spMkLst>
        </pc:spChg>
        <pc:spChg chg="del">
          <ac:chgData name="Patience Omono Okpiabhele (2511530)" userId="S::2511530@student.uwtsd.ac.uk::6ca9dcde-7547-4f83-a1a4-bbbf297d941c" providerId="AD" clId="Web-{577AC40A-3F0F-FDDE-67C7-2D492340EE43}" dt="2026-06-21T20:41:57.692" v="0"/>
          <ac:spMkLst>
            <pc:docMk/>
            <pc:sldMk cId="1504576496" sldId="257"/>
            <ac:spMk id="43" creationId="{029E48DC-B891-ADA2-6A0D-56DAA797A81D}"/>
          </ac:spMkLst>
        </pc:spChg>
      </pc:sldChg>
      <pc:sldChg chg="modSp mod modClrScheme chgLayout">
        <pc:chgData name="Patience Omono Okpiabhele (2511530)" userId="S::2511530@student.uwtsd.ac.uk::6ca9dcde-7547-4f83-a1a4-bbbf297d941c" providerId="AD" clId="Web-{577AC40A-3F0F-FDDE-67C7-2D492340EE43}" dt="2026-06-21T21:16:35.895" v="137" actId="20577"/>
        <pc:sldMkLst>
          <pc:docMk/>
          <pc:sldMk cId="908104150" sldId="258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14:54.329" v="135" actId="20577"/>
          <ac:spMkLst>
            <pc:docMk/>
            <pc:sldMk cId="908104150" sldId="258"/>
            <ac:spMk id="2" creationId="{ACFDEB6F-0BCC-9A66-D03B-9CE8D97C4145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908104150" sldId="258"/>
            <ac:spMk id="9" creationId="{7E54E138-F0D9-740F-BFCF-570D5D9A4990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908104150" sldId="258"/>
            <ac:spMk id="11" creationId="{6796FAC3-97E7-E4B0-A43C-B2E4C536BD66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908104150" sldId="258"/>
            <ac:spMk id="13" creationId="{46BCCE8E-ABEF-4021-2F4D-A61391630230}"/>
          </ac:spMkLst>
        </pc:spChg>
        <pc:graphicFrameChg chg="mod ord modGraphic">
          <ac:chgData name="Patience Omono Okpiabhele (2511530)" userId="S::2511530@student.uwtsd.ac.uk::6ca9dcde-7547-4f83-a1a4-bbbf297d941c" providerId="AD" clId="Web-{577AC40A-3F0F-FDDE-67C7-2D492340EE43}" dt="2026-06-21T21:16:35.895" v="137" actId="20577"/>
          <ac:graphicFrameMkLst>
            <pc:docMk/>
            <pc:sldMk cId="908104150" sldId="258"/>
            <ac:graphicFrameMk id="5" creationId="{F37D7C4B-F168-D215-B428-BE2D556810AC}"/>
          </ac:graphicFrameMkLst>
        </pc:graphicFrameChg>
      </pc:sldChg>
      <pc:sldChg chg="modSp mod modClrScheme chgLayout">
        <pc:chgData name="Patience Omono Okpiabhele (2511530)" userId="S::2511530@student.uwtsd.ac.uk::6ca9dcde-7547-4f83-a1a4-bbbf297d941c" providerId="AD" clId="Web-{577AC40A-3F0F-FDDE-67C7-2D492340EE43}" dt="2026-06-21T21:40:44.524" v="257" actId="20577"/>
        <pc:sldMkLst>
          <pc:docMk/>
          <pc:sldMk cId="2708240926" sldId="259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40:44.524" v="257" actId="20577"/>
          <ac:spMkLst>
            <pc:docMk/>
            <pc:sldMk cId="2708240926" sldId="259"/>
            <ac:spMk id="2" creationId="{A120950E-3695-4550-3739-77812AEB8D0F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20:56.764" v="150" actId="20577"/>
          <ac:spMkLst>
            <pc:docMk/>
            <pc:sldMk cId="2708240926" sldId="259"/>
            <ac:spMk id="3" creationId="{D832B1F1-CC64-BE49-2B91-34197F1F0AF7}"/>
          </ac:spMkLst>
        </pc:spChg>
      </pc:sldChg>
      <pc:sldChg chg="addSp delSp modSp mod modClrScheme chgLayout">
        <pc:chgData name="Patience Omono Okpiabhele (2511530)" userId="S::2511530@student.uwtsd.ac.uk::6ca9dcde-7547-4f83-a1a4-bbbf297d941c" providerId="AD" clId="Web-{577AC40A-3F0F-FDDE-67C7-2D492340EE43}" dt="2026-06-21T21:36:38.406" v="245" actId="20577"/>
        <pc:sldMkLst>
          <pc:docMk/>
          <pc:sldMk cId="3842245643" sldId="260"/>
        </pc:sldMkLst>
        <pc:spChg chg="del mod ord">
          <ac:chgData name="Patience Omono Okpiabhele (2511530)" userId="S::2511530@student.uwtsd.ac.uk::6ca9dcde-7547-4f83-a1a4-bbbf297d941c" providerId="AD" clId="Web-{577AC40A-3F0F-FDDE-67C7-2D492340EE43}" dt="2026-06-21T21:28:24.014" v="180"/>
          <ac:spMkLst>
            <pc:docMk/>
            <pc:sldMk cId="3842245643" sldId="260"/>
            <ac:spMk id="2" creationId="{024A4EB9-C752-82D6-5E13-8CBAB2C647BF}"/>
          </ac:spMkLst>
        </pc:spChg>
        <pc:spChg chg="add del mod">
          <ac:chgData name="Patience Omono Okpiabhele (2511530)" userId="S::2511530@student.uwtsd.ac.uk::6ca9dcde-7547-4f83-a1a4-bbbf297d941c" providerId="AD" clId="Web-{577AC40A-3F0F-FDDE-67C7-2D492340EE43}" dt="2026-06-21T21:31:06.207" v="198"/>
          <ac:spMkLst>
            <pc:docMk/>
            <pc:sldMk cId="3842245643" sldId="260"/>
            <ac:spMk id="4" creationId="{D87711E6-1322-1729-929C-925C85430958}"/>
          </ac:spMkLst>
        </pc:spChg>
        <pc:spChg chg="add del">
          <ac:chgData name="Patience Omono Okpiabhele (2511530)" userId="S::2511530@student.uwtsd.ac.uk::6ca9dcde-7547-4f83-a1a4-bbbf297d941c" providerId="AD" clId="Web-{577AC40A-3F0F-FDDE-67C7-2D492340EE43}" dt="2026-06-21T21:29:58.705" v="189"/>
          <ac:spMkLst>
            <pc:docMk/>
            <pc:sldMk cId="3842245643" sldId="260"/>
            <ac:spMk id="5" creationId="{3C3EADAD-D8C4-2D10-4146-95B1E1BD1CDF}"/>
          </ac:spMkLst>
        </pc:spChg>
        <pc:spChg chg="add mod">
          <ac:chgData name="Patience Omono Okpiabhele (2511530)" userId="S::2511530@student.uwtsd.ac.uk::6ca9dcde-7547-4f83-a1a4-bbbf297d941c" providerId="AD" clId="Web-{577AC40A-3F0F-FDDE-67C7-2D492340EE43}" dt="2026-06-21T21:36:38.406" v="245" actId="20577"/>
          <ac:spMkLst>
            <pc:docMk/>
            <pc:sldMk cId="3842245643" sldId="260"/>
            <ac:spMk id="6" creationId="{1CB156DE-91F8-0AC7-3BDB-8710E6DF2F54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3842245643" sldId="260"/>
            <ac:spMk id="10" creationId="{EFD5260C-62E5-5C79-75F7-9BFC3FE86C94}"/>
          </ac:spMkLst>
        </pc:spChg>
        <pc:spChg chg="del">
          <ac:chgData name="Patience Omono Okpiabhele (2511530)" userId="S::2511530@student.uwtsd.ac.uk::6ca9dcde-7547-4f83-a1a4-bbbf297d941c" providerId="AD" clId="Web-{577AC40A-3F0F-FDDE-67C7-2D492340EE43}" dt="2026-06-21T20:55:45.115" v="44"/>
          <ac:spMkLst>
            <pc:docMk/>
            <pc:sldMk cId="3842245643" sldId="260"/>
            <ac:spMk id="12" creationId="{034CBE5E-AD9E-4E4B-EF01-84AE90F8EF33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3842245643" sldId="260"/>
            <ac:spMk id="14" creationId="{652CAED8-E983-76FD-0F70-D7E6C275133F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34:28.276" v="235" actId="14100"/>
          <ac:spMkLst>
            <pc:docMk/>
            <pc:sldMk cId="3842245643" sldId="260"/>
            <ac:spMk id="15" creationId="{EA1950DF-6D53-5A0A-984A-5C3CDC41EB02}"/>
          </ac:spMkLst>
        </pc:spChg>
        <pc:spChg chg="del">
          <ac:chgData name="Patience Omono Okpiabhele (2511530)" userId="S::2511530@student.uwtsd.ac.uk::6ca9dcde-7547-4f83-a1a4-bbbf297d941c" providerId="AD" clId="Web-{577AC40A-3F0F-FDDE-67C7-2D492340EE43}" dt="2026-06-21T20:55:45.115" v="43"/>
          <ac:spMkLst>
            <pc:docMk/>
            <pc:sldMk cId="3842245643" sldId="260"/>
            <ac:spMk id="20" creationId="{39F10B54-4D37-A2D4-28C1-091C2E7C5F35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3842245643" sldId="260"/>
            <ac:spMk id="23" creationId="{92F89BF6-2BAC-4B0D-9723-13652868A064}"/>
          </ac:spMkLst>
        </pc:spChg>
        <pc:picChg chg="mod">
          <ac:chgData name="Patience Omono Okpiabhele (2511530)" userId="S::2511530@student.uwtsd.ac.uk::6ca9dcde-7547-4f83-a1a4-bbbf297d941c" providerId="AD" clId="Web-{577AC40A-3F0F-FDDE-67C7-2D492340EE43}" dt="2026-06-21T21:21:39.015" v="151" actId="1076"/>
          <ac:picMkLst>
            <pc:docMk/>
            <pc:sldMk cId="3842245643" sldId="260"/>
            <ac:picMk id="19" creationId="{772DAF14-FC24-F0B2-0290-EA88035D11B5}"/>
          </ac:picMkLst>
        </pc:picChg>
      </pc:sldChg>
      <pc:sldChg chg="modSp mod modClrScheme chgLayout">
        <pc:chgData name="Patience Omono Okpiabhele (2511530)" userId="S::2511530@student.uwtsd.ac.uk::6ca9dcde-7547-4f83-a1a4-bbbf297d941c" providerId="AD" clId="Web-{577AC40A-3F0F-FDDE-67C7-2D492340EE43}" dt="2026-06-21T21:23:41.660" v="158" actId="20577"/>
        <pc:sldMkLst>
          <pc:docMk/>
          <pc:sldMk cId="1237383373" sldId="261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237383373" sldId="261"/>
            <ac:spMk id="2" creationId="{5F9A1226-1496-D499-253D-4F7906D32F21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23:14.315" v="154" actId="20577"/>
          <ac:spMkLst>
            <pc:docMk/>
            <pc:sldMk cId="1237383373" sldId="261"/>
            <ac:spMk id="3" creationId="{86F2A1CA-9FA2-4317-FDFE-FAEF822AA683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23:41.660" v="158" actId="20577"/>
          <ac:spMkLst>
            <pc:docMk/>
            <pc:sldMk cId="1237383373" sldId="261"/>
            <ac:spMk id="4" creationId="{B2895394-5904-F60C-53E5-27B5C918A072}"/>
          </ac:spMkLst>
        </pc:spChg>
      </pc:sldChg>
      <pc:sldChg chg="modSp del mod modClrScheme chgLayout">
        <pc:chgData name="Patience Omono Okpiabhele (2511530)" userId="S::2511530@student.uwtsd.ac.uk::6ca9dcde-7547-4f83-a1a4-bbbf297d941c" providerId="AD" clId="Web-{577AC40A-3F0F-FDDE-67C7-2D492340EE43}" dt="2026-06-21T21:10:17.507" v="106"/>
        <pc:sldMkLst>
          <pc:docMk/>
          <pc:sldMk cId="4053890947" sldId="262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4053890947" sldId="262"/>
            <ac:spMk id="2" creationId="{450CF1B0-E4F6-6E30-5F35-231A412CD52B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4053890947" sldId="262"/>
            <ac:spMk id="15" creationId="{86B5C510-5875-AB4F-E60A-4635568A658D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4053890947" sldId="262"/>
            <ac:spMk id="16" creationId="{86EF929F-C527-6B45-71BC-AC96EF1EE04F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4053890947" sldId="262"/>
            <ac:spMk id="17" creationId="{23BDEC9A-9618-C4D9-36FD-7200769B447D}"/>
          </ac:spMkLst>
        </pc:spChg>
        <pc:graphicFrameChg chg="mod ord modGraphic">
          <ac:chgData name="Patience Omono Okpiabhele (2511530)" userId="S::2511530@student.uwtsd.ac.uk::6ca9dcde-7547-4f83-a1a4-bbbf297d941c" providerId="AD" clId="Web-{577AC40A-3F0F-FDDE-67C7-2D492340EE43}" dt="2026-06-21T21:09:27.614" v="105"/>
          <ac:graphicFrameMkLst>
            <pc:docMk/>
            <pc:sldMk cId="4053890947" sldId="262"/>
            <ac:graphicFrameMk id="18" creationId="{2489833E-F155-30AA-FE9A-910944AC5CB1}"/>
          </ac:graphicFrameMkLst>
        </pc:graphicFrameChg>
      </pc:sldChg>
      <pc:sldChg chg="modSp mod modClrScheme chgLayout">
        <pc:chgData name="Patience Omono Okpiabhele (2511530)" userId="S::2511530@student.uwtsd.ac.uk::6ca9dcde-7547-4f83-a1a4-bbbf297d941c" providerId="AD" clId="Web-{577AC40A-3F0F-FDDE-67C7-2D492340EE43}" dt="2026-06-21T21:38:42.489" v="251" actId="14100"/>
        <pc:sldMkLst>
          <pc:docMk/>
          <pc:sldMk cId="1273037096" sldId="263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38:42.489" v="251" actId="14100"/>
          <ac:spMkLst>
            <pc:docMk/>
            <pc:sldMk cId="1273037096" sldId="263"/>
            <ac:spMk id="2" creationId="{E6ABEE6E-10A3-41D0-0607-21B07D233EA0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37:59.831" v="250" actId="20577"/>
          <ac:spMkLst>
            <pc:docMk/>
            <pc:sldMk cId="1273037096" sldId="263"/>
            <ac:spMk id="3" creationId="{63B7D77A-4635-CF3D-EA0D-96C310032EF6}"/>
          </ac:spMkLst>
        </pc:spChg>
      </pc:sldChg>
      <pc:sldChg chg="modSp new mod modClrScheme chgLayout">
        <pc:chgData name="Patience Omono Okpiabhele (2511530)" userId="S::2511530@student.uwtsd.ac.uk::6ca9dcde-7547-4f83-a1a4-bbbf297d941c" providerId="AD" clId="Web-{577AC40A-3F0F-FDDE-67C7-2D492340EE43}" dt="2026-06-21T21:24:41.771" v="159" actId="20577"/>
        <pc:sldMkLst>
          <pc:docMk/>
          <pc:sldMk cId="1577653677" sldId="264"/>
        </pc:sldMkLst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77653677" sldId="264"/>
            <ac:spMk id="2" creationId="{12FA2F43-F8E4-835B-E9E6-C2BA97EBB95C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24:41.771" v="159" actId="20577"/>
          <ac:spMkLst>
            <pc:docMk/>
            <pc:sldMk cId="1577653677" sldId="264"/>
            <ac:spMk id="3" creationId="{6C62E60E-7A38-12FC-4A4E-0D0B07CC127C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77653677" sldId="264"/>
            <ac:spMk id="4" creationId="{5BC6E2DE-773C-5192-DBD5-717BB58717AA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77653677" sldId="264"/>
            <ac:spMk id="5" creationId="{5D36D8F3-ED5E-3457-3188-C8BBB4F18648}"/>
          </ac:spMkLst>
        </pc:spChg>
        <pc:spChg chg="mod ord">
          <ac:chgData name="Patience Omono Okpiabhele (2511530)" userId="S::2511530@student.uwtsd.ac.uk::6ca9dcde-7547-4f83-a1a4-bbbf297d941c" providerId="AD" clId="Web-{577AC40A-3F0F-FDDE-67C7-2D492340EE43}" dt="2026-06-21T21:09:27.614" v="105"/>
          <ac:spMkLst>
            <pc:docMk/>
            <pc:sldMk cId="1577653677" sldId="264"/>
            <ac:spMk id="6" creationId="{D42073E7-BF39-6FDA-8F9E-4B5CA1F7A998}"/>
          </ac:spMkLst>
        </pc:spChg>
      </pc:sldChg>
      <pc:sldMasterChg chg="del delSldLayout">
        <pc:chgData name="Patience Omono Okpiabhele (2511530)" userId="S::2511530@student.uwtsd.ac.uk::6ca9dcde-7547-4f83-a1a4-bbbf297d941c" providerId="AD" clId="Web-{577AC40A-3F0F-FDDE-67C7-2D492340EE43}" dt="2026-06-21T21:08:40.097" v="98"/>
        <pc:sldMasterMkLst>
          <pc:docMk/>
          <pc:sldMasterMk cId="2744792961" sldId="2147484228"/>
        </pc:sldMasterMkLst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338274991" sldId="2147484229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3873637432" sldId="2147484230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770265117" sldId="2147484231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817801984" sldId="2147484232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777489649" sldId="2147484233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2649152982" sldId="2147484234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4232547699" sldId="2147484235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131832964" sldId="2147484236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320851233" sldId="2147484237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633711572" sldId="2147484238"/>
          </pc:sldLayoutMkLst>
        </pc:sldLayoutChg>
        <pc:sldLayoutChg chg="del">
          <pc:chgData name="Patience Omono Okpiabhele (2511530)" userId="S::2511530@student.uwtsd.ac.uk::6ca9dcde-7547-4f83-a1a4-bbbf297d941c" providerId="AD" clId="Web-{577AC40A-3F0F-FDDE-67C7-2D492340EE43}" dt="2026-06-21T21:08:40.097" v="98"/>
          <pc:sldLayoutMkLst>
            <pc:docMk/>
            <pc:sldMasterMk cId="2744792961" sldId="2147484228"/>
            <pc:sldLayoutMk cId="1284626185" sldId="214748423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8:48.738" v="99"/>
        <pc:sldMasterMkLst>
          <pc:docMk/>
          <pc:sldMasterMk cId="2543207378" sldId="2147484240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2474124002" sldId="214748424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70547366" sldId="214748424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2059571132" sldId="214748424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1295952341" sldId="214748424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340762634" sldId="214748424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1858735234" sldId="214748424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2197393459" sldId="214748424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3844620006" sldId="214748424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2585772905" sldId="214748424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3851294518" sldId="214748425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48.738" v="99"/>
          <pc:sldLayoutMkLst>
            <pc:docMk/>
            <pc:sldMasterMk cId="2543207378" sldId="2147484240"/>
            <pc:sldLayoutMk cId="2412950474" sldId="2147484251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8:55.629" v="100"/>
        <pc:sldMasterMkLst>
          <pc:docMk/>
          <pc:sldMasterMk cId="810429378" sldId="2147484252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3385349147" sldId="214748425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2458796742" sldId="214748425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3088050524" sldId="214748425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3519304251" sldId="214748425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1751615928" sldId="214748425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290943116" sldId="214748425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1703273594" sldId="214748425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1060979145" sldId="214748426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4029608562" sldId="214748426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3618521043" sldId="214748426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8:55.629" v="100"/>
          <pc:sldLayoutMkLst>
            <pc:docMk/>
            <pc:sldMasterMk cId="810429378" sldId="2147484252"/>
            <pc:sldLayoutMk cId="3505319951" sldId="2147484263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9:00.973" v="102"/>
        <pc:sldMasterMkLst>
          <pc:docMk/>
          <pc:sldMasterMk cId="2813197340" sldId="2147484264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576803660" sldId="214748426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1877344759" sldId="214748426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1168692608" sldId="214748426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52879094" sldId="214748426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2386421072" sldId="214748426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2193680852" sldId="214748427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2023626056" sldId="214748427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54503522" sldId="214748427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3321387178" sldId="214748427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1802581100" sldId="214748427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0.973" v="102"/>
          <pc:sldLayoutMkLst>
            <pc:docMk/>
            <pc:sldMasterMk cId="2813197340" sldId="2147484264"/>
            <pc:sldLayoutMk cId="2236648625" sldId="2147484275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9:03.207" v="103"/>
        <pc:sldMasterMkLst>
          <pc:docMk/>
          <pc:sldMasterMk cId="1051049139" sldId="2147484276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992104694" sldId="214748427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3013037984" sldId="214748427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1570001253" sldId="214748427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635976227" sldId="214748428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2630629683" sldId="214748428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1638457766" sldId="214748428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4181209606" sldId="214748428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1070122200" sldId="214748428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3299640491" sldId="214748428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3831952631" sldId="214748428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3.207" v="103"/>
          <pc:sldLayoutMkLst>
            <pc:docMk/>
            <pc:sldMasterMk cId="1051049139" sldId="2147484276"/>
            <pc:sldLayoutMk cId="1749044679" sldId="2147484287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9:09.770" v="104"/>
        <pc:sldMasterMkLst>
          <pc:docMk/>
          <pc:sldMasterMk cId="600075974" sldId="2147484288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2150307968" sldId="214748428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4214735924" sldId="214748429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1954623635" sldId="214748429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2872494809" sldId="214748429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666526057" sldId="214748429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1599995550" sldId="214748429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2547460971" sldId="214748429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1253321576" sldId="214748429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3643823280" sldId="214748429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1942425053" sldId="214748429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09.770" v="104"/>
          <pc:sldLayoutMkLst>
            <pc:docMk/>
            <pc:sldMasterMk cId="600075974" sldId="2147484288"/>
            <pc:sldLayoutMk cId="983986697" sldId="2147484299"/>
          </pc:sldLayoutMkLst>
        </pc:sldLayoutChg>
      </pc:sldMasterChg>
      <pc:sldMasterChg chg="add del addSldLayout delSldLayout modSldLayout">
        <pc:chgData name="Patience Omono Okpiabhele (2511530)" userId="S::2511530@student.uwtsd.ac.uk::6ca9dcde-7547-4f83-a1a4-bbbf297d941c" providerId="AD" clId="Web-{577AC40A-3F0F-FDDE-67C7-2D492340EE43}" dt="2026-06-21T21:09:27.614" v="105"/>
        <pc:sldMasterMkLst>
          <pc:docMk/>
          <pc:sldMasterMk cId="34497424" sldId="2147484300"/>
        </pc:sldMasterMkLst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720947768" sldId="2147484301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4038216790" sldId="2147484302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763787718" sldId="2147484303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159463123" sldId="2147484304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900872237" sldId="2147484305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3181671044" sldId="2147484306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4268911875" sldId="2147484307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3405615333" sldId="2147484308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2038323678" sldId="2147484309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2785314179" sldId="2147484310"/>
          </pc:sldLayoutMkLst>
        </pc:sldLayoutChg>
        <pc:sldLayoutChg chg="add del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34497424" sldId="2147484300"/>
            <pc:sldLayoutMk cId="110932522" sldId="2147484311"/>
          </pc:sldLayoutMkLst>
        </pc:sldLayoutChg>
      </pc:sldMasterChg>
      <pc:sldMasterChg chg="add addSldLayout modSldLayout">
        <pc:chgData name="Patience Omono Okpiabhele (2511530)" userId="S::2511530@student.uwtsd.ac.uk::6ca9dcde-7547-4f83-a1a4-bbbf297d941c" providerId="AD" clId="Web-{577AC40A-3F0F-FDDE-67C7-2D492340EE43}" dt="2026-06-21T21:09:27.614" v="105"/>
        <pc:sldMasterMkLst>
          <pc:docMk/>
          <pc:sldMasterMk cId="2687090916" sldId="2147484312"/>
        </pc:sldMasterMkLst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163294431" sldId="2147484313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927872536" sldId="2147484314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702501690" sldId="2147484315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091287006" sldId="2147484316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076887637" sldId="2147484317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3134765512" sldId="2147484318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179484053" sldId="2147484319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3133040307" sldId="2147484320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330588335" sldId="2147484321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3584522637" sldId="2147484322"/>
          </pc:sldLayoutMkLst>
        </pc:sldLayoutChg>
        <pc:sldLayoutChg chg="add mod replId">
          <pc:chgData name="Patience Omono Okpiabhele (2511530)" userId="S::2511530@student.uwtsd.ac.uk::6ca9dcde-7547-4f83-a1a4-bbbf297d941c" providerId="AD" clId="Web-{577AC40A-3F0F-FDDE-67C7-2D492340EE43}" dt="2026-06-21T21:09:27.614" v="105"/>
          <pc:sldLayoutMkLst>
            <pc:docMk/>
            <pc:sldMasterMk cId="2687090916" sldId="2147484312"/>
            <pc:sldLayoutMk cId="2313553897" sldId="214748432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E5686-DFAA-4157-861E-788910DD5FC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4640D95-E7B0-4344-A1B0-9463C74625E2}">
      <dgm:prSet/>
      <dgm:spPr/>
      <dgm:t>
        <a:bodyPr/>
        <a:lstStyle/>
        <a:p>
          <a:pPr>
            <a:lnSpc>
              <a:spcPct val="150000"/>
            </a:lnSpc>
          </a:pPr>
          <a:r>
            <a:rPr lang="en-GB">
              <a:latin typeface="Arial"/>
              <a:cs typeface="Arial"/>
            </a:rPr>
            <a:t>According to Johns, (2013), reflection is being mindful of self, either within or after experience, as if a mirror in which the practitioner can view and focus self within the context of a particular experience.</a:t>
          </a:r>
          <a:endParaRPr lang="en-US">
            <a:latin typeface="Arial"/>
            <a:cs typeface="Arial"/>
          </a:endParaRPr>
        </a:p>
      </dgm:t>
    </dgm:pt>
    <dgm:pt modelId="{51491067-6699-4F81-A988-F7C4B8D316D1}" type="parTrans" cxnId="{5414318B-B470-45D2-B13A-BA5C6761835C}">
      <dgm:prSet/>
      <dgm:spPr/>
      <dgm:t>
        <a:bodyPr/>
        <a:lstStyle/>
        <a:p>
          <a:endParaRPr lang="en-US"/>
        </a:p>
      </dgm:t>
    </dgm:pt>
    <dgm:pt modelId="{0421C775-DA68-48DF-A458-69B19DFCF087}" type="sibTrans" cxnId="{5414318B-B470-45D2-B13A-BA5C6761835C}">
      <dgm:prSet/>
      <dgm:spPr/>
      <dgm:t>
        <a:bodyPr/>
        <a:lstStyle/>
        <a:p>
          <a:endParaRPr lang="en-US"/>
        </a:p>
      </dgm:t>
    </dgm:pt>
    <dgm:pt modelId="{F37A952D-7485-4EE7-BFDD-ABE9D86AFE1C}">
      <dgm:prSet/>
      <dgm:spPr/>
      <dgm:t>
        <a:bodyPr/>
        <a:lstStyle/>
        <a:p>
          <a:pPr>
            <a:lnSpc>
              <a:spcPct val="150000"/>
            </a:lnSpc>
          </a:pPr>
          <a:r>
            <a:rPr lang="en-GB">
              <a:latin typeface="Arial"/>
              <a:cs typeface="Arial"/>
            </a:rPr>
            <a:t>Reflection is a thinking that examines to gain a better understanding(Cottell, 2013).</a:t>
          </a:r>
          <a:endParaRPr lang="en-US">
            <a:latin typeface="Arial"/>
            <a:cs typeface="Arial"/>
          </a:endParaRPr>
        </a:p>
      </dgm:t>
    </dgm:pt>
    <dgm:pt modelId="{AACBAACA-E554-43A6-9E8A-B080BC5E1305}" type="parTrans" cxnId="{5679DA61-5D56-4747-A1B3-084561A7F71A}">
      <dgm:prSet/>
      <dgm:spPr/>
      <dgm:t>
        <a:bodyPr/>
        <a:lstStyle/>
        <a:p>
          <a:endParaRPr lang="en-US"/>
        </a:p>
      </dgm:t>
    </dgm:pt>
    <dgm:pt modelId="{40AD51EC-036C-4CDE-B153-28190C7889EE}" type="sibTrans" cxnId="{5679DA61-5D56-4747-A1B3-084561A7F71A}">
      <dgm:prSet/>
      <dgm:spPr/>
      <dgm:t>
        <a:bodyPr/>
        <a:lstStyle/>
        <a:p>
          <a:endParaRPr lang="en-US"/>
        </a:p>
      </dgm:t>
    </dgm:pt>
    <dgm:pt modelId="{4B746FBD-9D86-45D2-A66E-B8C63E6F87E6}">
      <dgm:prSet/>
      <dgm:spPr/>
      <dgm:t>
        <a:bodyPr/>
        <a:lstStyle/>
        <a:p>
          <a:pPr>
            <a:lnSpc>
              <a:spcPct val="150000"/>
            </a:lnSpc>
          </a:pPr>
          <a:r>
            <a:rPr lang="en-GB">
              <a:latin typeface="Arial"/>
              <a:cs typeface="Arial"/>
            </a:rPr>
            <a:t>Enhancing professional development.</a:t>
          </a:r>
          <a:endParaRPr lang="en-US">
            <a:latin typeface="Arial"/>
            <a:cs typeface="Arial"/>
          </a:endParaRPr>
        </a:p>
      </dgm:t>
    </dgm:pt>
    <dgm:pt modelId="{F65C151F-55FA-4895-8438-BF5451DB33C4}" type="parTrans" cxnId="{176F4AFC-D61D-402D-808A-9BF65B344906}">
      <dgm:prSet/>
      <dgm:spPr/>
      <dgm:t>
        <a:bodyPr/>
        <a:lstStyle/>
        <a:p>
          <a:endParaRPr lang="en-US"/>
        </a:p>
      </dgm:t>
    </dgm:pt>
    <dgm:pt modelId="{2094F050-8C15-474F-A333-8EDF50D3C9B2}" type="sibTrans" cxnId="{176F4AFC-D61D-402D-808A-9BF65B344906}">
      <dgm:prSet/>
      <dgm:spPr/>
      <dgm:t>
        <a:bodyPr/>
        <a:lstStyle/>
        <a:p>
          <a:endParaRPr lang="en-US"/>
        </a:p>
      </dgm:t>
    </dgm:pt>
    <dgm:pt modelId="{52129C86-F8D4-4FE8-AE6B-81C3EDFD91AA}">
      <dgm:prSet/>
      <dgm:spPr/>
      <dgm:t>
        <a:bodyPr/>
        <a:lstStyle/>
        <a:p>
          <a:pPr>
            <a:lnSpc>
              <a:spcPct val="150000"/>
            </a:lnSpc>
          </a:pPr>
          <a:r>
            <a:rPr lang="en-GB">
              <a:latin typeface="Arial"/>
              <a:cs typeface="Arial"/>
            </a:rPr>
            <a:t>Thinking about what happened.</a:t>
          </a:r>
          <a:endParaRPr lang="en-US">
            <a:latin typeface="Arial"/>
            <a:cs typeface="Arial"/>
          </a:endParaRPr>
        </a:p>
      </dgm:t>
    </dgm:pt>
    <dgm:pt modelId="{BA5AF5DB-2A35-487F-94EF-8DAD9113B230}" type="parTrans" cxnId="{6EBFDA91-6F16-4441-8062-CFF543563770}">
      <dgm:prSet/>
      <dgm:spPr/>
      <dgm:t>
        <a:bodyPr/>
        <a:lstStyle/>
        <a:p>
          <a:endParaRPr lang="en-US"/>
        </a:p>
      </dgm:t>
    </dgm:pt>
    <dgm:pt modelId="{9106D392-9D1D-49A9-9853-49CC555159AD}" type="sibTrans" cxnId="{6EBFDA91-6F16-4441-8062-CFF543563770}">
      <dgm:prSet/>
      <dgm:spPr/>
      <dgm:t>
        <a:bodyPr/>
        <a:lstStyle/>
        <a:p>
          <a:endParaRPr lang="en-US"/>
        </a:p>
      </dgm:t>
    </dgm:pt>
    <dgm:pt modelId="{DFA796BB-3A35-4455-BC6A-2528360E3001}">
      <dgm:prSet/>
      <dgm:spPr/>
      <dgm:t>
        <a:bodyPr/>
        <a:lstStyle/>
        <a:p>
          <a:pPr>
            <a:lnSpc>
              <a:spcPct val="150000"/>
            </a:lnSpc>
          </a:pPr>
          <a:r>
            <a:rPr lang="en-GB">
              <a:latin typeface="Arial"/>
              <a:cs typeface="Arial"/>
            </a:rPr>
            <a:t>Identifying areas for improvement(Schon, 1983).</a:t>
          </a:r>
          <a:endParaRPr lang="en-US">
            <a:latin typeface="Arial"/>
            <a:cs typeface="Arial"/>
          </a:endParaRPr>
        </a:p>
      </dgm:t>
    </dgm:pt>
    <dgm:pt modelId="{596B2320-62C6-4238-BC51-3ADD94DB3422}" type="parTrans" cxnId="{6987EEC3-08A6-4B15-B528-9244FEBF3EBC}">
      <dgm:prSet/>
      <dgm:spPr/>
      <dgm:t>
        <a:bodyPr/>
        <a:lstStyle/>
        <a:p>
          <a:endParaRPr lang="en-US"/>
        </a:p>
      </dgm:t>
    </dgm:pt>
    <dgm:pt modelId="{221E514F-4C31-40D0-B897-664240CF12D1}" type="sibTrans" cxnId="{6987EEC3-08A6-4B15-B528-9244FEBF3EBC}">
      <dgm:prSet/>
      <dgm:spPr/>
      <dgm:t>
        <a:bodyPr/>
        <a:lstStyle/>
        <a:p>
          <a:endParaRPr lang="en-US"/>
        </a:p>
      </dgm:t>
    </dgm:pt>
    <dgm:pt modelId="{6652A9C5-D9CC-4DAF-B15E-59FA9EEDD80B}" type="pres">
      <dgm:prSet presAssocID="{1E7E5686-DFAA-4157-861E-788910DD5FCC}" presName="root" presStyleCnt="0">
        <dgm:presLayoutVars>
          <dgm:dir/>
          <dgm:resizeHandles val="exact"/>
        </dgm:presLayoutVars>
      </dgm:prSet>
      <dgm:spPr/>
    </dgm:pt>
    <dgm:pt modelId="{A50BF752-4EAC-4A4F-AB72-E0E6F72056EB}" type="pres">
      <dgm:prSet presAssocID="{54640D95-E7B0-4344-A1B0-9463C74625E2}" presName="compNode" presStyleCnt="0"/>
      <dgm:spPr/>
    </dgm:pt>
    <dgm:pt modelId="{879B1D52-52EF-449C-A3B3-7932A814EA8B}" type="pres">
      <dgm:prSet presAssocID="{54640D95-E7B0-4344-A1B0-9463C74625E2}" presName="bgRect" presStyleLbl="bgShp" presStyleIdx="0" presStyleCnt="5"/>
      <dgm:spPr/>
    </dgm:pt>
    <dgm:pt modelId="{69358310-B11D-43B7-866F-B82F0D8A5499}" type="pres">
      <dgm:prSet presAssocID="{54640D95-E7B0-4344-A1B0-9463C74625E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585EC052-3162-4C56-84F8-9F203764709E}" type="pres">
      <dgm:prSet presAssocID="{54640D95-E7B0-4344-A1B0-9463C74625E2}" presName="spaceRect" presStyleCnt="0"/>
      <dgm:spPr/>
    </dgm:pt>
    <dgm:pt modelId="{3619872F-0F02-4051-B6D1-05AE97FABA00}" type="pres">
      <dgm:prSet presAssocID="{54640D95-E7B0-4344-A1B0-9463C74625E2}" presName="parTx" presStyleLbl="revTx" presStyleIdx="0" presStyleCnt="5">
        <dgm:presLayoutVars>
          <dgm:chMax val="0"/>
          <dgm:chPref val="0"/>
        </dgm:presLayoutVars>
      </dgm:prSet>
      <dgm:spPr/>
    </dgm:pt>
    <dgm:pt modelId="{E0113629-FE58-4335-9534-8990325F9081}" type="pres">
      <dgm:prSet presAssocID="{0421C775-DA68-48DF-A458-69B19DFCF087}" presName="sibTrans" presStyleCnt="0"/>
      <dgm:spPr/>
    </dgm:pt>
    <dgm:pt modelId="{50BA9AC3-CD67-4712-8246-67896764BCB2}" type="pres">
      <dgm:prSet presAssocID="{F37A952D-7485-4EE7-BFDD-ABE9D86AFE1C}" presName="compNode" presStyleCnt="0"/>
      <dgm:spPr/>
    </dgm:pt>
    <dgm:pt modelId="{79FA8609-3A94-438A-8CFA-1E005ADC3F18}" type="pres">
      <dgm:prSet presAssocID="{F37A952D-7485-4EE7-BFDD-ABE9D86AFE1C}" presName="bgRect" presStyleLbl="bgShp" presStyleIdx="1" presStyleCnt="5"/>
      <dgm:spPr/>
    </dgm:pt>
    <dgm:pt modelId="{0A99C6A3-1AA9-4225-B936-0C7E68F43746}" type="pres">
      <dgm:prSet presAssocID="{F37A952D-7485-4EE7-BFDD-ABE9D86AFE1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5BDD44E-89C7-419F-B836-CCDD0ABDF537}" type="pres">
      <dgm:prSet presAssocID="{F37A952D-7485-4EE7-BFDD-ABE9D86AFE1C}" presName="spaceRect" presStyleCnt="0"/>
      <dgm:spPr/>
    </dgm:pt>
    <dgm:pt modelId="{43CB4E30-5359-44AC-97D8-B49571528FC9}" type="pres">
      <dgm:prSet presAssocID="{F37A952D-7485-4EE7-BFDD-ABE9D86AFE1C}" presName="parTx" presStyleLbl="revTx" presStyleIdx="1" presStyleCnt="5">
        <dgm:presLayoutVars>
          <dgm:chMax val="0"/>
          <dgm:chPref val="0"/>
        </dgm:presLayoutVars>
      </dgm:prSet>
      <dgm:spPr/>
    </dgm:pt>
    <dgm:pt modelId="{1D930B30-8C22-4FBA-98E1-DA46BAB01C80}" type="pres">
      <dgm:prSet presAssocID="{40AD51EC-036C-4CDE-B153-28190C7889EE}" presName="sibTrans" presStyleCnt="0"/>
      <dgm:spPr/>
    </dgm:pt>
    <dgm:pt modelId="{82E5E873-36D3-4ED5-9549-41A5FB3FB17A}" type="pres">
      <dgm:prSet presAssocID="{4B746FBD-9D86-45D2-A66E-B8C63E6F87E6}" presName="compNode" presStyleCnt="0"/>
      <dgm:spPr/>
    </dgm:pt>
    <dgm:pt modelId="{B91F4C46-4E66-4039-968A-9887DB8D81C8}" type="pres">
      <dgm:prSet presAssocID="{4B746FBD-9D86-45D2-A66E-B8C63E6F87E6}" presName="bgRect" presStyleLbl="bgShp" presStyleIdx="2" presStyleCnt="5"/>
      <dgm:spPr/>
    </dgm:pt>
    <dgm:pt modelId="{CA8974B9-E135-4581-BD36-50D3928DD872}" type="pres">
      <dgm:prSet presAssocID="{4B746FBD-9D86-45D2-A66E-B8C63E6F87E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97CA753-43D0-4F08-969B-AE14AF707065}" type="pres">
      <dgm:prSet presAssocID="{4B746FBD-9D86-45D2-A66E-B8C63E6F87E6}" presName="spaceRect" presStyleCnt="0"/>
      <dgm:spPr/>
    </dgm:pt>
    <dgm:pt modelId="{72456950-E0EB-4159-BC26-F03D96BC8F1E}" type="pres">
      <dgm:prSet presAssocID="{4B746FBD-9D86-45D2-A66E-B8C63E6F87E6}" presName="parTx" presStyleLbl="revTx" presStyleIdx="2" presStyleCnt="5">
        <dgm:presLayoutVars>
          <dgm:chMax val="0"/>
          <dgm:chPref val="0"/>
        </dgm:presLayoutVars>
      </dgm:prSet>
      <dgm:spPr/>
    </dgm:pt>
    <dgm:pt modelId="{6476F4D2-AA05-4FCE-8451-E6BD54FA2000}" type="pres">
      <dgm:prSet presAssocID="{2094F050-8C15-474F-A333-8EDF50D3C9B2}" presName="sibTrans" presStyleCnt="0"/>
      <dgm:spPr/>
    </dgm:pt>
    <dgm:pt modelId="{C6AE7938-E70A-4917-9BC3-2C6C8AE38ADD}" type="pres">
      <dgm:prSet presAssocID="{52129C86-F8D4-4FE8-AE6B-81C3EDFD91AA}" presName="compNode" presStyleCnt="0"/>
      <dgm:spPr/>
    </dgm:pt>
    <dgm:pt modelId="{D0F5D219-3491-4B62-9CD0-0564ECAFCCEC}" type="pres">
      <dgm:prSet presAssocID="{52129C86-F8D4-4FE8-AE6B-81C3EDFD91AA}" presName="bgRect" presStyleLbl="bgShp" presStyleIdx="3" presStyleCnt="5"/>
      <dgm:spPr/>
    </dgm:pt>
    <dgm:pt modelId="{E143FBBC-5B41-4B64-A42B-AD446A2B61F4}" type="pres">
      <dgm:prSet presAssocID="{52129C86-F8D4-4FE8-AE6B-81C3EDFD91A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587EBC9-F87A-4BDD-838C-A30370009778}" type="pres">
      <dgm:prSet presAssocID="{52129C86-F8D4-4FE8-AE6B-81C3EDFD91AA}" presName="spaceRect" presStyleCnt="0"/>
      <dgm:spPr/>
    </dgm:pt>
    <dgm:pt modelId="{22CE9057-E2CF-4267-9CB2-AB71435C2C9B}" type="pres">
      <dgm:prSet presAssocID="{52129C86-F8D4-4FE8-AE6B-81C3EDFD91AA}" presName="parTx" presStyleLbl="revTx" presStyleIdx="3" presStyleCnt="5">
        <dgm:presLayoutVars>
          <dgm:chMax val="0"/>
          <dgm:chPref val="0"/>
        </dgm:presLayoutVars>
      </dgm:prSet>
      <dgm:spPr/>
    </dgm:pt>
    <dgm:pt modelId="{F56A6285-BC0F-4BEA-8901-D5CE68215A25}" type="pres">
      <dgm:prSet presAssocID="{9106D392-9D1D-49A9-9853-49CC555159AD}" presName="sibTrans" presStyleCnt="0"/>
      <dgm:spPr/>
    </dgm:pt>
    <dgm:pt modelId="{88328D4C-303C-4061-8EEE-84A279ECAA11}" type="pres">
      <dgm:prSet presAssocID="{DFA796BB-3A35-4455-BC6A-2528360E3001}" presName="compNode" presStyleCnt="0"/>
      <dgm:spPr/>
    </dgm:pt>
    <dgm:pt modelId="{54ED6E0D-5938-4FBB-B05B-1174A862C90F}" type="pres">
      <dgm:prSet presAssocID="{DFA796BB-3A35-4455-BC6A-2528360E3001}" presName="bgRect" presStyleLbl="bgShp" presStyleIdx="4" presStyleCnt="5"/>
      <dgm:spPr/>
    </dgm:pt>
    <dgm:pt modelId="{6D664925-B8AB-4716-A217-90DB04DCD42C}" type="pres">
      <dgm:prSet presAssocID="{DFA796BB-3A35-4455-BC6A-2528360E3001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icopter"/>
        </a:ext>
      </dgm:extLst>
    </dgm:pt>
    <dgm:pt modelId="{9710FDCC-BA05-436A-AA5B-0A0AA73D4EA5}" type="pres">
      <dgm:prSet presAssocID="{DFA796BB-3A35-4455-BC6A-2528360E3001}" presName="spaceRect" presStyleCnt="0"/>
      <dgm:spPr/>
    </dgm:pt>
    <dgm:pt modelId="{0D2120C1-FEDD-45E6-A28E-77711C7FFE6B}" type="pres">
      <dgm:prSet presAssocID="{DFA796BB-3A35-4455-BC6A-2528360E300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C13440C-CE32-4EB1-870B-695A681E8AE6}" type="presOf" srcId="{52129C86-F8D4-4FE8-AE6B-81C3EDFD91AA}" destId="{22CE9057-E2CF-4267-9CB2-AB71435C2C9B}" srcOrd="0" destOrd="0" presId="urn:microsoft.com/office/officeart/2018/2/layout/IconVerticalSolidList"/>
    <dgm:cxn modelId="{6039923D-2B2A-4754-9DEA-AE095AE16141}" type="presOf" srcId="{1E7E5686-DFAA-4157-861E-788910DD5FCC}" destId="{6652A9C5-D9CC-4DAF-B15E-59FA9EEDD80B}" srcOrd="0" destOrd="0" presId="urn:microsoft.com/office/officeart/2018/2/layout/IconVerticalSolidList"/>
    <dgm:cxn modelId="{5679DA61-5D56-4747-A1B3-084561A7F71A}" srcId="{1E7E5686-DFAA-4157-861E-788910DD5FCC}" destId="{F37A952D-7485-4EE7-BFDD-ABE9D86AFE1C}" srcOrd="1" destOrd="0" parTransId="{AACBAACA-E554-43A6-9E8A-B080BC5E1305}" sibTransId="{40AD51EC-036C-4CDE-B153-28190C7889EE}"/>
    <dgm:cxn modelId="{02442175-1940-4478-9FA1-5EDF17230C8F}" type="presOf" srcId="{54640D95-E7B0-4344-A1B0-9463C74625E2}" destId="{3619872F-0F02-4051-B6D1-05AE97FABA00}" srcOrd="0" destOrd="0" presId="urn:microsoft.com/office/officeart/2018/2/layout/IconVerticalSolidList"/>
    <dgm:cxn modelId="{5414318B-B470-45D2-B13A-BA5C6761835C}" srcId="{1E7E5686-DFAA-4157-861E-788910DD5FCC}" destId="{54640D95-E7B0-4344-A1B0-9463C74625E2}" srcOrd="0" destOrd="0" parTransId="{51491067-6699-4F81-A988-F7C4B8D316D1}" sibTransId="{0421C775-DA68-48DF-A458-69B19DFCF087}"/>
    <dgm:cxn modelId="{6EBFDA91-6F16-4441-8062-CFF543563770}" srcId="{1E7E5686-DFAA-4157-861E-788910DD5FCC}" destId="{52129C86-F8D4-4FE8-AE6B-81C3EDFD91AA}" srcOrd="3" destOrd="0" parTransId="{BA5AF5DB-2A35-487F-94EF-8DAD9113B230}" sibTransId="{9106D392-9D1D-49A9-9853-49CC555159AD}"/>
    <dgm:cxn modelId="{6987EEC3-08A6-4B15-B528-9244FEBF3EBC}" srcId="{1E7E5686-DFAA-4157-861E-788910DD5FCC}" destId="{DFA796BB-3A35-4455-BC6A-2528360E3001}" srcOrd="4" destOrd="0" parTransId="{596B2320-62C6-4238-BC51-3ADD94DB3422}" sibTransId="{221E514F-4C31-40D0-B897-664240CF12D1}"/>
    <dgm:cxn modelId="{8DEA04D3-C5FD-40FB-8B0D-9E5C41D1BAB8}" type="presOf" srcId="{F37A952D-7485-4EE7-BFDD-ABE9D86AFE1C}" destId="{43CB4E30-5359-44AC-97D8-B49571528FC9}" srcOrd="0" destOrd="0" presId="urn:microsoft.com/office/officeart/2018/2/layout/IconVerticalSolidList"/>
    <dgm:cxn modelId="{5756EEDF-2024-4CB1-AB87-62F3E4B8B085}" type="presOf" srcId="{DFA796BB-3A35-4455-BC6A-2528360E3001}" destId="{0D2120C1-FEDD-45E6-A28E-77711C7FFE6B}" srcOrd="0" destOrd="0" presId="urn:microsoft.com/office/officeart/2018/2/layout/IconVerticalSolidList"/>
    <dgm:cxn modelId="{AE220FEE-1D4E-4FD1-919D-612D9EBE8B21}" type="presOf" srcId="{4B746FBD-9D86-45D2-A66E-B8C63E6F87E6}" destId="{72456950-E0EB-4159-BC26-F03D96BC8F1E}" srcOrd="0" destOrd="0" presId="urn:microsoft.com/office/officeart/2018/2/layout/IconVerticalSolidList"/>
    <dgm:cxn modelId="{176F4AFC-D61D-402D-808A-9BF65B344906}" srcId="{1E7E5686-DFAA-4157-861E-788910DD5FCC}" destId="{4B746FBD-9D86-45D2-A66E-B8C63E6F87E6}" srcOrd="2" destOrd="0" parTransId="{F65C151F-55FA-4895-8438-BF5451DB33C4}" sibTransId="{2094F050-8C15-474F-A333-8EDF50D3C9B2}"/>
    <dgm:cxn modelId="{92D8EB1F-3B45-4B1D-99FD-D6ECC29B29F6}" type="presParOf" srcId="{6652A9C5-D9CC-4DAF-B15E-59FA9EEDD80B}" destId="{A50BF752-4EAC-4A4F-AB72-E0E6F72056EB}" srcOrd="0" destOrd="0" presId="urn:microsoft.com/office/officeart/2018/2/layout/IconVerticalSolidList"/>
    <dgm:cxn modelId="{1CB0CC40-3DE9-4D7F-B2AF-34A655F97321}" type="presParOf" srcId="{A50BF752-4EAC-4A4F-AB72-E0E6F72056EB}" destId="{879B1D52-52EF-449C-A3B3-7932A814EA8B}" srcOrd="0" destOrd="0" presId="urn:microsoft.com/office/officeart/2018/2/layout/IconVerticalSolidList"/>
    <dgm:cxn modelId="{A2E1D2EE-508E-4A47-A016-58ACF8D2E895}" type="presParOf" srcId="{A50BF752-4EAC-4A4F-AB72-E0E6F72056EB}" destId="{69358310-B11D-43B7-866F-B82F0D8A5499}" srcOrd="1" destOrd="0" presId="urn:microsoft.com/office/officeart/2018/2/layout/IconVerticalSolidList"/>
    <dgm:cxn modelId="{759948A4-8112-4FDB-A8D1-75D76C3A7AD9}" type="presParOf" srcId="{A50BF752-4EAC-4A4F-AB72-E0E6F72056EB}" destId="{585EC052-3162-4C56-84F8-9F203764709E}" srcOrd="2" destOrd="0" presId="urn:microsoft.com/office/officeart/2018/2/layout/IconVerticalSolidList"/>
    <dgm:cxn modelId="{50825118-6CCC-4D63-9BD8-C5D05E94457C}" type="presParOf" srcId="{A50BF752-4EAC-4A4F-AB72-E0E6F72056EB}" destId="{3619872F-0F02-4051-B6D1-05AE97FABA00}" srcOrd="3" destOrd="0" presId="urn:microsoft.com/office/officeart/2018/2/layout/IconVerticalSolidList"/>
    <dgm:cxn modelId="{3E5B204B-61BB-4523-9AA8-2A959173CAA5}" type="presParOf" srcId="{6652A9C5-D9CC-4DAF-B15E-59FA9EEDD80B}" destId="{E0113629-FE58-4335-9534-8990325F9081}" srcOrd="1" destOrd="0" presId="urn:microsoft.com/office/officeart/2018/2/layout/IconVerticalSolidList"/>
    <dgm:cxn modelId="{9A946AD7-C368-4CC7-BB98-E43F232EE032}" type="presParOf" srcId="{6652A9C5-D9CC-4DAF-B15E-59FA9EEDD80B}" destId="{50BA9AC3-CD67-4712-8246-67896764BCB2}" srcOrd="2" destOrd="0" presId="urn:microsoft.com/office/officeart/2018/2/layout/IconVerticalSolidList"/>
    <dgm:cxn modelId="{16F40678-2EF8-45CD-B911-0F33F1395A8B}" type="presParOf" srcId="{50BA9AC3-CD67-4712-8246-67896764BCB2}" destId="{79FA8609-3A94-438A-8CFA-1E005ADC3F18}" srcOrd="0" destOrd="0" presId="urn:microsoft.com/office/officeart/2018/2/layout/IconVerticalSolidList"/>
    <dgm:cxn modelId="{2562B7A1-5790-429A-AB58-32B54193003B}" type="presParOf" srcId="{50BA9AC3-CD67-4712-8246-67896764BCB2}" destId="{0A99C6A3-1AA9-4225-B936-0C7E68F43746}" srcOrd="1" destOrd="0" presId="urn:microsoft.com/office/officeart/2018/2/layout/IconVerticalSolidList"/>
    <dgm:cxn modelId="{8F6E8E7B-5513-42F6-8CCA-DF698001CD7C}" type="presParOf" srcId="{50BA9AC3-CD67-4712-8246-67896764BCB2}" destId="{05BDD44E-89C7-419F-B836-CCDD0ABDF537}" srcOrd="2" destOrd="0" presId="urn:microsoft.com/office/officeart/2018/2/layout/IconVerticalSolidList"/>
    <dgm:cxn modelId="{2C9A5156-0033-47A6-81D4-B909B372A2FB}" type="presParOf" srcId="{50BA9AC3-CD67-4712-8246-67896764BCB2}" destId="{43CB4E30-5359-44AC-97D8-B49571528FC9}" srcOrd="3" destOrd="0" presId="urn:microsoft.com/office/officeart/2018/2/layout/IconVerticalSolidList"/>
    <dgm:cxn modelId="{E6324411-4E46-4A32-A677-113246D14D89}" type="presParOf" srcId="{6652A9C5-D9CC-4DAF-B15E-59FA9EEDD80B}" destId="{1D930B30-8C22-4FBA-98E1-DA46BAB01C80}" srcOrd="3" destOrd="0" presId="urn:microsoft.com/office/officeart/2018/2/layout/IconVerticalSolidList"/>
    <dgm:cxn modelId="{585EFB93-FDC5-4CC8-9A87-5B7E7974EF53}" type="presParOf" srcId="{6652A9C5-D9CC-4DAF-B15E-59FA9EEDD80B}" destId="{82E5E873-36D3-4ED5-9549-41A5FB3FB17A}" srcOrd="4" destOrd="0" presId="urn:microsoft.com/office/officeart/2018/2/layout/IconVerticalSolidList"/>
    <dgm:cxn modelId="{550BFD82-841D-4054-B76B-5E23EE577A49}" type="presParOf" srcId="{82E5E873-36D3-4ED5-9549-41A5FB3FB17A}" destId="{B91F4C46-4E66-4039-968A-9887DB8D81C8}" srcOrd="0" destOrd="0" presId="urn:microsoft.com/office/officeart/2018/2/layout/IconVerticalSolidList"/>
    <dgm:cxn modelId="{7FE46BFE-D567-451C-B3F4-F5C4C8F37CCE}" type="presParOf" srcId="{82E5E873-36D3-4ED5-9549-41A5FB3FB17A}" destId="{CA8974B9-E135-4581-BD36-50D3928DD872}" srcOrd="1" destOrd="0" presId="urn:microsoft.com/office/officeart/2018/2/layout/IconVerticalSolidList"/>
    <dgm:cxn modelId="{C3FB4A4A-9748-4120-9DF5-8A5D2D16A2A3}" type="presParOf" srcId="{82E5E873-36D3-4ED5-9549-41A5FB3FB17A}" destId="{397CA753-43D0-4F08-969B-AE14AF707065}" srcOrd="2" destOrd="0" presId="urn:microsoft.com/office/officeart/2018/2/layout/IconVerticalSolidList"/>
    <dgm:cxn modelId="{E1204E0D-2DC7-4920-AE3C-08C81AD10B95}" type="presParOf" srcId="{82E5E873-36D3-4ED5-9549-41A5FB3FB17A}" destId="{72456950-E0EB-4159-BC26-F03D96BC8F1E}" srcOrd="3" destOrd="0" presId="urn:microsoft.com/office/officeart/2018/2/layout/IconVerticalSolidList"/>
    <dgm:cxn modelId="{D43B9651-677D-49D9-B940-483FE0E14BAC}" type="presParOf" srcId="{6652A9C5-D9CC-4DAF-B15E-59FA9EEDD80B}" destId="{6476F4D2-AA05-4FCE-8451-E6BD54FA2000}" srcOrd="5" destOrd="0" presId="urn:microsoft.com/office/officeart/2018/2/layout/IconVerticalSolidList"/>
    <dgm:cxn modelId="{5445A3E7-AC9E-4458-9D21-10F624BDC3B2}" type="presParOf" srcId="{6652A9C5-D9CC-4DAF-B15E-59FA9EEDD80B}" destId="{C6AE7938-E70A-4917-9BC3-2C6C8AE38ADD}" srcOrd="6" destOrd="0" presId="urn:microsoft.com/office/officeart/2018/2/layout/IconVerticalSolidList"/>
    <dgm:cxn modelId="{C38A9EFF-6DAF-40E5-B469-BBE70A213F3F}" type="presParOf" srcId="{C6AE7938-E70A-4917-9BC3-2C6C8AE38ADD}" destId="{D0F5D219-3491-4B62-9CD0-0564ECAFCCEC}" srcOrd="0" destOrd="0" presId="urn:microsoft.com/office/officeart/2018/2/layout/IconVerticalSolidList"/>
    <dgm:cxn modelId="{712E2B58-E334-4DCE-8003-E3175013A692}" type="presParOf" srcId="{C6AE7938-E70A-4917-9BC3-2C6C8AE38ADD}" destId="{E143FBBC-5B41-4B64-A42B-AD446A2B61F4}" srcOrd="1" destOrd="0" presId="urn:microsoft.com/office/officeart/2018/2/layout/IconVerticalSolidList"/>
    <dgm:cxn modelId="{764E81F9-7DFC-48C8-B885-E35B38FFD377}" type="presParOf" srcId="{C6AE7938-E70A-4917-9BC3-2C6C8AE38ADD}" destId="{0587EBC9-F87A-4BDD-838C-A30370009778}" srcOrd="2" destOrd="0" presId="urn:microsoft.com/office/officeart/2018/2/layout/IconVerticalSolidList"/>
    <dgm:cxn modelId="{30DEA2DB-B57E-4DEC-946F-9C17D039DC7D}" type="presParOf" srcId="{C6AE7938-E70A-4917-9BC3-2C6C8AE38ADD}" destId="{22CE9057-E2CF-4267-9CB2-AB71435C2C9B}" srcOrd="3" destOrd="0" presId="urn:microsoft.com/office/officeart/2018/2/layout/IconVerticalSolidList"/>
    <dgm:cxn modelId="{7D044274-933D-4F36-AD41-6D688E7A6C22}" type="presParOf" srcId="{6652A9C5-D9CC-4DAF-B15E-59FA9EEDD80B}" destId="{F56A6285-BC0F-4BEA-8901-D5CE68215A25}" srcOrd="7" destOrd="0" presId="urn:microsoft.com/office/officeart/2018/2/layout/IconVerticalSolidList"/>
    <dgm:cxn modelId="{867A0549-5561-4E75-9B28-49DB8373486C}" type="presParOf" srcId="{6652A9C5-D9CC-4DAF-B15E-59FA9EEDD80B}" destId="{88328D4C-303C-4061-8EEE-84A279ECAA11}" srcOrd="8" destOrd="0" presId="urn:microsoft.com/office/officeart/2018/2/layout/IconVerticalSolidList"/>
    <dgm:cxn modelId="{D85181B6-E281-4F9D-BCA3-BF2D077EC2B2}" type="presParOf" srcId="{88328D4C-303C-4061-8EEE-84A279ECAA11}" destId="{54ED6E0D-5938-4FBB-B05B-1174A862C90F}" srcOrd="0" destOrd="0" presId="urn:microsoft.com/office/officeart/2018/2/layout/IconVerticalSolidList"/>
    <dgm:cxn modelId="{793F37AF-3E53-4A6A-87CF-3D7BC5FDEBFC}" type="presParOf" srcId="{88328D4C-303C-4061-8EEE-84A279ECAA11}" destId="{6D664925-B8AB-4716-A217-90DB04DCD42C}" srcOrd="1" destOrd="0" presId="urn:microsoft.com/office/officeart/2018/2/layout/IconVerticalSolidList"/>
    <dgm:cxn modelId="{56339970-3780-40E5-BE47-8DBA66B3D711}" type="presParOf" srcId="{88328D4C-303C-4061-8EEE-84A279ECAA11}" destId="{9710FDCC-BA05-436A-AA5B-0A0AA73D4EA5}" srcOrd="2" destOrd="0" presId="urn:microsoft.com/office/officeart/2018/2/layout/IconVerticalSolidList"/>
    <dgm:cxn modelId="{41937883-E4BC-4CE4-86C6-F8317FABB37A}" type="presParOf" srcId="{88328D4C-303C-4061-8EEE-84A279ECAA11}" destId="{0D2120C1-FEDD-45E6-A28E-77711C7FFE6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9B1D52-52EF-449C-A3B3-7932A814EA8B}">
      <dsp:nvSpPr>
        <dsp:cNvPr id="0" name=""/>
        <dsp:cNvSpPr/>
      </dsp:nvSpPr>
      <dsp:spPr>
        <a:xfrm>
          <a:off x="0" y="4583"/>
          <a:ext cx="8288885" cy="9763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358310-B11D-43B7-866F-B82F0D8A5499}">
      <dsp:nvSpPr>
        <dsp:cNvPr id="0" name=""/>
        <dsp:cNvSpPr/>
      </dsp:nvSpPr>
      <dsp:spPr>
        <a:xfrm>
          <a:off x="295333" y="224252"/>
          <a:ext cx="536969" cy="5369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9872F-0F02-4051-B6D1-05AE97FABA00}">
      <dsp:nvSpPr>
        <dsp:cNvPr id="0" name=""/>
        <dsp:cNvSpPr/>
      </dsp:nvSpPr>
      <dsp:spPr>
        <a:xfrm>
          <a:off x="1127635" y="4583"/>
          <a:ext cx="7161249" cy="976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26" tIns="103326" rIns="103326" bIns="103326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According to Johns, (2013), reflection is being mindful of self, either within or after experience, as if a mirror in which the practitioner can view and focus self within the context of a particular experience.</a:t>
          </a:r>
          <a:endParaRPr lang="en-US" sz="1800" kern="1200">
            <a:latin typeface="Arial"/>
            <a:cs typeface="Arial"/>
          </a:endParaRPr>
        </a:p>
      </dsp:txBody>
      <dsp:txXfrm>
        <a:off x="1127635" y="4583"/>
        <a:ext cx="7161249" cy="976307"/>
      </dsp:txXfrm>
    </dsp:sp>
    <dsp:sp modelId="{79FA8609-3A94-438A-8CFA-1E005ADC3F18}">
      <dsp:nvSpPr>
        <dsp:cNvPr id="0" name=""/>
        <dsp:cNvSpPr/>
      </dsp:nvSpPr>
      <dsp:spPr>
        <a:xfrm>
          <a:off x="0" y="1224968"/>
          <a:ext cx="8288885" cy="9763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99C6A3-1AA9-4225-B936-0C7E68F43746}">
      <dsp:nvSpPr>
        <dsp:cNvPr id="0" name=""/>
        <dsp:cNvSpPr/>
      </dsp:nvSpPr>
      <dsp:spPr>
        <a:xfrm>
          <a:off x="295333" y="1444637"/>
          <a:ext cx="536969" cy="5369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B4E30-5359-44AC-97D8-B49571528FC9}">
      <dsp:nvSpPr>
        <dsp:cNvPr id="0" name=""/>
        <dsp:cNvSpPr/>
      </dsp:nvSpPr>
      <dsp:spPr>
        <a:xfrm>
          <a:off x="1127635" y="1224968"/>
          <a:ext cx="7161249" cy="976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26" tIns="103326" rIns="103326" bIns="103326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Reflection is a thinking that examines to gain a better understanding(Cottell, 2013).</a:t>
          </a:r>
          <a:endParaRPr lang="en-US" sz="1800" kern="1200">
            <a:latin typeface="Arial"/>
            <a:cs typeface="Arial"/>
          </a:endParaRPr>
        </a:p>
      </dsp:txBody>
      <dsp:txXfrm>
        <a:off x="1127635" y="1224968"/>
        <a:ext cx="7161249" cy="976307"/>
      </dsp:txXfrm>
    </dsp:sp>
    <dsp:sp modelId="{B91F4C46-4E66-4039-968A-9887DB8D81C8}">
      <dsp:nvSpPr>
        <dsp:cNvPr id="0" name=""/>
        <dsp:cNvSpPr/>
      </dsp:nvSpPr>
      <dsp:spPr>
        <a:xfrm>
          <a:off x="0" y="2445353"/>
          <a:ext cx="8288885" cy="9763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8974B9-E135-4581-BD36-50D3928DD872}">
      <dsp:nvSpPr>
        <dsp:cNvPr id="0" name=""/>
        <dsp:cNvSpPr/>
      </dsp:nvSpPr>
      <dsp:spPr>
        <a:xfrm>
          <a:off x="295333" y="2665022"/>
          <a:ext cx="536969" cy="5369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456950-E0EB-4159-BC26-F03D96BC8F1E}">
      <dsp:nvSpPr>
        <dsp:cNvPr id="0" name=""/>
        <dsp:cNvSpPr/>
      </dsp:nvSpPr>
      <dsp:spPr>
        <a:xfrm>
          <a:off x="1127635" y="2445353"/>
          <a:ext cx="7161249" cy="976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26" tIns="103326" rIns="103326" bIns="103326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Enhancing professional development.</a:t>
          </a:r>
          <a:endParaRPr lang="en-US" sz="1800" kern="1200">
            <a:latin typeface="Arial"/>
            <a:cs typeface="Arial"/>
          </a:endParaRPr>
        </a:p>
      </dsp:txBody>
      <dsp:txXfrm>
        <a:off x="1127635" y="2445353"/>
        <a:ext cx="7161249" cy="976307"/>
      </dsp:txXfrm>
    </dsp:sp>
    <dsp:sp modelId="{D0F5D219-3491-4B62-9CD0-0564ECAFCCEC}">
      <dsp:nvSpPr>
        <dsp:cNvPr id="0" name=""/>
        <dsp:cNvSpPr/>
      </dsp:nvSpPr>
      <dsp:spPr>
        <a:xfrm>
          <a:off x="0" y="3665737"/>
          <a:ext cx="8288885" cy="9763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43FBBC-5B41-4B64-A42B-AD446A2B61F4}">
      <dsp:nvSpPr>
        <dsp:cNvPr id="0" name=""/>
        <dsp:cNvSpPr/>
      </dsp:nvSpPr>
      <dsp:spPr>
        <a:xfrm>
          <a:off x="295333" y="3885407"/>
          <a:ext cx="536969" cy="5369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CE9057-E2CF-4267-9CB2-AB71435C2C9B}">
      <dsp:nvSpPr>
        <dsp:cNvPr id="0" name=""/>
        <dsp:cNvSpPr/>
      </dsp:nvSpPr>
      <dsp:spPr>
        <a:xfrm>
          <a:off x="1127635" y="3665737"/>
          <a:ext cx="7161249" cy="976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26" tIns="103326" rIns="103326" bIns="103326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Thinking about what happened.</a:t>
          </a:r>
          <a:endParaRPr lang="en-US" sz="1800" kern="1200">
            <a:latin typeface="Arial"/>
            <a:cs typeface="Arial"/>
          </a:endParaRPr>
        </a:p>
      </dsp:txBody>
      <dsp:txXfrm>
        <a:off x="1127635" y="3665737"/>
        <a:ext cx="7161249" cy="976307"/>
      </dsp:txXfrm>
    </dsp:sp>
    <dsp:sp modelId="{54ED6E0D-5938-4FBB-B05B-1174A862C90F}">
      <dsp:nvSpPr>
        <dsp:cNvPr id="0" name=""/>
        <dsp:cNvSpPr/>
      </dsp:nvSpPr>
      <dsp:spPr>
        <a:xfrm>
          <a:off x="0" y="4886122"/>
          <a:ext cx="8288885" cy="97630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64925-B8AB-4716-A217-90DB04DCD42C}">
      <dsp:nvSpPr>
        <dsp:cNvPr id="0" name=""/>
        <dsp:cNvSpPr/>
      </dsp:nvSpPr>
      <dsp:spPr>
        <a:xfrm>
          <a:off x="295333" y="5105791"/>
          <a:ext cx="536969" cy="53696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120C1-FEDD-45E6-A28E-77711C7FFE6B}">
      <dsp:nvSpPr>
        <dsp:cNvPr id="0" name=""/>
        <dsp:cNvSpPr/>
      </dsp:nvSpPr>
      <dsp:spPr>
        <a:xfrm>
          <a:off x="1127635" y="4886122"/>
          <a:ext cx="7161249" cy="976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326" tIns="103326" rIns="103326" bIns="103326" numCol="1" spcCol="1270" anchor="ctr" anchorCtr="0">
          <a:noAutofit/>
        </a:bodyPr>
        <a:lstStyle/>
        <a:p>
          <a:pPr marL="0" lvl="0" indent="0" algn="l" defTabSz="8001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/>
              <a:cs typeface="Arial"/>
            </a:rPr>
            <a:t>Identifying areas for improvement(Schon, 1983).</a:t>
          </a:r>
          <a:endParaRPr lang="en-US" sz="1800" kern="1200">
            <a:latin typeface="Arial"/>
            <a:cs typeface="Arial"/>
          </a:endParaRPr>
        </a:p>
      </dsp:txBody>
      <dsp:txXfrm>
        <a:off x="1127635" y="4886122"/>
        <a:ext cx="7161249" cy="976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294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8725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501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287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87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765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484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040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88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52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3553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090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3" r:id="rId1"/>
    <p:sldLayoutId id="2147484314" r:id="rId2"/>
    <p:sldLayoutId id="2147484315" r:id="rId3"/>
    <p:sldLayoutId id="2147484316" r:id="rId4"/>
    <p:sldLayoutId id="2147484317" r:id="rId5"/>
    <p:sldLayoutId id="2147484318" r:id="rId6"/>
    <p:sldLayoutId id="2147484319" r:id="rId7"/>
    <p:sldLayoutId id="2147484320" r:id="rId8"/>
    <p:sldLayoutId id="2147484321" r:id="rId9"/>
    <p:sldLayoutId id="2147484322" r:id="rId10"/>
    <p:sldLayoutId id="214748432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pchujman.cumbresblogs.com/2018/11/13/self-reflection-on-learning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3AC46-FF52-183E-FB21-092B731AFE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2650920"/>
          </a:xfrm>
        </p:spPr>
        <p:txBody>
          <a:bodyPr anchor="b">
            <a:normAutofit/>
          </a:bodyPr>
          <a:lstStyle/>
          <a:p>
            <a:pPr algn="l"/>
            <a:r>
              <a:rPr lang="en-GB" sz="2800" b="0" dirty="0">
                <a:latin typeface="Arial"/>
                <a:cs typeface="Arial"/>
              </a:rPr>
              <a:t>Student Name: Patience </a:t>
            </a:r>
            <a:r>
              <a:rPr lang="en-GB" sz="2800" b="0" dirty="0" err="1">
                <a:latin typeface="Arial"/>
                <a:cs typeface="Arial"/>
              </a:rPr>
              <a:t>Omono</a:t>
            </a:r>
            <a:r>
              <a:rPr lang="en-GB" sz="2800" b="0" dirty="0">
                <a:latin typeface="Arial"/>
                <a:cs typeface="Arial"/>
              </a:rPr>
              <a:t> </a:t>
            </a:r>
            <a:r>
              <a:rPr lang="en-GB" sz="2800" b="0" dirty="0" err="1">
                <a:latin typeface="Arial"/>
                <a:cs typeface="Arial"/>
              </a:rPr>
              <a:t>Okpiabhele</a:t>
            </a:r>
            <a:br>
              <a:rPr lang="en-GB" sz="2800" b="0" dirty="0">
                <a:latin typeface="Arial"/>
                <a:cs typeface="Arial"/>
              </a:rPr>
            </a:br>
            <a:r>
              <a:rPr lang="en-GB" sz="2800" b="0" dirty="0">
                <a:latin typeface="Arial"/>
                <a:cs typeface="Arial"/>
              </a:rPr>
              <a:t>Student Number: 2511350</a:t>
            </a:r>
            <a:br>
              <a:rPr lang="en-GB" sz="2800" b="0" dirty="0">
                <a:latin typeface="Arial"/>
                <a:cs typeface="Arial"/>
              </a:rPr>
            </a:br>
            <a:r>
              <a:rPr lang="en-GB" sz="2800" b="0" dirty="0">
                <a:latin typeface="Arial"/>
                <a:cs typeface="Arial"/>
              </a:rPr>
              <a:t>Lectuer's Name: Mrs. Olubukola Adegbite</a:t>
            </a:r>
            <a:br>
              <a:rPr lang="en-GB" sz="2800" b="0" dirty="0">
                <a:latin typeface="Arial"/>
                <a:cs typeface="Arial"/>
              </a:rPr>
            </a:br>
            <a:r>
              <a:rPr lang="en-GB" sz="2800" b="0" dirty="0">
                <a:latin typeface="Arial"/>
                <a:cs typeface="Arial"/>
              </a:rPr>
              <a:t>Date: 22.06.2026</a:t>
            </a:r>
            <a:br>
              <a:rPr lang="en-GB" sz="2800" b="0" dirty="0">
                <a:latin typeface="Arial"/>
                <a:cs typeface="Arial"/>
              </a:rPr>
            </a:br>
            <a:endParaRPr lang="en-GB" sz="2800" b="0">
              <a:latin typeface="Arial"/>
              <a:cs typeface="Arial"/>
            </a:endParaRPr>
          </a:p>
        </p:txBody>
      </p:sp>
      <p:sp>
        <p:nvSpPr>
          <p:cNvPr id="35" name="Subtitle 2">
            <a:extLst>
              <a:ext uri="{FF2B5EF4-FFF2-40B4-BE49-F238E27FC236}">
                <a16:creationId xmlns:a16="http://schemas.microsoft.com/office/drawing/2014/main" id="{4A302E60-6778-349C-68F1-E101988371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475" y="4264123"/>
            <a:ext cx="8954499" cy="9936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latin typeface="Arial"/>
                <a:cs typeface="Arial"/>
              </a:rPr>
              <a:t>Professional Development within Health and Social Care LCHS4009</a:t>
            </a:r>
            <a:endParaRPr lang="en-US" sz="280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36" name="Date Placeholder 3">
            <a:extLst>
              <a:ext uri="{FF2B5EF4-FFF2-40B4-BE49-F238E27FC236}">
                <a16:creationId xmlns:a16="http://schemas.microsoft.com/office/drawing/2014/main" id="{A497A9F4-B42D-A76F-4A8E-FC5A5202D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0BB71B4-D500-4505-BBC1-F56281216736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7" name="Footer Placeholder 4">
            <a:extLst>
              <a:ext uri="{FF2B5EF4-FFF2-40B4-BE49-F238E27FC236}">
                <a16:creationId xmlns:a16="http://schemas.microsoft.com/office/drawing/2014/main" id="{AB54F3D3-46F1-1110-DB01-8D214D0CD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8" name="Slide Number Placeholder 5">
            <a:extLst>
              <a:ext uri="{FF2B5EF4-FFF2-40B4-BE49-F238E27FC236}">
                <a16:creationId xmlns:a16="http://schemas.microsoft.com/office/drawing/2014/main" id="{92BDF32E-1EED-CC5C-97EE-E9E8B3832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576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DEB6F-0BCC-9A66-D03B-9CE8D97C4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884" y="1189526"/>
            <a:ext cx="2461380" cy="4535494"/>
          </a:xfrm>
        </p:spPr>
        <p:txBody>
          <a:bodyPr anchor="t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What is Reflection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7D7C4B-F168-D215-B428-BE2D556810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7744562"/>
              </p:ext>
            </p:extLst>
          </p:nvPr>
        </p:nvGraphicFramePr>
        <p:xfrm>
          <a:off x="3897257" y="481124"/>
          <a:ext cx="8288885" cy="5867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E54E138-F0D9-740F-BFCF-570D5D9A4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0B0C4CC-4362-404E-B722-ABE0735C0894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6796FAC3-97E7-E4B0-A43C-B2E4C536B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6BCCE8E-ABEF-4021-2F4D-A61391630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10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0950E-3695-4550-3739-77812AEB8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395689" cy="4601183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Arial"/>
                <a:cs typeface="Arial"/>
              </a:rPr>
              <a:t>Why Reflection is important in Health and </a:t>
            </a:r>
            <a:r>
              <a:rPr lang="en-GB" sz="2400" b="1">
                <a:latin typeface="Arial"/>
                <a:cs typeface="Arial"/>
              </a:rPr>
              <a:t>Social care</a:t>
            </a:r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2B1F1-CC64-BE49-2B91-34197F1F0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4820" y="633327"/>
            <a:ext cx="7598980" cy="554363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GB" sz="2400">
                <a:latin typeface="Arial"/>
                <a:cs typeface="Arial"/>
              </a:rPr>
              <a:t>Maintain professional standards and accountability. </a:t>
            </a:r>
            <a:endParaRPr lang="en-GB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GB" sz="2400" dirty="0">
                <a:latin typeface="Arial"/>
                <a:cs typeface="Arial"/>
              </a:rPr>
              <a:t>Learn from mistakes and </a:t>
            </a:r>
            <a:r>
              <a:rPr lang="en-GB" sz="2400">
                <a:latin typeface="Arial"/>
                <a:cs typeface="Arial"/>
              </a:rPr>
              <a:t>successes.</a:t>
            </a:r>
            <a:endParaRPr lang="en-GB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GB" sz="2400" dirty="0">
                <a:latin typeface="Arial"/>
                <a:cs typeface="Arial"/>
              </a:rPr>
              <a:t>Develop critical thinking, </a:t>
            </a:r>
            <a:r>
              <a:rPr lang="en-GB" sz="2400">
                <a:latin typeface="Arial"/>
                <a:cs typeface="Arial"/>
              </a:rPr>
              <a:t>teamwork, and decision-making skills .</a:t>
            </a: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GB" sz="2400" dirty="0">
                <a:latin typeface="Arial"/>
                <a:cs typeface="Arial"/>
              </a:rPr>
              <a:t>Promote </a:t>
            </a:r>
            <a:r>
              <a:rPr lang="en-GB" sz="2400">
                <a:latin typeface="Arial"/>
                <a:cs typeface="Arial"/>
              </a:rPr>
              <a:t>continuous professional development (CPD)(HCPC,2023).</a:t>
            </a:r>
            <a:endParaRPr lang="en-GB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GB" sz="2400" dirty="0">
                <a:latin typeface="Arial"/>
                <a:cs typeface="Arial"/>
              </a:rPr>
              <a:t>Improve the quality of care provided and assures the public that health and care professionals are </a:t>
            </a:r>
            <a:r>
              <a:rPr lang="en-GB" sz="2400">
                <a:latin typeface="Arial"/>
                <a:cs typeface="Arial"/>
              </a:rPr>
              <a:t>continuously</a:t>
            </a:r>
            <a:r>
              <a:rPr lang="en-GB" sz="2400" dirty="0">
                <a:latin typeface="Arial"/>
                <a:cs typeface="Arial"/>
              </a:rPr>
              <a:t> learning and </a:t>
            </a:r>
            <a:r>
              <a:rPr lang="en-GB" sz="2400">
                <a:latin typeface="Arial"/>
                <a:cs typeface="Arial"/>
              </a:rPr>
              <a:t>searching to improve (Johns, 2013).</a:t>
            </a:r>
            <a:endParaRPr lang="en-GB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endParaRPr lang="en-GB" sz="2400" dirty="0">
              <a:latin typeface="Arial"/>
              <a:cs typeface="Arial"/>
            </a:endParaRP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8240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92F89BF6-2BAC-4B0D-9723-13652868A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7676" y="1713249"/>
            <a:ext cx="3173711" cy="3761276"/>
          </a:xfrm>
        </p:spPr>
        <p:txBody>
          <a:bodyPr/>
          <a:lstStyle/>
          <a:p>
            <a:r>
              <a:rPr lang="en-GB" b="0" dirty="0" err="1">
                <a:latin typeface="Arial"/>
                <a:cs typeface="Arial"/>
              </a:rPr>
              <a:t>BIng,n.o</a:t>
            </a:r>
            <a:r>
              <a:rPr lang="en-GB" b="0" dirty="0">
                <a:latin typeface="Arial"/>
                <a:cs typeface="Arial"/>
              </a:rPr>
              <a:t> date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A1950DF-6D53-5A0A-984A-5C3CDC41EB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9334" y="1063684"/>
            <a:ext cx="7701703" cy="547549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US" sz="2800"/>
              <a:t>I</a:t>
            </a:r>
            <a:r>
              <a:rPr lang="en-US" sz="2800">
                <a:latin typeface="Arial"/>
                <a:cs typeface="Arial"/>
              </a:rPr>
              <a:t>ncrease self-awareness.</a:t>
            </a:r>
            <a:endParaRPr lang="en-US"/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US" sz="2800">
                <a:latin typeface="Arial"/>
                <a:cs typeface="Arial"/>
              </a:rPr>
              <a:t>Support lifelong learning.</a:t>
            </a: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US" sz="2800">
                <a:latin typeface="Arial"/>
                <a:cs typeface="Arial"/>
              </a:rPr>
              <a:t>Build confidence and  competence.</a:t>
            </a: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US" sz="2800">
                <a:latin typeface="Arial"/>
                <a:cs typeface="Arial"/>
              </a:rPr>
              <a:t>Improve communication skills.</a:t>
            </a:r>
          </a:p>
          <a:p>
            <a:pPr algn="just">
              <a:lnSpc>
                <a:spcPct val="150000"/>
              </a:lnSpc>
              <a:buFont typeface="Arial" pitchFamily="18" charset="2"/>
              <a:buChar char="•"/>
            </a:pPr>
            <a:r>
              <a:rPr lang="en-US" sz="2800">
                <a:latin typeface="Arial"/>
                <a:cs typeface="Arial"/>
              </a:rPr>
              <a:t>Note: Gibbs' reflective cycle provides a structured approach to learning from experience(Gibbs, 1988). </a:t>
            </a: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EFD5260C-62E5-5C79-75F7-9BFC3FE8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ACDE5F0-590B-43D1-961C-7766AE835FD5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652CAED8-E983-76FD-0F70-D7E6C2751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19" name="Picture 18" descr="A beach with a sunset and a mountain&#10;&#10;AI-generated content may be incorrect.">
            <a:extLst>
              <a:ext uri="{FF2B5EF4-FFF2-40B4-BE49-F238E27FC236}">
                <a16:creationId xmlns:a16="http://schemas.microsoft.com/office/drawing/2014/main" id="{772DAF14-FC24-F0B2-0290-EA88035D1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8076" y="1261989"/>
            <a:ext cx="2713084" cy="3595536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B156DE-91F8-0AC7-3BDB-8710E6DF2F54}"/>
              </a:ext>
            </a:extLst>
          </p:cNvPr>
          <p:cNvSpPr txBox="1"/>
          <p:nvPr/>
        </p:nvSpPr>
        <p:spPr>
          <a:xfrm>
            <a:off x="3701309" y="303108"/>
            <a:ext cx="769620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rial"/>
                <a:cs typeface="Arial"/>
              </a:rPr>
              <a:t>Benefits of Reflection for Pr</a:t>
            </a:r>
            <a:r>
              <a:rPr lang="en-GB" sz="2400">
                <a:latin typeface="Arial"/>
                <a:cs typeface="Arial"/>
              </a:rPr>
              <a:t>ofessional Practice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42245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A1226-1496-D499-253D-4F7906D32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6884"/>
            <a:ext cx="10515600" cy="550677"/>
          </a:xfrm>
        </p:spPr>
        <p:txBody>
          <a:bodyPr/>
          <a:lstStyle/>
          <a:p>
            <a:r>
              <a:rPr lang="en-GB" sz="2400" b="1" dirty="0">
                <a:latin typeface="Arial"/>
                <a:cs typeface="Arial"/>
              </a:rPr>
              <a:t>Practical Example of Reflectio</a:t>
            </a:r>
            <a:r>
              <a:rPr lang="en-GB" sz="2400" b="1">
                <a:latin typeface="Arial"/>
                <a:cs typeface="Arial"/>
              </a:rPr>
              <a:t>n </a:t>
            </a:r>
            <a:endParaRPr lang="en-GB" sz="2400" b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2A1CA-9FA2-4317-FDFE-FAEF822AA6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9545" y="779724"/>
            <a:ext cx="6585605" cy="55846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Scenario: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Arial"/>
                <a:cs typeface="Arial"/>
              </a:rPr>
              <a:t>Supporting an elderly patient with dementia, I noticed the patient became distressed </a:t>
            </a:r>
            <a:r>
              <a:rPr lang="en-GB">
                <a:latin typeface="Arial"/>
                <a:cs typeface="Arial"/>
              </a:rPr>
              <a:t>during personal care.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b="1" dirty="0">
                <a:latin typeface="Arial"/>
                <a:cs typeface="Arial"/>
              </a:rPr>
              <a:t>Refl</a:t>
            </a:r>
            <a:r>
              <a:rPr lang="en-GB" sz="2000" b="1">
                <a:latin typeface="Arial"/>
                <a:cs typeface="Arial"/>
              </a:rPr>
              <a:t>ection</a:t>
            </a:r>
            <a:r>
              <a:rPr lang="en-GB" sz="2000">
                <a:latin typeface="Arial"/>
                <a:cs typeface="Arial"/>
              </a:rPr>
              <a:t>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>
                <a:latin typeface="Arial"/>
                <a:cs typeface="Arial"/>
              </a:rPr>
              <a:t>What happened ? Anxious and confused.</a:t>
            </a:r>
            <a:endParaRPr lang="en-GB" sz="2000" dirty="0">
              <a:latin typeface="Arial"/>
              <a:cs typeface="Arial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rial"/>
                <a:cs typeface="Arial"/>
              </a:rPr>
              <a:t>What did I do? Explained the procedure </a:t>
            </a:r>
            <a:r>
              <a:rPr lang="en-GB" sz="2000">
                <a:latin typeface="Arial"/>
                <a:cs typeface="Arial"/>
              </a:rPr>
              <a:t>calmly .</a:t>
            </a:r>
            <a:endParaRPr lang="en-GB" sz="2000" dirty="0">
              <a:latin typeface="Arial"/>
              <a:cs typeface="Arial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000" dirty="0">
                <a:latin typeface="Arial"/>
                <a:cs typeface="Arial"/>
              </a:rPr>
              <a:t>What could I </a:t>
            </a:r>
            <a:r>
              <a:rPr lang="en-GB" sz="2000">
                <a:latin typeface="Arial"/>
                <a:cs typeface="Arial"/>
              </a:rPr>
              <a:t>improve: use</a:t>
            </a:r>
            <a:r>
              <a:rPr lang="en-GB" sz="2000" dirty="0">
                <a:latin typeface="Arial"/>
                <a:cs typeface="Arial"/>
              </a:rPr>
              <a:t> simpler language </a:t>
            </a:r>
            <a:r>
              <a:rPr lang="en-GB" sz="2000">
                <a:latin typeface="Arial"/>
                <a:cs typeface="Arial"/>
              </a:rPr>
              <a:t>and allow time for reassurance.</a:t>
            </a:r>
            <a:endParaRPr lang="en-GB" sz="2000" dirty="0">
              <a:latin typeface="Arial"/>
              <a:cs typeface="Aria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95394-5904-F60C-53E5-27B5C918A0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51136" y="774970"/>
            <a:ext cx="4755806" cy="54019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b="1">
                <a:latin typeface="Arial"/>
                <a:cs typeface="Arial"/>
              </a:rPr>
              <a:t>Outcome:</a:t>
            </a:r>
            <a:endParaRPr lang="en-US"/>
          </a:p>
          <a:p>
            <a:pPr marL="0" indent="0" algn="just">
              <a:lnSpc>
                <a:spcPct val="150000"/>
              </a:lnSpc>
              <a:buNone/>
            </a:pPr>
            <a:r>
              <a:rPr lang="en-GB" dirty="0">
                <a:latin typeface="Arial"/>
                <a:cs typeface="Arial"/>
              </a:rPr>
              <a:t>Reflection  helped me recognise the importance of effective communication and person-centred care when </a:t>
            </a:r>
            <a:r>
              <a:rPr lang="en-GB">
                <a:latin typeface="Arial"/>
                <a:cs typeface="Arial"/>
              </a:rPr>
              <a:t>supporting individuals with </a:t>
            </a:r>
            <a:r>
              <a:rPr lang="en-GB" dirty="0">
                <a:latin typeface="Arial"/>
                <a:cs typeface="Arial"/>
              </a:rPr>
              <a:t>dementia(Gibbs, 1988).</a:t>
            </a:r>
          </a:p>
        </p:txBody>
      </p:sp>
    </p:spTree>
    <p:extLst>
      <p:ext uri="{BB962C8B-B14F-4D97-AF65-F5344CB8AC3E}">
        <p14:creationId xmlns:p14="http://schemas.microsoft.com/office/powerpoint/2010/main" val="1237383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A2F43-F8E4-835B-E9E6-C2BA97EBB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Conclu</a:t>
            </a:r>
            <a:r>
              <a:rPr lang="en-GB">
                <a:latin typeface="Arial"/>
                <a:cs typeface="Arial"/>
              </a:rPr>
              <a:t>sion</a:t>
            </a:r>
            <a:endParaRPr lang="en-GB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2E60E-7A38-12FC-4A4E-0D0B07CC1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>
                <a:solidFill>
                  <a:srgbClr val="444444"/>
                </a:solidFill>
                <a:latin typeface="Arial"/>
                <a:ea typeface="Calibri"/>
                <a:cs typeface="Arial"/>
              </a:rPr>
              <a:t>Reflection is a crucial professional skill in health and social care.</a:t>
            </a:r>
            <a:endParaRPr lang="en-US" sz="2400">
              <a:solidFill>
                <a:srgbClr val="444444"/>
              </a:solidFill>
              <a:latin typeface="Arial"/>
              <a:ea typeface="Calibri"/>
              <a:cs typeface="Arial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>
                <a:solidFill>
                  <a:srgbClr val="444444"/>
                </a:solidFill>
                <a:latin typeface="Arial"/>
                <a:ea typeface="Calibri"/>
                <a:cs typeface="Arial"/>
              </a:rPr>
              <a:t>Promotes learning, improves care quality and supports continuous professional development. By regularly reflecting on practice, professionals can identify areas for improvement and provide safer, more effective, and person-centred care(HCPC,2023).</a:t>
            </a:r>
            <a:endParaRPr lang="en-US" sz="2400">
              <a:solidFill>
                <a:srgbClr val="444444"/>
              </a:solidFill>
              <a:latin typeface="Arial"/>
              <a:ea typeface="Calibri"/>
              <a:cs typeface="Arial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C6E2DE-773C-5192-DBD5-717BB5871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2D039-10E3-40B6-98A2-5BA02F8A7E2B}" type="datetime1">
              <a:t>6/21/2026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6D8F3-ED5E-3457-3188-C8BBB4F18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073E7-BF39-6FDA-8F9E-4B5CA1F7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6536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BEE6E-10A3-41D0-0607-21B07D233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9857" y="186700"/>
            <a:ext cx="10817772" cy="654903"/>
          </a:xfrm>
        </p:spPr>
        <p:txBody>
          <a:bodyPr>
            <a:normAutofit/>
          </a:bodyPr>
          <a:lstStyle/>
          <a:p>
            <a:r>
              <a:rPr lang="en-GB" sz="2000" b="1" i="1" dirty="0">
                <a:latin typeface="Arial"/>
                <a:cs typeface="Arial"/>
              </a:rPr>
              <a:t>Referen</a:t>
            </a:r>
            <a:r>
              <a:rPr lang="en-GB" sz="2000" b="1" i="1">
                <a:latin typeface="Arial"/>
                <a:cs typeface="Arial"/>
              </a:rPr>
              <a:t>ce</a:t>
            </a:r>
            <a:endParaRPr lang="en-GB" sz="2000" b="1" i="1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7D77A-4635-CF3D-EA0D-96C310032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9569"/>
            <a:ext cx="10515600" cy="489562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r>
              <a:rPr lang="en-GB" sz="2000" i="1" dirty="0">
                <a:latin typeface="Arial"/>
                <a:cs typeface="Arial"/>
              </a:rPr>
              <a:t>Cottrell, S (2015) skills for success: </a:t>
            </a:r>
            <a:r>
              <a:rPr lang="en-GB" sz="2000" i="1">
                <a:latin typeface="Arial"/>
                <a:cs typeface="Arial"/>
              </a:rPr>
              <a:t>personal development and employability. 3rd ed. Basingstoke: Palgrave Macmillian.</a:t>
            </a:r>
            <a:endParaRPr lang="en-GB" sz="2000" i="1" dirty="0">
              <a:latin typeface="Arial"/>
              <a:cs typeface="Arial"/>
            </a:endParaRPr>
          </a:p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r>
              <a:rPr lang="en-GB" sz="2000" i="1" dirty="0">
                <a:latin typeface="Arial"/>
                <a:cs typeface="Arial"/>
              </a:rPr>
              <a:t>Gibbs, G(1988) learning by doing: A guide to teaching and learning methods: Oxford :Oxford </a:t>
            </a:r>
            <a:r>
              <a:rPr lang="en-GB" sz="2000" i="1">
                <a:latin typeface="Arial"/>
                <a:cs typeface="Arial"/>
              </a:rPr>
              <a:t>Polytechnic,</a:t>
            </a:r>
            <a:endParaRPr lang="en-GB" sz="2000" i="1" dirty="0">
              <a:latin typeface="Arial"/>
              <a:cs typeface="Arial"/>
            </a:endParaRPr>
          </a:p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r>
              <a:rPr lang="en-GB" sz="2000" i="1" dirty="0">
                <a:latin typeface="Arial"/>
                <a:cs typeface="Arial"/>
              </a:rPr>
              <a:t>Health and Care Professionals Council (HCPC)(2023)standards of proficiency Accessed 20 June, 2026.</a:t>
            </a:r>
          </a:p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r>
              <a:rPr lang="en-GB" sz="2000" i="1" dirty="0">
                <a:latin typeface="Arial"/>
                <a:cs typeface="Arial"/>
              </a:rPr>
              <a:t>Johns, C. (2018) Becoming a reflective practitioner. 4th ed. Chechester, West Sussex. John </a:t>
            </a:r>
            <a:r>
              <a:rPr lang="en-GB" sz="2000" i="1">
                <a:latin typeface="Arial"/>
                <a:cs typeface="Arial"/>
              </a:rPr>
              <a:t>Wiley &amp; Sons</a:t>
            </a:r>
            <a:r>
              <a:rPr lang="en-GB" sz="2000" i="1" dirty="0">
                <a:latin typeface="Arial"/>
                <a:cs typeface="Arial"/>
              </a:rPr>
              <a:t>.</a:t>
            </a:r>
          </a:p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r>
              <a:rPr lang="en-GB" sz="2000" i="1" dirty="0">
                <a:latin typeface="Arial"/>
                <a:cs typeface="Arial"/>
              </a:rPr>
              <a:t>Schon, D.A (1983) The reflective practitioner: how professionals </a:t>
            </a:r>
            <a:r>
              <a:rPr lang="en-GB" sz="2000" i="1">
                <a:latin typeface="Arial"/>
                <a:cs typeface="Arial"/>
              </a:rPr>
              <a:t>think in action; New York: Basic Books. </a:t>
            </a:r>
          </a:p>
          <a:p>
            <a:pPr algn="just">
              <a:lnSpc>
                <a:spcPct val="160000"/>
              </a:lnSpc>
              <a:buFont typeface="Arial" pitchFamily="18" charset="2"/>
              <a:buChar char="•"/>
            </a:pPr>
            <a:endParaRPr lang="en-GB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73037096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Frame</vt:lpstr>
      <vt:lpstr>Student Name: Patience Omono Okpiabhele Student Number: 2511350 Lectuer's Name: Mrs. Olubukola Adegbite Date: 22.06.2026 </vt:lpstr>
      <vt:lpstr>What is Reflection</vt:lpstr>
      <vt:lpstr>Why Reflection is important in Health and Social care</vt:lpstr>
      <vt:lpstr>PowerPoint Presentation</vt:lpstr>
      <vt:lpstr>Practical Example of Reflection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918</cp:revision>
  <dcterms:created xsi:type="dcterms:W3CDTF">2026-06-20T13:50:41Z</dcterms:created>
  <dcterms:modified xsi:type="dcterms:W3CDTF">2026-06-21T21:40:46Z</dcterms:modified>
</cp:coreProperties>
</file>