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4"/>
  </p:sld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Hill (1906534)" initials="SH(" lastIdx="1" clrIdx="0">
    <p:extLst>
      <p:ext uri="{19B8F6BF-5375-455C-9EA6-DF929625EA0E}">
        <p15:presenceInfo xmlns:p15="http://schemas.microsoft.com/office/powerpoint/2012/main" userId="Sarah Hill (190653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0EF17-EA05-EEBD-1D6D-5BC015D91A58}" v="323" dt="2020-01-20T11:38:21.578"/>
    <p1510:client id="{F5355D48-9333-4BCD-8A46-8AA4BAAFFD32}" v="444" dt="2020-01-19T11:55:03.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ill (1906534)" userId="S::1906534@student.uwtsd.ac.uk::02f8523b-0c3e-4d0f-8710-bdeed037360a" providerId="AD" clId="Web-{0DE0EF17-EA05-EEBD-1D6D-5BC015D91A58}"/>
    <pc:docChg chg="addSld delSld modSld sldOrd">
      <pc:chgData name="Sarah Hill (1906534)" userId="S::1906534@student.uwtsd.ac.uk::02f8523b-0c3e-4d0f-8710-bdeed037360a" providerId="AD" clId="Web-{0DE0EF17-EA05-EEBD-1D6D-5BC015D91A58}" dt="2020-01-20T11:38:21.578" v="324" actId="20577"/>
      <pc:docMkLst>
        <pc:docMk/>
      </pc:docMkLst>
      <pc:sldChg chg="modSp">
        <pc:chgData name="Sarah Hill (1906534)" userId="S::1906534@student.uwtsd.ac.uk::02f8523b-0c3e-4d0f-8710-bdeed037360a" providerId="AD" clId="Web-{0DE0EF17-EA05-EEBD-1D6D-5BC015D91A58}" dt="2020-01-20T11:22:35.899" v="130" actId="20577"/>
        <pc:sldMkLst>
          <pc:docMk/>
          <pc:sldMk cId="1100131249" sldId="257"/>
        </pc:sldMkLst>
        <pc:spChg chg="mod">
          <ac:chgData name="Sarah Hill (1906534)" userId="S::1906534@student.uwtsd.ac.uk::02f8523b-0c3e-4d0f-8710-bdeed037360a" providerId="AD" clId="Web-{0DE0EF17-EA05-EEBD-1D6D-5BC015D91A58}" dt="2020-01-20T11:22:35.899" v="130" actId="20577"/>
          <ac:spMkLst>
            <pc:docMk/>
            <pc:sldMk cId="1100131249" sldId="257"/>
            <ac:spMk id="3" creationId="{119860FD-F56E-4064-AE09-8FEDD4FDCA8A}"/>
          </ac:spMkLst>
        </pc:spChg>
      </pc:sldChg>
      <pc:sldChg chg="modSp">
        <pc:chgData name="Sarah Hill (1906534)" userId="S::1906534@student.uwtsd.ac.uk::02f8523b-0c3e-4d0f-8710-bdeed037360a" providerId="AD" clId="Web-{0DE0EF17-EA05-EEBD-1D6D-5BC015D91A58}" dt="2020-01-20T11:36:57.438" v="311" actId="20577"/>
        <pc:sldMkLst>
          <pc:docMk/>
          <pc:sldMk cId="456912285" sldId="259"/>
        </pc:sldMkLst>
        <pc:spChg chg="mod">
          <ac:chgData name="Sarah Hill (1906534)" userId="S::1906534@student.uwtsd.ac.uk::02f8523b-0c3e-4d0f-8710-bdeed037360a" providerId="AD" clId="Web-{0DE0EF17-EA05-EEBD-1D6D-5BC015D91A58}" dt="2020-01-20T11:36:57.438" v="311" actId="20577"/>
          <ac:spMkLst>
            <pc:docMk/>
            <pc:sldMk cId="456912285" sldId="259"/>
            <ac:spMk id="3" creationId="{8A92175C-1485-4146-A3D0-B12900B5AA2A}"/>
          </ac:spMkLst>
        </pc:spChg>
      </pc:sldChg>
      <pc:sldChg chg="modSp">
        <pc:chgData name="Sarah Hill (1906534)" userId="S::1906534@student.uwtsd.ac.uk::02f8523b-0c3e-4d0f-8710-bdeed037360a" providerId="AD" clId="Web-{0DE0EF17-EA05-EEBD-1D6D-5BC015D91A58}" dt="2020-01-20T10:37:18.174" v="35" actId="20577"/>
        <pc:sldMkLst>
          <pc:docMk/>
          <pc:sldMk cId="1242873422" sldId="261"/>
        </pc:sldMkLst>
        <pc:spChg chg="mod">
          <ac:chgData name="Sarah Hill (1906534)" userId="S::1906534@student.uwtsd.ac.uk::02f8523b-0c3e-4d0f-8710-bdeed037360a" providerId="AD" clId="Web-{0DE0EF17-EA05-EEBD-1D6D-5BC015D91A58}" dt="2020-01-20T10:37:18.174" v="35" actId="20577"/>
          <ac:spMkLst>
            <pc:docMk/>
            <pc:sldMk cId="1242873422" sldId="261"/>
            <ac:spMk id="9" creationId="{F6C7761E-6965-41B5-AFCA-4438534679EC}"/>
          </ac:spMkLst>
        </pc:spChg>
      </pc:sldChg>
      <pc:sldChg chg="modSp">
        <pc:chgData name="Sarah Hill (1906534)" userId="S::1906534@student.uwtsd.ac.uk::02f8523b-0c3e-4d0f-8710-bdeed037360a" providerId="AD" clId="Web-{0DE0EF17-EA05-EEBD-1D6D-5BC015D91A58}" dt="2020-01-20T11:36:48.391" v="245" actId="20577"/>
        <pc:sldMkLst>
          <pc:docMk/>
          <pc:sldMk cId="3492917155" sldId="262"/>
        </pc:sldMkLst>
        <pc:spChg chg="mod">
          <ac:chgData name="Sarah Hill (1906534)" userId="S::1906534@student.uwtsd.ac.uk::02f8523b-0c3e-4d0f-8710-bdeed037360a" providerId="AD" clId="Web-{0DE0EF17-EA05-EEBD-1D6D-5BC015D91A58}" dt="2020-01-20T11:36:48.391" v="245" actId="20577"/>
          <ac:spMkLst>
            <pc:docMk/>
            <pc:sldMk cId="3492917155" sldId="262"/>
            <ac:spMk id="19" creationId="{950E580E-B61E-4B92-ADF7-BABF84C8E367}"/>
          </ac:spMkLst>
        </pc:spChg>
        <pc:spChg chg="mod">
          <ac:chgData name="Sarah Hill (1906534)" userId="S::1906534@student.uwtsd.ac.uk::02f8523b-0c3e-4d0f-8710-bdeed037360a" providerId="AD" clId="Web-{0DE0EF17-EA05-EEBD-1D6D-5BC015D91A58}" dt="2020-01-20T11:36:44.579" v="242" actId="20577"/>
          <ac:spMkLst>
            <pc:docMk/>
            <pc:sldMk cId="3492917155" sldId="262"/>
            <ac:spMk id="24" creationId="{57B1229B-54BA-46C4-888E-F30C4DDAD465}"/>
          </ac:spMkLst>
        </pc:spChg>
      </pc:sldChg>
      <pc:sldChg chg="modSp">
        <pc:chgData name="Sarah Hill (1906534)" userId="S::1906534@student.uwtsd.ac.uk::02f8523b-0c3e-4d0f-8710-bdeed037360a" providerId="AD" clId="Web-{0DE0EF17-EA05-EEBD-1D6D-5BC015D91A58}" dt="2020-01-20T11:37:46.297" v="318" actId="20577"/>
        <pc:sldMkLst>
          <pc:docMk/>
          <pc:sldMk cId="1871313639" sldId="263"/>
        </pc:sldMkLst>
        <pc:spChg chg="mod">
          <ac:chgData name="Sarah Hill (1906534)" userId="S::1906534@student.uwtsd.ac.uk::02f8523b-0c3e-4d0f-8710-bdeed037360a" providerId="AD" clId="Web-{0DE0EF17-EA05-EEBD-1D6D-5BC015D91A58}" dt="2020-01-20T11:37:46.297" v="318" actId="20577"/>
          <ac:spMkLst>
            <pc:docMk/>
            <pc:sldMk cId="1871313639" sldId="263"/>
            <ac:spMk id="10" creationId="{5F3CBBD1-3E9B-483C-BB1B-717A1F9A3351}"/>
          </ac:spMkLst>
        </pc:spChg>
      </pc:sldChg>
      <pc:sldChg chg="modSp">
        <pc:chgData name="Sarah Hill (1906534)" userId="S::1906534@student.uwtsd.ac.uk::02f8523b-0c3e-4d0f-8710-bdeed037360a" providerId="AD" clId="Web-{0DE0EF17-EA05-EEBD-1D6D-5BC015D91A58}" dt="2020-01-20T10:39:30.861" v="58" actId="20577"/>
        <pc:sldMkLst>
          <pc:docMk/>
          <pc:sldMk cId="4126088141" sldId="264"/>
        </pc:sldMkLst>
        <pc:spChg chg="mod">
          <ac:chgData name="Sarah Hill (1906534)" userId="S::1906534@student.uwtsd.ac.uk::02f8523b-0c3e-4d0f-8710-bdeed037360a" providerId="AD" clId="Web-{0DE0EF17-EA05-EEBD-1D6D-5BC015D91A58}" dt="2020-01-20T10:39:30.861" v="58" actId="20577"/>
          <ac:spMkLst>
            <pc:docMk/>
            <pc:sldMk cId="4126088141" sldId="264"/>
            <ac:spMk id="3" creationId="{43EBE760-6104-44EB-8253-E53CA1D0FCFC}"/>
          </ac:spMkLst>
        </pc:spChg>
      </pc:sldChg>
      <pc:sldChg chg="modSp">
        <pc:chgData name="Sarah Hill (1906534)" userId="S::1906534@student.uwtsd.ac.uk::02f8523b-0c3e-4d0f-8710-bdeed037360a" providerId="AD" clId="Web-{0DE0EF17-EA05-EEBD-1D6D-5BC015D91A58}" dt="2020-01-20T11:38:21.578" v="323" actId="20577"/>
        <pc:sldMkLst>
          <pc:docMk/>
          <pc:sldMk cId="2676303762" sldId="265"/>
        </pc:sldMkLst>
        <pc:spChg chg="mod">
          <ac:chgData name="Sarah Hill (1906534)" userId="S::1906534@student.uwtsd.ac.uk::02f8523b-0c3e-4d0f-8710-bdeed037360a" providerId="AD" clId="Web-{0DE0EF17-EA05-EEBD-1D6D-5BC015D91A58}" dt="2020-01-20T11:38:21.578" v="323" actId="20577"/>
          <ac:spMkLst>
            <pc:docMk/>
            <pc:sldMk cId="2676303762" sldId="265"/>
            <ac:spMk id="2" creationId="{6A6C1415-99CC-426C-A4EF-5A9B5BB3F65C}"/>
          </ac:spMkLst>
        </pc:spChg>
      </pc:sldChg>
      <pc:sldChg chg="modSp new ord">
        <pc:chgData name="Sarah Hill (1906534)" userId="S::1906534@student.uwtsd.ac.uk::02f8523b-0c3e-4d0f-8710-bdeed037360a" providerId="AD" clId="Web-{0DE0EF17-EA05-EEBD-1D6D-5BC015D91A58}" dt="2020-01-20T11:20:31.915" v="114"/>
        <pc:sldMkLst>
          <pc:docMk/>
          <pc:sldMk cId="889066273" sldId="266"/>
        </pc:sldMkLst>
        <pc:spChg chg="mod">
          <ac:chgData name="Sarah Hill (1906534)" userId="S::1906534@student.uwtsd.ac.uk::02f8523b-0c3e-4d0f-8710-bdeed037360a" providerId="AD" clId="Web-{0DE0EF17-EA05-EEBD-1D6D-5BC015D91A58}" dt="2020-01-20T11:09:47.171" v="87" actId="1076"/>
          <ac:spMkLst>
            <pc:docMk/>
            <pc:sldMk cId="889066273" sldId="266"/>
            <ac:spMk id="2" creationId="{6F8B2699-11B0-4BE1-B3D7-D6D31A222CBA}"/>
          </ac:spMkLst>
        </pc:spChg>
        <pc:spChg chg="mod">
          <ac:chgData name="Sarah Hill (1906534)" userId="S::1906534@student.uwtsd.ac.uk::02f8523b-0c3e-4d0f-8710-bdeed037360a" providerId="AD" clId="Web-{0DE0EF17-EA05-EEBD-1D6D-5BC015D91A58}" dt="2020-01-20T11:20:19.181" v="112" actId="20577"/>
          <ac:spMkLst>
            <pc:docMk/>
            <pc:sldMk cId="889066273" sldId="266"/>
            <ac:spMk id="3" creationId="{36866F79-74D1-4DDF-8294-BDAA91BB9BB3}"/>
          </ac:spMkLst>
        </pc:spChg>
      </pc:sldChg>
      <pc:sldChg chg="new add del">
        <pc:chgData name="Sarah Hill (1906534)" userId="S::1906534@student.uwtsd.ac.uk::02f8523b-0c3e-4d0f-8710-bdeed037360a" providerId="AD" clId="Web-{0DE0EF17-EA05-EEBD-1D6D-5BC015D91A58}" dt="2020-01-20T11:09:14.405" v="85"/>
        <pc:sldMkLst>
          <pc:docMk/>
          <pc:sldMk cId="2244302949" sldId="266"/>
        </pc:sldMkLst>
      </pc:sldChg>
      <pc:sldChg chg="modSp new del">
        <pc:chgData name="Sarah Hill (1906534)" userId="S::1906534@student.uwtsd.ac.uk::02f8523b-0c3e-4d0f-8710-bdeed037360a" providerId="AD" clId="Web-{0DE0EF17-EA05-EEBD-1D6D-5BC015D91A58}" dt="2020-01-20T11:09:07.827" v="83"/>
        <pc:sldMkLst>
          <pc:docMk/>
          <pc:sldMk cId="3699410087" sldId="266"/>
        </pc:sldMkLst>
        <pc:spChg chg="mod">
          <ac:chgData name="Sarah Hill (1906534)" userId="S::1906534@student.uwtsd.ac.uk::02f8523b-0c3e-4d0f-8710-bdeed037360a" providerId="AD" clId="Web-{0DE0EF17-EA05-EEBD-1D6D-5BC015D91A58}" dt="2020-01-20T11:09:05.249" v="82" actId="1076"/>
          <ac:spMkLst>
            <pc:docMk/>
            <pc:sldMk cId="3699410087" sldId="266"/>
            <ac:spMk id="2" creationId="{BB06764F-FAA6-4736-9A1D-B2F018928D73}"/>
          </ac:spMkLst>
        </pc:spChg>
        <pc:spChg chg="mod">
          <ac:chgData name="Sarah Hill (1906534)" userId="S::1906534@student.uwtsd.ac.uk::02f8523b-0c3e-4d0f-8710-bdeed037360a" providerId="AD" clId="Web-{0DE0EF17-EA05-EEBD-1D6D-5BC015D91A58}" dt="2020-01-20T11:08:58.749" v="80" actId="14100"/>
          <ac:spMkLst>
            <pc:docMk/>
            <pc:sldMk cId="3699410087" sldId="266"/>
            <ac:spMk id="3" creationId="{D298A452-EBB5-4DDA-9A36-9C6C8BC86737}"/>
          </ac:spMkLst>
        </pc:spChg>
      </pc:sldChg>
    </pc:docChg>
  </pc:docChgLst>
  <pc:docChgLst>
    <pc:chgData name="Sarah Hill (1906534)" userId="02f8523b-0c3e-4d0f-8710-bdeed037360a" providerId="ADAL" clId="{F5355D48-9333-4BCD-8A46-8AA4BAAFFD32}"/>
    <pc:docChg chg="undo redo custSel mod addSld delSld modSld sldOrd addMainMaster delMainMaster">
      <pc:chgData name="Sarah Hill (1906534)" userId="02f8523b-0c3e-4d0f-8710-bdeed037360a" providerId="ADAL" clId="{F5355D48-9333-4BCD-8A46-8AA4BAAFFD32}" dt="2020-01-20T17:18:35.998" v="9946" actId="20577"/>
      <pc:docMkLst>
        <pc:docMk/>
      </pc:docMkLst>
      <pc:sldChg chg="addSp delSp modSp mod setBg modClrScheme setClrOvrMap chgLayout">
        <pc:chgData name="Sarah Hill (1906534)" userId="02f8523b-0c3e-4d0f-8710-bdeed037360a" providerId="ADAL" clId="{F5355D48-9333-4BCD-8A46-8AA4BAAFFD32}" dt="2020-01-19T11:56:45.553" v="9896" actId="20577"/>
        <pc:sldMkLst>
          <pc:docMk/>
          <pc:sldMk cId="771305090" sldId="256"/>
        </pc:sldMkLst>
        <pc:spChg chg="mod">
          <ac:chgData name="Sarah Hill (1906534)" userId="02f8523b-0c3e-4d0f-8710-bdeed037360a" providerId="ADAL" clId="{F5355D48-9333-4BCD-8A46-8AA4BAAFFD32}" dt="2020-01-19T11:21:56.109" v="8492" actId="2711"/>
          <ac:spMkLst>
            <pc:docMk/>
            <pc:sldMk cId="771305090" sldId="256"/>
            <ac:spMk id="2" creationId="{63268804-B3A4-44A4-8199-BAF80BECC90D}"/>
          </ac:spMkLst>
        </pc:spChg>
        <pc:spChg chg="del">
          <ac:chgData name="Sarah Hill (1906534)" userId="02f8523b-0c3e-4d0f-8710-bdeed037360a" providerId="ADAL" clId="{F5355D48-9333-4BCD-8A46-8AA4BAAFFD32}" dt="2020-01-18T17:41:44.174" v="55"/>
          <ac:spMkLst>
            <pc:docMk/>
            <pc:sldMk cId="771305090" sldId="256"/>
            <ac:spMk id="3" creationId="{5BF2E49F-2F1B-4D45-ACDD-806325F049A4}"/>
          </ac:spMkLst>
        </pc:spChg>
        <pc:spChg chg="add mod">
          <ac:chgData name="Sarah Hill (1906534)" userId="02f8523b-0c3e-4d0f-8710-bdeed037360a" providerId="ADAL" clId="{F5355D48-9333-4BCD-8A46-8AA4BAAFFD32}" dt="2020-01-19T11:56:45.553" v="9896" actId="20577"/>
          <ac:spMkLst>
            <pc:docMk/>
            <pc:sldMk cId="771305090" sldId="256"/>
            <ac:spMk id="4" creationId="{0BA67AD7-F826-4AEC-A2BD-8B5F46BC31C8}"/>
          </ac:spMkLst>
        </pc:spChg>
        <pc:spChg chg="add del">
          <ac:chgData name="Sarah Hill (1906534)" userId="02f8523b-0c3e-4d0f-8710-bdeed037360a" providerId="ADAL" clId="{F5355D48-9333-4BCD-8A46-8AA4BAAFFD32}" dt="2020-01-18T17:42:02.627" v="57" actId="26606"/>
          <ac:spMkLst>
            <pc:docMk/>
            <pc:sldMk cId="771305090" sldId="256"/>
            <ac:spMk id="9" creationId="{0AF4F2BA-3C03-4E2C-8ABC-0949B61B3C5E}"/>
          </ac:spMkLst>
        </pc:spChg>
        <pc:spChg chg="add del">
          <ac:chgData name="Sarah Hill (1906534)" userId="02f8523b-0c3e-4d0f-8710-bdeed037360a" providerId="ADAL" clId="{F5355D48-9333-4BCD-8A46-8AA4BAAFFD32}" dt="2020-01-18T17:42:02.627" v="57" actId="26606"/>
          <ac:spMkLst>
            <pc:docMk/>
            <pc:sldMk cId="771305090" sldId="256"/>
            <ac:spMk id="13" creationId="{B40A8CA7-7D5A-43B0-A1A0-B558ECA9EED1}"/>
          </ac:spMkLst>
        </pc:spChg>
        <pc:picChg chg="add del">
          <ac:chgData name="Sarah Hill (1906534)" userId="02f8523b-0c3e-4d0f-8710-bdeed037360a" providerId="ADAL" clId="{F5355D48-9333-4BCD-8A46-8AA4BAAFFD32}" dt="2020-01-18T17:42:02.627" v="57" actId="26606"/>
          <ac:picMkLst>
            <pc:docMk/>
            <pc:sldMk cId="771305090" sldId="256"/>
            <ac:picMk id="6" creationId="{599B4F42-A0E8-4D92-814B-F969E7653176}"/>
          </ac:picMkLst>
        </pc:picChg>
        <pc:cxnChg chg="add del">
          <ac:chgData name="Sarah Hill (1906534)" userId="02f8523b-0c3e-4d0f-8710-bdeed037360a" providerId="ADAL" clId="{F5355D48-9333-4BCD-8A46-8AA4BAAFFD32}" dt="2020-01-18T17:42:02.627" v="57" actId="26606"/>
          <ac:cxnSpMkLst>
            <pc:docMk/>
            <pc:sldMk cId="771305090" sldId="256"/>
            <ac:cxnSpMk id="11" creationId="{A07787ED-5EDC-4C54-AD87-55B60D0FE397}"/>
          </ac:cxnSpMkLst>
        </pc:cxnChg>
      </pc:sldChg>
      <pc:sldChg chg="addSp modSp add">
        <pc:chgData name="Sarah Hill (1906534)" userId="02f8523b-0c3e-4d0f-8710-bdeed037360a" providerId="ADAL" clId="{F5355D48-9333-4BCD-8A46-8AA4BAAFFD32}" dt="2020-01-19T11:58:01.147" v="9907" actId="20577"/>
        <pc:sldMkLst>
          <pc:docMk/>
          <pc:sldMk cId="1100131249" sldId="257"/>
        </pc:sldMkLst>
        <pc:spChg chg="mod">
          <ac:chgData name="Sarah Hill (1906534)" userId="02f8523b-0c3e-4d0f-8710-bdeed037360a" providerId="ADAL" clId="{F5355D48-9333-4BCD-8A46-8AA4BAAFFD32}" dt="2020-01-19T10:54:34.294" v="7436" actId="2711"/>
          <ac:spMkLst>
            <pc:docMk/>
            <pc:sldMk cId="1100131249" sldId="257"/>
            <ac:spMk id="2" creationId="{787B16BB-B45E-45FA-9BBE-929A51C68264}"/>
          </ac:spMkLst>
        </pc:spChg>
        <pc:spChg chg="mod">
          <ac:chgData name="Sarah Hill (1906534)" userId="02f8523b-0c3e-4d0f-8710-bdeed037360a" providerId="ADAL" clId="{F5355D48-9333-4BCD-8A46-8AA4BAAFFD32}" dt="2020-01-19T11:58:01.147" v="9907" actId="20577"/>
          <ac:spMkLst>
            <pc:docMk/>
            <pc:sldMk cId="1100131249" sldId="257"/>
            <ac:spMk id="3" creationId="{119860FD-F56E-4064-AE09-8FEDD4FDCA8A}"/>
          </ac:spMkLst>
        </pc:spChg>
        <pc:spChg chg="add mod">
          <ac:chgData name="Sarah Hill (1906534)" userId="02f8523b-0c3e-4d0f-8710-bdeed037360a" providerId="ADAL" clId="{F5355D48-9333-4BCD-8A46-8AA4BAAFFD32}" dt="2020-01-19T11:55:41.583" v="9892" actId="20577"/>
          <ac:spMkLst>
            <pc:docMk/>
            <pc:sldMk cId="1100131249" sldId="257"/>
            <ac:spMk id="4" creationId="{97B0EC5B-65B3-4A97-97A6-D65F85419C7D}"/>
          </ac:spMkLst>
        </pc:spChg>
      </pc:sldChg>
      <pc:sldChg chg="add del">
        <pc:chgData name="Sarah Hill (1906534)" userId="02f8523b-0c3e-4d0f-8710-bdeed037360a" providerId="ADAL" clId="{F5355D48-9333-4BCD-8A46-8AA4BAAFFD32}" dt="2020-01-18T17:53:08.436" v="400" actId="2696"/>
        <pc:sldMkLst>
          <pc:docMk/>
          <pc:sldMk cId="2307079936" sldId="257"/>
        </pc:sldMkLst>
      </pc:sldChg>
      <pc:sldChg chg="addSp delSp modSp add mod setBg">
        <pc:chgData name="Sarah Hill (1906534)" userId="02f8523b-0c3e-4d0f-8710-bdeed037360a" providerId="ADAL" clId="{F5355D48-9333-4BCD-8A46-8AA4BAAFFD32}" dt="2020-01-19T11:54:42.706" v="9852" actId="20577"/>
        <pc:sldMkLst>
          <pc:docMk/>
          <pc:sldMk cId="1766580733" sldId="258"/>
        </pc:sldMkLst>
        <pc:spChg chg="add mod">
          <ac:chgData name="Sarah Hill (1906534)" userId="02f8523b-0c3e-4d0f-8710-bdeed037360a" providerId="ADAL" clId="{F5355D48-9333-4BCD-8A46-8AA4BAAFFD32}" dt="2020-01-19T10:54:17.124" v="7434" actId="2711"/>
          <ac:spMkLst>
            <pc:docMk/>
            <pc:sldMk cId="1766580733" sldId="258"/>
            <ac:spMk id="2" creationId="{19D7B5CF-C539-460C-A021-EAE705EFA942}"/>
          </ac:spMkLst>
        </pc:spChg>
        <pc:spChg chg="add mod">
          <ac:chgData name="Sarah Hill (1906534)" userId="02f8523b-0c3e-4d0f-8710-bdeed037360a" providerId="ADAL" clId="{F5355D48-9333-4BCD-8A46-8AA4BAAFFD32}" dt="2020-01-19T11:54:42.706" v="9852" actId="20577"/>
          <ac:spMkLst>
            <pc:docMk/>
            <pc:sldMk cId="1766580733" sldId="258"/>
            <ac:spMk id="3" creationId="{0AEE7102-58A5-4E60-96BA-53AD804D4366}"/>
          </ac:spMkLst>
        </pc:spChg>
        <pc:spChg chg="add del mod">
          <ac:chgData name="Sarah Hill (1906534)" userId="02f8523b-0c3e-4d0f-8710-bdeed037360a" providerId="ADAL" clId="{F5355D48-9333-4BCD-8A46-8AA4BAAFFD32}" dt="2020-01-18T18:34:02.489" v="1891" actId="26606"/>
          <ac:spMkLst>
            <pc:docMk/>
            <pc:sldMk cId="1766580733" sldId="258"/>
            <ac:spMk id="3" creationId="{5A709F55-5BFC-4F85-86A4-3963E8595A16}"/>
          </ac:spMkLst>
        </pc:spChg>
        <pc:spChg chg="add del">
          <ac:chgData name="Sarah Hill (1906534)" userId="02f8523b-0c3e-4d0f-8710-bdeed037360a" providerId="ADAL" clId="{F5355D48-9333-4BCD-8A46-8AA4BAAFFD32}" dt="2020-01-18T18:34:02.195" v="1890" actId="26606"/>
          <ac:spMkLst>
            <pc:docMk/>
            <pc:sldMk cId="1766580733" sldId="258"/>
            <ac:spMk id="10" creationId="{CB5AA8A5-25CC-4295-892F-367FCDAF2BF6}"/>
          </ac:spMkLst>
        </pc:spChg>
        <pc:spChg chg="add del">
          <ac:chgData name="Sarah Hill (1906534)" userId="02f8523b-0c3e-4d0f-8710-bdeed037360a" providerId="ADAL" clId="{F5355D48-9333-4BCD-8A46-8AA4BAAFFD32}" dt="2020-01-18T18:34:02.195" v="1890" actId="26606"/>
          <ac:spMkLst>
            <pc:docMk/>
            <pc:sldMk cId="1766580733" sldId="258"/>
            <ac:spMk id="23" creationId="{24C6BC13-FB1E-48CC-B421-3D06039728B4}"/>
          </ac:spMkLst>
        </pc:spChg>
        <pc:spChg chg="add del">
          <ac:chgData name="Sarah Hill (1906534)" userId="02f8523b-0c3e-4d0f-8710-bdeed037360a" providerId="ADAL" clId="{F5355D48-9333-4BCD-8A46-8AA4BAAFFD32}" dt="2020-01-18T18:35:48.255" v="1929" actId="26606"/>
          <ac:spMkLst>
            <pc:docMk/>
            <pc:sldMk cId="1766580733" sldId="258"/>
            <ac:spMk id="25" creationId="{CB5AA8A5-25CC-4295-892F-367FCDAF2BF6}"/>
          </ac:spMkLst>
        </pc:spChg>
        <pc:spChg chg="add del">
          <ac:chgData name="Sarah Hill (1906534)" userId="02f8523b-0c3e-4d0f-8710-bdeed037360a" providerId="ADAL" clId="{F5355D48-9333-4BCD-8A46-8AA4BAAFFD32}" dt="2020-01-18T18:35:48.255" v="1929" actId="26606"/>
          <ac:spMkLst>
            <pc:docMk/>
            <pc:sldMk cId="1766580733" sldId="258"/>
            <ac:spMk id="27" creationId="{24C6BC13-FB1E-48CC-B421-3D06039728B4}"/>
          </ac:spMkLst>
        </pc:spChg>
        <pc:spChg chg="add del">
          <ac:chgData name="Sarah Hill (1906534)" userId="02f8523b-0c3e-4d0f-8710-bdeed037360a" providerId="ADAL" clId="{F5355D48-9333-4BCD-8A46-8AA4BAAFFD32}" dt="2020-01-18T18:35:48.255" v="1929" actId="26606"/>
          <ac:spMkLst>
            <pc:docMk/>
            <pc:sldMk cId="1766580733" sldId="258"/>
            <ac:spMk id="30" creationId="{45B71F80-1F92-4074-84D9-16A062B215B3}"/>
          </ac:spMkLst>
        </pc:spChg>
        <pc:spChg chg="add del">
          <ac:chgData name="Sarah Hill (1906534)" userId="02f8523b-0c3e-4d0f-8710-bdeed037360a" providerId="ADAL" clId="{F5355D48-9333-4BCD-8A46-8AA4BAAFFD32}" dt="2020-01-18T18:35:48.255" v="1929" actId="26606"/>
          <ac:spMkLst>
            <pc:docMk/>
            <pc:sldMk cId="1766580733" sldId="258"/>
            <ac:spMk id="31" creationId="{7209C9DA-6E0D-46D9-8275-C52222D8CCAC}"/>
          </ac:spMkLst>
        </pc:spChg>
        <pc:spChg chg="add del">
          <ac:chgData name="Sarah Hill (1906534)" userId="02f8523b-0c3e-4d0f-8710-bdeed037360a" providerId="ADAL" clId="{F5355D48-9333-4BCD-8A46-8AA4BAAFFD32}" dt="2020-01-18T18:35:48.255" v="1929" actId="26606"/>
          <ac:spMkLst>
            <pc:docMk/>
            <pc:sldMk cId="1766580733" sldId="258"/>
            <ac:spMk id="32" creationId="{3EB57A4D-E0D0-46DA-B339-F24CA46FA70B}"/>
          </ac:spMkLst>
        </pc:spChg>
        <pc:spChg chg="add del">
          <ac:chgData name="Sarah Hill (1906534)" userId="02f8523b-0c3e-4d0f-8710-bdeed037360a" providerId="ADAL" clId="{F5355D48-9333-4BCD-8A46-8AA4BAAFFD32}" dt="2020-01-18T18:34:43.416" v="1925" actId="26606"/>
          <ac:spMkLst>
            <pc:docMk/>
            <pc:sldMk cId="1766580733" sldId="258"/>
            <ac:spMk id="33" creationId="{45B71F80-1F92-4074-84D9-16A062B215B3}"/>
          </ac:spMkLst>
        </pc:spChg>
        <pc:spChg chg="add del">
          <ac:chgData name="Sarah Hill (1906534)" userId="02f8523b-0c3e-4d0f-8710-bdeed037360a" providerId="ADAL" clId="{F5355D48-9333-4BCD-8A46-8AA4BAAFFD32}" dt="2020-01-18T18:34:43.416" v="1925" actId="26606"/>
          <ac:spMkLst>
            <pc:docMk/>
            <pc:sldMk cId="1766580733" sldId="258"/>
            <ac:spMk id="35" creationId="{7209C9DA-6E0D-46D9-8275-C52222D8CCAC}"/>
          </ac:spMkLst>
        </pc:spChg>
        <pc:spChg chg="add del">
          <ac:chgData name="Sarah Hill (1906534)" userId="02f8523b-0c3e-4d0f-8710-bdeed037360a" providerId="ADAL" clId="{F5355D48-9333-4BCD-8A46-8AA4BAAFFD32}" dt="2020-01-18T18:34:43.416" v="1925" actId="26606"/>
          <ac:spMkLst>
            <pc:docMk/>
            <pc:sldMk cId="1766580733" sldId="258"/>
            <ac:spMk id="37" creationId="{3EB57A4D-E0D0-46DA-B339-F24CA46FA70B}"/>
          </ac:spMkLst>
        </pc:spChg>
        <pc:grpChg chg="add del">
          <ac:chgData name="Sarah Hill (1906534)" userId="02f8523b-0c3e-4d0f-8710-bdeed037360a" providerId="ADAL" clId="{F5355D48-9333-4BCD-8A46-8AA4BAAFFD32}" dt="2020-01-18T18:34:02.195" v="1890" actId="26606"/>
          <ac:grpSpMkLst>
            <pc:docMk/>
            <pc:sldMk cId="1766580733" sldId="258"/>
            <ac:grpSpMk id="12" creationId="{09DD65AA-8280-4962-92F3-DF1CB53349DB}"/>
          </ac:grpSpMkLst>
        </pc:grpChg>
        <pc:grpChg chg="add del">
          <ac:chgData name="Sarah Hill (1906534)" userId="02f8523b-0c3e-4d0f-8710-bdeed037360a" providerId="ADAL" clId="{F5355D48-9333-4BCD-8A46-8AA4BAAFFD32}" dt="2020-01-18T18:35:48.255" v="1929" actId="26606"/>
          <ac:grpSpMkLst>
            <pc:docMk/>
            <pc:sldMk cId="1766580733" sldId="258"/>
            <ac:grpSpMk id="26" creationId="{09DD65AA-8280-4962-92F3-DF1CB53349DB}"/>
          </ac:grpSpMkLst>
        </pc:grpChg>
        <pc:graphicFrameChg chg="add del">
          <ac:chgData name="Sarah Hill (1906534)" userId="02f8523b-0c3e-4d0f-8710-bdeed037360a" providerId="ADAL" clId="{F5355D48-9333-4BCD-8A46-8AA4BAAFFD32}" dt="2020-01-18T18:34:02.195" v="1890" actId="26606"/>
          <ac:graphicFrameMkLst>
            <pc:docMk/>
            <pc:sldMk cId="1766580733" sldId="258"/>
            <ac:graphicFrameMk id="5" creationId="{A37DEA28-8981-4674-AB2A-675517B5BFF7}"/>
          </ac:graphicFrameMkLst>
        </pc:graphicFrameChg>
        <pc:graphicFrameChg chg="add mod modGraphic">
          <ac:chgData name="Sarah Hill (1906534)" userId="02f8523b-0c3e-4d0f-8710-bdeed037360a" providerId="ADAL" clId="{F5355D48-9333-4BCD-8A46-8AA4BAAFFD32}" dt="2020-01-18T18:44:40.213" v="2263"/>
          <ac:graphicFrameMkLst>
            <pc:docMk/>
            <pc:sldMk cId="1766580733" sldId="258"/>
            <ac:graphicFrameMk id="28" creationId="{C1CFCF33-0D5E-4C23-A330-3DDB769EEE82}"/>
          </ac:graphicFrameMkLst>
        </pc:graphicFrameChg>
      </pc:sldChg>
      <pc:sldChg chg="add del">
        <pc:chgData name="Sarah Hill (1906534)" userId="02f8523b-0c3e-4d0f-8710-bdeed037360a" providerId="ADAL" clId="{F5355D48-9333-4BCD-8A46-8AA4BAAFFD32}" dt="2020-01-18T17:53:03.111" v="399" actId="2696"/>
        <pc:sldMkLst>
          <pc:docMk/>
          <pc:sldMk cId="2222391136" sldId="258"/>
        </pc:sldMkLst>
      </pc:sldChg>
      <pc:sldChg chg="addSp modSp add">
        <pc:chgData name="Sarah Hill (1906534)" userId="02f8523b-0c3e-4d0f-8710-bdeed037360a" providerId="ADAL" clId="{F5355D48-9333-4BCD-8A46-8AA4BAAFFD32}" dt="2020-01-20T17:07:37.675" v="9924" actId="20577"/>
        <pc:sldMkLst>
          <pc:docMk/>
          <pc:sldMk cId="456912285" sldId="259"/>
        </pc:sldMkLst>
        <pc:spChg chg="mod">
          <ac:chgData name="Sarah Hill (1906534)" userId="02f8523b-0c3e-4d0f-8710-bdeed037360a" providerId="ADAL" clId="{F5355D48-9333-4BCD-8A46-8AA4BAAFFD32}" dt="2020-01-19T10:53:49.704" v="7431" actId="2711"/>
          <ac:spMkLst>
            <pc:docMk/>
            <pc:sldMk cId="456912285" sldId="259"/>
            <ac:spMk id="2" creationId="{23764C17-368A-4D23-B7F6-88B895DE4B20}"/>
          </ac:spMkLst>
        </pc:spChg>
        <pc:spChg chg="mod">
          <ac:chgData name="Sarah Hill (1906534)" userId="02f8523b-0c3e-4d0f-8710-bdeed037360a" providerId="ADAL" clId="{F5355D48-9333-4BCD-8A46-8AA4BAAFFD32}" dt="2020-01-20T17:07:37.675" v="9924" actId="20577"/>
          <ac:spMkLst>
            <pc:docMk/>
            <pc:sldMk cId="456912285" sldId="259"/>
            <ac:spMk id="3" creationId="{8A92175C-1485-4146-A3D0-B12900B5AA2A}"/>
          </ac:spMkLst>
        </pc:spChg>
        <pc:spChg chg="add mod">
          <ac:chgData name="Sarah Hill (1906534)" userId="02f8523b-0c3e-4d0f-8710-bdeed037360a" providerId="ADAL" clId="{F5355D48-9333-4BCD-8A46-8AA4BAAFFD32}" dt="2020-01-19T11:53:58.074" v="9821" actId="20577"/>
          <ac:spMkLst>
            <pc:docMk/>
            <pc:sldMk cId="456912285" sldId="259"/>
            <ac:spMk id="4" creationId="{257D827F-7B82-4178-B825-2A4CF3155BAA}"/>
          </ac:spMkLst>
        </pc:spChg>
      </pc:sldChg>
      <pc:sldChg chg="add del">
        <pc:chgData name="Sarah Hill (1906534)" userId="02f8523b-0c3e-4d0f-8710-bdeed037360a" providerId="ADAL" clId="{F5355D48-9333-4BCD-8A46-8AA4BAAFFD32}" dt="2020-01-18T17:52:58.751" v="398" actId="2696"/>
        <pc:sldMkLst>
          <pc:docMk/>
          <pc:sldMk cId="1504079534" sldId="259"/>
        </pc:sldMkLst>
      </pc:sldChg>
      <pc:sldChg chg="addSp delSp modSp add">
        <pc:chgData name="Sarah Hill (1906534)" userId="02f8523b-0c3e-4d0f-8710-bdeed037360a" providerId="ADAL" clId="{F5355D48-9333-4BCD-8A46-8AA4BAAFFD32}" dt="2020-01-19T11:52:02.273" v="9715" actId="20577"/>
        <pc:sldMkLst>
          <pc:docMk/>
          <pc:sldMk cId="3248159899" sldId="260"/>
        </pc:sldMkLst>
        <pc:spChg chg="add del mod">
          <ac:chgData name="Sarah Hill (1906534)" userId="02f8523b-0c3e-4d0f-8710-bdeed037360a" providerId="ADAL" clId="{F5355D48-9333-4BCD-8A46-8AA4BAAFFD32}" dt="2020-01-19T10:55:10.340" v="7438" actId="2711"/>
          <ac:spMkLst>
            <pc:docMk/>
            <pc:sldMk cId="3248159899" sldId="260"/>
            <ac:spMk id="2" creationId="{7D282E1A-6772-4879-B873-4FDDD8C47105}"/>
          </ac:spMkLst>
        </pc:spChg>
        <pc:spChg chg="mod">
          <ac:chgData name="Sarah Hill (1906534)" userId="02f8523b-0c3e-4d0f-8710-bdeed037360a" providerId="ADAL" clId="{F5355D48-9333-4BCD-8A46-8AA4BAAFFD32}" dt="2020-01-18T20:38:42.037" v="3717" actId="14100"/>
          <ac:spMkLst>
            <pc:docMk/>
            <pc:sldMk cId="3248159899" sldId="260"/>
            <ac:spMk id="3" creationId="{6C531D80-D8C8-41D6-B49A-388C2B055EC3}"/>
          </ac:spMkLst>
        </pc:spChg>
        <pc:spChg chg="add mod">
          <ac:chgData name="Sarah Hill (1906534)" userId="02f8523b-0c3e-4d0f-8710-bdeed037360a" providerId="ADAL" clId="{F5355D48-9333-4BCD-8A46-8AA4BAAFFD32}" dt="2020-01-19T11:52:02.273" v="9715" actId="20577"/>
          <ac:spMkLst>
            <pc:docMk/>
            <pc:sldMk cId="3248159899" sldId="260"/>
            <ac:spMk id="6" creationId="{A3E6F80F-8A08-456F-8137-466414F1C661}"/>
          </ac:spMkLst>
        </pc:spChg>
        <pc:spChg chg="add del mod">
          <ac:chgData name="Sarah Hill (1906534)" userId="02f8523b-0c3e-4d0f-8710-bdeed037360a" providerId="ADAL" clId="{F5355D48-9333-4BCD-8A46-8AA4BAAFFD32}" dt="2020-01-18T20:09:24.921" v="3505" actId="478"/>
          <ac:spMkLst>
            <pc:docMk/>
            <pc:sldMk cId="3248159899" sldId="260"/>
            <ac:spMk id="7" creationId="{8E5B6FAE-D505-4BBE-9A3B-73814399F208}"/>
          </ac:spMkLst>
        </pc:spChg>
        <pc:spChg chg="add mod">
          <ac:chgData name="Sarah Hill (1906534)" userId="02f8523b-0c3e-4d0f-8710-bdeed037360a" providerId="ADAL" clId="{F5355D48-9333-4BCD-8A46-8AA4BAAFFD32}" dt="2020-01-19T10:55:26.843" v="7439" actId="2711"/>
          <ac:spMkLst>
            <pc:docMk/>
            <pc:sldMk cId="3248159899" sldId="260"/>
            <ac:spMk id="18" creationId="{64D204B8-CFA9-453C-8FCE-553710B8AAB4}"/>
          </ac:spMkLst>
        </pc:spChg>
        <pc:spChg chg="add mod">
          <ac:chgData name="Sarah Hill (1906534)" userId="02f8523b-0c3e-4d0f-8710-bdeed037360a" providerId="ADAL" clId="{F5355D48-9333-4BCD-8A46-8AA4BAAFFD32}" dt="2020-01-19T10:55:39.984" v="7441" actId="14100"/>
          <ac:spMkLst>
            <pc:docMk/>
            <pc:sldMk cId="3248159899" sldId="260"/>
            <ac:spMk id="23" creationId="{0D671149-DC21-4394-B8AC-E1773B4CB4D6}"/>
          </ac:spMkLst>
        </pc:spChg>
        <pc:spChg chg="add del mod">
          <ac:chgData name="Sarah Hill (1906534)" userId="02f8523b-0c3e-4d0f-8710-bdeed037360a" providerId="ADAL" clId="{F5355D48-9333-4BCD-8A46-8AA4BAAFFD32}" dt="2020-01-18T20:37:32.880" v="3699" actId="1076"/>
          <ac:spMkLst>
            <pc:docMk/>
            <pc:sldMk cId="3248159899" sldId="260"/>
            <ac:spMk id="27" creationId="{1C45A358-F265-40E0-9E25-E26C9A561215}"/>
          </ac:spMkLst>
        </pc:spChg>
        <pc:spChg chg="add mod">
          <ac:chgData name="Sarah Hill (1906534)" userId="02f8523b-0c3e-4d0f-8710-bdeed037360a" providerId="ADAL" clId="{F5355D48-9333-4BCD-8A46-8AA4BAAFFD32}" dt="2020-01-19T10:55:53.349" v="7443" actId="2711"/>
          <ac:spMkLst>
            <pc:docMk/>
            <pc:sldMk cId="3248159899" sldId="260"/>
            <ac:spMk id="28" creationId="{EDAAFE98-354B-43AC-AACD-11CA3E94A4E9}"/>
          </ac:spMkLst>
        </pc:spChg>
        <pc:spChg chg="add del mod">
          <ac:chgData name="Sarah Hill (1906534)" userId="02f8523b-0c3e-4d0f-8710-bdeed037360a" providerId="ADAL" clId="{F5355D48-9333-4BCD-8A46-8AA4BAAFFD32}" dt="2020-01-18T20:35:35.076" v="3681"/>
          <ac:spMkLst>
            <pc:docMk/>
            <pc:sldMk cId="3248159899" sldId="260"/>
            <ac:spMk id="31" creationId="{E6986B13-A065-4AEB-8833-9FB6AFF5AD6E}"/>
          </ac:spMkLst>
        </pc:spChg>
        <pc:spChg chg="add del mod">
          <ac:chgData name="Sarah Hill (1906534)" userId="02f8523b-0c3e-4d0f-8710-bdeed037360a" providerId="ADAL" clId="{F5355D48-9333-4BCD-8A46-8AA4BAAFFD32}" dt="2020-01-18T20:35:35.080" v="3683"/>
          <ac:spMkLst>
            <pc:docMk/>
            <pc:sldMk cId="3248159899" sldId="260"/>
            <ac:spMk id="32" creationId="{696C481A-FF67-419C-A710-F9D77D143EAC}"/>
          </ac:spMkLst>
        </pc:spChg>
        <pc:spChg chg="add mod">
          <ac:chgData name="Sarah Hill (1906534)" userId="02f8523b-0c3e-4d0f-8710-bdeed037360a" providerId="ADAL" clId="{F5355D48-9333-4BCD-8A46-8AA4BAAFFD32}" dt="2020-01-19T10:56:05.063" v="7444" actId="2711"/>
          <ac:spMkLst>
            <pc:docMk/>
            <pc:sldMk cId="3248159899" sldId="260"/>
            <ac:spMk id="33" creationId="{E0AF5840-E064-46BF-8717-D1BE1D188925}"/>
          </ac:spMkLst>
        </pc:spChg>
        <pc:spChg chg="add del mod">
          <ac:chgData name="Sarah Hill (1906534)" userId="02f8523b-0c3e-4d0f-8710-bdeed037360a" providerId="ADAL" clId="{F5355D48-9333-4BCD-8A46-8AA4BAAFFD32}" dt="2020-01-18T20:39:22.895" v="3722"/>
          <ac:spMkLst>
            <pc:docMk/>
            <pc:sldMk cId="3248159899" sldId="260"/>
            <ac:spMk id="37" creationId="{CBC0BD71-15AB-49E4-8493-43083BEA62FB}"/>
          </ac:spMkLst>
        </pc:spChg>
        <pc:spChg chg="add mod">
          <ac:chgData name="Sarah Hill (1906534)" userId="02f8523b-0c3e-4d0f-8710-bdeed037360a" providerId="ADAL" clId="{F5355D48-9333-4BCD-8A46-8AA4BAAFFD32}" dt="2020-01-19T10:56:29.896" v="7449" actId="20577"/>
          <ac:spMkLst>
            <pc:docMk/>
            <pc:sldMk cId="3248159899" sldId="260"/>
            <ac:spMk id="38" creationId="{2645109C-163A-4821-BE83-D910C5C7953C}"/>
          </ac:spMkLst>
        </pc:spChg>
        <pc:spChg chg="add del mod">
          <ac:chgData name="Sarah Hill (1906534)" userId="02f8523b-0c3e-4d0f-8710-bdeed037360a" providerId="ADAL" clId="{F5355D48-9333-4BCD-8A46-8AA4BAAFFD32}" dt="2020-01-18T20:46:03.175" v="3862"/>
          <ac:spMkLst>
            <pc:docMk/>
            <pc:sldMk cId="3248159899" sldId="260"/>
            <ac:spMk id="39" creationId="{C4C08D7A-1851-43E8-A573-4BE43EB3A17B}"/>
          </ac:spMkLst>
        </pc:spChg>
        <pc:picChg chg="add mod">
          <ac:chgData name="Sarah Hill (1906534)" userId="02f8523b-0c3e-4d0f-8710-bdeed037360a" providerId="ADAL" clId="{F5355D48-9333-4BCD-8A46-8AA4BAAFFD32}" dt="2020-01-18T20:44:09.608" v="3855" actId="14100"/>
          <ac:picMkLst>
            <pc:docMk/>
            <pc:sldMk cId="3248159899" sldId="260"/>
            <ac:picMk id="5" creationId="{3307A604-1538-4831-91B3-E6B1EF3A1DFD}"/>
          </ac:picMkLst>
        </pc:picChg>
        <pc:picChg chg="add mod">
          <ac:chgData name="Sarah Hill (1906534)" userId="02f8523b-0c3e-4d0f-8710-bdeed037360a" providerId="ADAL" clId="{F5355D48-9333-4BCD-8A46-8AA4BAAFFD32}" dt="2020-01-18T20:33:55.017" v="3650" actId="1076"/>
          <ac:picMkLst>
            <pc:docMk/>
            <pc:sldMk cId="3248159899" sldId="260"/>
            <ac:picMk id="9" creationId="{201E5014-3AE6-4035-9381-4C01A608FD9B}"/>
          </ac:picMkLst>
        </pc:picChg>
        <pc:cxnChg chg="add mod">
          <ac:chgData name="Sarah Hill (1906534)" userId="02f8523b-0c3e-4d0f-8710-bdeed037360a" providerId="ADAL" clId="{F5355D48-9333-4BCD-8A46-8AA4BAAFFD32}" dt="2020-01-18T20:28:32.321" v="3548" actId="1076"/>
          <ac:cxnSpMkLst>
            <pc:docMk/>
            <pc:sldMk cId="3248159899" sldId="260"/>
            <ac:cxnSpMk id="11" creationId="{62E72B83-88A5-46C7-86DC-7482BA2C123A}"/>
          </ac:cxnSpMkLst>
        </pc:cxnChg>
        <pc:cxnChg chg="add mod">
          <ac:chgData name="Sarah Hill (1906534)" userId="02f8523b-0c3e-4d0f-8710-bdeed037360a" providerId="ADAL" clId="{F5355D48-9333-4BCD-8A46-8AA4BAAFFD32}" dt="2020-01-19T10:55:39.984" v="7441" actId="14100"/>
          <ac:cxnSpMkLst>
            <pc:docMk/>
            <pc:sldMk cId="3248159899" sldId="260"/>
            <ac:cxnSpMk id="14" creationId="{5B57232B-048C-4230-AD71-6267B83023BD}"/>
          </ac:cxnSpMkLst>
        </pc:cxnChg>
        <pc:cxnChg chg="add mod">
          <ac:chgData name="Sarah Hill (1906534)" userId="02f8523b-0c3e-4d0f-8710-bdeed037360a" providerId="ADAL" clId="{F5355D48-9333-4BCD-8A46-8AA4BAAFFD32}" dt="2020-01-18T20:25:26.514" v="3525" actId="11529"/>
          <ac:cxnSpMkLst>
            <pc:docMk/>
            <pc:sldMk cId="3248159899" sldId="260"/>
            <ac:cxnSpMk id="17" creationId="{BE73A0DE-6E5F-4A47-A412-D8839CDE7967}"/>
          </ac:cxnSpMkLst>
        </pc:cxnChg>
        <pc:cxnChg chg="add mod">
          <ac:chgData name="Sarah Hill (1906534)" userId="02f8523b-0c3e-4d0f-8710-bdeed037360a" providerId="ADAL" clId="{F5355D48-9333-4BCD-8A46-8AA4BAAFFD32}" dt="2020-01-18T20:31:53.487" v="3581" actId="14100"/>
          <ac:cxnSpMkLst>
            <pc:docMk/>
            <pc:sldMk cId="3248159899" sldId="260"/>
            <ac:cxnSpMk id="21" creationId="{FD7C40D6-63D8-4331-88EE-37FA1A4B22A1}"/>
          </ac:cxnSpMkLst>
        </pc:cxnChg>
        <pc:cxnChg chg="add mod">
          <ac:chgData name="Sarah Hill (1906534)" userId="02f8523b-0c3e-4d0f-8710-bdeed037360a" providerId="ADAL" clId="{F5355D48-9333-4BCD-8A46-8AA4BAAFFD32}" dt="2020-01-18T20:36:07.820" v="3690" actId="14100"/>
          <ac:cxnSpMkLst>
            <pc:docMk/>
            <pc:sldMk cId="3248159899" sldId="260"/>
            <ac:cxnSpMk id="35" creationId="{7DB1AB67-3B55-443D-A7BB-57E1B6F71916}"/>
          </ac:cxnSpMkLst>
        </pc:cxnChg>
      </pc:sldChg>
      <pc:sldChg chg="addSp delSp modSp add mod setBg">
        <pc:chgData name="Sarah Hill (1906534)" userId="02f8523b-0c3e-4d0f-8710-bdeed037360a" providerId="ADAL" clId="{F5355D48-9333-4BCD-8A46-8AA4BAAFFD32}" dt="2020-01-19T11:49:35.245" v="9591" actId="20577"/>
        <pc:sldMkLst>
          <pc:docMk/>
          <pc:sldMk cId="1242873422" sldId="261"/>
        </pc:sldMkLst>
        <pc:spChg chg="mod">
          <ac:chgData name="Sarah Hill (1906534)" userId="02f8523b-0c3e-4d0f-8710-bdeed037360a" providerId="ADAL" clId="{F5355D48-9333-4BCD-8A46-8AA4BAAFFD32}" dt="2020-01-19T10:53:40.801" v="7430" actId="2711"/>
          <ac:spMkLst>
            <pc:docMk/>
            <pc:sldMk cId="1242873422" sldId="261"/>
            <ac:spMk id="2" creationId="{C31C903E-866A-4A97-970B-F5D68CABF8C7}"/>
          </ac:spMkLst>
        </pc:spChg>
        <pc:spChg chg="del mod">
          <ac:chgData name="Sarah Hill (1906534)" userId="02f8523b-0c3e-4d0f-8710-bdeed037360a" providerId="ADAL" clId="{F5355D48-9333-4BCD-8A46-8AA4BAAFFD32}" dt="2020-01-18T20:54:03.208" v="4075" actId="931"/>
          <ac:spMkLst>
            <pc:docMk/>
            <pc:sldMk cId="1242873422" sldId="261"/>
            <ac:spMk id="3" creationId="{0516B3E7-4FC5-43C9-A44F-EDE3F9F23ADD}"/>
          </ac:spMkLst>
        </pc:spChg>
        <pc:spChg chg="add mod">
          <ac:chgData name="Sarah Hill (1906534)" userId="02f8523b-0c3e-4d0f-8710-bdeed037360a" providerId="ADAL" clId="{F5355D48-9333-4BCD-8A46-8AA4BAAFFD32}" dt="2020-01-19T11:49:35.245" v="9591" actId="20577"/>
          <ac:spMkLst>
            <pc:docMk/>
            <pc:sldMk cId="1242873422" sldId="261"/>
            <ac:spMk id="9" creationId="{F6C7761E-6965-41B5-AFCA-4438534679EC}"/>
          </ac:spMkLst>
        </pc:spChg>
        <pc:spChg chg="add del">
          <ac:chgData name="Sarah Hill (1906534)" userId="02f8523b-0c3e-4d0f-8710-bdeed037360a" providerId="ADAL" clId="{F5355D48-9333-4BCD-8A46-8AA4BAAFFD32}" dt="2020-01-18T20:55:18.729" v="4085" actId="26606"/>
          <ac:spMkLst>
            <pc:docMk/>
            <pc:sldMk cId="1242873422" sldId="261"/>
            <ac:spMk id="12" creationId="{A65AC7D1-EAA9-48F5-B509-60A7F50BF703}"/>
          </ac:spMkLst>
        </pc:spChg>
        <pc:spChg chg="add del">
          <ac:chgData name="Sarah Hill (1906534)" userId="02f8523b-0c3e-4d0f-8710-bdeed037360a" providerId="ADAL" clId="{F5355D48-9333-4BCD-8A46-8AA4BAAFFD32}" dt="2020-01-18T20:55:18.729" v="4085" actId="26606"/>
          <ac:spMkLst>
            <pc:docMk/>
            <pc:sldMk cId="1242873422" sldId="261"/>
            <ac:spMk id="14" creationId="{D6320AF9-619A-4175-865B-5663E1AEF4C5}"/>
          </ac:spMkLst>
        </pc:spChg>
        <pc:spChg chg="add del">
          <ac:chgData name="Sarah Hill (1906534)" userId="02f8523b-0c3e-4d0f-8710-bdeed037360a" providerId="ADAL" clId="{F5355D48-9333-4BCD-8A46-8AA4BAAFFD32}" dt="2020-01-18T20:55:18.729" v="4085" actId="26606"/>
          <ac:spMkLst>
            <pc:docMk/>
            <pc:sldMk cId="1242873422" sldId="261"/>
            <ac:spMk id="20" creationId="{7E018740-5C2B-4A41-AC1A-7E68D1EC1954}"/>
          </ac:spMkLst>
        </pc:spChg>
        <pc:spChg chg="add del">
          <ac:chgData name="Sarah Hill (1906534)" userId="02f8523b-0c3e-4d0f-8710-bdeed037360a" providerId="ADAL" clId="{F5355D48-9333-4BCD-8A46-8AA4BAAFFD32}" dt="2020-01-18T20:55:18.729" v="4085" actId="26606"/>
          <ac:spMkLst>
            <pc:docMk/>
            <pc:sldMk cId="1242873422" sldId="261"/>
            <ac:spMk id="22" creationId="{166F75A4-C475-4941-8EE2-B80A06A2C1BB}"/>
          </ac:spMkLst>
        </pc:spChg>
        <pc:spChg chg="add del">
          <ac:chgData name="Sarah Hill (1906534)" userId="02f8523b-0c3e-4d0f-8710-bdeed037360a" providerId="ADAL" clId="{F5355D48-9333-4BCD-8A46-8AA4BAAFFD32}" dt="2020-01-18T20:55:18.729" v="4085" actId="26606"/>
          <ac:spMkLst>
            <pc:docMk/>
            <pc:sldMk cId="1242873422" sldId="261"/>
            <ac:spMk id="24" creationId="{A032553A-72E8-4B0D-8405-FF9771C9AF05}"/>
          </ac:spMkLst>
        </pc:spChg>
        <pc:spChg chg="add del">
          <ac:chgData name="Sarah Hill (1906534)" userId="02f8523b-0c3e-4d0f-8710-bdeed037360a" providerId="ADAL" clId="{F5355D48-9333-4BCD-8A46-8AA4BAAFFD32}" dt="2020-01-18T20:55:18.729" v="4085" actId="26606"/>
          <ac:spMkLst>
            <pc:docMk/>
            <pc:sldMk cId="1242873422" sldId="261"/>
            <ac:spMk id="26" creationId="{765800AC-C3B9-498E-87BC-29FAE4C76B21}"/>
          </ac:spMkLst>
        </pc:spChg>
        <pc:spChg chg="add del">
          <ac:chgData name="Sarah Hill (1906534)" userId="02f8523b-0c3e-4d0f-8710-bdeed037360a" providerId="ADAL" clId="{F5355D48-9333-4BCD-8A46-8AA4BAAFFD32}" dt="2020-01-18T20:55:18.729" v="4085" actId="26606"/>
          <ac:spMkLst>
            <pc:docMk/>
            <pc:sldMk cId="1242873422" sldId="261"/>
            <ac:spMk id="28" creationId="{1F9D6ACB-2FF4-49F9-978A-E0D5327FC635}"/>
          </ac:spMkLst>
        </pc:spChg>
        <pc:spChg chg="add del">
          <ac:chgData name="Sarah Hill (1906534)" userId="02f8523b-0c3e-4d0f-8710-bdeed037360a" providerId="ADAL" clId="{F5355D48-9333-4BCD-8A46-8AA4BAAFFD32}" dt="2020-01-18T20:55:18.729" v="4085" actId="26606"/>
          <ac:spMkLst>
            <pc:docMk/>
            <pc:sldMk cId="1242873422" sldId="261"/>
            <ac:spMk id="30" creationId="{A5EC319D-0FEA-4B95-A3EA-01E35672C95B}"/>
          </ac:spMkLst>
        </pc:spChg>
        <pc:picChg chg="add mod">
          <ac:chgData name="Sarah Hill (1906534)" userId="02f8523b-0c3e-4d0f-8710-bdeed037360a" providerId="ADAL" clId="{F5355D48-9333-4BCD-8A46-8AA4BAAFFD32}" dt="2020-01-18T20:55:55.691" v="4096" actId="1076"/>
          <ac:picMkLst>
            <pc:docMk/>
            <pc:sldMk cId="1242873422" sldId="261"/>
            <ac:picMk id="5" creationId="{E883FAA7-7415-4B1F-A899-E1F08AB3E8D7}"/>
          </ac:picMkLst>
        </pc:picChg>
        <pc:cxnChg chg="add del">
          <ac:chgData name="Sarah Hill (1906534)" userId="02f8523b-0c3e-4d0f-8710-bdeed037360a" providerId="ADAL" clId="{F5355D48-9333-4BCD-8A46-8AA4BAAFFD32}" dt="2020-01-18T20:55:18.729" v="4085" actId="26606"/>
          <ac:cxnSpMkLst>
            <pc:docMk/>
            <pc:sldMk cId="1242873422" sldId="261"/>
            <ac:cxnSpMk id="16" creationId="{063B6EC6-D752-4EE7-908B-F8F19E8C7FEA}"/>
          </ac:cxnSpMkLst>
        </pc:cxnChg>
        <pc:cxnChg chg="add del">
          <ac:chgData name="Sarah Hill (1906534)" userId="02f8523b-0c3e-4d0f-8710-bdeed037360a" providerId="ADAL" clId="{F5355D48-9333-4BCD-8A46-8AA4BAAFFD32}" dt="2020-01-18T20:55:18.729" v="4085" actId="26606"/>
          <ac:cxnSpMkLst>
            <pc:docMk/>
            <pc:sldMk cId="1242873422" sldId="261"/>
            <ac:cxnSpMk id="18" creationId="{EFECD4E8-AD3E-4228-82A2-9461958EA94D}"/>
          </ac:cxnSpMkLst>
        </pc:cxnChg>
      </pc:sldChg>
      <pc:sldChg chg="addSp delSp modSp add addCm">
        <pc:chgData name="Sarah Hill (1906534)" userId="02f8523b-0c3e-4d0f-8710-bdeed037360a" providerId="ADAL" clId="{F5355D48-9333-4BCD-8A46-8AA4BAAFFD32}" dt="2020-01-19T11:40:37.635" v="9247" actId="20577"/>
        <pc:sldMkLst>
          <pc:docMk/>
          <pc:sldMk cId="3492917155" sldId="262"/>
        </pc:sldMkLst>
        <pc:spChg chg="mod">
          <ac:chgData name="Sarah Hill (1906534)" userId="02f8523b-0c3e-4d0f-8710-bdeed037360a" providerId="ADAL" clId="{F5355D48-9333-4BCD-8A46-8AA4BAAFFD32}" dt="2020-01-19T10:53:18.268" v="7429" actId="1076"/>
          <ac:spMkLst>
            <pc:docMk/>
            <pc:sldMk cId="3492917155" sldId="262"/>
            <ac:spMk id="2" creationId="{1F768AE1-9508-4317-BDE3-3E3119D349DC}"/>
          </ac:spMkLst>
        </pc:spChg>
        <pc:spChg chg="del mod">
          <ac:chgData name="Sarah Hill (1906534)" userId="02f8523b-0c3e-4d0f-8710-bdeed037360a" providerId="ADAL" clId="{F5355D48-9333-4BCD-8A46-8AA4BAAFFD32}" dt="2020-01-18T21:40:39.556" v="5115" actId="931"/>
          <ac:spMkLst>
            <pc:docMk/>
            <pc:sldMk cId="3492917155" sldId="262"/>
            <ac:spMk id="3" creationId="{62608250-1FD2-4F39-AFD5-A1B37DA16560}"/>
          </ac:spMkLst>
        </pc:spChg>
        <pc:spChg chg="add del mod">
          <ac:chgData name="Sarah Hill (1906534)" userId="02f8523b-0c3e-4d0f-8710-bdeed037360a" providerId="ADAL" clId="{F5355D48-9333-4BCD-8A46-8AA4BAAFFD32}" dt="2020-01-18T21:44:31.741" v="5161"/>
          <ac:spMkLst>
            <pc:docMk/>
            <pc:sldMk cId="3492917155" sldId="262"/>
            <ac:spMk id="15" creationId="{FCBD5D69-7295-4A7D-BB4F-CD101C530782}"/>
          </ac:spMkLst>
        </pc:spChg>
        <pc:spChg chg="add mod">
          <ac:chgData name="Sarah Hill (1906534)" userId="02f8523b-0c3e-4d0f-8710-bdeed037360a" providerId="ADAL" clId="{F5355D48-9333-4BCD-8A46-8AA4BAAFFD32}" dt="2020-01-18T21:46:25.800" v="5194" actId="313"/>
          <ac:spMkLst>
            <pc:docMk/>
            <pc:sldMk cId="3492917155" sldId="262"/>
            <ac:spMk id="16" creationId="{4A1FE8AB-9CA8-4BEB-9EDD-FE5C19ACDC54}"/>
          </ac:spMkLst>
        </pc:spChg>
        <pc:spChg chg="add mod">
          <ac:chgData name="Sarah Hill (1906534)" userId="02f8523b-0c3e-4d0f-8710-bdeed037360a" providerId="ADAL" clId="{F5355D48-9333-4BCD-8A46-8AA4BAAFFD32}" dt="2020-01-18T21:46:04.394" v="5192" actId="5793"/>
          <ac:spMkLst>
            <pc:docMk/>
            <pc:sldMk cId="3492917155" sldId="262"/>
            <ac:spMk id="17" creationId="{78354BDA-E0EC-42C8-9104-18A1DFFDE0BF}"/>
          </ac:spMkLst>
        </pc:spChg>
        <pc:spChg chg="add mod">
          <ac:chgData name="Sarah Hill (1906534)" userId="02f8523b-0c3e-4d0f-8710-bdeed037360a" providerId="ADAL" clId="{F5355D48-9333-4BCD-8A46-8AA4BAAFFD32}" dt="2020-01-18T21:47:11.699" v="5223" actId="313"/>
          <ac:spMkLst>
            <pc:docMk/>
            <pc:sldMk cId="3492917155" sldId="262"/>
            <ac:spMk id="19" creationId="{950E580E-B61E-4B92-ADF7-BABF84C8E367}"/>
          </ac:spMkLst>
        </pc:spChg>
        <pc:spChg chg="add del mod">
          <ac:chgData name="Sarah Hill (1906534)" userId="02f8523b-0c3e-4d0f-8710-bdeed037360a" providerId="ADAL" clId="{F5355D48-9333-4BCD-8A46-8AA4BAAFFD32}" dt="2020-01-18T21:47:35.109" v="5227"/>
          <ac:spMkLst>
            <pc:docMk/>
            <pc:sldMk cId="3492917155" sldId="262"/>
            <ac:spMk id="20" creationId="{9BC81421-34B0-4793-B2C1-6453FED0AFE9}"/>
          </ac:spMkLst>
        </pc:spChg>
        <pc:spChg chg="add del mod">
          <ac:chgData name="Sarah Hill (1906534)" userId="02f8523b-0c3e-4d0f-8710-bdeed037360a" providerId="ADAL" clId="{F5355D48-9333-4BCD-8A46-8AA4BAAFFD32}" dt="2020-01-18T21:48:19.948" v="5232"/>
          <ac:spMkLst>
            <pc:docMk/>
            <pc:sldMk cId="3492917155" sldId="262"/>
            <ac:spMk id="21" creationId="{E9D83221-B743-49C9-994C-9D2BB5055ED2}"/>
          </ac:spMkLst>
        </pc:spChg>
        <pc:spChg chg="add mod">
          <ac:chgData name="Sarah Hill (1906534)" userId="02f8523b-0c3e-4d0f-8710-bdeed037360a" providerId="ADAL" clId="{F5355D48-9333-4BCD-8A46-8AA4BAAFFD32}" dt="2020-01-18T21:52:25.986" v="5412" actId="14100"/>
          <ac:spMkLst>
            <pc:docMk/>
            <pc:sldMk cId="3492917155" sldId="262"/>
            <ac:spMk id="22" creationId="{CE14FAA7-DD36-431B-A29F-61E30782DDD1}"/>
          </ac:spMkLst>
        </pc:spChg>
        <pc:spChg chg="add del mod">
          <ac:chgData name="Sarah Hill (1906534)" userId="02f8523b-0c3e-4d0f-8710-bdeed037360a" providerId="ADAL" clId="{F5355D48-9333-4BCD-8A46-8AA4BAAFFD32}" dt="2020-01-18T21:53:39.623" v="5417"/>
          <ac:spMkLst>
            <pc:docMk/>
            <pc:sldMk cId="3492917155" sldId="262"/>
            <ac:spMk id="23" creationId="{F30CE959-8432-401B-AAA3-F4A47AE05758}"/>
          </ac:spMkLst>
        </pc:spChg>
        <pc:spChg chg="add mod">
          <ac:chgData name="Sarah Hill (1906534)" userId="02f8523b-0c3e-4d0f-8710-bdeed037360a" providerId="ADAL" clId="{F5355D48-9333-4BCD-8A46-8AA4BAAFFD32}" dt="2020-01-19T11:40:37.635" v="9247" actId="20577"/>
          <ac:spMkLst>
            <pc:docMk/>
            <pc:sldMk cId="3492917155" sldId="262"/>
            <ac:spMk id="24" creationId="{57B1229B-54BA-46C4-888E-F30C4DDAD465}"/>
          </ac:spMkLst>
        </pc:spChg>
        <pc:picChg chg="add mod">
          <ac:chgData name="Sarah Hill (1906534)" userId="02f8523b-0c3e-4d0f-8710-bdeed037360a" providerId="ADAL" clId="{F5355D48-9333-4BCD-8A46-8AA4BAAFFD32}" dt="2020-01-18T21:41:56.297" v="5134" actId="1076"/>
          <ac:picMkLst>
            <pc:docMk/>
            <pc:sldMk cId="3492917155" sldId="262"/>
            <ac:picMk id="5" creationId="{FDE71CF9-87ED-4AE5-8693-F687581EE95D}"/>
          </ac:picMkLst>
        </pc:picChg>
        <pc:cxnChg chg="add mod">
          <ac:chgData name="Sarah Hill (1906534)" userId="02f8523b-0c3e-4d0f-8710-bdeed037360a" providerId="ADAL" clId="{F5355D48-9333-4BCD-8A46-8AA4BAAFFD32}" dt="2020-01-18T21:42:27.146" v="5136" actId="14100"/>
          <ac:cxnSpMkLst>
            <pc:docMk/>
            <pc:sldMk cId="3492917155" sldId="262"/>
            <ac:cxnSpMk id="7" creationId="{3C0CFDD1-B5C3-4493-9DF7-C0B38C44ED5E}"/>
          </ac:cxnSpMkLst>
        </pc:cxnChg>
        <pc:cxnChg chg="add mod">
          <ac:chgData name="Sarah Hill (1906534)" userId="02f8523b-0c3e-4d0f-8710-bdeed037360a" providerId="ADAL" clId="{F5355D48-9333-4BCD-8A46-8AA4BAAFFD32}" dt="2020-01-18T21:42:46.541" v="5138" actId="14100"/>
          <ac:cxnSpMkLst>
            <pc:docMk/>
            <pc:sldMk cId="3492917155" sldId="262"/>
            <ac:cxnSpMk id="10" creationId="{99BAC8F5-512D-4D9E-A289-59A843B2C0F5}"/>
          </ac:cxnSpMkLst>
        </pc:cxnChg>
        <pc:cxnChg chg="add mod">
          <ac:chgData name="Sarah Hill (1906534)" userId="02f8523b-0c3e-4d0f-8710-bdeed037360a" providerId="ADAL" clId="{F5355D48-9333-4BCD-8A46-8AA4BAAFFD32}" dt="2020-01-18T21:46:10.086" v="5193" actId="14100"/>
          <ac:cxnSpMkLst>
            <pc:docMk/>
            <pc:sldMk cId="3492917155" sldId="262"/>
            <ac:cxnSpMk id="13" creationId="{E9080F8F-E8C2-4527-AFDF-928C81C1249D}"/>
          </ac:cxnSpMkLst>
        </pc:cxnChg>
      </pc:sldChg>
      <pc:sldChg chg="addSp delSp modSp add mod setBg">
        <pc:chgData name="Sarah Hill (1906534)" userId="02f8523b-0c3e-4d0f-8710-bdeed037360a" providerId="ADAL" clId="{F5355D48-9333-4BCD-8A46-8AA4BAAFFD32}" dt="2020-01-19T11:42:05.057" v="9309" actId="20577"/>
        <pc:sldMkLst>
          <pc:docMk/>
          <pc:sldMk cId="1871313639" sldId="263"/>
        </pc:sldMkLst>
        <pc:spChg chg="mod">
          <ac:chgData name="Sarah Hill (1906534)" userId="02f8523b-0c3e-4d0f-8710-bdeed037360a" providerId="ADAL" clId="{F5355D48-9333-4BCD-8A46-8AA4BAAFFD32}" dt="2020-01-18T22:41:29.483" v="6664" actId="20577"/>
          <ac:spMkLst>
            <pc:docMk/>
            <pc:sldMk cId="1871313639" sldId="263"/>
            <ac:spMk id="2" creationId="{0637BED2-ABC3-419B-8E4F-F420B9B7F22F}"/>
          </ac:spMkLst>
        </pc:spChg>
        <pc:spChg chg="del mod">
          <ac:chgData name="Sarah Hill (1906534)" userId="02f8523b-0c3e-4d0f-8710-bdeed037360a" providerId="ADAL" clId="{F5355D48-9333-4BCD-8A46-8AA4BAAFFD32}" dt="2020-01-18T22:16:47.812" v="5962" actId="931"/>
          <ac:spMkLst>
            <pc:docMk/>
            <pc:sldMk cId="1871313639" sldId="263"/>
            <ac:spMk id="3" creationId="{3D444817-7DEC-4494-97C9-1E6C77AB0BA2}"/>
          </ac:spMkLst>
        </pc:spChg>
        <pc:spChg chg="add mod">
          <ac:chgData name="Sarah Hill (1906534)" userId="02f8523b-0c3e-4d0f-8710-bdeed037360a" providerId="ADAL" clId="{F5355D48-9333-4BCD-8A46-8AA4BAAFFD32}" dt="2020-01-19T11:41:45.751" v="9260" actId="113"/>
          <ac:spMkLst>
            <pc:docMk/>
            <pc:sldMk cId="1871313639" sldId="263"/>
            <ac:spMk id="3" creationId="{69A85F15-39C0-4066-9242-35121A95FA4F}"/>
          </ac:spMkLst>
        </pc:spChg>
        <pc:spChg chg="add del mod">
          <ac:chgData name="Sarah Hill (1906534)" userId="02f8523b-0c3e-4d0f-8710-bdeed037360a" providerId="ADAL" clId="{F5355D48-9333-4BCD-8A46-8AA4BAAFFD32}" dt="2020-01-18T22:18:12.231" v="5983"/>
          <ac:spMkLst>
            <pc:docMk/>
            <pc:sldMk cId="1871313639" sldId="263"/>
            <ac:spMk id="6" creationId="{EF898941-C6A4-487D-805A-1D69D41DE7A6}"/>
          </ac:spMkLst>
        </pc:spChg>
        <pc:spChg chg="add mod">
          <ac:chgData name="Sarah Hill (1906534)" userId="02f8523b-0c3e-4d0f-8710-bdeed037360a" providerId="ADAL" clId="{F5355D48-9333-4BCD-8A46-8AA4BAAFFD32}" dt="2020-01-19T11:42:05.057" v="9309" actId="20577"/>
          <ac:spMkLst>
            <pc:docMk/>
            <pc:sldMk cId="1871313639" sldId="263"/>
            <ac:spMk id="10" creationId="{5F3CBBD1-3E9B-483C-BB1B-717A1F9A3351}"/>
          </ac:spMkLst>
        </pc:spChg>
        <pc:spChg chg="add del">
          <ac:chgData name="Sarah Hill (1906534)" userId="02f8523b-0c3e-4d0f-8710-bdeed037360a" providerId="ADAL" clId="{F5355D48-9333-4BCD-8A46-8AA4BAAFFD32}" dt="2020-01-18T22:39:55.448" v="6641" actId="26606"/>
          <ac:spMkLst>
            <pc:docMk/>
            <pc:sldMk cId="1871313639" sldId="263"/>
            <ac:spMk id="13" creationId="{A65AC7D1-EAA9-48F5-B509-60A7F50BF703}"/>
          </ac:spMkLst>
        </pc:spChg>
        <pc:spChg chg="add del">
          <ac:chgData name="Sarah Hill (1906534)" userId="02f8523b-0c3e-4d0f-8710-bdeed037360a" providerId="ADAL" clId="{F5355D48-9333-4BCD-8A46-8AA4BAAFFD32}" dt="2020-01-18T22:39:55.448" v="6641" actId="26606"/>
          <ac:spMkLst>
            <pc:docMk/>
            <pc:sldMk cId="1871313639" sldId="263"/>
            <ac:spMk id="15" creationId="{D6320AF9-619A-4175-865B-5663E1AEF4C5}"/>
          </ac:spMkLst>
        </pc:spChg>
        <pc:spChg chg="add del">
          <ac:chgData name="Sarah Hill (1906534)" userId="02f8523b-0c3e-4d0f-8710-bdeed037360a" providerId="ADAL" clId="{F5355D48-9333-4BCD-8A46-8AA4BAAFFD32}" dt="2020-01-18T22:39:55.448" v="6641" actId="26606"/>
          <ac:spMkLst>
            <pc:docMk/>
            <pc:sldMk cId="1871313639" sldId="263"/>
            <ac:spMk id="21" creationId="{7E018740-5C2B-4A41-AC1A-7E68D1EC1954}"/>
          </ac:spMkLst>
        </pc:spChg>
        <pc:spChg chg="add del">
          <ac:chgData name="Sarah Hill (1906534)" userId="02f8523b-0c3e-4d0f-8710-bdeed037360a" providerId="ADAL" clId="{F5355D48-9333-4BCD-8A46-8AA4BAAFFD32}" dt="2020-01-18T22:39:55.448" v="6641" actId="26606"/>
          <ac:spMkLst>
            <pc:docMk/>
            <pc:sldMk cId="1871313639" sldId="263"/>
            <ac:spMk id="23" creationId="{166F75A4-C475-4941-8EE2-B80A06A2C1BB}"/>
          </ac:spMkLst>
        </pc:spChg>
        <pc:spChg chg="add del">
          <ac:chgData name="Sarah Hill (1906534)" userId="02f8523b-0c3e-4d0f-8710-bdeed037360a" providerId="ADAL" clId="{F5355D48-9333-4BCD-8A46-8AA4BAAFFD32}" dt="2020-01-18T22:39:55.448" v="6641" actId="26606"/>
          <ac:spMkLst>
            <pc:docMk/>
            <pc:sldMk cId="1871313639" sldId="263"/>
            <ac:spMk id="25" creationId="{A032553A-72E8-4B0D-8405-FF9771C9AF05}"/>
          </ac:spMkLst>
        </pc:spChg>
        <pc:spChg chg="add del">
          <ac:chgData name="Sarah Hill (1906534)" userId="02f8523b-0c3e-4d0f-8710-bdeed037360a" providerId="ADAL" clId="{F5355D48-9333-4BCD-8A46-8AA4BAAFFD32}" dt="2020-01-18T22:39:55.448" v="6641" actId="26606"/>
          <ac:spMkLst>
            <pc:docMk/>
            <pc:sldMk cId="1871313639" sldId="263"/>
            <ac:spMk id="27" creationId="{765800AC-C3B9-498E-87BC-29FAE4C76B21}"/>
          </ac:spMkLst>
        </pc:spChg>
        <pc:spChg chg="add del">
          <ac:chgData name="Sarah Hill (1906534)" userId="02f8523b-0c3e-4d0f-8710-bdeed037360a" providerId="ADAL" clId="{F5355D48-9333-4BCD-8A46-8AA4BAAFFD32}" dt="2020-01-18T22:39:55.448" v="6641" actId="26606"/>
          <ac:spMkLst>
            <pc:docMk/>
            <pc:sldMk cId="1871313639" sldId="263"/>
            <ac:spMk id="29" creationId="{1F9D6ACB-2FF4-49F9-978A-E0D5327FC635}"/>
          </ac:spMkLst>
        </pc:spChg>
        <pc:spChg chg="add del">
          <ac:chgData name="Sarah Hill (1906534)" userId="02f8523b-0c3e-4d0f-8710-bdeed037360a" providerId="ADAL" clId="{F5355D48-9333-4BCD-8A46-8AA4BAAFFD32}" dt="2020-01-18T22:39:55.448" v="6641" actId="26606"/>
          <ac:spMkLst>
            <pc:docMk/>
            <pc:sldMk cId="1871313639" sldId="263"/>
            <ac:spMk id="31" creationId="{A5EC319D-0FEA-4B95-A3EA-01E35672C95B}"/>
          </ac:spMkLst>
        </pc:spChg>
        <pc:picChg chg="add mod">
          <ac:chgData name="Sarah Hill (1906534)" userId="02f8523b-0c3e-4d0f-8710-bdeed037360a" providerId="ADAL" clId="{F5355D48-9333-4BCD-8A46-8AA4BAAFFD32}" dt="2020-01-19T11:36:17.571" v="9086" actId="1076"/>
          <ac:picMkLst>
            <pc:docMk/>
            <pc:sldMk cId="1871313639" sldId="263"/>
            <ac:picMk id="5" creationId="{D918B926-90C8-4F06-9DAA-D9D9B8A0F942}"/>
          </ac:picMkLst>
        </pc:picChg>
        <pc:cxnChg chg="add del">
          <ac:chgData name="Sarah Hill (1906534)" userId="02f8523b-0c3e-4d0f-8710-bdeed037360a" providerId="ADAL" clId="{F5355D48-9333-4BCD-8A46-8AA4BAAFFD32}" dt="2020-01-18T22:39:55.448" v="6641" actId="26606"/>
          <ac:cxnSpMkLst>
            <pc:docMk/>
            <pc:sldMk cId="1871313639" sldId="263"/>
            <ac:cxnSpMk id="17" creationId="{063B6EC6-D752-4EE7-908B-F8F19E8C7FEA}"/>
          </ac:cxnSpMkLst>
        </pc:cxnChg>
        <pc:cxnChg chg="add del">
          <ac:chgData name="Sarah Hill (1906534)" userId="02f8523b-0c3e-4d0f-8710-bdeed037360a" providerId="ADAL" clId="{F5355D48-9333-4BCD-8A46-8AA4BAAFFD32}" dt="2020-01-18T22:39:55.448" v="6641" actId="26606"/>
          <ac:cxnSpMkLst>
            <pc:docMk/>
            <pc:sldMk cId="1871313639" sldId="263"/>
            <ac:cxnSpMk id="19" creationId="{EFECD4E8-AD3E-4228-82A2-9461958EA94D}"/>
          </ac:cxnSpMkLst>
        </pc:cxnChg>
      </pc:sldChg>
      <pc:sldChg chg="addSp modSp add ord">
        <pc:chgData name="Sarah Hill (1906534)" userId="02f8523b-0c3e-4d0f-8710-bdeed037360a" providerId="ADAL" clId="{F5355D48-9333-4BCD-8A46-8AA4BAAFFD32}" dt="2020-01-20T17:18:35.998" v="9946" actId="20577"/>
        <pc:sldMkLst>
          <pc:docMk/>
          <pc:sldMk cId="4126088141" sldId="264"/>
        </pc:sldMkLst>
        <pc:spChg chg="mod">
          <ac:chgData name="Sarah Hill (1906534)" userId="02f8523b-0c3e-4d0f-8710-bdeed037360a" providerId="ADAL" clId="{F5355D48-9333-4BCD-8A46-8AA4BAAFFD32}" dt="2020-01-18T22:42:33.491" v="6693" actId="14100"/>
          <ac:spMkLst>
            <pc:docMk/>
            <pc:sldMk cId="4126088141" sldId="264"/>
            <ac:spMk id="2" creationId="{0888688B-58FD-4CCF-9785-F596A279C20B}"/>
          </ac:spMkLst>
        </pc:spChg>
        <pc:spChg chg="mod">
          <ac:chgData name="Sarah Hill (1906534)" userId="02f8523b-0c3e-4d0f-8710-bdeed037360a" providerId="ADAL" clId="{F5355D48-9333-4BCD-8A46-8AA4BAAFFD32}" dt="2020-01-20T17:18:35.998" v="9946" actId="20577"/>
          <ac:spMkLst>
            <pc:docMk/>
            <pc:sldMk cId="4126088141" sldId="264"/>
            <ac:spMk id="3" creationId="{43EBE760-6104-44EB-8253-E53CA1D0FCFC}"/>
          </ac:spMkLst>
        </pc:spChg>
        <pc:picChg chg="add mod">
          <ac:chgData name="Sarah Hill (1906534)" userId="02f8523b-0c3e-4d0f-8710-bdeed037360a" providerId="ADAL" clId="{F5355D48-9333-4BCD-8A46-8AA4BAAFFD32}" dt="2020-01-18T23:05:05.068" v="7226" actId="1076"/>
          <ac:picMkLst>
            <pc:docMk/>
            <pc:sldMk cId="4126088141" sldId="264"/>
            <ac:picMk id="5" creationId="{2C101AC2-A80A-4AEA-BF35-2F28089DB7B1}"/>
          </ac:picMkLst>
        </pc:picChg>
      </pc:sldChg>
      <pc:sldChg chg="modSp add">
        <pc:chgData name="Sarah Hill (1906534)" userId="02f8523b-0c3e-4d0f-8710-bdeed037360a" providerId="ADAL" clId="{F5355D48-9333-4BCD-8A46-8AA4BAAFFD32}" dt="2020-01-19T11:41:15.953" v="9257" actId="20577"/>
        <pc:sldMkLst>
          <pc:docMk/>
          <pc:sldMk cId="2676303762" sldId="265"/>
        </pc:sldMkLst>
        <pc:spChg chg="mod">
          <ac:chgData name="Sarah Hill (1906534)" userId="02f8523b-0c3e-4d0f-8710-bdeed037360a" providerId="ADAL" clId="{F5355D48-9333-4BCD-8A46-8AA4BAAFFD32}" dt="2020-01-19T11:41:15.953" v="9257" actId="20577"/>
          <ac:spMkLst>
            <pc:docMk/>
            <pc:sldMk cId="2676303762" sldId="265"/>
            <ac:spMk id="2" creationId="{6A6C1415-99CC-426C-A4EF-5A9B5BB3F65C}"/>
          </ac:spMkLst>
        </pc:spChg>
      </pc:sldChg>
      <pc:sldMasterChg chg="add del addSldLayout delSldLayout">
        <pc:chgData name="Sarah Hill (1906534)" userId="02f8523b-0c3e-4d0f-8710-bdeed037360a" providerId="ADAL" clId="{F5355D48-9333-4BCD-8A46-8AA4BAAFFD32}" dt="2020-01-18T17:42:02.627" v="57" actId="26606"/>
        <pc:sldMasterMkLst>
          <pc:docMk/>
          <pc:sldMasterMk cId="3303596949" sldId="2147483668"/>
        </pc:sldMasterMkLst>
        <pc:sldLayoutChg chg="add del">
          <pc:chgData name="Sarah Hill (1906534)" userId="02f8523b-0c3e-4d0f-8710-bdeed037360a" providerId="ADAL" clId="{F5355D48-9333-4BCD-8A46-8AA4BAAFFD32}" dt="2020-01-18T17:42:02.627" v="57" actId="26606"/>
          <pc:sldLayoutMkLst>
            <pc:docMk/>
            <pc:sldMasterMk cId="3303596949" sldId="2147483668"/>
            <pc:sldLayoutMk cId="3564957326" sldId="2147483669"/>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637477943" sldId="2147483670"/>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697452671" sldId="2147483671"/>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3468156704" sldId="2147483672"/>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137896366" sldId="2147483673"/>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438114446" sldId="2147483674"/>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595929323" sldId="2147483675"/>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1554256244" sldId="2147483676"/>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1474451837" sldId="2147483677"/>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1370292389" sldId="2147483678"/>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3699502204" sldId="2147483679"/>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25291953" sldId="2147483680"/>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899431075" sldId="2147483681"/>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143682043" sldId="2147483682"/>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2106708482" sldId="2147483683"/>
          </pc:sldLayoutMkLst>
        </pc:sldLayoutChg>
        <pc:sldLayoutChg chg="add del">
          <pc:chgData name="Sarah Hill (1906534)" userId="02f8523b-0c3e-4d0f-8710-bdeed037360a" providerId="ADAL" clId="{F5355D48-9333-4BCD-8A46-8AA4BAAFFD32}" dt="2020-01-18T17:42:02.627" v="57" actId="26606"/>
          <pc:sldLayoutMkLst>
            <pc:docMk/>
            <pc:sldMasterMk cId="3303596949" sldId="2147483668"/>
            <pc:sldLayoutMk cId="1027001374" sldId="2147483684"/>
          </pc:sldLayoutMkLst>
        </pc:sldLayoutChg>
      </pc:sldMasterChg>
      <pc:sldMasterChg chg="add del addSldLayout delSldLayout">
        <pc:chgData name="Sarah Hill (1906534)" userId="02f8523b-0c3e-4d0f-8710-bdeed037360a" providerId="ADAL" clId="{F5355D48-9333-4BCD-8A46-8AA4BAAFFD32}" dt="2020-01-18T17:42:02.627" v="57" actId="26606"/>
        <pc:sldMasterMkLst>
          <pc:docMk/>
          <pc:sldMasterMk cId="3231582432" sldId="2147483706"/>
        </pc:sldMasterMkLst>
        <pc:sldLayoutChg chg="add del">
          <pc:chgData name="Sarah Hill (1906534)" userId="02f8523b-0c3e-4d0f-8710-bdeed037360a" providerId="ADAL" clId="{F5355D48-9333-4BCD-8A46-8AA4BAAFFD32}" dt="2020-01-18T17:42:02.627" v="57" actId="26606"/>
          <pc:sldLayoutMkLst>
            <pc:docMk/>
            <pc:sldMasterMk cId="3231582432" sldId="2147483706"/>
            <pc:sldLayoutMk cId="2446939871" sldId="2147483695"/>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2681873101" sldId="2147483696"/>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2992231387" sldId="2147483697"/>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3824034596" sldId="2147483698"/>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909566044" sldId="2147483699"/>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538136494" sldId="2147483700"/>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856653" sldId="2147483701"/>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2277974552" sldId="2147483702"/>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3230321213" sldId="2147483703"/>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2453329577" sldId="2147483704"/>
          </pc:sldLayoutMkLst>
        </pc:sldLayoutChg>
        <pc:sldLayoutChg chg="add del">
          <pc:chgData name="Sarah Hill (1906534)" userId="02f8523b-0c3e-4d0f-8710-bdeed037360a" providerId="ADAL" clId="{F5355D48-9333-4BCD-8A46-8AA4BAAFFD32}" dt="2020-01-18T17:42:02.627" v="57" actId="26606"/>
          <pc:sldLayoutMkLst>
            <pc:docMk/>
            <pc:sldMasterMk cId="3231582432" sldId="2147483706"/>
            <pc:sldLayoutMk cId="1044646551" sldId="2147483705"/>
          </pc:sldLayoutMkLst>
        </pc:sldLayoutChg>
      </pc:sldMaster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1-18T21:53:23.661" idx="1">
    <p:pos x="10" y="10"/>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D7C76C8-C498-4C9C-B4A9-F880DE23C23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D412EA0-168B-417C-8998-1B9FA6D37A5B}">
      <dgm:prSet/>
      <dgm:spPr/>
      <dgm:t>
        <a:bodyPr/>
        <a:lstStyle/>
        <a:p>
          <a:pPr>
            <a:lnSpc>
              <a:spcPct val="100000"/>
            </a:lnSpc>
          </a:pPr>
          <a:r>
            <a:rPr lang="en-GB" dirty="0"/>
            <a:t>Magazines    E books   Audio Books    </a:t>
          </a:r>
          <a:r>
            <a:rPr lang="en-GB" dirty="0" err="1"/>
            <a:t>Books</a:t>
          </a:r>
          <a:r>
            <a:rPr lang="en-GB" dirty="0"/>
            <a:t> </a:t>
          </a:r>
          <a:endParaRPr lang="en-US" dirty="0"/>
        </a:p>
      </dgm:t>
    </dgm:pt>
    <dgm:pt modelId="{7761D6BE-A132-4D0B-8091-B052AA7050DB}" type="parTrans" cxnId="{B4055A99-1EE6-430F-AB8A-E0F5C5886D7D}">
      <dgm:prSet/>
      <dgm:spPr/>
      <dgm:t>
        <a:bodyPr/>
        <a:lstStyle/>
        <a:p>
          <a:endParaRPr lang="en-US"/>
        </a:p>
      </dgm:t>
    </dgm:pt>
    <dgm:pt modelId="{F1FC0826-29FE-4DB0-993A-623D7CC09E89}" type="sibTrans" cxnId="{B4055A99-1EE6-430F-AB8A-E0F5C5886D7D}">
      <dgm:prSet/>
      <dgm:spPr/>
      <dgm:t>
        <a:bodyPr/>
        <a:lstStyle/>
        <a:p>
          <a:endParaRPr lang="en-US"/>
        </a:p>
      </dgm:t>
    </dgm:pt>
    <dgm:pt modelId="{A1B165F9-E1BF-4B92-9B1D-3944AAFFEBD3}">
      <dgm:prSet/>
      <dgm:spPr/>
      <dgm:t>
        <a:bodyPr/>
        <a:lstStyle/>
        <a:p>
          <a:pPr>
            <a:lnSpc>
              <a:spcPct val="100000"/>
            </a:lnSpc>
          </a:pPr>
          <a:r>
            <a:rPr lang="en-GB" dirty="0"/>
            <a:t>       Research Journals           Websites  </a:t>
          </a:r>
        </a:p>
        <a:p>
          <a:pPr>
            <a:lnSpc>
              <a:spcPct val="100000"/>
            </a:lnSpc>
          </a:pPr>
          <a:r>
            <a:rPr lang="en-GB" dirty="0"/>
            <a:t>Government Legislation        Newspaper Articles        </a:t>
          </a:r>
          <a:endParaRPr lang="en-US" dirty="0"/>
        </a:p>
      </dgm:t>
    </dgm:pt>
    <dgm:pt modelId="{46E46FA5-5401-443F-ACB1-67A954068C32}" type="parTrans" cxnId="{1E71DFC5-0BE0-491C-9C95-8AE05A5EABD0}">
      <dgm:prSet/>
      <dgm:spPr/>
      <dgm:t>
        <a:bodyPr/>
        <a:lstStyle/>
        <a:p>
          <a:endParaRPr lang="en-US"/>
        </a:p>
      </dgm:t>
    </dgm:pt>
    <dgm:pt modelId="{912A317E-8EE7-4394-8412-9E5904B77E82}" type="sibTrans" cxnId="{1E71DFC5-0BE0-491C-9C95-8AE05A5EABD0}">
      <dgm:prSet/>
      <dgm:spPr/>
      <dgm:t>
        <a:bodyPr/>
        <a:lstStyle/>
        <a:p>
          <a:endParaRPr lang="en-US"/>
        </a:p>
      </dgm:t>
    </dgm:pt>
    <dgm:pt modelId="{60E092BD-94C3-44FA-BB8B-99FDF0FC8A09}">
      <dgm:prSet/>
      <dgm:spPr/>
      <dgm:t>
        <a:bodyPr/>
        <a:lstStyle/>
        <a:p>
          <a:pPr>
            <a:lnSpc>
              <a:spcPct val="100000"/>
            </a:lnSpc>
          </a:pPr>
          <a:r>
            <a:rPr lang="en-GB" dirty="0"/>
            <a:t>Conference    Television  programme      Reviews   </a:t>
          </a:r>
          <a:endParaRPr lang="en-US" dirty="0"/>
        </a:p>
      </dgm:t>
    </dgm:pt>
    <dgm:pt modelId="{FE28B65A-726B-4B35-AB55-275AC335216A}" type="parTrans" cxnId="{A65EB110-90D0-4F8B-97B5-274CDD850777}">
      <dgm:prSet/>
      <dgm:spPr/>
      <dgm:t>
        <a:bodyPr/>
        <a:lstStyle/>
        <a:p>
          <a:endParaRPr lang="en-US"/>
        </a:p>
      </dgm:t>
    </dgm:pt>
    <dgm:pt modelId="{B722F3C6-3724-41CB-B499-F915D1EAEF16}" type="sibTrans" cxnId="{A65EB110-90D0-4F8B-97B5-274CDD850777}">
      <dgm:prSet/>
      <dgm:spPr/>
      <dgm:t>
        <a:bodyPr/>
        <a:lstStyle/>
        <a:p>
          <a:endParaRPr lang="en-US"/>
        </a:p>
      </dgm:t>
    </dgm:pt>
    <dgm:pt modelId="{5EE9BCB6-6067-40D8-A35D-6C3B175D14F8}">
      <dgm:prSet/>
      <dgm:spPr/>
      <dgm:t>
        <a:bodyPr/>
        <a:lstStyle/>
        <a:p>
          <a:pPr>
            <a:lnSpc>
              <a:spcPct val="100000"/>
            </a:lnSpc>
          </a:pPr>
          <a:r>
            <a:rPr lang="en-GB" dirty="0"/>
            <a:t>     Command Papers               Law Reports  </a:t>
          </a:r>
        </a:p>
        <a:p>
          <a:pPr>
            <a:lnSpc>
              <a:spcPct val="100000"/>
            </a:lnSpc>
          </a:pPr>
          <a:r>
            <a:rPr lang="en-GB" dirty="0"/>
            <a:t>                 Government Publications </a:t>
          </a:r>
          <a:endParaRPr lang="en-US" dirty="0"/>
        </a:p>
      </dgm:t>
    </dgm:pt>
    <dgm:pt modelId="{90547460-E06B-4FF2-A84E-CAA872D4F230}" type="parTrans" cxnId="{05E9F4E6-6E30-4823-9573-D9B3834F608C}">
      <dgm:prSet/>
      <dgm:spPr/>
      <dgm:t>
        <a:bodyPr/>
        <a:lstStyle/>
        <a:p>
          <a:endParaRPr lang="en-US"/>
        </a:p>
      </dgm:t>
    </dgm:pt>
    <dgm:pt modelId="{0F85089C-07A7-4752-8D12-85262FDD6343}" type="sibTrans" cxnId="{05E9F4E6-6E30-4823-9573-D9B3834F608C}">
      <dgm:prSet/>
      <dgm:spPr/>
      <dgm:t>
        <a:bodyPr/>
        <a:lstStyle/>
        <a:p>
          <a:endParaRPr lang="en-US"/>
        </a:p>
      </dgm:t>
    </dgm:pt>
    <dgm:pt modelId="{2B0A6762-8BBC-4C78-B5E7-C96D69A42CEB}">
      <dgm:prSet/>
      <dgm:spPr/>
      <dgm:t>
        <a:bodyPr/>
        <a:lstStyle/>
        <a:p>
          <a:pPr>
            <a:lnSpc>
              <a:spcPct val="100000"/>
            </a:lnSpc>
          </a:pPr>
          <a:r>
            <a:rPr lang="en-GB" dirty="0"/>
            <a:t>           Video       Pictures           Photographs</a:t>
          </a:r>
          <a:endParaRPr lang="en-US" dirty="0"/>
        </a:p>
      </dgm:t>
    </dgm:pt>
    <dgm:pt modelId="{34B57DE9-B559-45DF-9FC2-1794BDD92A07}" type="parTrans" cxnId="{2C714A54-8899-48FF-B4D7-1AD764B62414}">
      <dgm:prSet/>
      <dgm:spPr/>
      <dgm:t>
        <a:bodyPr/>
        <a:lstStyle/>
        <a:p>
          <a:endParaRPr lang="en-US"/>
        </a:p>
      </dgm:t>
    </dgm:pt>
    <dgm:pt modelId="{F7341E7E-CE6C-4DF7-A7E8-4549C6EE810C}" type="sibTrans" cxnId="{2C714A54-8899-48FF-B4D7-1AD764B62414}">
      <dgm:prSet/>
      <dgm:spPr/>
      <dgm:t>
        <a:bodyPr/>
        <a:lstStyle/>
        <a:p>
          <a:endParaRPr lang="en-US"/>
        </a:p>
      </dgm:t>
    </dgm:pt>
    <dgm:pt modelId="{0C5A50F5-7D24-4605-9C27-A6AF3B23319C}" type="pres">
      <dgm:prSet presAssocID="{7D7C76C8-C498-4C9C-B4A9-F880DE23C23E}" presName="root" presStyleCnt="0">
        <dgm:presLayoutVars>
          <dgm:dir/>
          <dgm:resizeHandles val="exact"/>
        </dgm:presLayoutVars>
      </dgm:prSet>
      <dgm:spPr/>
    </dgm:pt>
    <dgm:pt modelId="{86795106-B77E-4ACD-95A1-A86AEBA4DAC5}" type="pres">
      <dgm:prSet presAssocID="{DD412EA0-168B-417C-8998-1B9FA6D37A5B}" presName="compNode" presStyleCnt="0"/>
      <dgm:spPr/>
    </dgm:pt>
    <dgm:pt modelId="{B4C7FEDB-2BB7-45F4-97FE-48F02B100641}" type="pres">
      <dgm:prSet presAssocID="{DD412EA0-168B-417C-8998-1B9FA6D37A5B}" presName="bgRect" presStyleLbl="bgShp" presStyleIdx="0" presStyleCnt="5" custLinFactNeighborX="1162" custLinFactNeighborY="993"/>
      <dgm:spPr/>
    </dgm:pt>
    <dgm:pt modelId="{90CB738F-AC5D-48A6-BB7E-AE8BD4C23E93}" type="pres">
      <dgm:prSet presAssocID="{DD412EA0-168B-417C-8998-1B9FA6D37A5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88B8268-18AC-4CAF-9C44-356DD9D2B123}" type="pres">
      <dgm:prSet presAssocID="{DD412EA0-168B-417C-8998-1B9FA6D37A5B}" presName="spaceRect" presStyleCnt="0"/>
      <dgm:spPr/>
    </dgm:pt>
    <dgm:pt modelId="{2506335A-000A-4465-BF64-1B615E4C0DE7}" type="pres">
      <dgm:prSet presAssocID="{DD412EA0-168B-417C-8998-1B9FA6D37A5B}" presName="parTx" presStyleLbl="revTx" presStyleIdx="0" presStyleCnt="5">
        <dgm:presLayoutVars>
          <dgm:chMax val="0"/>
          <dgm:chPref val="0"/>
        </dgm:presLayoutVars>
      </dgm:prSet>
      <dgm:spPr/>
    </dgm:pt>
    <dgm:pt modelId="{9DD8E355-3F41-45C2-9D48-78DA18E90098}" type="pres">
      <dgm:prSet presAssocID="{F1FC0826-29FE-4DB0-993A-623D7CC09E89}" presName="sibTrans" presStyleCnt="0"/>
      <dgm:spPr/>
    </dgm:pt>
    <dgm:pt modelId="{787F314C-55E6-43F9-A13D-5E17660AA86C}" type="pres">
      <dgm:prSet presAssocID="{A1B165F9-E1BF-4B92-9B1D-3944AAFFEBD3}" presName="compNode" presStyleCnt="0"/>
      <dgm:spPr/>
    </dgm:pt>
    <dgm:pt modelId="{BFC84FE2-5BC5-458A-87F0-2F5A72D35612}" type="pres">
      <dgm:prSet presAssocID="{A1B165F9-E1BF-4B92-9B1D-3944AAFFEBD3}" presName="bgRect" presStyleLbl="bgShp" presStyleIdx="1" presStyleCnt="5"/>
      <dgm:spPr/>
    </dgm:pt>
    <dgm:pt modelId="{2E64C0C0-6D81-4E7A-A510-EE88B19B28C2}" type="pres">
      <dgm:prSet presAssocID="{A1B165F9-E1BF-4B92-9B1D-3944AAFFEBD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7BB5E387-37E1-40A3-9D40-B81F0C9EE0AA}" type="pres">
      <dgm:prSet presAssocID="{A1B165F9-E1BF-4B92-9B1D-3944AAFFEBD3}" presName="spaceRect" presStyleCnt="0"/>
      <dgm:spPr/>
    </dgm:pt>
    <dgm:pt modelId="{DF24CA1E-1007-4884-BD1D-69EE312A3F9B}" type="pres">
      <dgm:prSet presAssocID="{A1B165F9-E1BF-4B92-9B1D-3944AAFFEBD3}" presName="parTx" presStyleLbl="revTx" presStyleIdx="1" presStyleCnt="5">
        <dgm:presLayoutVars>
          <dgm:chMax val="0"/>
          <dgm:chPref val="0"/>
        </dgm:presLayoutVars>
      </dgm:prSet>
      <dgm:spPr/>
    </dgm:pt>
    <dgm:pt modelId="{9D94547C-41D3-43DA-BE79-A7880749EC76}" type="pres">
      <dgm:prSet presAssocID="{912A317E-8EE7-4394-8412-9E5904B77E82}" presName="sibTrans" presStyleCnt="0"/>
      <dgm:spPr/>
    </dgm:pt>
    <dgm:pt modelId="{A9F01EF6-224D-4A84-9EE1-B9F4C830F044}" type="pres">
      <dgm:prSet presAssocID="{60E092BD-94C3-44FA-BB8B-99FDF0FC8A09}" presName="compNode" presStyleCnt="0"/>
      <dgm:spPr/>
    </dgm:pt>
    <dgm:pt modelId="{C06A30C5-EFF9-4188-9B01-5471F8D1950F}" type="pres">
      <dgm:prSet presAssocID="{60E092BD-94C3-44FA-BB8B-99FDF0FC8A09}" presName="bgRect" presStyleLbl="bgShp" presStyleIdx="2" presStyleCnt="5"/>
      <dgm:spPr/>
    </dgm:pt>
    <dgm:pt modelId="{82546912-7C69-4517-B0D7-0BF40FFB9826}" type="pres">
      <dgm:prSet presAssocID="{60E092BD-94C3-44FA-BB8B-99FDF0FC8A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mages"/>
        </a:ext>
      </dgm:extLst>
    </dgm:pt>
    <dgm:pt modelId="{3A182CCF-D378-4DE8-83EF-8794ADA259F5}" type="pres">
      <dgm:prSet presAssocID="{60E092BD-94C3-44FA-BB8B-99FDF0FC8A09}" presName="spaceRect" presStyleCnt="0"/>
      <dgm:spPr/>
    </dgm:pt>
    <dgm:pt modelId="{1F17080E-6DCC-4AB6-BF82-DF1AADF858E5}" type="pres">
      <dgm:prSet presAssocID="{60E092BD-94C3-44FA-BB8B-99FDF0FC8A09}" presName="parTx" presStyleLbl="revTx" presStyleIdx="2" presStyleCnt="5">
        <dgm:presLayoutVars>
          <dgm:chMax val="0"/>
          <dgm:chPref val="0"/>
        </dgm:presLayoutVars>
      </dgm:prSet>
      <dgm:spPr/>
    </dgm:pt>
    <dgm:pt modelId="{D714D02A-0D81-4BF7-AD8D-3E097F5075E8}" type="pres">
      <dgm:prSet presAssocID="{B722F3C6-3724-41CB-B499-F915D1EAEF16}" presName="sibTrans" presStyleCnt="0"/>
      <dgm:spPr/>
    </dgm:pt>
    <dgm:pt modelId="{D47D87BF-6B72-4FA6-B98E-057DC5944336}" type="pres">
      <dgm:prSet presAssocID="{5EE9BCB6-6067-40D8-A35D-6C3B175D14F8}" presName="compNode" presStyleCnt="0"/>
      <dgm:spPr/>
    </dgm:pt>
    <dgm:pt modelId="{72E66256-0011-449D-8643-2D3E17E1C68C}" type="pres">
      <dgm:prSet presAssocID="{5EE9BCB6-6067-40D8-A35D-6C3B175D14F8}" presName="bgRect" presStyleLbl="bgShp" presStyleIdx="3" presStyleCnt="5"/>
      <dgm:spPr/>
    </dgm:pt>
    <dgm:pt modelId="{C7E3B99A-C551-449F-B2B3-7CAB4292DA99}" type="pres">
      <dgm:prSet presAssocID="{5EE9BCB6-6067-40D8-A35D-6C3B175D14F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6998A3D1-8735-49CC-B1C2-49193445DFC2}" type="pres">
      <dgm:prSet presAssocID="{5EE9BCB6-6067-40D8-A35D-6C3B175D14F8}" presName="spaceRect" presStyleCnt="0"/>
      <dgm:spPr/>
    </dgm:pt>
    <dgm:pt modelId="{2C6C9C40-AB80-42C7-8155-26679058A1FE}" type="pres">
      <dgm:prSet presAssocID="{5EE9BCB6-6067-40D8-A35D-6C3B175D14F8}" presName="parTx" presStyleLbl="revTx" presStyleIdx="3" presStyleCnt="5">
        <dgm:presLayoutVars>
          <dgm:chMax val="0"/>
          <dgm:chPref val="0"/>
        </dgm:presLayoutVars>
      </dgm:prSet>
      <dgm:spPr/>
    </dgm:pt>
    <dgm:pt modelId="{A70B6BF5-3253-4B3E-8C86-7F8D9652ED52}" type="pres">
      <dgm:prSet presAssocID="{0F85089C-07A7-4752-8D12-85262FDD6343}" presName="sibTrans" presStyleCnt="0"/>
      <dgm:spPr/>
    </dgm:pt>
    <dgm:pt modelId="{02EB1D71-EF9F-4B15-A468-BCF96053ED49}" type="pres">
      <dgm:prSet presAssocID="{2B0A6762-8BBC-4C78-B5E7-C96D69A42CEB}" presName="compNode" presStyleCnt="0"/>
      <dgm:spPr/>
    </dgm:pt>
    <dgm:pt modelId="{FF5FEF5C-96BD-4358-893B-E120B3DEC17B}" type="pres">
      <dgm:prSet presAssocID="{2B0A6762-8BBC-4C78-B5E7-C96D69A42CEB}" presName="bgRect" presStyleLbl="bgShp" presStyleIdx="4" presStyleCnt="5"/>
      <dgm:spPr/>
    </dgm:pt>
    <dgm:pt modelId="{ED1A848E-B1DC-49D2-A344-9470D780FA83}" type="pres">
      <dgm:prSet presAssocID="{2B0A6762-8BBC-4C78-B5E7-C96D69A42C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pper board"/>
        </a:ext>
      </dgm:extLst>
    </dgm:pt>
    <dgm:pt modelId="{C849DEFE-BAA6-49EF-AF29-6C29C5EDBAD7}" type="pres">
      <dgm:prSet presAssocID="{2B0A6762-8BBC-4C78-B5E7-C96D69A42CEB}" presName="spaceRect" presStyleCnt="0"/>
      <dgm:spPr/>
    </dgm:pt>
    <dgm:pt modelId="{FB31453B-5A22-4019-9E32-5C845DD61E8A}" type="pres">
      <dgm:prSet presAssocID="{2B0A6762-8BBC-4C78-B5E7-C96D69A42CEB}" presName="parTx" presStyleLbl="revTx" presStyleIdx="4" presStyleCnt="5">
        <dgm:presLayoutVars>
          <dgm:chMax val="0"/>
          <dgm:chPref val="0"/>
        </dgm:presLayoutVars>
      </dgm:prSet>
      <dgm:spPr/>
    </dgm:pt>
  </dgm:ptLst>
  <dgm:cxnLst>
    <dgm:cxn modelId="{A65EB110-90D0-4F8B-97B5-274CDD850777}" srcId="{7D7C76C8-C498-4C9C-B4A9-F880DE23C23E}" destId="{60E092BD-94C3-44FA-BB8B-99FDF0FC8A09}" srcOrd="2" destOrd="0" parTransId="{FE28B65A-726B-4B35-AB55-275AC335216A}" sibTransId="{B722F3C6-3724-41CB-B499-F915D1EAEF16}"/>
    <dgm:cxn modelId="{BCB6211E-C6AC-4E6C-B247-5F113848EA0C}" type="presOf" srcId="{7D7C76C8-C498-4C9C-B4A9-F880DE23C23E}" destId="{0C5A50F5-7D24-4605-9C27-A6AF3B23319C}" srcOrd="0" destOrd="0" presId="urn:microsoft.com/office/officeart/2018/2/layout/IconVerticalSolidList"/>
    <dgm:cxn modelId="{AFEFFB5C-DF67-49B2-A290-54DD6F4EE736}" type="presOf" srcId="{5EE9BCB6-6067-40D8-A35D-6C3B175D14F8}" destId="{2C6C9C40-AB80-42C7-8155-26679058A1FE}" srcOrd="0" destOrd="0" presId="urn:microsoft.com/office/officeart/2018/2/layout/IconVerticalSolidList"/>
    <dgm:cxn modelId="{16560E60-2F53-481F-8AAE-475D58C07AC3}" type="presOf" srcId="{2B0A6762-8BBC-4C78-B5E7-C96D69A42CEB}" destId="{FB31453B-5A22-4019-9E32-5C845DD61E8A}" srcOrd="0" destOrd="0" presId="urn:microsoft.com/office/officeart/2018/2/layout/IconVerticalSolidList"/>
    <dgm:cxn modelId="{2C714A54-8899-48FF-B4D7-1AD764B62414}" srcId="{7D7C76C8-C498-4C9C-B4A9-F880DE23C23E}" destId="{2B0A6762-8BBC-4C78-B5E7-C96D69A42CEB}" srcOrd="4" destOrd="0" parTransId="{34B57DE9-B559-45DF-9FC2-1794BDD92A07}" sibTransId="{F7341E7E-CE6C-4DF7-A7E8-4549C6EE810C}"/>
    <dgm:cxn modelId="{4E19C38F-2F97-49A2-836D-3121D32463D4}" type="presOf" srcId="{A1B165F9-E1BF-4B92-9B1D-3944AAFFEBD3}" destId="{DF24CA1E-1007-4884-BD1D-69EE312A3F9B}" srcOrd="0" destOrd="0" presId="urn:microsoft.com/office/officeart/2018/2/layout/IconVerticalSolidList"/>
    <dgm:cxn modelId="{6A1FDA97-4362-4ACF-9416-30752F02B9BA}" type="presOf" srcId="{60E092BD-94C3-44FA-BB8B-99FDF0FC8A09}" destId="{1F17080E-6DCC-4AB6-BF82-DF1AADF858E5}" srcOrd="0" destOrd="0" presId="urn:microsoft.com/office/officeart/2018/2/layout/IconVerticalSolidList"/>
    <dgm:cxn modelId="{B4055A99-1EE6-430F-AB8A-E0F5C5886D7D}" srcId="{7D7C76C8-C498-4C9C-B4A9-F880DE23C23E}" destId="{DD412EA0-168B-417C-8998-1B9FA6D37A5B}" srcOrd="0" destOrd="0" parTransId="{7761D6BE-A132-4D0B-8091-B052AA7050DB}" sibTransId="{F1FC0826-29FE-4DB0-993A-623D7CC09E89}"/>
    <dgm:cxn modelId="{1E71DFC5-0BE0-491C-9C95-8AE05A5EABD0}" srcId="{7D7C76C8-C498-4C9C-B4A9-F880DE23C23E}" destId="{A1B165F9-E1BF-4B92-9B1D-3944AAFFEBD3}" srcOrd="1" destOrd="0" parTransId="{46E46FA5-5401-443F-ACB1-67A954068C32}" sibTransId="{912A317E-8EE7-4394-8412-9E5904B77E82}"/>
    <dgm:cxn modelId="{05E9F4E6-6E30-4823-9573-D9B3834F608C}" srcId="{7D7C76C8-C498-4C9C-B4A9-F880DE23C23E}" destId="{5EE9BCB6-6067-40D8-A35D-6C3B175D14F8}" srcOrd="3" destOrd="0" parTransId="{90547460-E06B-4FF2-A84E-CAA872D4F230}" sibTransId="{0F85089C-07A7-4752-8D12-85262FDD6343}"/>
    <dgm:cxn modelId="{2898AAFD-F194-4691-8EA0-0810ACE0993D}" type="presOf" srcId="{DD412EA0-168B-417C-8998-1B9FA6D37A5B}" destId="{2506335A-000A-4465-BF64-1B615E4C0DE7}" srcOrd="0" destOrd="0" presId="urn:microsoft.com/office/officeart/2018/2/layout/IconVerticalSolidList"/>
    <dgm:cxn modelId="{A4DF04C2-5B8B-4917-9471-B4EBEA3D7AD9}" type="presParOf" srcId="{0C5A50F5-7D24-4605-9C27-A6AF3B23319C}" destId="{86795106-B77E-4ACD-95A1-A86AEBA4DAC5}" srcOrd="0" destOrd="0" presId="urn:microsoft.com/office/officeart/2018/2/layout/IconVerticalSolidList"/>
    <dgm:cxn modelId="{7AF0ABCE-CC77-4D4F-A56F-FF2973C83476}" type="presParOf" srcId="{86795106-B77E-4ACD-95A1-A86AEBA4DAC5}" destId="{B4C7FEDB-2BB7-45F4-97FE-48F02B100641}" srcOrd="0" destOrd="0" presId="urn:microsoft.com/office/officeart/2018/2/layout/IconVerticalSolidList"/>
    <dgm:cxn modelId="{4AA2F261-2DFD-41C6-AD01-04952CE55753}" type="presParOf" srcId="{86795106-B77E-4ACD-95A1-A86AEBA4DAC5}" destId="{90CB738F-AC5D-48A6-BB7E-AE8BD4C23E93}" srcOrd="1" destOrd="0" presId="urn:microsoft.com/office/officeart/2018/2/layout/IconVerticalSolidList"/>
    <dgm:cxn modelId="{B109C955-6402-4B87-BC3D-8FAA73DEAE04}" type="presParOf" srcId="{86795106-B77E-4ACD-95A1-A86AEBA4DAC5}" destId="{E88B8268-18AC-4CAF-9C44-356DD9D2B123}" srcOrd="2" destOrd="0" presId="urn:microsoft.com/office/officeart/2018/2/layout/IconVerticalSolidList"/>
    <dgm:cxn modelId="{8A9DAAA5-DA88-49A1-852D-C1030A381C91}" type="presParOf" srcId="{86795106-B77E-4ACD-95A1-A86AEBA4DAC5}" destId="{2506335A-000A-4465-BF64-1B615E4C0DE7}" srcOrd="3" destOrd="0" presId="urn:microsoft.com/office/officeart/2018/2/layout/IconVerticalSolidList"/>
    <dgm:cxn modelId="{D6908830-326D-40DE-8E48-59E75C885C7C}" type="presParOf" srcId="{0C5A50F5-7D24-4605-9C27-A6AF3B23319C}" destId="{9DD8E355-3F41-45C2-9D48-78DA18E90098}" srcOrd="1" destOrd="0" presId="urn:microsoft.com/office/officeart/2018/2/layout/IconVerticalSolidList"/>
    <dgm:cxn modelId="{FFE5551D-60B9-45B4-9858-D18E2E162F2E}" type="presParOf" srcId="{0C5A50F5-7D24-4605-9C27-A6AF3B23319C}" destId="{787F314C-55E6-43F9-A13D-5E17660AA86C}" srcOrd="2" destOrd="0" presId="urn:microsoft.com/office/officeart/2018/2/layout/IconVerticalSolidList"/>
    <dgm:cxn modelId="{D008CDBC-02D8-4743-A692-694FDAA5073C}" type="presParOf" srcId="{787F314C-55E6-43F9-A13D-5E17660AA86C}" destId="{BFC84FE2-5BC5-458A-87F0-2F5A72D35612}" srcOrd="0" destOrd="0" presId="urn:microsoft.com/office/officeart/2018/2/layout/IconVerticalSolidList"/>
    <dgm:cxn modelId="{F7AFD91B-0544-4BA9-B029-80815427BC10}" type="presParOf" srcId="{787F314C-55E6-43F9-A13D-5E17660AA86C}" destId="{2E64C0C0-6D81-4E7A-A510-EE88B19B28C2}" srcOrd="1" destOrd="0" presId="urn:microsoft.com/office/officeart/2018/2/layout/IconVerticalSolidList"/>
    <dgm:cxn modelId="{EAC1E13F-11E2-4961-BE2C-D26DD9350D45}" type="presParOf" srcId="{787F314C-55E6-43F9-A13D-5E17660AA86C}" destId="{7BB5E387-37E1-40A3-9D40-B81F0C9EE0AA}" srcOrd="2" destOrd="0" presId="urn:microsoft.com/office/officeart/2018/2/layout/IconVerticalSolidList"/>
    <dgm:cxn modelId="{51F3265E-C395-49C2-B449-D8B2BC9394BF}" type="presParOf" srcId="{787F314C-55E6-43F9-A13D-5E17660AA86C}" destId="{DF24CA1E-1007-4884-BD1D-69EE312A3F9B}" srcOrd="3" destOrd="0" presId="urn:microsoft.com/office/officeart/2018/2/layout/IconVerticalSolidList"/>
    <dgm:cxn modelId="{8F84DE0F-919E-491B-92E0-DAD23F909ED5}" type="presParOf" srcId="{0C5A50F5-7D24-4605-9C27-A6AF3B23319C}" destId="{9D94547C-41D3-43DA-BE79-A7880749EC76}" srcOrd="3" destOrd="0" presId="urn:microsoft.com/office/officeart/2018/2/layout/IconVerticalSolidList"/>
    <dgm:cxn modelId="{6822C7DE-D213-4DB5-962D-0A480BC64908}" type="presParOf" srcId="{0C5A50F5-7D24-4605-9C27-A6AF3B23319C}" destId="{A9F01EF6-224D-4A84-9EE1-B9F4C830F044}" srcOrd="4" destOrd="0" presId="urn:microsoft.com/office/officeart/2018/2/layout/IconVerticalSolidList"/>
    <dgm:cxn modelId="{5B6FEEC0-ECAF-4694-9668-9E3ABF592534}" type="presParOf" srcId="{A9F01EF6-224D-4A84-9EE1-B9F4C830F044}" destId="{C06A30C5-EFF9-4188-9B01-5471F8D1950F}" srcOrd="0" destOrd="0" presId="urn:microsoft.com/office/officeart/2018/2/layout/IconVerticalSolidList"/>
    <dgm:cxn modelId="{C190C747-66C6-43FD-8A77-76ABA29942EB}" type="presParOf" srcId="{A9F01EF6-224D-4A84-9EE1-B9F4C830F044}" destId="{82546912-7C69-4517-B0D7-0BF40FFB9826}" srcOrd="1" destOrd="0" presId="urn:microsoft.com/office/officeart/2018/2/layout/IconVerticalSolidList"/>
    <dgm:cxn modelId="{37CC0C40-5C5A-4657-AA99-616AA9367933}" type="presParOf" srcId="{A9F01EF6-224D-4A84-9EE1-B9F4C830F044}" destId="{3A182CCF-D378-4DE8-83EF-8794ADA259F5}" srcOrd="2" destOrd="0" presId="urn:microsoft.com/office/officeart/2018/2/layout/IconVerticalSolidList"/>
    <dgm:cxn modelId="{61639FC3-6275-416D-BB53-7C48B7BF7951}" type="presParOf" srcId="{A9F01EF6-224D-4A84-9EE1-B9F4C830F044}" destId="{1F17080E-6DCC-4AB6-BF82-DF1AADF858E5}" srcOrd="3" destOrd="0" presId="urn:microsoft.com/office/officeart/2018/2/layout/IconVerticalSolidList"/>
    <dgm:cxn modelId="{8E03CFD9-EBB0-430C-AD4E-11A954C30707}" type="presParOf" srcId="{0C5A50F5-7D24-4605-9C27-A6AF3B23319C}" destId="{D714D02A-0D81-4BF7-AD8D-3E097F5075E8}" srcOrd="5" destOrd="0" presId="urn:microsoft.com/office/officeart/2018/2/layout/IconVerticalSolidList"/>
    <dgm:cxn modelId="{5ABA7F30-524C-48EE-8547-7C7502D08514}" type="presParOf" srcId="{0C5A50F5-7D24-4605-9C27-A6AF3B23319C}" destId="{D47D87BF-6B72-4FA6-B98E-057DC5944336}" srcOrd="6" destOrd="0" presId="urn:microsoft.com/office/officeart/2018/2/layout/IconVerticalSolidList"/>
    <dgm:cxn modelId="{AF24DD7C-F07E-48CF-9E17-C16D12D584CC}" type="presParOf" srcId="{D47D87BF-6B72-4FA6-B98E-057DC5944336}" destId="{72E66256-0011-449D-8643-2D3E17E1C68C}" srcOrd="0" destOrd="0" presId="urn:microsoft.com/office/officeart/2018/2/layout/IconVerticalSolidList"/>
    <dgm:cxn modelId="{EAC67532-D9A9-4F07-B8C4-71BF1E0B6FF7}" type="presParOf" srcId="{D47D87BF-6B72-4FA6-B98E-057DC5944336}" destId="{C7E3B99A-C551-449F-B2B3-7CAB4292DA99}" srcOrd="1" destOrd="0" presId="urn:microsoft.com/office/officeart/2018/2/layout/IconVerticalSolidList"/>
    <dgm:cxn modelId="{6EE522B1-6F55-40BE-AA78-AD09E8E341B4}" type="presParOf" srcId="{D47D87BF-6B72-4FA6-B98E-057DC5944336}" destId="{6998A3D1-8735-49CC-B1C2-49193445DFC2}" srcOrd="2" destOrd="0" presId="urn:microsoft.com/office/officeart/2018/2/layout/IconVerticalSolidList"/>
    <dgm:cxn modelId="{AEF91E10-4C42-4930-9F2A-CADBF02EDA8E}" type="presParOf" srcId="{D47D87BF-6B72-4FA6-B98E-057DC5944336}" destId="{2C6C9C40-AB80-42C7-8155-26679058A1FE}" srcOrd="3" destOrd="0" presId="urn:microsoft.com/office/officeart/2018/2/layout/IconVerticalSolidList"/>
    <dgm:cxn modelId="{A25F8E71-780D-4B55-AC43-7411F66D51EF}" type="presParOf" srcId="{0C5A50F5-7D24-4605-9C27-A6AF3B23319C}" destId="{A70B6BF5-3253-4B3E-8C86-7F8D9652ED52}" srcOrd="7" destOrd="0" presId="urn:microsoft.com/office/officeart/2018/2/layout/IconVerticalSolidList"/>
    <dgm:cxn modelId="{F52499F4-CE38-4CD8-9E52-49683019EF6B}" type="presParOf" srcId="{0C5A50F5-7D24-4605-9C27-A6AF3B23319C}" destId="{02EB1D71-EF9F-4B15-A468-BCF96053ED49}" srcOrd="8" destOrd="0" presId="urn:microsoft.com/office/officeart/2018/2/layout/IconVerticalSolidList"/>
    <dgm:cxn modelId="{F3BA43A8-52A4-4255-A894-B09458D33D13}" type="presParOf" srcId="{02EB1D71-EF9F-4B15-A468-BCF96053ED49}" destId="{FF5FEF5C-96BD-4358-893B-E120B3DEC17B}" srcOrd="0" destOrd="0" presId="urn:microsoft.com/office/officeart/2018/2/layout/IconVerticalSolidList"/>
    <dgm:cxn modelId="{F0E27E10-6016-4D1B-9407-D63B27648979}" type="presParOf" srcId="{02EB1D71-EF9F-4B15-A468-BCF96053ED49}" destId="{ED1A848E-B1DC-49D2-A344-9470D780FA83}" srcOrd="1" destOrd="0" presId="urn:microsoft.com/office/officeart/2018/2/layout/IconVerticalSolidList"/>
    <dgm:cxn modelId="{90CF4C99-90C6-4D41-BF50-96318A759A52}" type="presParOf" srcId="{02EB1D71-EF9F-4B15-A468-BCF96053ED49}" destId="{C849DEFE-BAA6-49EF-AF29-6C29C5EDBAD7}" srcOrd="2" destOrd="0" presId="urn:microsoft.com/office/officeart/2018/2/layout/IconVerticalSolidList"/>
    <dgm:cxn modelId="{33379CD1-9142-46FD-B338-CD446A2AF1C9}" type="presParOf" srcId="{02EB1D71-EF9F-4B15-A468-BCF96053ED49}" destId="{FB31453B-5A22-4019-9E32-5C845DD61E8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FEDB-2BB7-45F4-97FE-48F02B100641}">
      <dsp:nvSpPr>
        <dsp:cNvPr id="0" name=""/>
        <dsp:cNvSpPr/>
      </dsp:nvSpPr>
      <dsp:spPr>
        <a:xfrm>
          <a:off x="0" y="11738"/>
          <a:ext cx="6692813" cy="8026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CB738F-AC5D-48A6-BB7E-AE8BD4C23E93}">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06335A-000A-4465-BF64-1B615E4C0DE7}">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00100">
            <a:lnSpc>
              <a:spcPct val="100000"/>
            </a:lnSpc>
            <a:spcBef>
              <a:spcPct val="0"/>
            </a:spcBef>
            <a:spcAft>
              <a:spcPct val="35000"/>
            </a:spcAft>
            <a:buNone/>
          </a:pPr>
          <a:r>
            <a:rPr lang="en-GB" sz="1800" kern="1200" dirty="0"/>
            <a:t>Magazines    E books   Audio Books    </a:t>
          </a:r>
          <a:r>
            <a:rPr lang="en-GB" sz="1800" kern="1200" dirty="0" err="1"/>
            <a:t>Books</a:t>
          </a:r>
          <a:r>
            <a:rPr lang="en-GB" sz="1800" kern="1200" dirty="0"/>
            <a:t> </a:t>
          </a:r>
          <a:endParaRPr lang="en-US" sz="1800" kern="1200" dirty="0"/>
        </a:p>
      </dsp:txBody>
      <dsp:txXfrm>
        <a:off x="927013" y="3768"/>
        <a:ext cx="5765800" cy="802608"/>
      </dsp:txXfrm>
    </dsp:sp>
    <dsp:sp modelId="{BFC84FE2-5BC5-458A-87F0-2F5A72D35612}">
      <dsp:nvSpPr>
        <dsp:cNvPr id="0" name=""/>
        <dsp:cNvSpPr/>
      </dsp:nvSpPr>
      <dsp:spPr>
        <a:xfrm>
          <a:off x="0" y="1007029"/>
          <a:ext cx="6692813" cy="8026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64C0C0-6D81-4E7A-A510-EE88B19B28C2}">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24CA1E-1007-4884-BD1D-69EE312A3F9B}">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00100">
            <a:lnSpc>
              <a:spcPct val="100000"/>
            </a:lnSpc>
            <a:spcBef>
              <a:spcPct val="0"/>
            </a:spcBef>
            <a:spcAft>
              <a:spcPct val="35000"/>
            </a:spcAft>
            <a:buNone/>
          </a:pPr>
          <a:r>
            <a:rPr lang="en-GB" sz="1800" kern="1200" dirty="0"/>
            <a:t>       Research Journals           Websites  </a:t>
          </a:r>
        </a:p>
        <a:p>
          <a:pPr marL="0" lvl="0" indent="0" algn="l" defTabSz="800100">
            <a:lnSpc>
              <a:spcPct val="100000"/>
            </a:lnSpc>
            <a:spcBef>
              <a:spcPct val="0"/>
            </a:spcBef>
            <a:spcAft>
              <a:spcPct val="35000"/>
            </a:spcAft>
            <a:buNone/>
          </a:pPr>
          <a:r>
            <a:rPr lang="en-GB" sz="1800" kern="1200" dirty="0"/>
            <a:t>Government Legislation        Newspaper Articles        </a:t>
          </a:r>
          <a:endParaRPr lang="en-US" sz="1800" kern="1200" dirty="0"/>
        </a:p>
      </dsp:txBody>
      <dsp:txXfrm>
        <a:off x="927013" y="1007029"/>
        <a:ext cx="5765800" cy="802608"/>
      </dsp:txXfrm>
    </dsp:sp>
    <dsp:sp modelId="{C06A30C5-EFF9-4188-9B01-5471F8D1950F}">
      <dsp:nvSpPr>
        <dsp:cNvPr id="0" name=""/>
        <dsp:cNvSpPr/>
      </dsp:nvSpPr>
      <dsp:spPr>
        <a:xfrm>
          <a:off x="0" y="2010290"/>
          <a:ext cx="6692813" cy="8026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46912-7C69-4517-B0D7-0BF40FFB9826}">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17080E-6DCC-4AB6-BF82-DF1AADF858E5}">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00100">
            <a:lnSpc>
              <a:spcPct val="100000"/>
            </a:lnSpc>
            <a:spcBef>
              <a:spcPct val="0"/>
            </a:spcBef>
            <a:spcAft>
              <a:spcPct val="35000"/>
            </a:spcAft>
            <a:buNone/>
          </a:pPr>
          <a:r>
            <a:rPr lang="en-GB" sz="1800" kern="1200" dirty="0"/>
            <a:t>Conference    Television  programme      Reviews   </a:t>
          </a:r>
          <a:endParaRPr lang="en-US" sz="1800" kern="1200" dirty="0"/>
        </a:p>
      </dsp:txBody>
      <dsp:txXfrm>
        <a:off x="927013" y="2010290"/>
        <a:ext cx="5765800" cy="802608"/>
      </dsp:txXfrm>
    </dsp:sp>
    <dsp:sp modelId="{72E66256-0011-449D-8643-2D3E17E1C68C}">
      <dsp:nvSpPr>
        <dsp:cNvPr id="0" name=""/>
        <dsp:cNvSpPr/>
      </dsp:nvSpPr>
      <dsp:spPr>
        <a:xfrm>
          <a:off x="0" y="3013551"/>
          <a:ext cx="6692813" cy="8026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E3B99A-C551-449F-B2B3-7CAB4292DA99}">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6C9C40-AB80-42C7-8155-26679058A1FE}">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00100">
            <a:lnSpc>
              <a:spcPct val="100000"/>
            </a:lnSpc>
            <a:spcBef>
              <a:spcPct val="0"/>
            </a:spcBef>
            <a:spcAft>
              <a:spcPct val="35000"/>
            </a:spcAft>
            <a:buNone/>
          </a:pPr>
          <a:r>
            <a:rPr lang="en-GB" sz="1800" kern="1200" dirty="0"/>
            <a:t>     Command Papers               Law Reports  </a:t>
          </a:r>
        </a:p>
        <a:p>
          <a:pPr marL="0" lvl="0" indent="0" algn="l" defTabSz="800100">
            <a:lnSpc>
              <a:spcPct val="100000"/>
            </a:lnSpc>
            <a:spcBef>
              <a:spcPct val="0"/>
            </a:spcBef>
            <a:spcAft>
              <a:spcPct val="35000"/>
            </a:spcAft>
            <a:buNone/>
          </a:pPr>
          <a:r>
            <a:rPr lang="en-GB" sz="1800" kern="1200" dirty="0"/>
            <a:t>                 Government Publications </a:t>
          </a:r>
          <a:endParaRPr lang="en-US" sz="1800" kern="1200" dirty="0"/>
        </a:p>
      </dsp:txBody>
      <dsp:txXfrm>
        <a:off x="927013" y="3013551"/>
        <a:ext cx="5765800" cy="802608"/>
      </dsp:txXfrm>
    </dsp:sp>
    <dsp:sp modelId="{FF5FEF5C-96BD-4358-893B-E120B3DEC17B}">
      <dsp:nvSpPr>
        <dsp:cNvPr id="0" name=""/>
        <dsp:cNvSpPr/>
      </dsp:nvSpPr>
      <dsp:spPr>
        <a:xfrm>
          <a:off x="0" y="4016812"/>
          <a:ext cx="6692813" cy="80260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1A848E-B1DC-49D2-A344-9470D780FA83}">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31453B-5A22-4019-9E32-5C845DD61E8A}">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00100">
            <a:lnSpc>
              <a:spcPct val="100000"/>
            </a:lnSpc>
            <a:spcBef>
              <a:spcPct val="0"/>
            </a:spcBef>
            <a:spcAft>
              <a:spcPct val="35000"/>
            </a:spcAft>
            <a:buNone/>
          </a:pPr>
          <a:r>
            <a:rPr lang="en-GB" sz="1800" kern="1200" dirty="0"/>
            <a:t>           Video       Pictures           Photographs</a:t>
          </a:r>
          <a:endParaRPr lang="en-US" sz="1800" kern="1200" dirty="0"/>
        </a:p>
      </dsp:txBody>
      <dsp:txXfrm>
        <a:off x="927013" y="4016812"/>
        <a:ext cx="5765800" cy="8026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4957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7477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7452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468156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896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8114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5929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554256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1/20/2020</a:t>
            </a:fld>
            <a:endParaRPr lang="en-US" dirty="0"/>
          </a:p>
        </p:txBody>
      </p:sp>
    </p:spTree>
    <p:extLst>
      <p:ext uri="{BB962C8B-B14F-4D97-AF65-F5344CB8AC3E}">
        <p14:creationId xmlns:p14="http://schemas.microsoft.com/office/powerpoint/2010/main" val="1474451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0292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99502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9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994310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682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1067084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7001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1/20/2020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359694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legislation.gov.uk/2014/4/section21" TargetMode="External"/><Relationship Id="rId2" Type="http://schemas.openxmlformats.org/officeDocument/2006/relationships/hyperlink" Target="http://www.snapcymry.org/help-for-families/sen-what-does-it-me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68804-B3A4-44A4-8199-BAF80BECC90D}"/>
              </a:ext>
            </a:extLst>
          </p:cNvPr>
          <p:cNvSpPr>
            <a:spLocks noGrp="1"/>
          </p:cNvSpPr>
          <p:nvPr>
            <p:ph type="ctrTitle"/>
          </p:nvPr>
        </p:nvSpPr>
        <p:spPr/>
        <p:txBody>
          <a:bodyPr/>
          <a:lstStyle/>
          <a:p>
            <a:pPr algn="ctr"/>
            <a:r>
              <a:rPr lang="en-GB" dirty="0">
                <a:solidFill>
                  <a:schemeClr val="tx1"/>
                </a:solidFill>
                <a:cs typeface="Times New Roman" panose="02020603050405020304" pitchFamily="18" charset="0"/>
              </a:rPr>
              <a:t>ECGE4001Q</a:t>
            </a:r>
            <a:br>
              <a:rPr lang="en-GB" dirty="0">
                <a:solidFill>
                  <a:schemeClr val="tx1"/>
                </a:solidFill>
                <a:cs typeface="Times New Roman" panose="02020603050405020304" pitchFamily="18" charset="0"/>
              </a:rPr>
            </a:br>
            <a:r>
              <a:rPr lang="en-GB" dirty="0">
                <a:solidFill>
                  <a:schemeClr val="tx1"/>
                </a:solidFill>
                <a:cs typeface="Times New Roman" panose="02020603050405020304" pitchFamily="18" charset="0"/>
              </a:rPr>
              <a:t>ASSSESSEMENT 2</a:t>
            </a:r>
            <a:br>
              <a:rPr lang="en-GB" dirty="0">
                <a:solidFill>
                  <a:schemeClr val="tx1"/>
                </a:solidFill>
                <a:cs typeface="Times New Roman" panose="02020603050405020304" pitchFamily="18" charset="0"/>
              </a:rPr>
            </a:br>
            <a:r>
              <a:rPr lang="en-GB" dirty="0">
                <a:solidFill>
                  <a:schemeClr val="tx1"/>
                </a:solidFill>
                <a:cs typeface="Times New Roman" panose="02020603050405020304" pitchFamily="18" charset="0"/>
              </a:rPr>
              <a:t>Sarah Hill </a:t>
            </a:r>
            <a:br>
              <a:rPr lang="en-GB" dirty="0">
                <a:solidFill>
                  <a:schemeClr val="tx1"/>
                </a:solidFill>
              </a:rPr>
            </a:br>
            <a:endParaRPr lang="en-GB" dirty="0">
              <a:solidFill>
                <a:schemeClr val="tx1"/>
              </a:solidFill>
            </a:endParaRPr>
          </a:p>
        </p:txBody>
      </p:sp>
      <p:sp>
        <p:nvSpPr>
          <p:cNvPr id="4" name="Subtitle 3">
            <a:extLst>
              <a:ext uri="{FF2B5EF4-FFF2-40B4-BE49-F238E27FC236}">
                <a16:creationId xmlns:a16="http://schemas.microsoft.com/office/drawing/2014/main" id="{0BA67AD7-F826-4AEC-A2BD-8B5F46BC31C8}"/>
              </a:ext>
            </a:extLst>
          </p:cNvPr>
          <p:cNvSpPr>
            <a:spLocks noGrp="1"/>
          </p:cNvSpPr>
          <p:nvPr>
            <p:ph type="subTitle" idx="1"/>
          </p:nvPr>
        </p:nvSpPr>
        <p:spPr>
          <a:xfrm>
            <a:off x="606500" y="3429000"/>
            <a:ext cx="9568069" cy="1646302"/>
          </a:xfrm>
        </p:spPr>
        <p:txBody>
          <a:bodyPr>
            <a:noAutofit/>
          </a:bodyPr>
          <a:lstStyle/>
          <a:p>
            <a:pPr marL="0" lvl="2" algn="just"/>
            <a:r>
              <a:rPr lang="en-GB" sz="2400" dirty="0">
                <a:solidFill>
                  <a:schemeClr val="tx1"/>
                </a:solidFill>
                <a:cs typeface="Times New Roman" panose="02020603050405020304" pitchFamily="18" charset="0"/>
              </a:rPr>
              <a:t>How to reference within the body of the text and a reference list :</a:t>
            </a:r>
          </a:p>
          <a:p>
            <a:pPr marL="0" lvl="2" algn="just"/>
            <a:r>
              <a:rPr lang="en-GB" sz="2400" dirty="0">
                <a:solidFill>
                  <a:schemeClr val="tx1"/>
                </a:solidFill>
                <a:cs typeface="Times New Roman" panose="02020603050405020304" pitchFamily="18" charset="0"/>
              </a:rPr>
              <a:t>Book ,journal article, government legislation and websites; use examples for each type of reference.</a:t>
            </a:r>
            <a:endParaRPr lang="en-GB" sz="2400" dirty="0">
              <a:cs typeface="Times New Roman" panose="02020603050405020304" pitchFamily="18" charset="0"/>
            </a:endParaRPr>
          </a:p>
        </p:txBody>
      </p:sp>
    </p:spTree>
    <p:extLst>
      <p:ext uri="{BB962C8B-B14F-4D97-AF65-F5344CB8AC3E}">
        <p14:creationId xmlns:p14="http://schemas.microsoft.com/office/powerpoint/2010/main" val="771305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B16BB-B45E-45FA-9BBE-929A51C68264}"/>
              </a:ext>
            </a:extLst>
          </p:cNvPr>
          <p:cNvSpPr>
            <a:spLocks noGrp="1"/>
          </p:cNvSpPr>
          <p:nvPr>
            <p:ph type="title"/>
          </p:nvPr>
        </p:nvSpPr>
        <p:spPr>
          <a:xfrm>
            <a:off x="1003272" y="583095"/>
            <a:ext cx="8596668" cy="689113"/>
          </a:xfrm>
        </p:spPr>
        <p:txBody>
          <a:bodyPr/>
          <a:lstStyle/>
          <a:p>
            <a:pPr algn="ctr"/>
            <a:r>
              <a:rPr lang="en-GB" dirty="0">
                <a:solidFill>
                  <a:schemeClr val="tx1"/>
                </a:solidFill>
                <a:cs typeface="Times New Roman" panose="02020603050405020304" pitchFamily="18" charset="0"/>
              </a:rPr>
              <a:t>What is referencing?</a:t>
            </a:r>
          </a:p>
        </p:txBody>
      </p:sp>
      <p:sp>
        <p:nvSpPr>
          <p:cNvPr id="3" name="Content Placeholder 2">
            <a:extLst>
              <a:ext uri="{FF2B5EF4-FFF2-40B4-BE49-F238E27FC236}">
                <a16:creationId xmlns:a16="http://schemas.microsoft.com/office/drawing/2014/main" id="{119860FD-F56E-4064-AE09-8FEDD4FDCA8A}"/>
              </a:ext>
            </a:extLst>
          </p:cNvPr>
          <p:cNvSpPr>
            <a:spLocks noGrp="1"/>
          </p:cNvSpPr>
          <p:nvPr>
            <p:ph idx="1"/>
          </p:nvPr>
        </p:nvSpPr>
        <p:spPr>
          <a:xfrm>
            <a:off x="677334" y="2160589"/>
            <a:ext cx="9248544" cy="3880773"/>
          </a:xfrm>
        </p:spPr>
        <p:txBody>
          <a:bodyPr vert="horz" lIns="91440" tIns="45720" rIns="91440" bIns="45720" rtlCol="0" anchor="t">
            <a:normAutofit/>
          </a:bodyPr>
          <a:lstStyle/>
          <a:p>
            <a:pPr>
              <a:buFont typeface="Wingdings" charset="2"/>
              <a:buChar char="Ø"/>
            </a:pPr>
            <a:r>
              <a:rPr lang="en-GB" sz="2400" dirty="0">
                <a:cs typeface="Times New Roman" panose="02020603050405020304" pitchFamily="18" charset="0"/>
              </a:rPr>
              <a:t>When writing an assignment it is important to read and find evidence that supports your work . Every time you use other peoples work  and ideas it is essential that the source is acknowledged. This process is called referencing .</a:t>
            </a:r>
            <a:endParaRPr lang="en-US"/>
          </a:p>
          <a:p>
            <a:pPr>
              <a:buFont typeface="Wingdings" charset="2"/>
              <a:buChar char="Ø"/>
            </a:pPr>
            <a:r>
              <a:rPr lang="en-GB" sz="2400">
                <a:cs typeface="Times New Roman"/>
              </a:rPr>
              <a:t>The source is  identified and recorded by citing it in the body  of </a:t>
            </a:r>
            <a:r>
              <a:rPr lang="en-GB" sz="2400" dirty="0">
                <a:cs typeface="Times New Roman"/>
              </a:rPr>
              <a:t>your assignment ;this is  are called a citation. At the end of your assignment you must include a reference list of  all the sources that have been cited in your text.</a:t>
            </a:r>
          </a:p>
          <a:p>
            <a:pPr>
              <a:buFont typeface="Wingdings" panose="05000000000000000000" pitchFamily="2" charset="2"/>
              <a:buChar char="v"/>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24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7B0EC5B-65B3-4A97-97A6-D65F85419C7D}"/>
              </a:ext>
            </a:extLst>
          </p:cNvPr>
          <p:cNvSpPr txBox="1"/>
          <p:nvPr/>
        </p:nvSpPr>
        <p:spPr>
          <a:xfrm>
            <a:off x="8037443" y="6090239"/>
            <a:ext cx="3776869" cy="369332"/>
          </a:xfrm>
          <a:prstGeom prst="rect">
            <a:avLst/>
          </a:prstGeom>
          <a:noFill/>
        </p:spPr>
        <p:txBody>
          <a:bodyPr wrap="square" rtlCol="0">
            <a:spAutoFit/>
          </a:bodyPr>
          <a:lstStyle/>
          <a:p>
            <a:r>
              <a:rPr lang="en-GB" dirty="0"/>
              <a:t>(Pears and Shields ,2019)</a:t>
            </a:r>
          </a:p>
        </p:txBody>
      </p:sp>
    </p:spTree>
    <p:extLst>
      <p:ext uri="{BB962C8B-B14F-4D97-AF65-F5344CB8AC3E}">
        <p14:creationId xmlns:p14="http://schemas.microsoft.com/office/powerpoint/2010/main" val="1100131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9D7B5CF-C539-460C-A021-EAE705EFA942}"/>
              </a:ext>
            </a:extLst>
          </p:cNvPr>
          <p:cNvSpPr>
            <a:spLocks noGrp="1"/>
          </p:cNvSpPr>
          <p:nvPr>
            <p:ph type="title"/>
          </p:nvPr>
        </p:nvSpPr>
        <p:spPr>
          <a:xfrm>
            <a:off x="145774" y="185530"/>
            <a:ext cx="4303583" cy="5582224"/>
          </a:xfrm>
        </p:spPr>
        <p:txBody>
          <a:bodyPr anchor="ctr">
            <a:normAutofit/>
          </a:bodyPr>
          <a:lstStyle/>
          <a:p>
            <a:r>
              <a:rPr lang="en-GB" sz="4400" dirty="0">
                <a:solidFill>
                  <a:schemeClr val="tx1"/>
                </a:solidFill>
                <a:cs typeface="Times New Roman" panose="02020603050405020304" pitchFamily="18" charset="0"/>
              </a:rPr>
              <a:t>What do we  need to reference?</a:t>
            </a:r>
            <a:br>
              <a:rPr lang="en-GB" sz="4400" dirty="0">
                <a:solidFill>
                  <a:schemeClr val="tx1"/>
                </a:solidFill>
                <a:cs typeface="Times New Roman" panose="02020603050405020304" pitchFamily="18" charset="0"/>
              </a:rPr>
            </a:br>
            <a:r>
              <a:rPr lang="en-GB" sz="4400" dirty="0">
                <a:solidFill>
                  <a:schemeClr val="tx1"/>
                </a:solidFill>
                <a:latin typeface="Times New Roman" panose="02020603050405020304" pitchFamily="18" charset="0"/>
                <a:cs typeface="Times New Roman" panose="02020603050405020304" pitchFamily="18" charset="0"/>
              </a:rPr>
              <a:t> </a:t>
            </a:r>
            <a:br>
              <a:rPr lang="en-GB" sz="4400" dirty="0">
                <a:solidFill>
                  <a:schemeClr val="tx1"/>
                </a:solidFill>
                <a:latin typeface="Times New Roman" panose="02020603050405020304" pitchFamily="18" charset="0"/>
                <a:cs typeface="Times New Roman" panose="02020603050405020304" pitchFamily="18" charset="0"/>
              </a:rPr>
            </a:br>
            <a:r>
              <a:rPr lang="en-GB" sz="1800" dirty="0">
                <a:solidFill>
                  <a:schemeClr val="tx1"/>
                </a:solidFill>
                <a:latin typeface="+mn-lt"/>
                <a:cs typeface="Times New Roman" panose="02020603050405020304" pitchFamily="18" charset="0"/>
              </a:rPr>
              <a:t>You MUST reference every time you use someone else's work or ideas . The source are endless  . All must be referenced  there is no exception. </a:t>
            </a:r>
            <a:br>
              <a:rPr lang="en-GB" sz="4400" dirty="0">
                <a:solidFill>
                  <a:schemeClr val="tx1"/>
                </a:solidFill>
                <a:latin typeface="+mn-lt"/>
                <a:cs typeface="Times New Roman" panose="02020603050405020304" pitchFamily="18" charset="0"/>
              </a:rPr>
            </a:br>
            <a:br>
              <a:rPr lang="en-GB" sz="4400" dirty="0">
                <a:solidFill>
                  <a:schemeClr val="tx1"/>
                </a:solidFill>
                <a:latin typeface="Times New Roman" panose="02020603050405020304" pitchFamily="18" charset="0"/>
                <a:cs typeface="Times New Roman" panose="02020603050405020304" pitchFamily="18" charset="0"/>
              </a:rPr>
            </a:b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27"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8" name="Content Placeholder 2">
            <a:extLst>
              <a:ext uri="{FF2B5EF4-FFF2-40B4-BE49-F238E27FC236}">
                <a16:creationId xmlns:a16="http://schemas.microsoft.com/office/drawing/2014/main" id="{C1CFCF33-0D5E-4C23-A330-3DDB769EEE82}"/>
              </a:ext>
            </a:extLst>
          </p:cNvPr>
          <p:cNvGraphicFramePr>
            <a:graphicFrameLocks noGrp="1"/>
          </p:cNvGraphicFramePr>
          <p:nvPr>
            <p:ph idx="1"/>
            <p:extLst>
              <p:ext uri="{D42A27DB-BD31-4B8C-83A1-F6EECF244321}">
                <p14:modId xmlns:p14="http://schemas.microsoft.com/office/powerpoint/2010/main" val="335466059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AEE7102-58A5-4E60-96BA-53AD804D4366}"/>
              </a:ext>
            </a:extLst>
          </p:cNvPr>
          <p:cNvSpPr txBox="1"/>
          <p:nvPr/>
        </p:nvSpPr>
        <p:spPr>
          <a:xfrm>
            <a:off x="8477903" y="6201098"/>
            <a:ext cx="3273531" cy="369332"/>
          </a:xfrm>
          <a:prstGeom prst="rect">
            <a:avLst/>
          </a:prstGeom>
          <a:noFill/>
        </p:spPr>
        <p:txBody>
          <a:bodyPr wrap="square" rtlCol="0">
            <a:spAutoFit/>
          </a:bodyPr>
          <a:lstStyle/>
          <a:p>
            <a:r>
              <a:rPr lang="en-GB" dirty="0"/>
              <a:t>( Pears &amp; Shields,  2019)</a:t>
            </a:r>
          </a:p>
        </p:txBody>
      </p:sp>
    </p:spTree>
    <p:extLst>
      <p:ext uri="{BB962C8B-B14F-4D97-AF65-F5344CB8AC3E}">
        <p14:creationId xmlns:p14="http://schemas.microsoft.com/office/powerpoint/2010/main" val="176658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64C17-368A-4D23-B7F6-88B895DE4B20}"/>
              </a:ext>
            </a:extLst>
          </p:cNvPr>
          <p:cNvSpPr>
            <a:spLocks noGrp="1"/>
          </p:cNvSpPr>
          <p:nvPr>
            <p:ph type="title"/>
          </p:nvPr>
        </p:nvSpPr>
        <p:spPr>
          <a:xfrm>
            <a:off x="677333" y="609600"/>
            <a:ext cx="9632857" cy="795130"/>
          </a:xfrm>
        </p:spPr>
        <p:txBody>
          <a:bodyPr>
            <a:normAutofit/>
          </a:bodyPr>
          <a:lstStyle/>
          <a:p>
            <a:r>
              <a:rPr lang="en-GB" sz="4400" dirty="0">
                <a:solidFill>
                  <a:schemeClr val="tx1"/>
                </a:solidFill>
                <a:cs typeface="Times New Roman" panose="02020603050405020304" pitchFamily="18" charset="0"/>
              </a:rPr>
              <a:t>Why do we reference ?</a:t>
            </a:r>
          </a:p>
        </p:txBody>
      </p:sp>
      <p:sp>
        <p:nvSpPr>
          <p:cNvPr id="3" name="Content Placeholder 2">
            <a:extLst>
              <a:ext uri="{FF2B5EF4-FFF2-40B4-BE49-F238E27FC236}">
                <a16:creationId xmlns:a16="http://schemas.microsoft.com/office/drawing/2014/main" id="{8A92175C-1485-4146-A3D0-B12900B5AA2A}"/>
              </a:ext>
            </a:extLst>
          </p:cNvPr>
          <p:cNvSpPr>
            <a:spLocks noGrp="1"/>
          </p:cNvSpPr>
          <p:nvPr>
            <p:ph idx="1"/>
          </p:nvPr>
        </p:nvSpPr>
        <p:spPr>
          <a:xfrm>
            <a:off x="750219" y="1603513"/>
            <a:ext cx="9487083" cy="4437849"/>
          </a:xfrm>
        </p:spPr>
        <p:txBody>
          <a:bodyPr vert="horz" lIns="91440" tIns="45720" rIns="91440" bIns="45720" rtlCol="0" anchor="t">
            <a:normAutofit lnSpcReduction="10000"/>
          </a:bodyPr>
          <a:lstStyle/>
          <a:p>
            <a:pPr>
              <a:buFont typeface="Wingdings" panose="05000000000000000000" pitchFamily="2" charset="2"/>
              <a:buChar char="v"/>
            </a:pPr>
            <a:r>
              <a:rPr lang="en-GB" sz="2400" dirty="0">
                <a:cs typeface="Times New Roman" panose="02020603050405020304" pitchFamily="18" charset="0"/>
              </a:rPr>
              <a:t>To Acknowledge and give credit to the author /creator of the work you  have used to support your writing.</a:t>
            </a:r>
          </a:p>
          <a:p>
            <a:pPr>
              <a:buFont typeface="Wingdings" panose="05000000000000000000" pitchFamily="2" charset="2"/>
              <a:buChar char="v"/>
            </a:pPr>
            <a:r>
              <a:rPr lang="en-GB" sz="2400" dirty="0">
                <a:cs typeface="Times New Roman" panose="02020603050405020304" pitchFamily="18" charset="0"/>
              </a:rPr>
              <a:t>Demonstrate that  you have researched widely around the subject you are writing about.</a:t>
            </a:r>
          </a:p>
          <a:p>
            <a:pPr>
              <a:buFont typeface="Wingdings" panose="05000000000000000000" pitchFamily="2" charset="2"/>
              <a:buChar char="v"/>
            </a:pPr>
            <a:r>
              <a:rPr lang="en-GB" sz="2400" dirty="0">
                <a:cs typeface="Times New Roman" panose="02020603050405020304" pitchFamily="18" charset="0"/>
              </a:rPr>
              <a:t>It enables the reader to locate the original source. </a:t>
            </a:r>
          </a:p>
          <a:p>
            <a:pPr>
              <a:buFont typeface="Wingdings" panose="05000000000000000000" pitchFamily="2" charset="2"/>
              <a:buChar char="v"/>
            </a:pPr>
            <a:r>
              <a:rPr lang="en-GB" sz="2400" dirty="0">
                <a:cs typeface="Times New Roman" panose="02020603050405020304" pitchFamily="18" charset="0"/>
              </a:rPr>
              <a:t>It identifies clearly  to the reader what is your work, and what is the work of others. </a:t>
            </a:r>
          </a:p>
          <a:p>
            <a:pPr>
              <a:buFont typeface="Wingdings" panose="05000000000000000000" pitchFamily="2" charset="2"/>
              <a:buChar char="v"/>
            </a:pPr>
            <a:r>
              <a:rPr lang="en-GB" sz="2400">
                <a:cs typeface="Times New Roman"/>
              </a:rPr>
              <a:t>Referencing is essential to avoid plagiarism. Plagiarism is </a:t>
            </a:r>
            <a:r>
              <a:rPr lang="en-GB" sz="2400" dirty="0">
                <a:cs typeface="Times New Roman"/>
              </a:rPr>
              <a:t>presenting someone else's work as your own intentionally or inadvertently. </a:t>
            </a:r>
            <a:endParaRPr lang="en-GB" sz="2400" dirty="0">
              <a:cs typeface="Times New Roman" panose="02020603050405020304" pitchFamily="18" charset="0"/>
            </a:endParaRPr>
          </a:p>
          <a:p>
            <a:pPr marL="0" indent="0">
              <a:buNone/>
            </a:pPr>
            <a:r>
              <a:rPr lang="en-GB" sz="2400" dirty="0">
                <a:cs typeface="Times New Roman" panose="02020603050405020304" pitchFamily="18" charset="0"/>
              </a:rPr>
              <a:t>                                                              </a:t>
            </a:r>
          </a:p>
          <a:p>
            <a:pPr>
              <a:buFont typeface="Wingdings" panose="05000000000000000000" pitchFamily="2" charset="2"/>
              <a:buChar char="v"/>
            </a:pPr>
            <a:endParaRPr lang="en-GB" dirty="0"/>
          </a:p>
        </p:txBody>
      </p:sp>
      <p:sp>
        <p:nvSpPr>
          <p:cNvPr id="4" name="TextBox 3">
            <a:extLst>
              <a:ext uri="{FF2B5EF4-FFF2-40B4-BE49-F238E27FC236}">
                <a16:creationId xmlns:a16="http://schemas.microsoft.com/office/drawing/2014/main" id="{257D827F-7B82-4178-B825-2A4CF3155BAA}"/>
              </a:ext>
            </a:extLst>
          </p:cNvPr>
          <p:cNvSpPr txBox="1"/>
          <p:nvPr/>
        </p:nvSpPr>
        <p:spPr>
          <a:xfrm>
            <a:off x="8415130" y="6427304"/>
            <a:ext cx="3233531" cy="369332"/>
          </a:xfrm>
          <a:prstGeom prst="rect">
            <a:avLst/>
          </a:prstGeom>
          <a:noFill/>
        </p:spPr>
        <p:txBody>
          <a:bodyPr wrap="square" rtlCol="0">
            <a:spAutoFit/>
          </a:bodyPr>
          <a:lstStyle/>
          <a:p>
            <a:r>
              <a:rPr lang="en-GB" dirty="0"/>
              <a:t>( Pears &amp; Shields, 2019)</a:t>
            </a:r>
          </a:p>
        </p:txBody>
      </p:sp>
    </p:spTree>
    <p:extLst>
      <p:ext uri="{BB962C8B-B14F-4D97-AF65-F5344CB8AC3E}">
        <p14:creationId xmlns:p14="http://schemas.microsoft.com/office/powerpoint/2010/main" val="456912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2E1A-6772-4879-B873-4FDDD8C47105}"/>
              </a:ext>
            </a:extLst>
          </p:cNvPr>
          <p:cNvSpPr>
            <a:spLocks noGrp="1"/>
          </p:cNvSpPr>
          <p:nvPr>
            <p:ph type="title"/>
          </p:nvPr>
        </p:nvSpPr>
        <p:spPr>
          <a:xfrm>
            <a:off x="112542" y="182880"/>
            <a:ext cx="9161460" cy="858129"/>
          </a:xfrm>
        </p:spPr>
        <p:txBody>
          <a:bodyPr>
            <a:normAutofit/>
          </a:bodyPr>
          <a:lstStyle/>
          <a:p>
            <a:r>
              <a:rPr lang="en-GB" dirty="0">
                <a:solidFill>
                  <a:schemeClr val="tx1"/>
                </a:solidFill>
                <a:cs typeface="Times New Roman" panose="02020603050405020304" pitchFamily="18" charset="0"/>
              </a:rPr>
              <a:t>Referencing a book</a:t>
            </a:r>
          </a:p>
        </p:txBody>
      </p:sp>
      <p:sp>
        <p:nvSpPr>
          <p:cNvPr id="3" name="Content Placeholder 2">
            <a:extLst>
              <a:ext uri="{FF2B5EF4-FFF2-40B4-BE49-F238E27FC236}">
                <a16:creationId xmlns:a16="http://schemas.microsoft.com/office/drawing/2014/main" id="{6C531D80-D8C8-41D6-B49A-388C2B055EC3}"/>
              </a:ext>
            </a:extLst>
          </p:cNvPr>
          <p:cNvSpPr>
            <a:spLocks noGrp="1"/>
          </p:cNvSpPr>
          <p:nvPr>
            <p:ph idx="1"/>
          </p:nvPr>
        </p:nvSpPr>
        <p:spPr>
          <a:xfrm>
            <a:off x="677334" y="2160589"/>
            <a:ext cx="8596668" cy="4711582"/>
          </a:xfrm>
        </p:spPr>
        <p:txBody>
          <a:bodyPr/>
          <a:lstStyle/>
          <a:p>
            <a:pPr marL="0" indent="0">
              <a:buNone/>
            </a:pPr>
            <a:r>
              <a:rPr lang="en-GB" dirty="0"/>
              <a:t>                                  </a:t>
            </a:r>
          </a:p>
        </p:txBody>
      </p:sp>
      <p:pic>
        <p:nvPicPr>
          <p:cNvPr id="5" name="Picture 4" descr="A picture containing water, man, blue&#10;&#10;Description automatically generated">
            <a:extLst>
              <a:ext uri="{FF2B5EF4-FFF2-40B4-BE49-F238E27FC236}">
                <a16:creationId xmlns:a16="http://schemas.microsoft.com/office/drawing/2014/main" id="{3307A604-1538-4831-91B3-E6B1EF3A1DFD}"/>
              </a:ext>
            </a:extLst>
          </p:cNvPr>
          <p:cNvPicPr>
            <a:picLocks noChangeAspect="1"/>
          </p:cNvPicPr>
          <p:nvPr/>
        </p:nvPicPr>
        <p:blipFill>
          <a:blip r:embed="rId2"/>
          <a:stretch>
            <a:fillRect/>
          </a:stretch>
        </p:blipFill>
        <p:spPr>
          <a:xfrm>
            <a:off x="221754" y="816638"/>
            <a:ext cx="2639665" cy="4166179"/>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201E5014-3AE6-4035-9381-4C01A608FD9B}"/>
              </a:ext>
            </a:extLst>
          </p:cNvPr>
          <p:cNvPicPr>
            <a:picLocks noChangeAspect="1"/>
          </p:cNvPicPr>
          <p:nvPr/>
        </p:nvPicPr>
        <p:blipFill>
          <a:blip r:embed="rId3"/>
          <a:stretch>
            <a:fillRect/>
          </a:stretch>
        </p:blipFill>
        <p:spPr>
          <a:xfrm>
            <a:off x="7193680" y="104183"/>
            <a:ext cx="4642339" cy="6231988"/>
          </a:xfrm>
          <a:prstGeom prst="rect">
            <a:avLst/>
          </a:prstGeom>
        </p:spPr>
      </p:pic>
      <p:cxnSp>
        <p:nvCxnSpPr>
          <p:cNvPr id="11" name="Straight Connector 10">
            <a:extLst>
              <a:ext uri="{FF2B5EF4-FFF2-40B4-BE49-F238E27FC236}">
                <a16:creationId xmlns:a16="http://schemas.microsoft.com/office/drawing/2014/main" id="{62E72B83-88A5-46C7-86DC-7482BA2C123A}"/>
              </a:ext>
            </a:extLst>
          </p:cNvPr>
          <p:cNvCxnSpPr>
            <a:cxnSpLocks/>
          </p:cNvCxnSpPr>
          <p:nvPr/>
        </p:nvCxnSpPr>
        <p:spPr>
          <a:xfrm>
            <a:off x="6096000" y="611944"/>
            <a:ext cx="2809461" cy="20469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B57232B-048C-4230-AD71-6267B83023BD}"/>
              </a:ext>
            </a:extLst>
          </p:cNvPr>
          <p:cNvCxnSpPr>
            <a:cxnSpLocks/>
            <a:endCxn id="23" idx="3"/>
          </p:cNvCxnSpPr>
          <p:nvPr/>
        </p:nvCxnSpPr>
        <p:spPr>
          <a:xfrm flipH="1">
            <a:off x="6522105" y="1041009"/>
            <a:ext cx="2171322" cy="73605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73A0DE-6E5F-4A47-A412-D8839CDE7967}"/>
              </a:ext>
            </a:extLst>
          </p:cNvPr>
          <p:cNvCxnSpPr/>
          <p:nvPr/>
        </p:nvCxnSpPr>
        <p:spPr>
          <a:xfrm flipH="1">
            <a:off x="6444699" y="3179298"/>
            <a:ext cx="2347609"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4D204B8-CFA9-453C-8FCE-553710B8AAB4}"/>
              </a:ext>
            </a:extLst>
          </p:cNvPr>
          <p:cNvSpPr txBox="1"/>
          <p:nvPr/>
        </p:nvSpPr>
        <p:spPr>
          <a:xfrm>
            <a:off x="4631663" y="416421"/>
            <a:ext cx="1751427" cy="400110"/>
          </a:xfrm>
          <a:prstGeom prst="rect">
            <a:avLst/>
          </a:prstGeom>
          <a:noFill/>
        </p:spPr>
        <p:txBody>
          <a:bodyPr wrap="square" rtlCol="0">
            <a:spAutoFit/>
          </a:bodyPr>
          <a:lstStyle/>
          <a:p>
            <a:r>
              <a:rPr lang="en-GB" dirty="0"/>
              <a:t>     </a:t>
            </a:r>
            <a:r>
              <a:rPr lang="en-GB" sz="2000" dirty="0">
                <a:cs typeface="Times New Roman" panose="02020603050405020304" pitchFamily="18" charset="0"/>
              </a:rPr>
              <a:t>Publisher</a:t>
            </a:r>
          </a:p>
        </p:txBody>
      </p:sp>
      <p:cxnSp>
        <p:nvCxnSpPr>
          <p:cNvPr id="21" name="Straight Connector 20">
            <a:extLst>
              <a:ext uri="{FF2B5EF4-FFF2-40B4-BE49-F238E27FC236}">
                <a16:creationId xmlns:a16="http://schemas.microsoft.com/office/drawing/2014/main" id="{FD7C40D6-63D8-4331-88EE-37FA1A4B22A1}"/>
              </a:ext>
            </a:extLst>
          </p:cNvPr>
          <p:cNvCxnSpPr>
            <a:cxnSpLocks/>
          </p:cNvCxnSpPr>
          <p:nvPr/>
        </p:nvCxnSpPr>
        <p:spPr>
          <a:xfrm flipH="1">
            <a:off x="2401857" y="611944"/>
            <a:ext cx="2596464" cy="1548645"/>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D671149-DC21-4394-B8AC-E1773B4CB4D6}"/>
              </a:ext>
            </a:extLst>
          </p:cNvPr>
          <p:cNvSpPr txBox="1"/>
          <p:nvPr/>
        </p:nvSpPr>
        <p:spPr>
          <a:xfrm>
            <a:off x="3596952" y="1577009"/>
            <a:ext cx="2925153" cy="400110"/>
          </a:xfrm>
          <a:prstGeom prst="rect">
            <a:avLst/>
          </a:prstGeom>
          <a:noFill/>
        </p:spPr>
        <p:txBody>
          <a:bodyPr wrap="square" rtlCol="0">
            <a:spAutoFit/>
          </a:bodyPr>
          <a:lstStyle/>
          <a:p>
            <a:r>
              <a:rPr lang="en-GB" dirty="0"/>
              <a:t>      </a:t>
            </a:r>
            <a:r>
              <a:rPr lang="en-GB" sz="2000" dirty="0">
                <a:cs typeface="Times New Roman" panose="02020603050405020304" pitchFamily="18" charset="0"/>
              </a:rPr>
              <a:t>Place of Publication </a:t>
            </a:r>
          </a:p>
        </p:txBody>
      </p:sp>
      <p:sp>
        <p:nvSpPr>
          <p:cNvPr id="27" name="TextBox 26">
            <a:extLst>
              <a:ext uri="{FF2B5EF4-FFF2-40B4-BE49-F238E27FC236}">
                <a16:creationId xmlns:a16="http://schemas.microsoft.com/office/drawing/2014/main" id="{1C45A358-F265-40E0-9E25-E26C9A561215}"/>
              </a:ext>
            </a:extLst>
          </p:cNvPr>
          <p:cNvSpPr txBox="1"/>
          <p:nvPr/>
        </p:nvSpPr>
        <p:spPr>
          <a:xfrm>
            <a:off x="5607705" y="2896644"/>
            <a:ext cx="914400" cy="914400"/>
          </a:xfrm>
          <a:prstGeom prst="rect">
            <a:avLst/>
          </a:prstGeom>
          <a:noFill/>
        </p:spPr>
        <p:txBody>
          <a:bodyPr wrap="square" rtlCol="0">
            <a:spAutoFit/>
          </a:bodyPr>
          <a:lstStyle/>
          <a:p>
            <a:endParaRPr lang="en-GB" dirty="0"/>
          </a:p>
        </p:txBody>
      </p:sp>
      <p:sp>
        <p:nvSpPr>
          <p:cNvPr id="28" name="TextBox 27">
            <a:extLst>
              <a:ext uri="{FF2B5EF4-FFF2-40B4-BE49-F238E27FC236}">
                <a16:creationId xmlns:a16="http://schemas.microsoft.com/office/drawing/2014/main" id="{EDAAFE98-354B-43AC-AACD-11CA3E94A4E9}"/>
              </a:ext>
            </a:extLst>
          </p:cNvPr>
          <p:cNvSpPr txBox="1"/>
          <p:nvPr/>
        </p:nvSpPr>
        <p:spPr>
          <a:xfrm>
            <a:off x="4159254" y="2934901"/>
            <a:ext cx="2696244" cy="400110"/>
          </a:xfrm>
          <a:prstGeom prst="rect">
            <a:avLst/>
          </a:prstGeom>
          <a:noFill/>
        </p:spPr>
        <p:txBody>
          <a:bodyPr wrap="square" rtlCol="0">
            <a:spAutoFit/>
          </a:bodyPr>
          <a:lstStyle/>
          <a:p>
            <a:r>
              <a:rPr lang="en-GB" sz="2000" dirty="0">
                <a:cs typeface="Times New Roman" panose="02020603050405020304" pitchFamily="18" charset="0"/>
              </a:rPr>
              <a:t>Year of Publication</a:t>
            </a:r>
          </a:p>
        </p:txBody>
      </p:sp>
      <p:sp>
        <p:nvSpPr>
          <p:cNvPr id="33" name="TextBox 32">
            <a:extLst>
              <a:ext uri="{FF2B5EF4-FFF2-40B4-BE49-F238E27FC236}">
                <a16:creationId xmlns:a16="http://schemas.microsoft.com/office/drawing/2014/main" id="{E0AF5840-E064-46BF-8717-D1BE1D188925}"/>
              </a:ext>
            </a:extLst>
          </p:cNvPr>
          <p:cNvSpPr txBox="1"/>
          <p:nvPr/>
        </p:nvSpPr>
        <p:spPr>
          <a:xfrm>
            <a:off x="4015678" y="3889513"/>
            <a:ext cx="2696244" cy="400110"/>
          </a:xfrm>
          <a:prstGeom prst="rect">
            <a:avLst/>
          </a:prstGeom>
          <a:noFill/>
        </p:spPr>
        <p:txBody>
          <a:bodyPr wrap="square" rtlCol="0">
            <a:spAutoFit/>
          </a:bodyPr>
          <a:lstStyle/>
          <a:p>
            <a:r>
              <a:rPr lang="en-GB" dirty="0"/>
              <a:t>     </a:t>
            </a:r>
            <a:r>
              <a:rPr lang="en-GB" sz="2000" dirty="0">
                <a:cs typeface="Times New Roman" panose="02020603050405020304" pitchFamily="18" charset="0"/>
              </a:rPr>
              <a:t>Title of the Book </a:t>
            </a:r>
          </a:p>
        </p:txBody>
      </p:sp>
      <p:cxnSp>
        <p:nvCxnSpPr>
          <p:cNvPr id="35" name="Straight Connector 34">
            <a:extLst>
              <a:ext uri="{FF2B5EF4-FFF2-40B4-BE49-F238E27FC236}">
                <a16:creationId xmlns:a16="http://schemas.microsoft.com/office/drawing/2014/main" id="{7DB1AB67-3B55-443D-A7BB-57E1B6F71916}"/>
              </a:ext>
            </a:extLst>
          </p:cNvPr>
          <p:cNvCxnSpPr>
            <a:cxnSpLocks/>
          </p:cNvCxnSpPr>
          <p:nvPr/>
        </p:nvCxnSpPr>
        <p:spPr>
          <a:xfrm>
            <a:off x="2796209" y="2676939"/>
            <a:ext cx="1464938" cy="1212574"/>
          </a:xfrm>
          <a:prstGeom prst="line">
            <a:avLst/>
          </a:prstGeom>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2645109C-163A-4821-BE83-D910C5C7953C}"/>
              </a:ext>
            </a:extLst>
          </p:cNvPr>
          <p:cNvSpPr txBox="1"/>
          <p:nvPr/>
        </p:nvSpPr>
        <p:spPr>
          <a:xfrm>
            <a:off x="112541" y="5187511"/>
            <a:ext cx="8077301" cy="1477328"/>
          </a:xfrm>
          <a:prstGeom prst="rect">
            <a:avLst/>
          </a:prstGeom>
          <a:noFill/>
        </p:spPr>
        <p:txBody>
          <a:bodyPr wrap="square" rtlCol="0">
            <a:spAutoFit/>
          </a:bodyPr>
          <a:lstStyle/>
          <a:p>
            <a:r>
              <a:rPr lang="en-GB" dirty="0">
                <a:cs typeface="Times New Roman" panose="02020603050405020304" pitchFamily="18" charset="0"/>
              </a:rPr>
              <a:t>In-text citation: </a:t>
            </a:r>
          </a:p>
          <a:p>
            <a:r>
              <a:rPr lang="en-GB" dirty="0">
                <a:cs typeface="Times New Roman" panose="02020603050405020304" pitchFamily="18" charset="0"/>
              </a:rPr>
              <a:t>Walters(2005) stated Feminism  in the late 20</a:t>
            </a:r>
            <a:r>
              <a:rPr lang="en-GB" baseline="30000" dirty="0">
                <a:cs typeface="Times New Roman" panose="02020603050405020304" pitchFamily="18" charset="0"/>
              </a:rPr>
              <a:t>th</a:t>
            </a:r>
            <a:r>
              <a:rPr lang="en-GB" dirty="0">
                <a:cs typeface="Times New Roman" panose="02020603050405020304" pitchFamily="18" charset="0"/>
              </a:rPr>
              <a:t> century…..</a:t>
            </a:r>
          </a:p>
          <a:p>
            <a:r>
              <a:rPr lang="en-GB" dirty="0">
                <a:cs typeface="Times New Roman" panose="02020603050405020304" pitchFamily="18" charset="0"/>
              </a:rPr>
              <a:t>Reference list:</a:t>
            </a:r>
          </a:p>
          <a:p>
            <a:r>
              <a:rPr lang="en-GB" dirty="0" err="1">
                <a:cs typeface="Times New Roman" panose="02020603050405020304" pitchFamily="18" charset="0"/>
              </a:rPr>
              <a:t>Walters,M</a:t>
            </a:r>
            <a:r>
              <a:rPr lang="en-GB" dirty="0">
                <a:cs typeface="Times New Roman" panose="02020603050405020304" pitchFamily="18" charset="0"/>
              </a:rPr>
              <a:t>.(2005)</a:t>
            </a:r>
            <a:r>
              <a:rPr lang="en-GB" dirty="0" err="1">
                <a:cs typeface="Times New Roman" panose="02020603050405020304" pitchFamily="18" charset="0"/>
              </a:rPr>
              <a:t>Feminism:</a:t>
            </a:r>
            <a:r>
              <a:rPr lang="en-GB" i="1" dirty="0" err="1">
                <a:cs typeface="Times New Roman" panose="02020603050405020304" pitchFamily="18" charset="0"/>
              </a:rPr>
              <a:t>A</a:t>
            </a:r>
            <a:r>
              <a:rPr lang="en-GB" i="1" dirty="0">
                <a:cs typeface="Times New Roman" panose="02020603050405020304" pitchFamily="18" charset="0"/>
              </a:rPr>
              <a:t> Very Short </a:t>
            </a:r>
            <a:r>
              <a:rPr lang="en-GB" i="1" dirty="0" err="1">
                <a:cs typeface="Times New Roman" panose="02020603050405020304" pitchFamily="18" charset="0"/>
              </a:rPr>
              <a:t>Introduction</a:t>
            </a:r>
            <a:r>
              <a:rPr lang="en-GB" dirty="0" err="1">
                <a:cs typeface="Times New Roman" panose="02020603050405020304" pitchFamily="18" charset="0"/>
              </a:rPr>
              <a:t>.Oxford:Oxford</a:t>
            </a:r>
            <a:r>
              <a:rPr lang="en-GB" dirty="0">
                <a:cs typeface="Times New Roman" panose="02020603050405020304" pitchFamily="18" charset="0"/>
              </a:rPr>
              <a:t> University Press. </a:t>
            </a:r>
          </a:p>
        </p:txBody>
      </p:sp>
      <p:sp>
        <p:nvSpPr>
          <p:cNvPr id="6" name="TextBox 5">
            <a:extLst>
              <a:ext uri="{FF2B5EF4-FFF2-40B4-BE49-F238E27FC236}">
                <a16:creationId xmlns:a16="http://schemas.microsoft.com/office/drawing/2014/main" id="{A3E6F80F-8A08-456F-8137-466414F1C661}"/>
              </a:ext>
            </a:extLst>
          </p:cNvPr>
          <p:cNvSpPr txBox="1"/>
          <p:nvPr/>
        </p:nvSpPr>
        <p:spPr>
          <a:xfrm>
            <a:off x="7672131" y="6118904"/>
            <a:ext cx="4114902" cy="923330"/>
          </a:xfrm>
          <a:prstGeom prst="rect">
            <a:avLst/>
          </a:prstGeom>
          <a:noFill/>
        </p:spPr>
        <p:txBody>
          <a:bodyPr wrap="square" rtlCol="0">
            <a:spAutoFit/>
          </a:bodyPr>
          <a:lstStyle/>
          <a:p>
            <a:r>
              <a:rPr lang="en-GB" dirty="0"/>
              <a:t>                                  (Walters, 2005)</a:t>
            </a:r>
          </a:p>
          <a:p>
            <a:r>
              <a:rPr lang="en-GB" dirty="0"/>
              <a:t>                      (Pears &amp; Shields, 2019)</a:t>
            </a:r>
          </a:p>
          <a:p>
            <a:endParaRPr lang="en-GB" dirty="0"/>
          </a:p>
        </p:txBody>
      </p:sp>
    </p:spTree>
    <p:extLst>
      <p:ext uri="{BB962C8B-B14F-4D97-AF65-F5344CB8AC3E}">
        <p14:creationId xmlns:p14="http://schemas.microsoft.com/office/powerpoint/2010/main" val="3248159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C903E-866A-4A97-970B-F5D68CABF8C7}"/>
              </a:ext>
            </a:extLst>
          </p:cNvPr>
          <p:cNvSpPr>
            <a:spLocks noGrp="1"/>
          </p:cNvSpPr>
          <p:nvPr>
            <p:ph type="title"/>
          </p:nvPr>
        </p:nvSpPr>
        <p:spPr>
          <a:xfrm>
            <a:off x="239151" y="0"/>
            <a:ext cx="11549575" cy="791339"/>
          </a:xfrm>
        </p:spPr>
        <p:txBody>
          <a:bodyPr anchor="ctr">
            <a:normAutofit/>
          </a:bodyPr>
          <a:lstStyle/>
          <a:p>
            <a:r>
              <a:rPr lang="en-GB" sz="3300" dirty="0">
                <a:solidFill>
                  <a:schemeClr val="tx1"/>
                </a:solidFill>
                <a:latin typeface="Trebuchet MS" panose="020B0603020202020204" pitchFamily="34" charset="0"/>
                <a:cs typeface="Times New Roman" panose="02020603050405020304" pitchFamily="18" charset="0"/>
              </a:rPr>
              <a:t>Referencing a book with more than one author </a:t>
            </a:r>
          </a:p>
        </p:txBody>
      </p:sp>
      <p:pic>
        <p:nvPicPr>
          <p:cNvPr id="5" name="Content Placeholder 4" descr="A person posing for the camera&#10;&#10;Description automatically generated">
            <a:extLst>
              <a:ext uri="{FF2B5EF4-FFF2-40B4-BE49-F238E27FC236}">
                <a16:creationId xmlns:a16="http://schemas.microsoft.com/office/drawing/2014/main" id="{E883FAA7-7415-4B1F-A899-E1F08AB3E8D7}"/>
              </a:ext>
            </a:extLst>
          </p:cNvPr>
          <p:cNvPicPr>
            <a:picLocks noChangeAspect="1"/>
          </p:cNvPicPr>
          <p:nvPr/>
        </p:nvPicPr>
        <p:blipFill>
          <a:blip r:embed="rId2"/>
          <a:stretch>
            <a:fillRect/>
          </a:stretch>
        </p:blipFill>
        <p:spPr>
          <a:xfrm>
            <a:off x="239151" y="1083212"/>
            <a:ext cx="3251701" cy="4983449"/>
          </a:xfrm>
          <a:prstGeom prst="rect">
            <a:avLst/>
          </a:prstGeom>
        </p:spPr>
      </p:pic>
      <p:sp>
        <p:nvSpPr>
          <p:cNvPr id="9" name="Content Placeholder 8">
            <a:extLst>
              <a:ext uri="{FF2B5EF4-FFF2-40B4-BE49-F238E27FC236}">
                <a16:creationId xmlns:a16="http://schemas.microsoft.com/office/drawing/2014/main" id="{F6C7761E-6965-41B5-AFCA-4438534679EC}"/>
              </a:ext>
            </a:extLst>
          </p:cNvPr>
          <p:cNvSpPr>
            <a:spLocks noGrp="1"/>
          </p:cNvSpPr>
          <p:nvPr>
            <p:ph idx="1"/>
          </p:nvPr>
        </p:nvSpPr>
        <p:spPr>
          <a:xfrm>
            <a:off x="3612748" y="636105"/>
            <a:ext cx="8579252" cy="6221896"/>
          </a:xfrm>
        </p:spPr>
        <p:txBody>
          <a:bodyPr>
            <a:normAutofit/>
          </a:bodyPr>
          <a:lstStyle/>
          <a:p>
            <a:pPr marL="0" indent="0">
              <a:buNone/>
            </a:pPr>
            <a:r>
              <a:rPr lang="en-US" sz="2000" b="1" dirty="0"/>
              <a:t> </a:t>
            </a:r>
            <a:r>
              <a:rPr lang="en-US" sz="2000" b="1" dirty="0">
                <a:latin typeface="Times New Roman" panose="02020603050405020304" pitchFamily="18" charset="0"/>
                <a:cs typeface="Times New Roman" panose="02020603050405020304" pitchFamily="18" charset="0"/>
              </a:rPr>
              <a:t>Citation order :</a:t>
            </a:r>
          </a:p>
          <a:p>
            <a:r>
              <a:rPr lang="en-US" dirty="0">
                <a:latin typeface="+mj-lt"/>
                <a:cs typeface="Times New Roman" panose="02020603050405020304" pitchFamily="18" charset="0"/>
              </a:rPr>
              <a:t>Autor/editor- </a:t>
            </a:r>
            <a:r>
              <a:rPr lang="en-US" dirty="0" err="1">
                <a:latin typeface="+mj-lt"/>
                <a:cs typeface="Times New Roman" panose="02020603050405020304" pitchFamily="18" charset="0"/>
              </a:rPr>
              <a:t>Jones,P</a:t>
            </a:r>
            <a:r>
              <a:rPr lang="en-US" dirty="0">
                <a:latin typeface="+mj-lt"/>
                <a:cs typeface="Times New Roman" panose="02020603050405020304" pitchFamily="18" charset="0"/>
              </a:rPr>
              <a:t>., Bradbury, L. &amp;  Le </a:t>
            </a:r>
            <a:r>
              <a:rPr lang="en-US" dirty="0" err="1">
                <a:latin typeface="+mj-lt"/>
                <a:cs typeface="Times New Roman" panose="02020603050405020304" pitchFamily="18" charset="0"/>
              </a:rPr>
              <a:t>Boutiller,S</a:t>
            </a:r>
            <a:r>
              <a:rPr lang="en-US" dirty="0">
                <a:latin typeface="+mj-lt"/>
                <a:cs typeface="Times New Roman" panose="02020603050405020304" pitchFamily="18" charset="0"/>
              </a:rPr>
              <a:t>. </a:t>
            </a:r>
          </a:p>
          <a:p>
            <a:r>
              <a:rPr lang="en-US" dirty="0">
                <a:latin typeface="+mj-lt"/>
                <a:cs typeface="Times New Roman" panose="02020603050405020304" pitchFamily="18" charset="0"/>
              </a:rPr>
              <a:t>Year of publication-(2017)</a:t>
            </a:r>
          </a:p>
          <a:p>
            <a:r>
              <a:rPr lang="en-US" dirty="0">
                <a:latin typeface="+mj-lt"/>
                <a:cs typeface="Times New Roman" panose="02020603050405020304" pitchFamily="18" charset="0"/>
              </a:rPr>
              <a:t>Title- </a:t>
            </a:r>
            <a:r>
              <a:rPr lang="en-US" i="1" dirty="0">
                <a:latin typeface="+mj-lt"/>
                <a:cs typeface="Times New Roman" panose="02020603050405020304" pitchFamily="18" charset="0"/>
              </a:rPr>
              <a:t>Introducing Social Theory</a:t>
            </a:r>
          </a:p>
          <a:p>
            <a:r>
              <a:rPr lang="en-US" dirty="0">
                <a:latin typeface="+mj-lt"/>
                <a:cs typeface="Times New Roman" panose="02020603050405020304" pitchFamily="18" charset="0"/>
              </a:rPr>
              <a:t>Series / Volume number -2</a:t>
            </a:r>
            <a:r>
              <a:rPr lang="en-US" baseline="30000" dirty="0">
                <a:latin typeface="+mj-lt"/>
                <a:cs typeface="Times New Roman" panose="02020603050405020304" pitchFamily="18" charset="0"/>
              </a:rPr>
              <a:t>nd</a:t>
            </a:r>
            <a:r>
              <a:rPr lang="en-US" dirty="0">
                <a:latin typeface="+mj-lt"/>
                <a:cs typeface="Times New Roman" panose="02020603050405020304" pitchFamily="18" charset="0"/>
              </a:rPr>
              <a:t> edition</a:t>
            </a:r>
          </a:p>
          <a:p>
            <a:pPr marL="0" indent="0">
              <a:buNone/>
            </a:pPr>
            <a:r>
              <a:rPr lang="en-US" sz="2000" b="1" dirty="0">
                <a:latin typeface="+mj-lt"/>
                <a:cs typeface="Times New Roman" panose="02020603050405020304" pitchFamily="18" charset="0"/>
              </a:rPr>
              <a:t>     </a:t>
            </a:r>
          </a:p>
          <a:p>
            <a:pPr marL="0" indent="0">
              <a:buNone/>
            </a:pPr>
            <a:r>
              <a:rPr lang="en-US" sz="2000" b="1" dirty="0"/>
              <a:t>In text citation:</a:t>
            </a:r>
          </a:p>
          <a:p>
            <a:r>
              <a:rPr lang="en-US" dirty="0"/>
              <a:t>Meaning social interaction was described by Jones ,Bradbury and </a:t>
            </a:r>
            <a:r>
              <a:rPr lang="en-US" dirty="0" err="1"/>
              <a:t>Boutillier</a:t>
            </a:r>
            <a:r>
              <a:rPr lang="en-US" dirty="0"/>
              <a:t> (2017), as a social exchange ……</a:t>
            </a:r>
          </a:p>
          <a:p>
            <a:r>
              <a:rPr lang="en-US" dirty="0"/>
              <a:t>Jones </a:t>
            </a:r>
            <a:r>
              <a:rPr lang="en-US" i="1" dirty="0"/>
              <a:t>et al.(2017,p.17) stated ‘Action theorists stress the need to concentrate on the micro level of social life’.</a:t>
            </a:r>
          </a:p>
          <a:p>
            <a:pPr marL="0" indent="0">
              <a:buNone/>
            </a:pPr>
            <a:r>
              <a:rPr lang="en-US" sz="2000" b="1" dirty="0"/>
              <a:t>Referencing List:</a:t>
            </a:r>
          </a:p>
          <a:p>
            <a:pPr marL="0" indent="0">
              <a:buNone/>
            </a:pPr>
            <a:r>
              <a:rPr lang="en-US" sz="2000" dirty="0"/>
              <a:t>Jones,P.,</a:t>
            </a:r>
            <a:r>
              <a:rPr lang="en-US" sz="2000" dirty="0" err="1"/>
              <a:t>Bradbury,L</a:t>
            </a:r>
            <a:r>
              <a:rPr lang="en-US" sz="2000" dirty="0"/>
              <a:t>.&amp; Le </a:t>
            </a:r>
            <a:r>
              <a:rPr lang="en-US" sz="2000" dirty="0" err="1"/>
              <a:t>Boutillier,S</a:t>
            </a:r>
            <a:r>
              <a:rPr lang="en-US" sz="2000" dirty="0"/>
              <a:t>.(2017)</a:t>
            </a:r>
            <a:r>
              <a:rPr lang="en-US" sz="2000" i="1" dirty="0"/>
              <a:t>Introducing Social Theory.2</a:t>
            </a:r>
            <a:r>
              <a:rPr lang="en-US" sz="2000" i="1" baseline="30000" dirty="0"/>
              <a:t>nd</a:t>
            </a:r>
            <a:r>
              <a:rPr lang="en-US" sz="2000" i="1" dirty="0"/>
              <a:t> </a:t>
            </a:r>
            <a:r>
              <a:rPr lang="en-US" sz="2000" i="1" dirty="0" err="1"/>
              <a:t>edn.Cambridge:Polity</a:t>
            </a:r>
            <a:r>
              <a:rPr lang="en-US" sz="2000" i="1" dirty="0"/>
              <a:t> Press.</a:t>
            </a:r>
          </a:p>
          <a:p>
            <a:pPr marL="0" indent="0">
              <a:buNone/>
            </a:pPr>
            <a:r>
              <a:rPr lang="en-US" sz="2000" b="1" dirty="0"/>
              <a:t>                                                                             </a:t>
            </a:r>
            <a:r>
              <a:rPr lang="en-US" i="1" dirty="0"/>
              <a:t>(Pears &amp; Shields, 2019)</a:t>
            </a:r>
          </a:p>
          <a:p>
            <a:pPr marL="0" indent="0">
              <a:buNone/>
            </a:pPr>
            <a:r>
              <a:rPr lang="en-US" i="1" dirty="0"/>
              <a:t>                                                                   (</a:t>
            </a:r>
            <a:r>
              <a:rPr lang="en-US" i="1" dirty="0" err="1"/>
              <a:t>Jones,Bradbury</a:t>
            </a:r>
            <a:r>
              <a:rPr lang="en-US" i="1" dirty="0"/>
              <a:t>&amp; Le </a:t>
            </a:r>
            <a:r>
              <a:rPr lang="en-US" i="1" dirty="0" err="1"/>
              <a:t>Boutillier</a:t>
            </a:r>
            <a:r>
              <a:rPr lang="en-US" i="1" dirty="0"/>
              <a:t> 2017)    </a:t>
            </a:r>
          </a:p>
          <a:p>
            <a:pPr marL="0" indent="0">
              <a:buNone/>
            </a:pPr>
            <a:endParaRPr lang="en-US" dirty="0"/>
          </a:p>
          <a:p>
            <a:endParaRPr lang="en-US" dirty="0"/>
          </a:p>
          <a:p>
            <a:endParaRPr lang="en-US" i="1" dirty="0"/>
          </a:p>
          <a:p>
            <a:endParaRPr lang="en-US" dirty="0"/>
          </a:p>
        </p:txBody>
      </p:sp>
    </p:spTree>
    <p:extLst>
      <p:ext uri="{BB962C8B-B14F-4D97-AF65-F5344CB8AC3E}">
        <p14:creationId xmlns:p14="http://schemas.microsoft.com/office/powerpoint/2010/main" val="1242873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68AE1-9508-4317-BDE3-3E3119D349DC}"/>
              </a:ext>
            </a:extLst>
          </p:cNvPr>
          <p:cNvSpPr>
            <a:spLocks noGrp="1"/>
          </p:cNvSpPr>
          <p:nvPr>
            <p:ph type="title"/>
          </p:nvPr>
        </p:nvSpPr>
        <p:spPr>
          <a:xfrm>
            <a:off x="510210" y="27585"/>
            <a:ext cx="7341703" cy="1033669"/>
          </a:xfrm>
        </p:spPr>
        <p:txBody>
          <a:bodyPr>
            <a:normAutofit/>
          </a:bodyPr>
          <a:lstStyle/>
          <a:p>
            <a:pPr algn="ctr"/>
            <a:r>
              <a:rPr lang="en-GB" b="1" dirty="0">
                <a:solidFill>
                  <a:schemeClr val="tx1"/>
                </a:solidFill>
              </a:rPr>
              <a:t>Research Article within a Journal</a:t>
            </a:r>
          </a:p>
        </p:txBody>
      </p:sp>
      <p:pic>
        <p:nvPicPr>
          <p:cNvPr id="5" name="Content Placeholder 4" descr="A screenshot of a social media post&#10;&#10;Description automatically generated">
            <a:extLst>
              <a:ext uri="{FF2B5EF4-FFF2-40B4-BE49-F238E27FC236}">
                <a16:creationId xmlns:a16="http://schemas.microsoft.com/office/drawing/2014/main" id="{FDE71CF9-87ED-4AE5-8693-F687581EE95D}"/>
              </a:ext>
            </a:extLst>
          </p:cNvPr>
          <p:cNvPicPr>
            <a:picLocks noGrp="1" noChangeAspect="1"/>
          </p:cNvPicPr>
          <p:nvPr>
            <p:ph idx="1"/>
          </p:nvPr>
        </p:nvPicPr>
        <p:blipFill>
          <a:blip r:embed="rId2"/>
          <a:stretch>
            <a:fillRect/>
          </a:stretch>
        </p:blipFill>
        <p:spPr>
          <a:xfrm>
            <a:off x="2528474" y="649356"/>
            <a:ext cx="4945752" cy="6261653"/>
          </a:xfrm>
        </p:spPr>
      </p:pic>
      <p:cxnSp>
        <p:nvCxnSpPr>
          <p:cNvPr id="7" name="Straight Connector 6">
            <a:extLst>
              <a:ext uri="{FF2B5EF4-FFF2-40B4-BE49-F238E27FC236}">
                <a16:creationId xmlns:a16="http://schemas.microsoft.com/office/drawing/2014/main" id="{3C0CFDD1-B5C3-4493-9DF7-C0B38C44ED5E}"/>
              </a:ext>
            </a:extLst>
          </p:cNvPr>
          <p:cNvCxnSpPr>
            <a:cxnSpLocks/>
          </p:cNvCxnSpPr>
          <p:nvPr/>
        </p:nvCxnSpPr>
        <p:spPr>
          <a:xfrm flipH="1" flipV="1">
            <a:off x="1736035" y="1364974"/>
            <a:ext cx="1232452" cy="1192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9BAC8F5-512D-4D9E-A289-59A843B2C0F5}"/>
              </a:ext>
            </a:extLst>
          </p:cNvPr>
          <p:cNvCxnSpPr>
            <a:cxnSpLocks/>
          </p:cNvCxnSpPr>
          <p:nvPr/>
        </p:nvCxnSpPr>
        <p:spPr>
          <a:xfrm flipV="1">
            <a:off x="6957391" y="808383"/>
            <a:ext cx="1470992" cy="35780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9080F8F-E8C2-4527-AFDF-928C81C1249D}"/>
              </a:ext>
            </a:extLst>
          </p:cNvPr>
          <p:cNvCxnSpPr>
            <a:cxnSpLocks/>
            <a:endCxn id="17" idx="1"/>
          </p:cNvCxnSpPr>
          <p:nvPr/>
        </p:nvCxnSpPr>
        <p:spPr>
          <a:xfrm flipV="1">
            <a:off x="5897217" y="1750152"/>
            <a:ext cx="1888435" cy="21117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4A1FE8AB-9CA8-4BEB-9EDD-FE5C19ACDC54}"/>
              </a:ext>
            </a:extLst>
          </p:cNvPr>
          <p:cNvSpPr txBox="1"/>
          <p:nvPr/>
        </p:nvSpPr>
        <p:spPr>
          <a:xfrm>
            <a:off x="8587409" y="485217"/>
            <a:ext cx="2809460" cy="923330"/>
          </a:xfrm>
          <a:prstGeom prst="rect">
            <a:avLst/>
          </a:prstGeom>
          <a:noFill/>
        </p:spPr>
        <p:txBody>
          <a:bodyPr wrap="square" rtlCol="0">
            <a:spAutoFit/>
          </a:bodyPr>
          <a:lstStyle/>
          <a:p>
            <a:pPr marL="285750" indent="-285750">
              <a:buFont typeface="Arial" panose="020B0604020202020204" pitchFamily="34" charset="0"/>
              <a:buChar char="•"/>
            </a:pPr>
            <a:r>
              <a:rPr lang="en-GB" dirty="0"/>
              <a:t>Date </a:t>
            </a:r>
          </a:p>
          <a:p>
            <a:pPr marL="285750" indent="-285750">
              <a:buFont typeface="Arial" panose="020B0604020202020204" pitchFamily="34" charset="0"/>
              <a:buChar char="•"/>
            </a:pPr>
            <a:r>
              <a:rPr lang="en-GB" dirty="0"/>
              <a:t>Volume </a:t>
            </a:r>
          </a:p>
          <a:p>
            <a:pPr marL="285750" indent="-285750">
              <a:buFont typeface="Arial" panose="020B0604020202020204" pitchFamily="34" charset="0"/>
              <a:buChar char="•"/>
            </a:pPr>
            <a:r>
              <a:rPr lang="en-GB" dirty="0"/>
              <a:t>Title of Journal</a:t>
            </a:r>
          </a:p>
        </p:txBody>
      </p:sp>
      <p:sp>
        <p:nvSpPr>
          <p:cNvPr id="17" name="TextBox 16">
            <a:extLst>
              <a:ext uri="{FF2B5EF4-FFF2-40B4-BE49-F238E27FC236}">
                <a16:creationId xmlns:a16="http://schemas.microsoft.com/office/drawing/2014/main" id="{78354BDA-E0EC-42C8-9104-18A1DFFDE0BF}"/>
              </a:ext>
            </a:extLst>
          </p:cNvPr>
          <p:cNvSpPr txBox="1"/>
          <p:nvPr/>
        </p:nvSpPr>
        <p:spPr>
          <a:xfrm>
            <a:off x="7785652" y="1565486"/>
            <a:ext cx="1795670" cy="369332"/>
          </a:xfrm>
          <a:prstGeom prst="rect">
            <a:avLst/>
          </a:prstGeom>
          <a:noFill/>
        </p:spPr>
        <p:txBody>
          <a:bodyPr wrap="square" rtlCol="0">
            <a:spAutoFit/>
          </a:bodyPr>
          <a:lstStyle/>
          <a:p>
            <a:r>
              <a:rPr lang="en-GB" dirty="0"/>
              <a:t>Authors</a:t>
            </a:r>
          </a:p>
        </p:txBody>
      </p:sp>
      <p:sp>
        <p:nvSpPr>
          <p:cNvPr id="19" name="TextBox 18">
            <a:extLst>
              <a:ext uri="{FF2B5EF4-FFF2-40B4-BE49-F238E27FC236}">
                <a16:creationId xmlns:a16="http://schemas.microsoft.com/office/drawing/2014/main" id="{950E580E-B61E-4B92-ADF7-BABF84C8E367}"/>
              </a:ext>
            </a:extLst>
          </p:cNvPr>
          <p:cNvSpPr txBox="1"/>
          <p:nvPr/>
        </p:nvSpPr>
        <p:spPr>
          <a:xfrm>
            <a:off x="265043" y="1060174"/>
            <a:ext cx="1952005" cy="646331"/>
          </a:xfrm>
          <a:prstGeom prst="rect">
            <a:avLst/>
          </a:prstGeom>
          <a:noFill/>
        </p:spPr>
        <p:txBody>
          <a:bodyPr wrap="square" rtlCol="0">
            <a:spAutoFit/>
          </a:bodyPr>
          <a:lstStyle/>
          <a:p>
            <a:r>
              <a:rPr lang="en-GB" dirty="0"/>
              <a:t>Tittle of the  Article</a:t>
            </a:r>
          </a:p>
        </p:txBody>
      </p:sp>
      <p:sp>
        <p:nvSpPr>
          <p:cNvPr id="22" name="TextBox 21">
            <a:extLst>
              <a:ext uri="{FF2B5EF4-FFF2-40B4-BE49-F238E27FC236}">
                <a16:creationId xmlns:a16="http://schemas.microsoft.com/office/drawing/2014/main" id="{CE14FAA7-DD36-431B-A29F-61E30782DDD1}"/>
              </a:ext>
            </a:extLst>
          </p:cNvPr>
          <p:cNvSpPr txBox="1"/>
          <p:nvPr/>
        </p:nvSpPr>
        <p:spPr>
          <a:xfrm>
            <a:off x="132524" y="2928730"/>
            <a:ext cx="2504660" cy="3416320"/>
          </a:xfrm>
          <a:prstGeom prst="rect">
            <a:avLst/>
          </a:prstGeom>
          <a:noFill/>
        </p:spPr>
        <p:txBody>
          <a:bodyPr wrap="square" rtlCol="0">
            <a:spAutoFit/>
          </a:bodyPr>
          <a:lstStyle/>
          <a:p>
            <a:r>
              <a:rPr lang="en-GB" dirty="0"/>
              <a:t>Citation Order:</a:t>
            </a:r>
          </a:p>
          <a:p>
            <a:r>
              <a:rPr lang="en-GB" dirty="0"/>
              <a:t>Author </a:t>
            </a:r>
          </a:p>
          <a:p>
            <a:r>
              <a:rPr lang="en-GB" dirty="0"/>
              <a:t>Year Of Publication</a:t>
            </a:r>
          </a:p>
          <a:p>
            <a:r>
              <a:rPr lang="en-GB" dirty="0"/>
              <a:t>Title of article</a:t>
            </a:r>
          </a:p>
          <a:p>
            <a:r>
              <a:rPr lang="en-GB" dirty="0"/>
              <a:t>Title of Journal</a:t>
            </a:r>
          </a:p>
          <a:p>
            <a:r>
              <a:rPr lang="en-GB" dirty="0"/>
              <a:t>Issue number</a:t>
            </a:r>
          </a:p>
          <a:p>
            <a:r>
              <a:rPr lang="en-GB" dirty="0"/>
              <a:t>Page reference</a:t>
            </a:r>
          </a:p>
          <a:p>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4" name="TextBox 23">
            <a:extLst>
              <a:ext uri="{FF2B5EF4-FFF2-40B4-BE49-F238E27FC236}">
                <a16:creationId xmlns:a16="http://schemas.microsoft.com/office/drawing/2014/main" id="{57B1229B-54BA-46C4-888E-F30C4DDAD465}"/>
              </a:ext>
            </a:extLst>
          </p:cNvPr>
          <p:cNvSpPr txBox="1"/>
          <p:nvPr/>
        </p:nvSpPr>
        <p:spPr>
          <a:xfrm>
            <a:off x="7063408" y="2653605"/>
            <a:ext cx="4810540" cy="4185761"/>
          </a:xfrm>
          <a:prstGeom prst="rect">
            <a:avLst/>
          </a:prstGeom>
          <a:noFill/>
        </p:spPr>
        <p:txBody>
          <a:bodyPr wrap="square" rtlCol="0">
            <a:spAutoFit/>
          </a:bodyPr>
          <a:lstStyle/>
          <a:p>
            <a:r>
              <a:rPr lang="en-GB" dirty="0" err="1"/>
              <a:t>Bellis,M.et</a:t>
            </a:r>
            <a:r>
              <a:rPr lang="en-GB" dirty="0"/>
              <a:t> al.(2017)captured the impact of The impact of Adverse Childhood experiences ……  </a:t>
            </a:r>
          </a:p>
          <a:p>
            <a:endParaRPr lang="en-GB" dirty="0"/>
          </a:p>
          <a:p>
            <a:r>
              <a:rPr lang="en-GB" dirty="0"/>
              <a:t>Reference list:</a:t>
            </a:r>
          </a:p>
          <a:p>
            <a:r>
              <a:rPr lang="en-GB" dirty="0"/>
              <a:t>Bellis,M.,Hughes,k.,Hardcastle,k.,Ashton,k.,Ford,K.,Quigg,Z.&amp;Davies,A.(2017) ‘The impact of Adverse Childhood Experiences on Health Services use Across the life Course Using a Retrospective Cohort Study', </a:t>
            </a:r>
            <a:r>
              <a:rPr lang="en-GB" i="1" dirty="0"/>
              <a:t>Journal of Health Service Research Policy,22(3),pp.168-177.</a:t>
            </a:r>
          </a:p>
          <a:p>
            <a:endParaRPr lang="en-GB" i="1" dirty="0"/>
          </a:p>
          <a:p>
            <a:r>
              <a:rPr lang="en-GB" sz="1600" i="1" dirty="0"/>
              <a:t>          (</a:t>
            </a:r>
            <a:r>
              <a:rPr lang="en-GB" sz="1600" dirty="0"/>
              <a:t>Journal of Health Service Research, 2017)</a:t>
            </a:r>
          </a:p>
          <a:p>
            <a:r>
              <a:rPr lang="en-GB" sz="1600" dirty="0"/>
              <a:t>                                       (Pears &amp; Shields, 2019)</a:t>
            </a:r>
          </a:p>
        </p:txBody>
      </p:sp>
    </p:spTree>
    <p:extLst>
      <p:ext uri="{BB962C8B-B14F-4D97-AF65-F5344CB8AC3E}">
        <p14:creationId xmlns:p14="http://schemas.microsoft.com/office/powerpoint/2010/main" val="3492917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637BED2-ABC3-419B-8E4F-F420B9B7F22F}"/>
              </a:ext>
            </a:extLst>
          </p:cNvPr>
          <p:cNvSpPr>
            <a:spLocks noGrp="1"/>
          </p:cNvSpPr>
          <p:nvPr>
            <p:ph type="title"/>
          </p:nvPr>
        </p:nvSpPr>
        <p:spPr>
          <a:xfrm>
            <a:off x="6588063" y="133642"/>
            <a:ext cx="5106650" cy="1582616"/>
          </a:xfrm>
        </p:spPr>
        <p:txBody>
          <a:bodyPr anchor="ctr">
            <a:normAutofit/>
          </a:bodyPr>
          <a:lstStyle/>
          <a:p>
            <a:r>
              <a:rPr lang="en-GB" dirty="0">
                <a:solidFill>
                  <a:schemeClr val="tx1"/>
                </a:solidFill>
              </a:rPr>
              <a:t>        Referencing Government legislation  </a:t>
            </a:r>
          </a:p>
        </p:txBody>
      </p:sp>
      <p:pic>
        <p:nvPicPr>
          <p:cNvPr id="5" name="Content Placeholder 4" descr="A screenshot of a cell phone&#10;&#10;Description automatically generated">
            <a:extLst>
              <a:ext uri="{FF2B5EF4-FFF2-40B4-BE49-F238E27FC236}">
                <a16:creationId xmlns:a16="http://schemas.microsoft.com/office/drawing/2014/main" id="{D918B926-90C8-4F06-9DAA-D9D9B8A0F942}"/>
              </a:ext>
            </a:extLst>
          </p:cNvPr>
          <p:cNvPicPr>
            <a:picLocks noChangeAspect="1"/>
          </p:cNvPicPr>
          <p:nvPr/>
        </p:nvPicPr>
        <p:blipFill>
          <a:blip r:embed="rId2"/>
          <a:stretch>
            <a:fillRect/>
          </a:stretch>
        </p:blipFill>
        <p:spPr>
          <a:xfrm>
            <a:off x="7680832" y="1460343"/>
            <a:ext cx="3471592" cy="4779764"/>
          </a:xfrm>
          <a:prstGeom prst="rect">
            <a:avLst/>
          </a:prstGeom>
        </p:spPr>
      </p:pic>
      <p:sp>
        <p:nvSpPr>
          <p:cNvPr id="10" name="Content Placeholder 9">
            <a:extLst>
              <a:ext uri="{FF2B5EF4-FFF2-40B4-BE49-F238E27FC236}">
                <a16:creationId xmlns:a16="http://schemas.microsoft.com/office/drawing/2014/main" id="{5F3CBBD1-3E9B-483C-BB1B-717A1F9A3351}"/>
              </a:ext>
            </a:extLst>
          </p:cNvPr>
          <p:cNvSpPr>
            <a:spLocks noGrp="1"/>
          </p:cNvSpPr>
          <p:nvPr>
            <p:ph idx="1"/>
          </p:nvPr>
        </p:nvSpPr>
        <p:spPr>
          <a:xfrm>
            <a:off x="0" y="1547446"/>
            <a:ext cx="5641972" cy="5697416"/>
          </a:xfrm>
        </p:spPr>
        <p:txBody>
          <a:bodyPr anchor="t">
            <a:normAutofit/>
          </a:bodyPr>
          <a:lstStyle/>
          <a:p>
            <a:pPr marL="0" indent="0">
              <a:buNone/>
            </a:pPr>
            <a:r>
              <a:rPr lang="en-US">
                <a:solidFill>
                  <a:schemeClr val="tx1"/>
                </a:solidFill>
              </a:rPr>
              <a:t>     </a:t>
            </a:r>
            <a:r>
              <a:rPr lang="en-US" dirty="0">
                <a:solidFill>
                  <a:schemeClr val="tx1"/>
                </a:solidFill>
              </a:rPr>
              <a:t>In –text citation:</a:t>
            </a:r>
          </a:p>
          <a:p>
            <a:r>
              <a:rPr lang="en-US" dirty="0">
                <a:solidFill>
                  <a:schemeClr val="tx1"/>
                </a:solidFill>
              </a:rPr>
              <a:t>The Welsh Government (Social Services Wellbeing (Wales)Act 2014 ) state wellbeing is enhanced through……..</a:t>
            </a:r>
          </a:p>
          <a:p>
            <a:pPr marL="0" indent="0">
              <a:buNone/>
            </a:pPr>
            <a:r>
              <a:rPr lang="en-US">
                <a:solidFill>
                  <a:schemeClr val="tx1"/>
                </a:solidFill>
              </a:rPr>
              <a:t>     </a:t>
            </a:r>
            <a:r>
              <a:rPr lang="en-US" dirty="0">
                <a:solidFill>
                  <a:schemeClr val="tx1"/>
                </a:solidFill>
              </a:rPr>
              <a:t>Reference List:</a:t>
            </a:r>
            <a:endParaRPr lang="en-US">
              <a:solidFill>
                <a:schemeClr val="tx1"/>
              </a:solidFill>
            </a:endParaRPr>
          </a:p>
          <a:p>
            <a:r>
              <a:rPr lang="en-US" dirty="0">
                <a:solidFill>
                  <a:schemeClr val="tx1"/>
                </a:solidFill>
              </a:rPr>
              <a:t>Social Services Wellbeing (Wales) Act 2014.(S12014/anaw4).Available at: http://www.legislation.gov.uk/2014/4/section21(Accessed:18.01.20).</a:t>
            </a:r>
          </a:p>
          <a:p>
            <a:endParaRPr lang="en-US" dirty="0">
              <a:solidFill>
                <a:schemeClr val="tx1"/>
              </a:solidFill>
            </a:endParaRPr>
          </a:p>
          <a:p>
            <a:pPr marL="0" indent="0">
              <a:buNone/>
            </a:pPr>
            <a:endParaRPr lang="en-US" dirty="0">
              <a:solidFill>
                <a:schemeClr val="tx1"/>
              </a:solidFill>
            </a:endParaRPr>
          </a:p>
          <a:p>
            <a:pPr marL="0" indent="0">
              <a:buNone/>
            </a:pPr>
            <a:endParaRPr lang="en-US" dirty="0">
              <a:solidFill>
                <a:schemeClr val="tx1"/>
              </a:solidFill>
            </a:endParaRPr>
          </a:p>
        </p:txBody>
      </p:sp>
      <p:sp>
        <p:nvSpPr>
          <p:cNvPr id="3" name="TextBox 2">
            <a:extLst>
              <a:ext uri="{FF2B5EF4-FFF2-40B4-BE49-F238E27FC236}">
                <a16:creationId xmlns:a16="http://schemas.microsoft.com/office/drawing/2014/main" id="{69A85F15-39C0-4066-9242-35121A95FA4F}"/>
              </a:ext>
            </a:extLst>
          </p:cNvPr>
          <p:cNvSpPr txBox="1"/>
          <p:nvPr/>
        </p:nvSpPr>
        <p:spPr>
          <a:xfrm>
            <a:off x="9321009" y="6181323"/>
            <a:ext cx="3471592" cy="646331"/>
          </a:xfrm>
          <a:prstGeom prst="rect">
            <a:avLst/>
          </a:prstGeom>
          <a:noFill/>
        </p:spPr>
        <p:txBody>
          <a:bodyPr wrap="square" rtlCol="0">
            <a:spAutoFit/>
          </a:bodyPr>
          <a:lstStyle/>
          <a:p>
            <a:r>
              <a:rPr lang="en-GB" dirty="0"/>
              <a:t>(Legislation.gov.uk.,2014)</a:t>
            </a:r>
          </a:p>
          <a:p>
            <a:r>
              <a:rPr lang="en-GB" dirty="0"/>
              <a:t>(Pears &amp; Shields,2019)</a:t>
            </a:r>
          </a:p>
        </p:txBody>
      </p:sp>
    </p:spTree>
    <p:extLst>
      <p:ext uri="{BB962C8B-B14F-4D97-AF65-F5344CB8AC3E}">
        <p14:creationId xmlns:p14="http://schemas.microsoft.com/office/powerpoint/2010/main" val="1871313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8688B-58FD-4CCF-9785-F596A279C20B}"/>
              </a:ext>
            </a:extLst>
          </p:cNvPr>
          <p:cNvSpPr>
            <a:spLocks noGrp="1"/>
          </p:cNvSpPr>
          <p:nvPr>
            <p:ph type="title"/>
          </p:nvPr>
        </p:nvSpPr>
        <p:spPr>
          <a:xfrm>
            <a:off x="677334" y="609600"/>
            <a:ext cx="4865337" cy="740898"/>
          </a:xfrm>
        </p:spPr>
        <p:txBody>
          <a:bodyPr/>
          <a:lstStyle/>
          <a:p>
            <a:r>
              <a:rPr lang="en-GB" dirty="0"/>
              <a:t>Referencing a website</a:t>
            </a:r>
          </a:p>
        </p:txBody>
      </p:sp>
      <p:sp>
        <p:nvSpPr>
          <p:cNvPr id="3" name="Content Placeholder 2">
            <a:extLst>
              <a:ext uri="{FF2B5EF4-FFF2-40B4-BE49-F238E27FC236}">
                <a16:creationId xmlns:a16="http://schemas.microsoft.com/office/drawing/2014/main" id="{43EBE760-6104-44EB-8253-E53CA1D0FCFC}"/>
              </a:ext>
            </a:extLst>
          </p:cNvPr>
          <p:cNvSpPr>
            <a:spLocks noGrp="1"/>
          </p:cNvSpPr>
          <p:nvPr>
            <p:ph idx="1"/>
          </p:nvPr>
        </p:nvSpPr>
        <p:spPr>
          <a:xfrm>
            <a:off x="381001" y="1477108"/>
            <a:ext cx="10572750" cy="5254996"/>
          </a:xfrm>
        </p:spPr>
        <p:txBody>
          <a:bodyPr vert="horz" lIns="91440" tIns="45720" rIns="91440" bIns="45720" rtlCol="0" anchor="t">
            <a:normAutofit/>
          </a:bodyPr>
          <a:lstStyle/>
          <a:p>
            <a:pPr marL="0" indent="0">
              <a:buNone/>
            </a:pPr>
            <a:r>
              <a:rPr lang="en-GB" sz="2000" dirty="0"/>
              <a:t>      A web page with an organisation as it author</a:t>
            </a:r>
          </a:p>
          <a:p>
            <a:r>
              <a:rPr lang="en-GB" sz="2000" b="1" dirty="0"/>
              <a:t>In –text citation</a:t>
            </a:r>
            <a:r>
              <a:rPr lang="en-GB" sz="2000" dirty="0"/>
              <a:t>:</a:t>
            </a:r>
          </a:p>
          <a:p>
            <a:pPr marL="0" indent="0">
              <a:buNone/>
            </a:pPr>
            <a:r>
              <a:rPr lang="en-GB" sz="2000" dirty="0"/>
              <a:t>    Terminology and procedures are fully explained by the charity (SNAP Cymru ,2020).</a:t>
            </a:r>
          </a:p>
          <a:p>
            <a:r>
              <a:rPr lang="en-GB" sz="2000" b="1" dirty="0"/>
              <a:t>Reference List:</a:t>
            </a:r>
          </a:p>
          <a:p>
            <a:pPr marL="0" indent="0">
              <a:buNone/>
            </a:pPr>
            <a:r>
              <a:rPr lang="en-GB" sz="2000" dirty="0"/>
              <a:t>SNAP Cymru (2020)</a:t>
            </a:r>
            <a:r>
              <a:rPr lang="en-GB" sz="2000" i="1" dirty="0"/>
              <a:t>SEN-What Does It </a:t>
            </a:r>
            <a:r>
              <a:rPr lang="en-GB" sz="2000" i="1" dirty="0" err="1"/>
              <a:t>Mean</a:t>
            </a:r>
            <a:r>
              <a:rPr lang="en-GB" sz="2000" dirty="0" err="1"/>
              <a:t>?.Available</a:t>
            </a:r>
            <a:r>
              <a:rPr lang="en-GB" sz="2000" dirty="0"/>
              <a:t> at: http://www.snapcymry.org/help-for-families/sen-what-does-it-mean/(Accessed :18 January 2020) </a:t>
            </a:r>
          </a:p>
          <a:p>
            <a:endParaRPr lang="en-GB" sz="2000" dirty="0"/>
          </a:p>
          <a:p>
            <a:endParaRPr lang="en-GB" sz="2000" dirty="0"/>
          </a:p>
          <a:p>
            <a:pPr marL="0" indent="0">
              <a:buNone/>
            </a:pPr>
            <a:r>
              <a:rPr lang="en-GB" sz="2000" dirty="0"/>
              <a:t>                                                                                                  (Pears &amp; Sheilds 2019)</a:t>
            </a:r>
          </a:p>
          <a:p>
            <a:pPr marL="0" indent="0">
              <a:buNone/>
            </a:pPr>
            <a:r>
              <a:rPr lang="en-GB" sz="2000" dirty="0"/>
              <a:t>                                                                                                     (SNAP Cymru 2020)</a:t>
            </a:r>
          </a:p>
        </p:txBody>
      </p:sp>
      <p:pic>
        <p:nvPicPr>
          <p:cNvPr id="5" name="Picture 4" descr="A picture containing drawing&#10;&#10;Description automatically generated">
            <a:extLst>
              <a:ext uri="{FF2B5EF4-FFF2-40B4-BE49-F238E27FC236}">
                <a16:creationId xmlns:a16="http://schemas.microsoft.com/office/drawing/2014/main" id="{2C101AC2-A80A-4AEA-BF35-2F28089DB7B1}"/>
              </a:ext>
            </a:extLst>
          </p:cNvPr>
          <p:cNvPicPr>
            <a:picLocks noChangeAspect="1"/>
          </p:cNvPicPr>
          <p:nvPr/>
        </p:nvPicPr>
        <p:blipFill>
          <a:blip r:embed="rId2"/>
          <a:stretch>
            <a:fillRect/>
          </a:stretch>
        </p:blipFill>
        <p:spPr>
          <a:xfrm>
            <a:off x="5792081" y="360924"/>
            <a:ext cx="1714500" cy="1238250"/>
          </a:xfrm>
          <a:prstGeom prst="rect">
            <a:avLst/>
          </a:prstGeom>
        </p:spPr>
      </p:pic>
    </p:spTree>
    <p:extLst>
      <p:ext uri="{BB962C8B-B14F-4D97-AF65-F5344CB8AC3E}">
        <p14:creationId xmlns:p14="http://schemas.microsoft.com/office/powerpoint/2010/main" val="4126088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1415-99CC-426C-A4EF-5A9B5BB3F65C}"/>
              </a:ext>
            </a:extLst>
          </p:cNvPr>
          <p:cNvSpPr>
            <a:spLocks noGrp="1"/>
          </p:cNvSpPr>
          <p:nvPr>
            <p:ph type="title"/>
          </p:nvPr>
        </p:nvSpPr>
        <p:spPr>
          <a:xfrm>
            <a:off x="397566" y="609600"/>
            <a:ext cx="11039060" cy="5543550"/>
          </a:xfrm>
        </p:spPr>
        <p:txBody>
          <a:bodyPr>
            <a:normAutofit fontScale="90000"/>
          </a:bodyPr>
          <a:lstStyle/>
          <a:p>
            <a:pPr algn="ctr"/>
            <a:br>
              <a:rPr lang="en-GB" dirty="0">
                <a:latin typeface="+mn-lt"/>
              </a:rPr>
            </a:br>
            <a:r>
              <a:rPr lang="en-GB" dirty="0">
                <a:solidFill>
                  <a:schemeClr val="tx1"/>
                </a:solidFill>
                <a:latin typeface="+mn-lt"/>
              </a:rPr>
              <a:t>To Conclude</a:t>
            </a:r>
            <a:br>
              <a:rPr lang="en-GB" dirty="0">
                <a:latin typeface="+mn-lt"/>
              </a:rPr>
            </a:br>
            <a:r>
              <a:rPr lang="en-GB" dirty="0">
                <a:solidFill>
                  <a:schemeClr val="tx1"/>
                </a:solidFill>
                <a:latin typeface="+mn-lt"/>
              </a:rPr>
              <a:t>Referencing is an essential part of academic writing . Referencing ensures the work of others is acknowledged, as well as providing evidence to support  your concepts and ideas within your assignments. Everything you use to support your work must be referenced to avoid Plagiarism.   </a:t>
            </a:r>
            <a:br>
              <a:rPr lang="en-GB" dirty="0">
                <a:latin typeface="+mn-lt"/>
              </a:rPr>
            </a:br>
            <a:r>
              <a:rPr lang="en-GB" dirty="0">
                <a:latin typeface="+mn-lt"/>
              </a:rPr>
              <a:t> </a:t>
            </a:r>
            <a:br>
              <a:rPr lang="en-GB" dirty="0">
                <a:latin typeface="+mn-lt"/>
              </a:rPr>
            </a:br>
            <a:r>
              <a:rPr lang="en-GB" dirty="0"/>
              <a:t> </a:t>
            </a:r>
            <a:br>
              <a:rPr lang="en-GB" dirty="0"/>
            </a:br>
            <a:br>
              <a:rPr lang="en-GB" dirty="0"/>
            </a:br>
            <a:r>
              <a:rPr lang="en-GB" dirty="0">
                <a:solidFill>
                  <a:schemeClr val="tx1"/>
                </a:solidFill>
              </a:rPr>
              <a:t>                                                                     </a:t>
            </a:r>
            <a:r>
              <a:rPr lang="en-GB" sz="2000" dirty="0">
                <a:solidFill>
                  <a:schemeClr val="tx1"/>
                </a:solidFill>
              </a:rPr>
              <a:t>(Pears &amp; Shields,2019)</a:t>
            </a:r>
            <a:r>
              <a:rPr lang="en-GB" sz="2000">
                <a:solidFill>
                  <a:schemeClr val="tx1"/>
                </a:solidFill>
              </a:rPr>
              <a:t> </a:t>
            </a:r>
            <a:endParaRPr lang="en-GB" sz="2000" dirty="0">
              <a:solidFill>
                <a:schemeClr val="tx1"/>
              </a:solidFill>
            </a:endParaRPr>
          </a:p>
        </p:txBody>
      </p:sp>
    </p:spTree>
    <p:extLst>
      <p:ext uri="{BB962C8B-B14F-4D97-AF65-F5344CB8AC3E}">
        <p14:creationId xmlns:p14="http://schemas.microsoft.com/office/powerpoint/2010/main" val="2676303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2699-11B0-4BE1-B3D7-D6D31A222CBA}"/>
              </a:ext>
            </a:extLst>
          </p:cNvPr>
          <p:cNvSpPr>
            <a:spLocks noGrp="1"/>
          </p:cNvSpPr>
          <p:nvPr>
            <p:ph type="title"/>
          </p:nvPr>
        </p:nvSpPr>
        <p:spPr>
          <a:xfrm>
            <a:off x="865593" y="-1317812"/>
            <a:ext cx="8596668" cy="1320800"/>
          </a:xfrm>
        </p:spPr>
        <p:txBody>
          <a:bodyPr/>
          <a:lstStyle/>
          <a:p>
            <a:endParaRPr lang="en-GB"/>
          </a:p>
        </p:txBody>
      </p:sp>
      <p:sp>
        <p:nvSpPr>
          <p:cNvPr id="3" name="Content Placeholder 2">
            <a:extLst>
              <a:ext uri="{FF2B5EF4-FFF2-40B4-BE49-F238E27FC236}">
                <a16:creationId xmlns:a16="http://schemas.microsoft.com/office/drawing/2014/main" id="{36866F79-74D1-4DDF-8294-BDAA91BB9BB3}"/>
              </a:ext>
            </a:extLst>
          </p:cNvPr>
          <p:cNvSpPr>
            <a:spLocks noGrp="1"/>
          </p:cNvSpPr>
          <p:nvPr>
            <p:ph idx="1"/>
          </p:nvPr>
        </p:nvSpPr>
        <p:spPr>
          <a:xfrm>
            <a:off x="560793" y="188354"/>
            <a:ext cx="9887585" cy="6444678"/>
          </a:xfrm>
        </p:spPr>
        <p:txBody>
          <a:bodyPr vert="horz" lIns="91440" tIns="45720" rIns="91440" bIns="45720" rtlCol="0" anchor="t">
            <a:normAutofit/>
          </a:bodyPr>
          <a:lstStyle/>
          <a:p>
            <a:pPr marL="0" indent="0">
              <a:buNone/>
            </a:pPr>
            <a:r>
              <a:rPr lang="en-GB">
                <a:ea typeface="+mn-lt"/>
                <a:cs typeface="+mn-lt"/>
              </a:rPr>
              <a:t>     Reference List: </a:t>
            </a:r>
            <a:endParaRPr lang="en-GB"/>
          </a:p>
          <a:p>
            <a:r>
              <a:rPr lang="en-GB">
                <a:ea typeface="+mn-lt"/>
                <a:cs typeface="+mn-lt"/>
              </a:rPr>
              <a:t>Bellis,M.,Hughes,k.,Hardcastle,k.,Ashton,k.,Ford,K.,Quigg,Z.&amp;Davies,A.(2017) ‘The impact of Adverse Childhood Experiences on Health Services use Across the life Course Using a Retrospective Cohort Study', </a:t>
            </a:r>
            <a:r>
              <a:rPr lang="en-GB" i="1">
                <a:ea typeface="+mn-lt"/>
                <a:cs typeface="+mn-lt"/>
              </a:rPr>
              <a:t>Journal of Health Service Research Policy,22(3),pp.168-177.</a:t>
            </a:r>
            <a:r>
              <a:rPr lang="en-US" dirty="0">
                <a:ea typeface="+mn-lt"/>
                <a:cs typeface="+mn-lt"/>
              </a:rPr>
              <a:t>  </a:t>
            </a:r>
            <a:endParaRPr lang="en-GB"/>
          </a:p>
          <a:p>
            <a:r>
              <a:rPr lang="en-US">
                <a:ea typeface="+mn-lt"/>
                <a:cs typeface="+mn-lt"/>
              </a:rPr>
              <a:t>Jones, P.,</a:t>
            </a:r>
            <a:r>
              <a:rPr lang="en-GB" dirty="0">
                <a:ea typeface="+mn-lt"/>
                <a:cs typeface="+mn-lt"/>
              </a:rPr>
              <a:t> </a:t>
            </a:r>
            <a:r>
              <a:rPr lang="en-US">
                <a:ea typeface="+mn-lt"/>
                <a:cs typeface="+mn-lt"/>
              </a:rPr>
              <a:t>Bradbury ,L &amp; Le Boutillier, S.(2017)</a:t>
            </a:r>
            <a:r>
              <a:rPr lang="en-GB" dirty="0">
                <a:ea typeface="+mn-lt"/>
                <a:cs typeface="+mn-lt"/>
              </a:rPr>
              <a:t> </a:t>
            </a:r>
            <a:r>
              <a:rPr lang="en-GB" i="1">
                <a:ea typeface="+mn-lt"/>
                <a:cs typeface="+mn-lt"/>
              </a:rPr>
              <a:t>Introducing Social Theory.2</a:t>
            </a:r>
            <a:r>
              <a:rPr lang="en-US" i="1">
                <a:ea typeface="+mn-lt"/>
                <a:cs typeface="+mn-lt"/>
              </a:rPr>
              <a:t>nd edn .Cambridge :Polity Press.</a:t>
            </a:r>
            <a:r>
              <a:rPr lang="en-US" dirty="0">
                <a:ea typeface="+mn-lt"/>
                <a:cs typeface="+mn-lt"/>
              </a:rPr>
              <a:t> </a:t>
            </a:r>
            <a:endParaRPr lang="en-GB" dirty="0"/>
          </a:p>
          <a:p>
            <a:r>
              <a:rPr lang="en-US">
                <a:ea typeface="+mn-lt"/>
                <a:cs typeface="+mn-lt"/>
              </a:rPr>
              <a:t>Pears, R.&amp; Shields ,G.(2019) Cite Them Right: </a:t>
            </a:r>
            <a:r>
              <a:rPr lang="en-US" i="1">
                <a:ea typeface="+mn-lt"/>
                <a:cs typeface="+mn-lt"/>
              </a:rPr>
              <a:t>the essential guide</a:t>
            </a:r>
            <a:r>
              <a:rPr lang="en-US">
                <a:ea typeface="+mn-lt"/>
                <a:cs typeface="+mn-lt"/>
              </a:rPr>
              <a:t>. London: Red Globe Press.</a:t>
            </a:r>
            <a:endParaRPr lang="en-GB"/>
          </a:p>
          <a:p>
            <a:r>
              <a:rPr lang="en-GB">
                <a:ea typeface="+mn-lt"/>
                <a:cs typeface="+mn-lt"/>
              </a:rPr>
              <a:t>SNAP Cymru (2020) </a:t>
            </a:r>
            <a:r>
              <a:rPr lang="en-GB" i="1">
                <a:ea typeface="+mn-lt"/>
                <a:cs typeface="+mn-lt"/>
              </a:rPr>
              <a:t>SEN-What Does It Mean</a:t>
            </a:r>
            <a:r>
              <a:rPr lang="en-GB">
                <a:ea typeface="+mn-lt"/>
                <a:cs typeface="+mn-lt"/>
              </a:rPr>
              <a:t>?. Available at: </a:t>
            </a:r>
            <a:r>
              <a:rPr lang="en-GB" dirty="0">
                <a:ea typeface="+mn-lt"/>
                <a:cs typeface="+mn-lt"/>
                <a:hlinkClick r:id="rId2"/>
              </a:rPr>
              <a:t>http://www.snapcymry.org/help-for-families/sen-what-does-it-mean/</a:t>
            </a:r>
            <a:r>
              <a:rPr lang="en-GB">
                <a:ea typeface="+mn-lt"/>
                <a:cs typeface="+mn-lt"/>
              </a:rPr>
              <a:t> (Accessed :18 January 2020). </a:t>
            </a:r>
            <a:r>
              <a:rPr lang="en-US" dirty="0">
                <a:ea typeface="+mn-lt"/>
                <a:cs typeface="+mn-lt"/>
              </a:rPr>
              <a:t> </a:t>
            </a:r>
            <a:endParaRPr lang="en-GB" dirty="0"/>
          </a:p>
          <a:p>
            <a:r>
              <a:rPr lang="en-US">
                <a:ea typeface="+mn-lt"/>
                <a:cs typeface="+mn-lt"/>
              </a:rPr>
              <a:t>Social Services Wellbeing (Wales) Act </a:t>
            </a:r>
            <a:r>
              <a:rPr lang="en-GB">
                <a:solidFill>
                  <a:schemeClr val="tx1"/>
                </a:solidFill>
                <a:ea typeface="+mn-lt"/>
                <a:cs typeface="+mn-lt"/>
              </a:rPr>
              <a:t>2014(S12014/anaw4).Available at: </a:t>
            </a:r>
            <a:r>
              <a:rPr lang="en-GB" dirty="0">
                <a:solidFill>
                  <a:schemeClr val="tx1"/>
                </a:solidFill>
                <a:ea typeface="+mn-lt"/>
                <a:cs typeface="+mn-lt"/>
                <a:hlinkClick r:id="rId3"/>
              </a:rPr>
              <a:t>http://www.legislation.gov.uk/2014/4/section21</a:t>
            </a:r>
            <a:r>
              <a:rPr lang="en-GB">
                <a:ea typeface="+mn-lt"/>
                <a:cs typeface="+mn-lt"/>
              </a:rPr>
              <a:t> (Accessed:18.01.20).</a:t>
            </a:r>
            <a:r>
              <a:rPr lang="en-US" dirty="0">
                <a:ea typeface="+mn-lt"/>
                <a:cs typeface="+mn-lt"/>
              </a:rPr>
              <a:t> </a:t>
            </a:r>
            <a:endParaRPr lang="en-GB" dirty="0"/>
          </a:p>
          <a:p>
            <a:r>
              <a:rPr lang="en-GB">
                <a:ea typeface="+mn-lt"/>
                <a:cs typeface="+mn-lt"/>
              </a:rPr>
              <a:t>Walters, M.(2005). Feminism: </a:t>
            </a:r>
            <a:r>
              <a:rPr lang="en-GB" i="1">
                <a:ea typeface="+mn-lt"/>
                <a:cs typeface="+mn-lt"/>
              </a:rPr>
              <a:t>A Very Short Introduction</a:t>
            </a:r>
            <a:r>
              <a:rPr lang="en-GB">
                <a:ea typeface="+mn-lt"/>
                <a:cs typeface="+mn-lt"/>
              </a:rPr>
              <a:t>. Oxford: Oxford University Press. </a:t>
            </a:r>
            <a:br>
              <a:rPr lang="en-GB" dirty="0">
                <a:ea typeface="+mn-lt"/>
                <a:cs typeface="+mn-lt"/>
              </a:rPr>
            </a:br>
            <a:endParaRPr lang="en-GB" dirty="0">
              <a:ea typeface="+mn-lt"/>
              <a:cs typeface="+mn-lt"/>
            </a:endParaRPr>
          </a:p>
        </p:txBody>
      </p:sp>
    </p:spTree>
    <p:extLst>
      <p:ext uri="{BB962C8B-B14F-4D97-AF65-F5344CB8AC3E}">
        <p14:creationId xmlns:p14="http://schemas.microsoft.com/office/powerpoint/2010/main" val="8890662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27a48ab7ad33cb9fc3661d566eae0b2d">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7d3aa0250d8dfc54e638d4768eaf3735"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4E9EEB-606D-4AD2-B09C-4BE2E6165C01}">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9a888ec-cc75-402e-856f-ff68cc5460ab"/>
    <ds:schemaRef ds:uri="http://purl.org/dc/terms/"/>
    <ds:schemaRef ds:uri="9d0d5cce-d4dc-4043-8325-c992d2f588cd"/>
    <ds:schemaRef ds:uri="http://purl.org/dc/dcmitype/"/>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54009A3-2769-4274-BF88-61221C8422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CD7D5D-4992-4C12-9BD5-CB21EB6F41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118</TotalTime>
  <Words>1275</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Times New Roman</vt:lpstr>
      <vt:lpstr>Trebuchet MS</vt:lpstr>
      <vt:lpstr>Wingdings</vt:lpstr>
      <vt:lpstr>Wingdings 3</vt:lpstr>
      <vt:lpstr>Facet</vt:lpstr>
      <vt:lpstr>ECGE4001Q ASSSESSEMENT 2 Sarah Hill  </vt:lpstr>
      <vt:lpstr>What is referencing?</vt:lpstr>
      <vt:lpstr>What do we  need to reference?   You MUST reference every time you use someone else's work or ideas . The source are endless  . All must be referenced  there is no exception.   </vt:lpstr>
      <vt:lpstr>Why do we reference ?</vt:lpstr>
      <vt:lpstr>Referencing a book</vt:lpstr>
      <vt:lpstr>Referencing a book with more than one author </vt:lpstr>
      <vt:lpstr>Research Article within a Journal</vt:lpstr>
      <vt:lpstr>        Referencing Government legislation  </vt:lpstr>
      <vt:lpstr>Referencing a website</vt:lpstr>
      <vt:lpstr> To Conclude Referencing is an essential part of academic writing . Referencing ensures the work of others is acknowledged, as well as providing evidence to support  your concepts and ideas within your assignments. Everything you use to support your work must be referenced to avoid Plagiarism.                                                                              (Pears &amp; Shields,2019)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ECGE4001Q ASSSESSEMENT 2 Sarah Hill  </dc:title>
  <dc:creator>Sarah Hill (1906534)</dc:creator>
  <cp:lastModifiedBy>Sarah Hill (1906534)</cp:lastModifiedBy>
  <cp:revision>1</cp:revision>
  <dcterms:created xsi:type="dcterms:W3CDTF">2020-01-18T22:17:37Z</dcterms:created>
  <dcterms:modified xsi:type="dcterms:W3CDTF">2020-01-20T17:18:36Z</dcterms:modified>
</cp:coreProperties>
</file>