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5" d="100"/>
          <a:sy n="75" d="100"/>
        </p:scale>
        <p:origin x="62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nead Hasleham (1910154)" userId="S::1910154@student.uwtsd.ac.uk::d594fdd0-ae0d-4a9e-9df4-1d8d2a34ed16" providerId="AD" clId="Web-{7CDA543D-8F00-3E51-F537-FF93982E0470}"/>
    <pc:docChg chg="modSld">
      <pc:chgData name="Sinead Hasleham (1910154)" userId="S::1910154@student.uwtsd.ac.uk::d594fdd0-ae0d-4a9e-9df4-1d8d2a34ed16" providerId="AD" clId="Web-{7CDA543D-8F00-3E51-F537-FF93982E0470}" dt="2019-11-04T14:59:44.004" v="3" actId="20577"/>
      <pc:docMkLst>
        <pc:docMk/>
      </pc:docMkLst>
      <pc:sldChg chg="modSp">
        <pc:chgData name="Sinead Hasleham (1910154)" userId="S::1910154@student.uwtsd.ac.uk::d594fdd0-ae0d-4a9e-9df4-1d8d2a34ed16" providerId="AD" clId="Web-{7CDA543D-8F00-3E51-F537-FF93982E0470}" dt="2019-11-04T14:59:44.004" v="2" actId="20577"/>
        <pc:sldMkLst>
          <pc:docMk/>
          <pc:sldMk cId="521040635" sldId="256"/>
        </pc:sldMkLst>
        <pc:spChg chg="mod">
          <ac:chgData name="Sinead Hasleham (1910154)" userId="S::1910154@student.uwtsd.ac.uk::d594fdd0-ae0d-4a9e-9df4-1d8d2a34ed16" providerId="AD" clId="Web-{7CDA543D-8F00-3E51-F537-FF93982E0470}" dt="2019-11-04T14:59:44.004" v="2" actId="20577"/>
          <ac:spMkLst>
            <pc:docMk/>
            <pc:sldMk cId="521040635" sldId="256"/>
            <ac:spMk id="3" creationId="{00000000-0000-0000-0000-000000000000}"/>
          </ac:spMkLst>
        </pc:spChg>
      </pc:sldChg>
    </pc:docChg>
  </pc:docChgLst>
  <pc:docChgLst>
    <pc:chgData name="Sinead Hasleham" userId="d594fdd0-ae0d-4a9e-9df4-1d8d2a34ed16" providerId="ADAL" clId="{7DA8E3E9-2685-40C2-9A75-622025EBEDCA}"/>
    <pc:docChg chg="undo custSel mod modSld">
      <pc:chgData name="Sinead Hasleham" userId="d594fdd0-ae0d-4a9e-9df4-1d8d2a34ed16" providerId="ADAL" clId="{7DA8E3E9-2685-40C2-9A75-622025EBEDCA}" dt="2019-11-14T14:54:58.275" v="345" actId="26606"/>
      <pc:docMkLst>
        <pc:docMk/>
      </pc:docMkLst>
      <pc:sldChg chg="addSp delSp modSp mod setBg setClrOvrMap">
        <pc:chgData name="Sinead Hasleham" userId="d594fdd0-ae0d-4a9e-9df4-1d8d2a34ed16" providerId="ADAL" clId="{7DA8E3E9-2685-40C2-9A75-622025EBEDCA}" dt="2019-11-14T14:54:58.275" v="345" actId="26606"/>
        <pc:sldMkLst>
          <pc:docMk/>
          <pc:sldMk cId="521040635" sldId="256"/>
        </pc:sldMkLst>
        <pc:spChg chg="mod ord">
          <ac:chgData name="Sinead Hasleham" userId="d594fdd0-ae0d-4a9e-9df4-1d8d2a34ed16" providerId="ADAL" clId="{7DA8E3E9-2685-40C2-9A75-622025EBEDCA}" dt="2019-11-14T14:54:58.275" v="345" actId="26606"/>
          <ac:spMkLst>
            <pc:docMk/>
            <pc:sldMk cId="521040635" sldId="256"/>
            <ac:spMk id="2" creationId="{00000000-0000-0000-0000-000000000000}"/>
          </ac:spMkLst>
        </pc:spChg>
        <pc:spChg chg="mod ord">
          <ac:chgData name="Sinead Hasleham" userId="d594fdd0-ae0d-4a9e-9df4-1d8d2a34ed16" providerId="ADAL" clId="{7DA8E3E9-2685-40C2-9A75-622025EBEDCA}" dt="2019-11-14T14:54:58.275" v="345" actId="26606"/>
          <ac:spMkLst>
            <pc:docMk/>
            <pc:sldMk cId="521040635" sldId="256"/>
            <ac:spMk id="3" creationId="{00000000-0000-0000-0000-000000000000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83" creationId="{A65AC7D1-EAA9-48F5-B509-60A7F50BF703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85" creationId="{D6320AF9-619A-4175-865B-5663E1AEF4C5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91" creationId="{7E018740-5C2B-4A41-AC1A-7E68D1EC1954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93" creationId="{166F75A4-C475-4941-8EE2-B80A06A2C1BB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95" creationId="{A032553A-72E8-4B0D-8405-FF9771C9AF05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97" creationId="{765800AC-C3B9-498E-87BC-29FAE4C76B21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99" creationId="{1F9D6ACB-2FF4-49F9-978A-E0D5327FC635}"/>
          </ac:spMkLst>
        </pc:spChg>
        <pc:spChg chg="add del">
          <ac:chgData name="Sinead Hasleham" userId="d594fdd0-ae0d-4a9e-9df4-1d8d2a34ed16" providerId="ADAL" clId="{7DA8E3E9-2685-40C2-9A75-622025EBEDCA}" dt="2019-11-14T14:52:06.296" v="309" actId="26606"/>
          <ac:spMkLst>
            <pc:docMk/>
            <pc:sldMk cId="521040635" sldId="256"/>
            <ac:spMk id="101" creationId="{A5EC319D-0FEA-4B95-A3EA-01E35672C95B}"/>
          </ac:spMkLst>
        </pc:spChg>
        <pc:spChg chg="add">
          <ac:chgData name="Sinead Hasleham" userId="d594fdd0-ae0d-4a9e-9df4-1d8d2a34ed16" providerId="ADAL" clId="{7DA8E3E9-2685-40C2-9A75-622025EBEDCA}" dt="2019-11-14T14:54:58.275" v="345" actId="26606"/>
          <ac:spMkLst>
            <pc:docMk/>
            <pc:sldMk cId="521040635" sldId="256"/>
            <ac:spMk id="121" creationId="{0663EB55-934F-42EF-80DE-098647DE7A01}"/>
          </ac:spMkLst>
        </pc:spChg>
        <pc:spChg chg="add del">
          <ac:chgData name="Sinead Hasleham" userId="d594fdd0-ae0d-4a9e-9df4-1d8d2a34ed16" providerId="ADAL" clId="{7DA8E3E9-2685-40C2-9A75-622025EBEDCA}" dt="2019-11-14T14:53:58.002" v="323" actId="26606"/>
          <ac:spMkLst>
            <pc:docMk/>
            <pc:sldMk cId="521040635" sldId="256"/>
            <ac:spMk id="169" creationId="{4F71A406-3CB7-4E4D-B434-24E6AA4F3997}"/>
          </ac:spMkLst>
        </pc:spChg>
        <pc:spChg chg="add del">
          <ac:chgData name="Sinead Hasleham" userId="d594fdd0-ae0d-4a9e-9df4-1d8d2a34ed16" providerId="ADAL" clId="{7DA8E3E9-2685-40C2-9A75-622025EBEDCA}" dt="2019-11-14T14:52:14.012" v="313" actId="26606"/>
          <ac:spMkLst>
            <pc:docMk/>
            <pc:sldMk cId="521040635" sldId="256"/>
            <ac:spMk id="1031" creationId="{9F4444CE-BC8D-4D61-B303-4C05614E62AB}"/>
          </ac:spMkLst>
        </pc:spChg>
        <pc:spChg chg="add del">
          <ac:chgData name="Sinead Hasleham" userId="d594fdd0-ae0d-4a9e-9df4-1d8d2a34ed16" providerId="ADAL" clId="{7DA8E3E9-2685-40C2-9A75-622025EBEDCA}" dt="2019-11-14T14:52:14.012" v="313" actId="26606"/>
          <ac:spMkLst>
            <pc:docMk/>
            <pc:sldMk cId="521040635" sldId="256"/>
            <ac:spMk id="1032" creationId="{62423CA5-E2E1-4789-B759-9906C1C94063}"/>
          </ac:spMkLst>
        </pc:spChg>
        <pc:spChg chg="add del">
          <ac:chgData name="Sinead Hasleham" userId="d594fdd0-ae0d-4a9e-9df4-1d8d2a34ed16" providerId="ADAL" clId="{7DA8E3E9-2685-40C2-9A75-622025EBEDCA}" dt="2019-11-14T14:52:14.012" v="313" actId="26606"/>
          <ac:spMkLst>
            <pc:docMk/>
            <pc:sldMk cId="521040635" sldId="256"/>
            <ac:spMk id="1033" creationId="{73772B81-181F-48B7-8826-4D9686D15DF5}"/>
          </ac:spMkLst>
        </pc:spChg>
        <pc:spChg chg="add del">
          <ac:chgData name="Sinead Hasleham" userId="d594fdd0-ae0d-4a9e-9df4-1d8d2a34ed16" providerId="ADAL" clId="{7DA8E3E9-2685-40C2-9A75-622025EBEDCA}" dt="2019-11-14T14:52:14.012" v="313" actId="26606"/>
          <ac:spMkLst>
            <pc:docMk/>
            <pc:sldMk cId="521040635" sldId="256"/>
            <ac:spMk id="1034" creationId="{B2205F6E-03C6-4E92-877C-E2482F6599AA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37" creationId="{A65AC7D1-EAA9-48F5-B509-60A7F50BF703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38" creationId="{D6320AF9-619A-4175-865B-5663E1AEF4C5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41" creationId="{7E018740-5C2B-4A41-AC1A-7E68D1EC1954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42" creationId="{166F75A4-C475-4941-8EE2-B80A06A2C1BB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43" creationId="{A032553A-72E8-4B0D-8405-FF9771C9AF05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44" creationId="{765800AC-C3B9-498E-87BC-29FAE4C76B21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45" creationId="{1F9D6ACB-2FF4-49F9-978A-E0D5327FC635}"/>
          </ac:spMkLst>
        </pc:spChg>
        <pc:spChg chg="add del">
          <ac:chgData name="Sinead Hasleham" userId="d594fdd0-ae0d-4a9e-9df4-1d8d2a34ed16" providerId="ADAL" clId="{7DA8E3E9-2685-40C2-9A75-622025EBEDCA}" dt="2019-11-14T14:52:17.418" v="315" actId="26606"/>
          <ac:spMkLst>
            <pc:docMk/>
            <pc:sldMk cId="521040635" sldId="256"/>
            <ac:spMk id="1046" creationId="{A5EC319D-0FEA-4B95-A3EA-01E35672C95B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51" creationId="{A65AC7D1-EAA9-48F5-B509-60A7F50BF703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52" creationId="{D6320AF9-619A-4175-865B-5663E1AEF4C5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55" creationId="{7E018740-5C2B-4A41-AC1A-7E68D1EC1954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56" creationId="{166F75A4-C475-4941-8EE2-B80A06A2C1BB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57" creationId="{A032553A-72E8-4B0D-8405-FF9771C9AF05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58" creationId="{765800AC-C3B9-498E-87BC-29FAE4C76B21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59" creationId="{1F9D6ACB-2FF4-49F9-978A-E0D5327FC635}"/>
          </ac:spMkLst>
        </pc:spChg>
        <pc:spChg chg="add del">
          <ac:chgData name="Sinead Hasleham" userId="d594fdd0-ae0d-4a9e-9df4-1d8d2a34ed16" providerId="ADAL" clId="{7DA8E3E9-2685-40C2-9A75-622025EBEDCA}" dt="2019-11-14T14:53:58.127" v="324" actId="26606"/>
          <ac:spMkLst>
            <pc:docMk/>
            <pc:sldMk cId="521040635" sldId="256"/>
            <ac:spMk id="1060" creationId="{A5EC319D-0FEA-4B95-A3EA-01E35672C95B}"/>
          </ac:spMkLst>
        </pc:spChg>
        <pc:grpChg chg="add del">
          <ac:chgData name="Sinead Hasleham" userId="d594fdd0-ae0d-4a9e-9df4-1d8d2a34ed16" providerId="ADAL" clId="{7DA8E3E9-2685-40C2-9A75-622025EBEDCA}" dt="2019-11-14T14:52:06.296" v="309" actId="26606"/>
          <ac:grpSpMkLst>
            <pc:docMk/>
            <pc:sldMk cId="521040635" sldId="256"/>
            <ac:grpSpMk id="71" creationId="{1F2B4773-3207-44CC-B7AC-892B70498211}"/>
          </ac:grpSpMkLst>
        </pc:grpChg>
        <pc:grpChg chg="add">
          <ac:chgData name="Sinead Hasleham" userId="d594fdd0-ae0d-4a9e-9df4-1d8d2a34ed16" providerId="ADAL" clId="{7DA8E3E9-2685-40C2-9A75-622025EBEDCA}" dt="2019-11-14T14:54:58.275" v="345" actId="26606"/>
          <ac:grpSpMkLst>
            <pc:docMk/>
            <pc:sldMk cId="521040635" sldId="256"/>
            <ac:grpSpMk id="107" creationId="{EB0D40EF-BA14-42F1-9492-D38C59DCAB67}"/>
          </ac:grpSpMkLst>
        </pc:grpChg>
        <pc:grpChg chg="add del">
          <ac:chgData name="Sinead Hasleham" userId="d594fdd0-ae0d-4a9e-9df4-1d8d2a34ed16" providerId="ADAL" clId="{7DA8E3E9-2685-40C2-9A75-622025EBEDCA}" dt="2019-11-14T14:52:11.085" v="311" actId="26606"/>
          <ac:grpSpMkLst>
            <pc:docMk/>
            <pc:sldMk cId="521040635" sldId="256"/>
            <ac:grpSpMk id="1028" creationId="{1F2B4773-3207-44CC-B7AC-892B70498211}"/>
          </ac:grpSpMkLst>
        </pc:grpChg>
        <pc:grpChg chg="add del">
          <ac:chgData name="Sinead Hasleham" userId="d594fdd0-ae0d-4a9e-9df4-1d8d2a34ed16" providerId="ADAL" clId="{7DA8E3E9-2685-40C2-9A75-622025EBEDCA}" dt="2019-11-14T14:52:14.012" v="313" actId="26606"/>
          <ac:grpSpMkLst>
            <pc:docMk/>
            <pc:sldMk cId="521040635" sldId="256"/>
            <ac:grpSpMk id="1030" creationId="{1F2B4773-3207-44CC-B7AC-892B70498211}"/>
          </ac:grpSpMkLst>
        </pc:grpChg>
        <pc:grpChg chg="add del">
          <ac:chgData name="Sinead Hasleham" userId="d594fdd0-ae0d-4a9e-9df4-1d8d2a34ed16" providerId="ADAL" clId="{7DA8E3E9-2685-40C2-9A75-622025EBEDCA}" dt="2019-11-14T14:52:17.418" v="315" actId="26606"/>
          <ac:grpSpMkLst>
            <pc:docMk/>
            <pc:sldMk cId="521040635" sldId="256"/>
            <ac:grpSpMk id="1036" creationId="{1F2B4773-3207-44CC-B7AC-892B70498211}"/>
          </ac:grpSpMkLst>
        </pc:grpChg>
        <pc:grpChg chg="add del">
          <ac:chgData name="Sinead Hasleham" userId="d594fdd0-ae0d-4a9e-9df4-1d8d2a34ed16" providerId="ADAL" clId="{7DA8E3E9-2685-40C2-9A75-622025EBEDCA}" dt="2019-11-14T14:52:20.231" v="317" actId="26606"/>
          <ac:grpSpMkLst>
            <pc:docMk/>
            <pc:sldMk cId="521040635" sldId="256"/>
            <ac:grpSpMk id="1048" creationId="{10BE40E3-5550-4CDD-B4FD-387C33EBF157}"/>
          </ac:grpSpMkLst>
        </pc:grpChg>
        <pc:grpChg chg="add del">
          <ac:chgData name="Sinead Hasleham" userId="d594fdd0-ae0d-4a9e-9df4-1d8d2a34ed16" providerId="ADAL" clId="{7DA8E3E9-2685-40C2-9A75-622025EBEDCA}" dt="2019-11-14T14:53:58.127" v="324" actId="26606"/>
          <ac:grpSpMkLst>
            <pc:docMk/>
            <pc:sldMk cId="521040635" sldId="256"/>
            <ac:grpSpMk id="1050" creationId="{1F2B4773-3207-44CC-B7AC-892B70498211}"/>
          </ac:grpSpMkLst>
        </pc:grpChg>
        <pc:picChg chg="add mod">
          <ac:chgData name="Sinead Hasleham" userId="d594fdd0-ae0d-4a9e-9df4-1d8d2a34ed16" providerId="ADAL" clId="{7DA8E3E9-2685-40C2-9A75-622025EBEDCA}" dt="2019-11-14T14:54:58.275" v="345" actId="26606"/>
          <ac:picMkLst>
            <pc:docMk/>
            <pc:sldMk cId="521040635" sldId="256"/>
            <ac:picMk id="4" creationId="{D35D63E3-75C2-44BC-AB30-566C75264AC7}"/>
          </ac:picMkLst>
        </pc:picChg>
        <pc:picChg chg="add mod ord">
          <ac:chgData name="Sinead Hasleham" userId="d594fdd0-ae0d-4a9e-9df4-1d8d2a34ed16" providerId="ADAL" clId="{7DA8E3E9-2685-40C2-9A75-622025EBEDCA}" dt="2019-11-14T14:54:58.275" v="345" actId="26606"/>
          <ac:picMkLst>
            <pc:docMk/>
            <pc:sldMk cId="521040635" sldId="256"/>
            <ac:picMk id="1026" creationId="{487BF607-442C-4E0B-9B16-44A15280AA06}"/>
          </ac:picMkLst>
        </pc:picChg>
        <pc:cxnChg chg="add del">
          <ac:chgData name="Sinead Hasleham" userId="d594fdd0-ae0d-4a9e-9df4-1d8d2a34ed16" providerId="ADAL" clId="{7DA8E3E9-2685-40C2-9A75-622025EBEDCA}" dt="2019-11-14T14:52:06.296" v="309" actId="26606"/>
          <ac:cxnSpMkLst>
            <pc:docMk/>
            <pc:sldMk cId="521040635" sldId="256"/>
            <ac:cxnSpMk id="87" creationId="{063B6EC6-D752-4EE7-908B-F8F19E8C7FEA}"/>
          </ac:cxnSpMkLst>
        </pc:cxnChg>
        <pc:cxnChg chg="add del">
          <ac:chgData name="Sinead Hasleham" userId="d594fdd0-ae0d-4a9e-9df4-1d8d2a34ed16" providerId="ADAL" clId="{7DA8E3E9-2685-40C2-9A75-622025EBEDCA}" dt="2019-11-14T14:52:06.296" v="309" actId="26606"/>
          <ac:cxnSpMkLst>
            <pc:docMk/>
            <pc:sldMk cId="521040635" sldId="256"/>
            <ac:cxnSpMk id="89" creationId="{EFECD4E8-AD3E-4228-82A2-9461958EA94D}"/>
          </ac:cxnSpMkLst>
        </pc:cxnChg>
        <pc:cxnChg chg="add">
          <ac:chgData name="Sinead Hasleham" userId="d594fdd0-ae0d-4a9e-9df4-1d8d2a34ed16" providerId="ADAL" clId="{7DA8E3E9-2685-40C2-9A75-622025EBEDCA}" dt="2019-11-14T14:54:58.275" v="345" actId="26606"/>
          <ac:cxnSpMkLst>
            <pc:docMk/>
            <pc:sldMk cId="521040635" sldId="256"/>
            <ac:cxnSpMk id="119" creationId="{B31FD3CE-CE0A-4FD9-967C-4D340CA3788F}"/>
          </ac:cxnSpMkLst>
        </pc:cxnChg>
        <pc:cxnChg chg="add del">
          <ac:chgData name="Sinead Hasleham" userId="d594fdd0-ae0d-4a9e-9df4-1d8d2a34ed16" providerId="ADAL" clId="{7DA8E3E9-2685-40C2-9A75-622025EBEDCA}" dt="2019-11-14T14:52:17.418" v="315" actId="26606"/>
          <ac:cxnSpMkLst>
            <pc:docMk/>
            <pc:sldMk cId="521040635" sldId="256"/>
            <ac:cxnSpMk id="1039" creationId="{063B6EC6-D752-4EE7-908B-F8F19E8C7FEA}"/>
          </ac:cxnSpMkLst>
        </pc:cxnChg>
        <pc:cxnChg chg="add del">
          <ac:chgData name="Sinead Hasleham" userId="d594fdd0-ae0d-4a9e-9df4-1d8d2a34ed16" providerId="ADAL" clId="{7DA8E3E9-2685-40C2-9A75-622025EBEDCA}" dt="2019-11-14T14:52:17.418" v="315" actId="26606"/>
          <ac:cxnSpMkLst>
            <pc:docMk/>
            <pc:sldMk cId="521040635" sldId="256"/>
            <ac:cxnSpMk id="1040" creationId="{EFECD4E8-AD3E-4228-82A2-9461958EA94D}"/>
          </ac:cxnSpMkLst>
        </pc:cxnChg>
        <pc:cxnChg chg="add del">
          <ac:chgData name="Sinead Hasleham" userId="d594fdd0-ae0d-4a9e-9df4-1d8d2a34ed16" providerId="ADAL" clId="{7DA8E3E9-2685-40C2-9A75-622025EBEDCA}" dt="2019-11-14T14:53:58.127" v="324" actId="26606"/>
          <ac:cxnSpMkLst>
            <pc:docMk/>
            <pc:sldMk cId="521040635" sldId="256"/>
            <ac:cxnSpMk id="1053" creationId="{063B6EC6-D752-4EE7-908B-F8F19E8C7FEA}"/>
          </ac:cxnSpMkLst>
        </pc:cxnChg>
        <pc:cxnChg chg="add del">
          <ac:chgData name="Sinead Hasleham" userId="d594fdd0-ae0d-4a9e-9df4-1d8d2a34ed16" providerId="ADAL" clId="{7DA8E3E9-2685-40C2-9A75-622025EBEDCA}" dt="2019-11-14T14:53:58.127" v="324" actId="26606"/>
          <ac:cxnSpMkLst>
            <pc:docMk/>
            <pc:sldMk cId="521040635" sldId="256"/>
            <ac:cxnSpMk id="1054" creationId="{EFECD4E8-AD3E-4228-82A2-9461958EA94D}"/>
          </ac:cxnSpMkLst>
        </pc:cxnChg>
        <pc:cxnChg chg="add del">
          <ac:chgData name="Sinead Hasleham" userId="d594fdd0-ae0d-4a9e-9df4-1d8d2a34ed16" providerId="ADAL" clId="{7DA8E3E9-2685-40C2-9A75-622025EBEDCA}" dt="2019-11-14T14:54:58.275" v="345" actId="26606"/>
          <ac:cxnSpMkLst>
            <pc:docMk/>
            <pc:sldMk cId="521040635" sldId="256"/>
            <ac:cxnSpMk id="1062" creationId="{2EC607CC-319E-425D-8A0C-EC6E84F6C377}"/>
          </ac:cxnSpMkLst>
        </pc:cxnChg>
      </pc:sldChg>
    </pc:docChg>
  </pc:docChgLst>
  <pc:docChgLst>
    <pc:chgData clId="Web-{7CDA543D-8F00-3E51-F537-FF93982E0470}"/>
    <pc:docChg chg="modSld">
      <pc:chgData name="" userId="" providerId="" clId="Web-{7CDA543D-8F00-3E51-F537-FF93982E0470}" dt="2019-11-04T14:59:36.536" v="1" actId="20577"/>
      <pc:docMkLst>
        <pc:docMk/>
      </pc:docMkLst>
      <pc:sldChg chg="modSp">
        <pc:chgData name="" userId="" providerId="" clId="Web-{7CDA543D-8F00-3E51-F537-FF93982E0470}" dt="2019-11-04T14:59:36.536" v="0" actId="20577"/>
        <pc:sldMkLst>
          <pc:docMk/>
          <pc:sldMk cId="521040635" sldId="256"/>
        </pc:sldMkLst>
        <pc:spChg chg="mod">
          <ac:chgData name="" userId="" providerId="" clId="Web-{7CDA543D-8F00-3E51-F537-FF93982E0470}" dt="2019-11-04T14:59:36.536" v="0" actId="20577"/>
          <ac:spMkLst>
            <pc:docMk/>
            <pc:sldMk cId="521040635" sldId="256"/>
            <ac:spMk id="3" creationId="{00000000-0000-0000-0000-000000000000}"/>
          </ac:spMkLst>
        </pc:spChg>
      </pc:sldChg>
    </pc:docChg>
  </pc:docChgLst>
  <pc:docChgLst>
    <pc:chgData clId="Web-{70329655-74BF-74F0-78E1-0D121D076A43}"/>
    <pc:docChg chg="modSld">
      <pc:chgData name="" userId="" providerId="" clId="Web-{70329655-74BF-74F0-78E1-0D121D076A43}" dt="2019-10-17T15:41:07.929" v="1" actId="20577"/>
      <pc:docMkLst>
        <pc:docMk/>
      </pc:docMkLst>
      <pc:sldChg chg="modSp">
        <pc:chgData name="" userId="" providerId="" clId="Web-{70329655-74BF-74F0-78E1-0D121D076A43}" dt="2019-10-17T15:41:07.929" v="1" actId="20577"/>
        <pc:sldMkLst>
          <pc:docMk/>
          <pc:sldMk cId="521040635" sldId="256"/>
        </pc:sldMkLst>
        <pc:spChg chg="mod">
          <ac:chgData name="" userId="" providerId="" clId="Web-{70329655-74BF-74F0-78E1-0D121D076A43}" dt="2019-10-17T15:41:07.929" v="1" actId="20577"/>
          <ac:spMkLst>
            <pc:docMk/>
            <pc:sldMk cId="521040635" sldId="256"/>
            <ac:spMk id="2" creationId="{00000000-0000-0000-0000-000000000000}"/>
          </ac:spMkLst>
        </pc:spChg>
      </pc:sldChg>
    </pc:docChg>
  </pc:docChgLst>
  <pc:docChgLst>
    <pc:chgData name="Sinead Hasleham (1910154)" userId="S::1910154@student.uwtsd.ac.uk::d594fdd0-ae0d-4a9e-9df4-1d8d2a34ed16" providerId="AD" clId="Web-{70329655-74BF-74F0-78E1-0D121D076A43}"/>
    <pc:docChg chg="modSld">
      <pc:chgData name="Sinead Hasleham (1910154)" userId="S::1910154@student.uwtsd.ac.uk::d594fdd0-ae0d-4a9e-9df4-1d8d2a34ed16" providerId="AD" clId="Web-{70329655-74BF-74F0-78E1-0D121D076A43}" dt="2019-10-17T16:09:57.023" v="1586"/>
      <pc:docMkLst>
        <pc:docMk/>
      </pc:docMkLst>
      <pc:sldChg chg="modSp modNotes">
        <pc:chgData name="Sinead Hasleham (1910154)" userId="S::1910154@student.uwtsd.ac.uk::d594fdd0-ae0d-4a9e-9df4-1d8d2a34ed16" providerId="AD" clId="Web-{70329655-74BF-74F0-78E1-0D121D076A43}" dt="2019-10-17T16:09:57.023" v="1586"/>
        <pc:sldMkLst>
          <pc:docMk/>
          <pc:sldMk cId="521040635" sldId="256"/>
        </pc:sldMkLst>
        <pc:spChg chg="mod">
          <ac:chgData name="Sinead Hasleham (1910154)" userId="S::1910154@student.uwtsd.ac.uk::d594fdd0-ae0d-4a9e-9df4-1d8d2a34ed16" providerId="AD" clId="Web-{70329655-74BF-74F0-78E1-0D121D076A43}" dt="2019-10-17T15:42:16.881" v="72" actId="1076"/>
          <ac:spMkLst>
            <pc:docMk/>
            <pc:sldMk cId="521040635" sldId="256"/>
            <ac:spMk id="2" creationId="{00000000-0000-0000-0000-000000000000}"/>
          </ac:spMkLst>
        </pc:spChg>
        <pc:spChg chg="mod">
          <ac:chgData name="Sinead Hasleham (1910154)" userId="S::1910154@student.uwtsd.ac.uk::d594fdd0-ae0d-4a9e-9df4-1d8d2a34ed16" providerId="AD" clId="Web-{70329655-74BF-74F0-78E1-0D121D076A43}" dt="2019-10-17T15:53:42.359" v="954" actId="20577"/>
          <ac:spMkLst>
            <pc:docMk/>
            <pc:sldMk cId="521040635" sldId="25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D3C36B-5F04-48EA-8CC0-729F46907F6A}" type="datetimeFigureOut">
              <a:rPr lang="en-GB"/>
              <a:t>14/11/2019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D0283-9FF7-45DB-89FA-7B88B787B91F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707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CD0283-9FF7-45DB-89FA-7B88B787B91F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088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roup 106">
            <a:extLst>
              <a:ext uri="{FF2B5EF4-FFF2-40B4-BE49-F238E27FC236}">
                <a16:creationId xmlns:a16="http://schemas.microsoft.com/office/drawing/2014/main" id="{EB0D40EF-BA14-42F1-9492-D38C59DC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B2C3A70F-581F-48B1-AD94-04AF9A38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13EABD0F-494E-4C0C-8A0C-139AFC428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Rectangle 23">
              <a:extLst>
                <a:ext uri="{FF2B5EF4-FFF2-40B4-BE49-F238E27FC236}">
                  <a16:creationId xmlns:a16="http://schemas.microsoft.com/office/drawing/2014/main" id="{739811F7-2462-4463-BE69-32CEBED03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1" name="Rectangle 25">
              <a:extLst>
                <a:ext uri="{FF2B5EF4-FFF2-40B4-BE49-F238E27FC236}">
                  <a16:creationId xmlns:a16="http://schemas.microsoft.com/office/drawing/2014/main" id="{D91A6F9F-54F1-461A-A043-E97203A85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2" name="Isosceles Triangle 111">
              <a:extLst>
                <a:ext uri="{FF2B5EF4-FFF2-40B4-BE49-F238E27FC236}">
                  <a16:creationId xmlns:a16="http://schemas.microsoft.com/office/drawing/2014/main" id="{28681C3A-B98D-44BE-8120-45C3F3BA0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3" name="Rectangle 27">
              <a:extLst>
                <a:ext uri="{FF2B5EF4-FFF2-40B4-BE49-F238E27FC236}">
                  <a16:creationId xmlns:a16="http://schemas.microsoft.com/office/drawing/2014/main" id="{37478156-05FD-4D8F-AE53-B3D40AF2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4" name="Rectangle 28">
              <a:extLst>
                <a:ext uri="{FF2B5EF4-FFF2-40B4-BE49-F238E27FC236}">
                  <a16:creationId xmlns:a16="http://schemas.microsoft.com/office/drawing/2014/main" id="{A81F9C83-B446-4703-8B99-C01F0E403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5" name="Rectangle 29">
              <a:extLst>
                <a:ext uri="{FF2B5EF4-FFF2-40B4-BE49-F238E27FC236}">
                  <a16:creationId xmlns:a16="http://schemas.microsoft.com/office/drawing/2014/main" id="{C2F5F0B6-D807-4AAE-852B-7BECE0CF4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6" name="Isosceles Triangle 115">
              <a:extLst>
                <a:ext uri="{FF2B5EF4-FFF2-40B4-BE49-F238E27FC236}">
                  <a16:creationId xmlns:a16="http://schemas.microsoft.com/office/drawing/2014/main" id="{0945AE7B-1E9E-491F-976F-155273088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7" name="Isosceles Triangle 116">
              <a:extLst>
                <a:ext uri="{FF2B5EF4-FFF2-40B4-BE49-F238E27FC236}">
                  <a16:creationId xmlns:a16="http://schemas.microsoft.com/office/drawing/2014/main" id="{A38028DA-F87E-4372-9295-BC98DB400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Picture 4" descr="Image result for asda against deforestation">
            <a:extLst>
              <a:ext uri="{FF2B5EF4-FFF2-40B4-BE49-F238E27FC236}">
                <a16:creationId xmlns:a16="http://schemas.microsoft.com/office/drawing/2014/main" id="{D35D63E3-75C2-44BC-AB30-566C75264A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3" r="9955" b="1"/>
          <a:stretch/>
        </p:blipFill>
        <p:spPr bwMode="auto">
          <a:xfrm>
            <a:off x="322048" y="-1"/>
            <a:ext cx="4551305" cy="3429000"/>
          </a:xfrm>
          <a:custGeom>
            <a:avLst/>
            <a:gdLst>
              <a:gd name="connsiteX0" fmla="*/ 509916 w 4551305"/>
              <a:gd name="connsiteY0" fmla="*/ 0 h 3429000"/>
              <a:gd name="connsiteX1" fmla="*/ 4551305 w 4551305"/>
              <a:gd name="connsiteY1" fmla="*/ 0 h 3429000"/>
              <a:gd name="connsiteX2" fmla="*/ 4551305 w 4551305"/>
              <a:gd name="connsiteY2" fmla="*/ 1 h 3429000"/>
              <a:gd name="connsiteX3" fmla="*/ 3693885 w 4551305"/>
              <a:gd name="connsiteY3" fmla="*/ 1 h 3429000"/>
              <a:gd name="connsiteX4" fmla="*/ 3181696 w 4551305"/>
              <a:gd name="connsiteY4" fmla="*/ 3429000 h 3429000"/>
              <a:gd name="connsiteX5" fmla="*/ 0 w 4551305"/>
              <a:gd name="connsiteY5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59225" y="609600"/>
            <a:ext cx="5114776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800"/>
              <a:t>ASDA;</a:t>
            </a:r>
            <a:br>
              <a:rPr lang="en-US" sz="2800"/>
            </a:br>
            <a:r>
              <a:rPr lang="en-US" sz="2800"/>
              <a:t>The organizations contribution to sustainability</a:t>
            </a:r>
          </a:p>
        </p:txBody>
      </p:sp>
      <p:pic>
        <p:nvPicPr>
          <p:cNvPr id="1026" name="Picture 2" descr="Image result for asda reusable coffee cup">
            <a:extLst>
              <a:ext uri="{FF2B5EF4-FFF2-40B4-BE49-F238E27FC236}">
                <a16:creationId xmlns:a16="http://schemas.microsoft.com/office/drawing/2014/main" id="{487BF607-442C-4E0B-9B16-44A15280AA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0" r="23429" b="2"/>
          <a:stretch/>
        </p:blipFill>
        <p:spPr bwMode="auto">
          <a:xfrm>
            <a:off x="-10633" y="3428999"/>
            <a:ext cx="3514376" cy="3429001"/>
          </a:xfrm>
          <a:custGeom>
            <a:avLst/>
            <a:gdLst>
              <a:gd name="connsiteX0" fmla="*/ 332680 w 3514376"/>
              <a:gd name="connsiteY0" fmla="*/ 0 h 3429001"/>
              <a:gd name="connsiteX1" fmla="*/ 3514376 w 3514376"/>
              <a:gd name="connsiteY1" fmla="*/ 0 h 3429001"/>
              <a:gd name="connsiteX2" fmla="*/ 3002186 w 3514376"/>
              <a:gd name="connsiteY2" fmla="*/ 3429001 h 3429001"/>
              <a:gd name="connsiteX3" fmla="*/ 0 w 3514376"/>
              <a:gd name="connsiteY3" fmla="*/ 3429001 h 3429001"/>
              <a:gd name="connsiteX4" fmla="*/ 0 w 3514376"/>
              <a:gd name="connsiteY4" fmla="*/ 2237155 h 3429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59225" y="2160589"/>
            <a:ext cx="5114776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Cut downs on the production of single use plastics, non-biodegradable packaging in products and using reusable coffee cups with added discounts for customers.</a:t>
            </a:r>
          </a:p>
          <a:p>
            <a:pPr marL="285750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Humane slaughter practices are put into place regarding meat, fish and poultry across all stores.</a:t>
            </a:r>
          </a:p>
          <a:p>
            <a:pPr marL="285750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Providing customers with products that are against deforestation.</a:t>
            </a:r>
          </a:p>
          <a:p>
            <a:pPr marL="285750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Reduced food waste and helped to fight poverty.</a:t>
            </a:r>
          </a:p>
          <a:p>
            <a:pPr marL="285750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Helping overseas workers in subjects such as; education, health and wellbeing and managing personal finances.</a:t>
            </a:r>
          </a:p>
          <a:p>
            <a:pPr marL="285750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Willingly working with other organizations on the same factors.</a:t>
            </a:r>
          </a:p>
          <a:p>
            <a:pPr marL="285750" indent="-285750" algn="l"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</TotalTime>
  <Words>97</Words>
  <Application>Microsoft Office PowerPoint</Application>
  <PresentationFormat>Widescreen</PresentationFormat>
  <Paragraphs>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Trebuchet MS</vt:lpstr>
      <vt:lpstr>Wingdings 3</vt:lpstr>
      <vt:lpstr>Facet</vt:lpstr>
      <vt:lpstr>ASDA; The organizations contribution to sustainability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sinead james</cp:lastModifiedBy>
  <cp:revision>256</cp:revision>
  <dcterms:created xsi:type="dcterms:W3CDTF">2019-10-17T15:40:56Z</dcterms:created>
  <dcterms:modified xsi:type="dcterms:W3CDTF">2019-11-14T14:55:42Z</dcterms:modified>
</cp:coreProperties>
</file>