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4" r:id="rId6"/>
    <p:sldId id="257" r:id="rId7"/>
    <p:sldId id="259" r:id="rId8"/>
    <p:sldId id="260" r:id="rId9"/>
    <p:sldId id="261" r:id="rId10"/>
    <p:sldId id="262" r:id="rId11"/>
    <p:sldId id="263" r:id="rId12"/>
    <p:sldId id="25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8663BD03-51D6-442F-9CE1-E986621E5BA5}"/>
    <pc:docChg chg="custSel modSld">
      <pc:chgData name="Martin Locock" userId="e15b0232-237d-4436-a587-677fdd88485c" providerId="ADAL" clId="{8663BD03-51D6-442F-9CE1-E986621E5BA5}" dt="2026-10-14T14:48:29.548" v="93" actId="20577"/>
      <pc:docMkLst>
        <pc:docMk/>
      </pc:docMkLst>
      <pc:sldChg chg="modSp mod">
        <pc:chgData name="Martin Locock" userId="e15b0232-237d-4436-a587-677fdd88485c" providerId="ADAL" clId="{8663BD03-51D6-442F-9CE1-E986621E5BA5}" dt="2026-10-14T14:48:29.548" v="93" actId="20577"/>
        <pc:sldMkLst>
          <pc:docMk/>
          <pc:sldMk cId="4194880113" sldId="260"/>
        </pc:sldMkLst>
        <pc:spChg chg="mod">
          <ac:chgData name="Martin Locock" userId="e15b0232-237d-4436-a587-677fdd88485c" providerId="ADAL" clId="{8663BD03-51D6-442F-9CE1-E986621E5BA5}" dt="2026-10-14T14:48:29.548" v="93" actId="20577"/>
          <ac:spMkLst>
            <pc:docMk/>
            <pc:sldMk cId="4194880113" sldId="260"/>
            <ac:spMk id="3" creationId="{1DF82F94-682A-CF42-63E9-279A14E745F4}"/>
          </ac:spMkLst>
        </pc:spChg>
      </pc:sldChg>
      <pc:sldChg chg="modSp mod">
        <pc:chgData name="Martin Locock" userId="e15b0232-237d-4436-a587-677fdd88485c" providerId="ADAL" clId="{8663BD03-51D6-442F-9CE1-E986621E5BA5}" dt="2026-10-14T14:47:41.658" v="89" actId="6549"/>
        <pc:sldMkLst>
          <pc:docMk/>
          <pc:sldMk cId="2208500323" sldId="263"/>
        </pc:sldMkLst>
        <pc:spChg chg="mod">
          <ac:chgData name="Martin Locock" userId="e15b0232-237d-4436-a587-677fdd88485c" providerId="ADAL" clId="{8663BD03-51D6-442F-9CE1-E986621E5BA5}" dt="2026-10-14T14:47:41.658" v="89" actId="6549"/>
          <ac:spMkLst>
            <pc:docMk/>
            <pc:sldMk cId="2208500323" sldId="263"/>
            <ac:spMk id="3" creationId="{056F8A12-D93E-9ABB-396F-CCBADD61E98E}"/>
          </ac:spMkLst>
        </pc:spChg>
      </pc:sldChg>
      <pc:sldChg chg="modSp mod">
        <pc:chgData name="Martin Locock" userId="e15b0232-237d-4436-a587-677fdd88485c" providerId="ADAL" clId="{8663BD03-51D6-442F-9CE1-E986621E5BA5}" dt="2026-10-14T14:47:52.391" v="90" actId="1076"/>
        <pc:sldMkLst>
          <pc:docMk/>
          <pc:sldMk cId="1226807355" sldId="264"/>
        </pc:sldMkLst>
        <pc:spChg chg="mod">
          <ac:chgData name="Martin Locock" userId="e15b0232-237d-4436-a587-677fdd88485c" providerId="ADAL" clId="{8663BD03-51D6-442F-9CE1-E986621E5BA5}" dt="2026-09-21T14:35:50.145" v="15" actId="6549"/>
          <ac:spMkLst>
            <pc:docMk/>
            <pc:sldMk cId="1226807355" sldId="264"/>
            <ac:spMk id="3" creationId="{F142F0F0-B7C9-D6B5-CDA6-F439191480B7}"/>
          </ac:spMkLst>
        </pc:spChg>
        <pc:picChg chg="mod">
          <ac:chgData name="Martin Locock" userId="e15b0232-237d-4436-a587-677fdd88485c" providerId="ADAL" clId="{8663BD03-51D6-442F-9CE1-E986621E5BA5}" dt="2026-10-14T14:47:52.391" v="90" actId="1076"/>
          <ac:picMkLst>
            <pc:docMk/>
            <pc:sldMk cId="1226807355" sldId="264"/>
            <ac:picMk id="5" creationId="{CAB89A9D-C2F3-6029-6852-33C0A4E5A78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E9A88-8A29-8D01-9881-12883490FA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C9504F-E976-21BC-3D04-8BC52FDE1E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1A5F84-4F81-B017-28FE-3A87CFC667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46F-DBB2-4910-A8EA-F8C618D29A4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1CBF9B-1F41-27FE-F80E-A4BC620E4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104A9E-8750-CDE7-129F-C6AA32DF5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DA5F6-5E7A-418D-BC0F-1F80EA979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512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6A6D9-A781-32CB-16AC-E827B39C7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D6E1D-90BD-3021-29D7-6E0187C9E0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67A43-348E-15F0-D505-7936269D7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46F-DBB2-4910-A8EA-F8C618D29A4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3500DB-34ED-8F5F-82FB-1B39535C0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9E16B5-24BD-EE90-C2FD-5A05732EB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DA5F6-5E7A-418D-BC0F-1F80EA979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024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2A29A-D56C-E972-7EF0-362AC8B15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B7B2DF-55DB-993D-2E3B-5E0DBB33A0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BEE88-604A-D80E-A07A-A936D75E87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46F-DBB2-4910-A8EA-F8C618D29A4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6A514C-5CA5-9F07-BE6C-3AC1F3C19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EEEFB-E2FB-60D7-58F3-F96298C4F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DA5F6-5E7A-418D-BC0F-1F80EA979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081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00F61-AC85-D515-0DDF-E9085BBB0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0D02C-AA00-CB68-4BD4-B0C25C0E26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934CEA-916E-D8B4-F53A-A35ADB514A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A9B527-2AB5-DB82-6B99-B832424AC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46F-DBB2-4910-A8EA-F8C618D29A4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005A74-5B14-8514-4903-EC14BF4A4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999EC2-CEBE-50B5-8ECB-A06811673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DA5F6-5E7A-418D-BC0F-1F80EA979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836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06C3F-8323-E28D-E92C-BB29253D5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BDC500-7A59-8F95-2707-0CF60F7938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9AB650-38FF-C986-E4B0-6D7DF00D87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7B9D80-E582-6A87-41E2-F4C64FEADD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F710B9-89A5-E473-02C2-7B857AEBB5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66F121-16D0-8AB0-0A25-207F65466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46F-DBB2-4910-A8EA-F8C618D29A4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BE6440-CB06-0777-F96D-FE9145FC0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A06C07-548A-91CC-B2B5-309A6FE64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DA5F6-5E7A-418D-BC0F-1F80EA979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71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3400E-618F-374C-C85A-F69EBD323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4AEC33-53AA-2E5A-5E89-4A64E4FEC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46F-DBB2-4910-A8EA-F8C618D29A4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CEBDF4-FFB5-0147-6D65-E8547C4CC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536EFB-AE1C-F86D-1888-BD8FE8B82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DA5F6-5E7A-418D-BC0F-1F80EA979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936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55C72E-6947-CD5E-1751-0A280AB83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46F-DBB2-4910-A8EA-F8C618D29A4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758CAC-4FBD-B534-C6ED-4B403C05D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A895AF-42B9-4E62-648B-964DB68A5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DA5F6-5E7A-418D-BC0F-1F80EA979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726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D49C3-1B66-4EBE-13DB-C4DCB8078B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D2FF3-F0D0-6AA5-D194-03B7105CA1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2F76AE-8E81-C418-E029-929A8153DE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3AEEB5-DF4A-1B3A-BF4C-BD012A373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46F-DBB2-4910-A8EA-F8C618D29A4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AFA8C5-0D76-2950-2327-7B80C64D3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A55954-883C-CFC0-342B-1FE4294D4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DA5F6-5E7A-418D-BC0F-1F80EA979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586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8577F-51F9-F4F9-8738-6187F4FB6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F63F95-4ECB-EA5B-543F-EE2C749775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4CA0B6-4870-82F9-0A24-84982BCAB2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F0A293-14A6-A8CD-93EB-CE71D4F27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46F-DBB2-4910-A8EA-F8C618D29A4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1CCB9F-6335-6A19-A2B5-4E73C406D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45B7EB-44F0-8E79-6AA4-89BE17AC1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DA5F6-5E7A-418D-BC0F-1F80EA979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7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2A398-ABF6-CB3D-F596-F0FA8E191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8A5863-69AD-1890-C09E-0E65DF42A9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FED81-6213-D752-880F-56CB4AD50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46F-DBB2-4910-A8EA-F8C618D29A4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BC7202-FCC7-8DDC-3FC1-F039FDFEAB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64DF4-6BB0-81E1-2D38-5C3966A6D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DA5F6-5E7A-418D-BC0F-1F80EA979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351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D7563C-8B8E-D448-1558-1EC08DD2CE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EA6BAC-3F13-9CBE-20CD-B38692D0F8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AAFA2-AEA4-9F54-259D-D5E448B098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46F-DBB2-4910-A8EA-F8C618D29A4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190AA-5C81-9C94-2798-5DE11BAAEB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01422-A151-10EF-B336-CB4FA130F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DA5F6-5E7A-418D-BC0F-1F80EA979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076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DB06B1-5C4A-17D6-C0FC-92470A3FD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8FFF51-2563-478B-502D-A60734EDC8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B442FE-C515-1898-A37D-A8EE42C39D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627146F-DBB2-4910-A8EA-F8C618D29A4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D63215-A560-8735-B8CE-B6B9C41D4C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4180A-D03A-2B3E-ED98-66085B1E71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DDA5F6-5E7A-418D-BC0F-1F80EA979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619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191D5-BCDA-B77C-2B94-FA22C232BB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251C66-2797-23F4-BA94-DD5D33FA657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62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F471F-D821-03E0-648D-73EEC504E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2F0F0-B7C9-D6B5-CDA6-F439191480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Ethnographic parallels</a:t>
            </a:r>
          </a:p>
          <a:p>
            <a:pPr lvl="1"/>
            <a:r>
              <a:rPr lang="en-GB" dirty="0"/>
              <a:t>Range of practices</a:t>
            </a:r>
          </a:p>
          <a:p>
            <a:pPr lvl="1"/>
            <a:r>
              <a:rPr lang="en-GB" dirty="0"/>
              <a:t>Much activity leaves little archaeological trace</a:t>
            </a:r>
          </a:p>
          <a:p>
            <a:pPr lvl="1"/>
            <a:r>
              <a:rPr lang="en-GB" dirty="0"/>
              <a:t>Consistent themes- ritual as public event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B89A9D-C2F3-6029-6852-33C0A4E5A7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1014" y="3928745"/>
            <a:ext cx="3712786" cy="2462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807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F7D64-4141-7C7D-6E32-542E87140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9B45E-252C-4D69-98BA-83F7B50ED5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Bounded burial places and land rights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1BF6E8-0B0E-83D5-5185-5E00596703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915" t="26805" b="12083"/>
          <a:stretch>
            <a:fillRect/>
          </a:stretch>
        </p:blipFill>
        <p:spPr>
          <a:xfrm>
            <a:off x="7534275" y="2832218"/>
            <a:ext cx="4105275" cy="3824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4577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468339-2459-2E6B-0FEB-A39CD925E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BC5B2-118C-AADC-DC8D-AC74D172B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2BBD1-C711-61ED-3AF0-3556DC9806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Grave goods and funerary rituals – food and drink</a:t>
            </a:r>
          </a:p>
          <a:p>
            <a:r>
              <a:rPr lang="en-GB" dirty="0"/>
              <a:t>Personal objects and clothing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7FDA1B-C9AE-7019-BA9B-7E8BA1341F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927" y="2970162"/>
            <a:ext cx="1903445" cy="2062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9625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76991C-89F8-B6A3-E354-E08129DCD6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49698-F5C5-5A1B-448E-817AB4E9D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82F94-682A-CF42-63E9-279A14E745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Secondary burial, memorial feasts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23B8E7-D8C9-3308-5DDE-E0F5375E69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55" y="2908367"/>
            <a:ext cx="3806890" cy="2889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880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981F33-5AF8-338F-C935-233CE96ED2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C0EBD-CE7A-49D5-D0BF-9ADDC9C77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9A379-9B2A-CE67-164E-4BCCDCFB11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Elite display and burial of wealth</a:t>
            </a:r>
          </a:p>
          <a:p>
            <a:endParaRPr lang="en-GB" dirty="0"/>
          </a:p>
          <a:p>
            <a:pPr lvl="1"/>
            <a:r>
              <a:rPr lang="en-GB" dirty="0"/>
              <a:t>Inalienable objects </a:t>
            </a:r>
          </a:p>
          <a:p>
            <a:pPr lvl="1"/>
            <a:endParaRPr lang="en-GB" dirty="0"/>
          </a:p>
          <a:p>
            <a:r>
              <a:rPr lang="en-GB" dirty="0"/>
              <a:t>‘Heirlooms’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282170-3675-1B56-F07B-04C47D79F9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3854" y="3429000"/>
            <a:ext cx="4109946" cy="3309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216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4BF593-847B-7C17-2E3C-C74B06DEA1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0CA96-FCA7-2320-E517-BD5E47855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4A09B-53E5-1C0F-D071-324BEB06B2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Significant objects – trade, exotic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0C18DF-6C48-4982-250E-8965932B82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094" y="2286000"/>
            <a:ext cx="7501812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1100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4A08C3-5435-1021-D40A-10A37C2980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217E-FED7-C208-D0A9-2391056AD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F8A12-D93E-9ABB-396F-CCBADD61E9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Changes in practice alongside social change</a:t>
            </a:r>
          </a:p>
          <a:p>
            <a:pPr lvl="1"/>
            <a:r>
              <a:rPr lang="en-GB" dirty="0"/>
              <a:t>Cyprus  EBA/MBA  &gt; LBA</a:t>
            </a:r>
          </a:p>
          <a:p>
            <a:pPr lvl="1"/>
            <a:r>
              <a:rPr lang="en-GB" dirty="0"/>
              <a:t>Greece  </a:t>
            </a:r>
            <a:r>
              <a:rPr lang="en-GB" dirty="0" err="1"/>
              <a:t>Mycenean</a:t>
            </a:r>
            <a:r>
              <a:rPr lang="en-GB" dirty="0"/>
              <a:t>  / Pylos   &gt; Athens &gt; </a:t>
            </a:r>
            <a:r>
              <a:rPr lang="en-GB" dirty="0" err="1"/>
              <a:t>Lefkandi</a:t>
            </a:r>
            <a:r>
              <a:rPr lang="en-GB" dirty="0"/>
              <a:t> 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Diversification of practice – emergence of elites</a:t>
            </a:r>
          </a:p>
        </p:txBody>
      </p:sp>
    </p:spTree>
    <p:extLst>
      <p:ext uri="{BB962C8B-B14F-4D97-AF65-F5344CB8AC3E}">
        <p14:creationId xmlns:p14="http://schemas.microsoft.com/office/powerpoint/2010/main" val="2208500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7A74E-7479-7831-F122-6A4FB143C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913E1-FE24-B289-574F-52D05BDA1B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 status and family status</a:t>
            </a:r>
          </a:p>
          <a:p>
            <a:pPr lvl="1"/>
            <a:r>
              <a:rPr lang="en-GB" dirty="0"/>
              <a:t>Children’s graves</a:t>
            </a:r>
          </a:p>
          <a:p>
            <a:pPr lvl="1"/>
            <a:r>
              <a:rPr lang="en-GB" dirty="0"/>
              <a:t>‘Rich woman’ grave</a:t>
            </a:r>
          </a:p>
          <a:p>
            <a:pPr lvl="1"/>
            <a:r>
              <a:rPr lang="en-GB" dirty="0" err="1"/>
              <a:t>Lefkandi</a:t>
            </a:r>
            <a:r>
              <a:rPr lang="en-GB" dirty="0"/>
              <a:t> woman’s burial</a:t>
            </a:r>
          </a:p>
        </p:txBody>
      </p:sp>
    </p:spTree>
    <p:extLst>
      <p:ext uri="{BB962C8B-B14F-4D97-AF65-F5344CB8AC3E}">
        <p14:creationId xmlns:p14="http://schemas.microsoft.com/office/powerpoint/2010/main" val="9108376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0276C9F849C534789590F477B415462" ma:contentTypeVersion="14" ma:contentTypeDescription="Create a new document." ma:contentTypeScope="" ma:versionID="2423a6c6d978c7fbc8982adecfe090bb">
  <xsd:schema xmlns:xsd="http://www.w3.org/2001/XMLSchema" xmlns:xs="http://www.w3.org/2001/XMLSchema" xmlns:p="http://schemas.microsoft.com/office/2006/metadata/properties" xmlns:ns2="abcc3a54-e6f0-4180-86b3-bd2fb95de4a1" xmlns:ns3="9a95a4e0-3734-46b1-aeb2-39201d769676" targetNamespace="http://schemas.microsoft.com/office/2006/metadata/properties" ma:root="true" ma:fieldsID="11490ee5b1a5e3dba02b12952741b291" ns2:_="" ns3:_="">
    <xsd:import namespace="abcc3a54-e6f0-4180-86b3-bd2fb95de4a1"/>
    <xsd:import namespace="9a95a4e0-3734-46b1-aeb2-39201d76967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cc3a54-e6f0-4180-86b3-bd2fb95de4a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95a4e0-3734-46b1-aeb2-39201d769676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968797c8-c71e-47d3-afac-0ce81baac8a5}" ma:internalName="TaxCatchAll" ma:showField="CatchAllData" ma:web="9a95a4e0-3734-46b1-aeb2-39201d76967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a95a4e0-3734-46b1-aeb2-39201d769676" xsi:nil="true"/>
    <lcf76f155ced4ddcb4097134ff3c332f xmlns="abcc3a54-e6f0-4180-86b3-bd2fb95de4a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98FB70F3-18E2-4584-8DF4-08F876B81D0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B8E07E4-B9C6-478E-9126-706356F60C6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bcc3a54-e6f0-4180-86b3-bd2fb95de4a1"/>
    <ds:schemaRef ds:uri="9a95a4e0-3734-46b1-aeb2-39201d76967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C7853CF-36A5-4E31-BD09-5C23E814D6E3}">
  <ds:schemaRefs>
    <ds:schemaRef ds:uri="http://schemas.microsoft.com/office/2006/metadata/properties"/>
    <ds:schemaRef ds:uri="http://schemas.microsoft.com/office/infopath/2007/PartnerControls"/>
    <ds:schemaRef ds:uri="9a95a4e0-3734-46b1-aeb2-39201d769676"/>
    <ds:schemaRef ds:uri="abcc3a54-e6f0-4180-86b3-bd2fb95de4a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101</Words>
  <Application>Microsoft Office PowerPoint</Application>
  <PresentationFormat>Widescreen</PresentationFormat>
  <Paragraphs>25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2026-09-21T12:43:11Z</dcterms:created>
  <dcterms:modified xsi:type="dcterms:W3CDTF">2026-10-14T14:48:37Z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0x01010050276C9F849C534789590F477B415462</vt:lpwstr>
  </property>
  <property fmtid="{D5CDD505-2E9C-101B-9397-08002B2CF9AE}" pid="3" name="MediaServiceImageTags">
    <vt:lpwstr/>
  </property>
</Properties>
</file>