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49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603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437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516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367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413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4024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19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011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34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1077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660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2882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629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4206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4426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67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21FB49A9-63F8-4DED-951A-5EB17ADAB409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876FE61-167D-4581-90F6-856E704737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124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7CA52C6-95EB-DE5E-2034-B2618CD68F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69" r="21578" b="2"/>
          <a:stretch/>
        </p:blipFill>
        <p:spPr>
          <a:xfrm>
            <a:off x="8977422" y="1840759"/>
            <a:ext cx="2757377" cy="40067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B2723EE-C672-AF46-A44A-76E33EB6FE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91" r="-2" b="18913"/>
          <a:stretch/>
        </p:blipFill>
        <p:spPr>
          <a:xfrm>
            <a:off x="457201" y="3677409"/>
            <a:ext cx="5426764" cy="2667934"/>
          </a:xfrm>
          <a:prstGeom prst="rect">
            <a:avLst/>
          </a:prstGeom>
        </p:spPr>
      </p:pic>
      <p:sp>
        <p:nvSpPr>
          <p:cNvPr id="49" name="Rectangle 48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CDB39E7-590C-F735-7212-3993492C0AA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4497" r="-2" b="6142"/>
          <a:stretch/>
        </p:blipFill>
        <p:spPr>
          <a:xfrm>
            <a:off x="349858" y="201251"/>
            <a:ext cx="5426764" cy="288545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00A74D9-FA82-0CF3-05EE-ED9F325C095E}"/>
              </a:ext>
            </a:extLst>
          </p:cNvPr>
          <p:cNvSpPr txBox="1"/>
          <p:nvPr/>
        </p:nvSpPr>
        <p:spPr>
          <a:xfrm>
            <a:off x="6724996" y="201251"/>
            <a:ext cx="510190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/>
              <a:t>麗亭酒店</a:t>
            </a:r>
            <a:r>
              <a:rPr lang="en-GB" altLang="zh-CN" sz="4400" dirty="0"/>
              <a:t>-</a:t>
            </a:r>
            <a:r>
              <a:rPr lang="zh-CN" altLang="en-US" sz="4400" dirty="0"/>
              <a:t>情人节</a:t>
            </a:r>
            <a:endParaRPr lang="en-GB" sz="4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F07CEE-4316-8292-0CF0-3E421E99CB39}"/>
              </a:ext>
            </a:extLst>
          </p:cNvPr>
          <p:cNvSpPr txBox="1"/>
          <p:nvPr/>
        </p:nvSpPr>
        <p:spPr>
          <a:xfrm>
            <a:off x="6584583" y="4093158"/>
            <a:ext cx="22416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双人房    </a:t>
            </a:r>
            <a:r>
              <a:rPr lang="en-GB" altLang="zh-CN" dirty="0"/>
              <a:t>-100</a:t>
            </a:r>
            <a:r>
              <a:rPr lang="zh-CN" altLang="en-US" dirty="0"/>
              <a:t>元</a:t>
            </a:r>
          </a:p>
          <a:p>
            <a:endParaRPr lang="en-GB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高级客房</a:t>
            </a:r>
            <a:r>
              <a:rPr lang="en-GB" altLang="zh-CN" dirty="0"/>
              <a:t>-150</a:t>
            </a:r>
            <a:r>
              <a:rPr lang="zh-CN" altLang="en-US" dirty="0"/>
              <a:t>元</a:t>
            </a:r>
            <a:endParaRPr lang="en-GB" altLang="zh-CN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dirty="0"/>
              <a:t>豪华客房</a:t>
            </a:r>
            <a:r>
              <a:rPr lang="en-GB" altLang="zh-CN" dirty="0"/>
              <a:t>-113</a:t>
            </a:r>
            <a:r>
              <a:rPr lang="zh-CN" altLang="en-US" dirty="0"/>
              <a:t>元</a:t>
            </a:r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B06EF8D-9B13-4731-287B-17FE0661AB1C}"/>
              </a:ext>
            </a:extLst>
          </p:cNvPr>
          <p:cNvSpPr txBox="1"/>
          <p:nvPr/>
        </p:nvSpPr>
        <p:spPr>
          <a:xfrm>
            <a:off x="6414474" y="2364733"/>
            <a:ext cx="24117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b="1" dirty="0"/>
              <a:t>空房情况</a:t>
            </a:r>
            <a:r>
              <a:rPr lang="en-GB" altLang="zh-CN" sz="2000" b="1" dirty="0"/>
              <a:t>-</a:t>
            </a:r>
            <a:r>
              <a:rPr lang="zh-CN" altLang="en-US" sz="2000" b="1" dirty="0"/>
              <a:t>含早餐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7466599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81</TotalTime>
  <Words>26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Century Gothic</vt:lpstr>
      <vt:lpstr>Mesh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 Tisescu (2125838)</dc:creator>
  <cp:lastModifiedBy>Victor Tisescu (2125838)</cp:lastModifiedBy>
  <cp:revision>3</cp:revision>
  <dcterms:created xsi:type="dcterms:W3CDTF">2023-05-31T09:31:24Z</dcterms:created>
  <dcterms:modified xsi:type="dcterms:W3CDTF">2023-05-31T10:52:41Z</dcterms:modified>
</cp:coreProperties>
</file>