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FEF9FD-ADAD-4984-951A-2E979D373049}" v="5" dt="2023-11-10T17:00:52.0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3" d="100"/>
          <a:sy n="73" d="100"/>
        </p:scale>
        <p:origin x="67" y="2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NCENT KIPLANGAT" userId="ba5d9b4d273359db" providerId="Windows Live" clId="Web-{DD99623D-0999-450A-A85A-599D8D5CDCAD}"/>
    <pc:docChg chg="addSld modSld">
      <pc:chgData name="VINCENT KIPLANGAT" userId="ba5d9b4d273359db" providerId="Windows Live" clId="Web-{DD99623D-0999-450A-A85A-599D8D5CDCAD}" dt="2023-11-07T11:11:27.297" v="268"/>
      <pc:docMkLst>
        <pc:docMk/>
      </pc:docMkLst>
      <pc:sldChg chg="addSp delSp modSp mod setBg setClrOvrMap">
        <pc:chgData name="VINCENT KIPLANGAT" userId="ba5d9b4d273359db" providerId="Windows Live" clId="Web-{DD99623D-0999-450A-A85A-599D8D5CDCAD}" dt="2023-11-07T11:10:51.405" v="265"/>
        <pc:sldMkLst>
          <pc:docMk/>
          <pc:sldMk cId="109857222" sldId="256"/>
        </pc:sldMkLst>
        <pc:spChg chg="mod">
          <ac:chgData name="VINCENT KIPLANGAT" userId="ba5d9b4d273359db" providerId="Windows Live" clId="Web-{DD99623D-0999-450A-A85A-599D8D5CDCAD}" dt="2023-11-07T11:10:51.405" v="265"/>
          <ac:spMkLst>
            <pc:docMk/>
            <pc:sldMk cId="109857222" sldId="256"/>
            <ac:spMk id="2" creationId="{00000000-0000-0000-0000-000000000000}"/>
          </ac:spMkLst>
        </pc:spChg>
        <pc:spChg chg="mod">
          <ac:chgData name="VINCENT KIPLANGAT" userId="ba5d9b4d273359db" providerId="Windows Live" clId="Web-{DD99623D-0999-450A-A85A-599D8D5CDCAD}" dt="2023-11-07T11:10:51.405" v="265"/>
          <ac:spMkLst>
            <pc:docMk/>
            <pc:sldMk cId="109857222" sldId="256"/>
            <ac:spMk id="3" creationId="{00000000-0000-0000-0000-000000000000}"/>
          </ac:spMkLst>
        </pc:spChg>
        <pc:spChg chg="add del">
          <ac:chgData name="VINCENT KIPLANGAT" userId="ba5d9b4d273359db" providerId="Windows Live" clId="Web-{DD99623D-0999-450A-A85A-599D8D5CDCAD}" dt="2023-11-07T11:10:51.405" v="265"/>
          <ac:spMkLst>
            <pc:docMk/>
            <pc:sldMk cId="109857222" sldId="256"/>
            <ac:spMk id="9" creationId="{5DCB5928-DC7D-4612-9922-441966E15627}"/>
          </ac:spMkLst>
        </pc:spChg>
        <pc:spChg chg="add del">
          <ac:chgData name="VINCENT KIPLANGAT" userId="ba5d9b4d273359db" providerId="Windows Live" clId="Web-{DD99623D-0999-450A-A85A-599D8D5CDCAD}" dt="2023-11-07T11:10:51.405" v="265"/>
          <ac:spMkLst>
            <pc:docMk/>
            <pc:sldMk cId="109857222" sldId="256"/>
            <ac:spMk id="11" creationId="{682C1161-1736-45EC-99B7-33F3CAE9D517}"/>
          </ac:spMkLst>
        </pc:spChg>
        <pc:spChg chg="add del">
          <ac:chgData name="VINCENT KIPLANGAT" userId="ba5d9b4d273359db" providerId="Windows Live" clId="Web-{DD99623D-0999-450A-A85A-599D8D5CDCAD}" dt="2023-11-07T11:10:51.405" v="265"/>
          <ac:spMkLst>
            <pc:docMk/>
            <pc:sldMk cId="109857222" sldId="256"/>
            <ac:spMk id="13" creationId="{84D4DDB8-B68F-45B0-9F62-C4279996F672}"/>
          </ac:spMkLst>
        </pc:spChg>
        <pc:spChg chg="add del">
          <ac:chgData name="VINCENT KIPLANGAT" userId="ba5d9b4d273359db" providerId="Windows Live" clId="Web-{DD99623D-0999-450A-A85A-599D8D5CDCAD}" dt="2023-11-07T11:10:51.405" v="265"/>
          <ac:spMkLst>
            <pc:docMk/>
            <pc:sldMk cId="109857222" sldId="256"/>
            <ac:spMk id="15" creationId="{AF2F604E-43BE-4DC3-B983-E071523364F8}"/>
          </ac:spMkLst>
        </pc:spChg>
        <pc:spChg chg="add del">
          <ac:chgData name="VINCENT KIPLANGAT" userId="ba5d9b4d273359db" providerId="Windows Live" clId="Web-{DD99623D-0999-450A-A85A-599D8D5CDCAD}" dt="2023-11-07T11:10:51.405" v="265"/>
          <ac:spMkLst>
            <pc:docMk/>
            <pc:sldMk cId="109857222" sldId="256"/>
            <ac:spMk id="17" creationId="{08C9B587-E65E-4B52-B37C-ABEBB6E87928}"/>
          </ac:spMkLst>
        </pc:spChg>
        <pc:spChg chg="add">
          <ac:chgData name="VINCENT KIPLANGAT" userId="ba5d9b4d273359db" providerId="Windows Live" clId="Web-{DD99623D-0999-450A-A85A-599D8D5CDCAD}" dt="2023-11-07T11:10:51.405" v="265"/>
          <ac:spMkLst>
            <pc:docMk/>
            <pc:sldMk cId="109857222" sldId="256"/>
            <ac:spMk id="22" creationId="{71B2258F-86CA-4D4D-8270-BC05FCDEBFB3}"/>
          </ac:spMkLst>
        </pc:spChg>
        <pc:picChg chg="add mod ord">
          <ac:chgData name="VINCENT KIPLANGAT" userId="ba5d9b4d273359db" providerId="Windows Live" clId="Web-{DD99623D-0999-450A-A85A-599D8D5CDCAD}" dt="2023-11-07T11:10:51.405" v="265"/>
          <ac:picMkLst>
            <pc:docMk/>
            <pc:sldMk cId="109857222" sldId="256"/>
            <ac:picMk id="4" creationId="{0D0C5DFC-9378-A4C4-2F4B-CAEAEB9E6955}"/>
          </ac:picMkLst>
        </pc:picChg>
      </pc:sldChg>
      <pc:sldChg chg="addSp modSp new mod setBg">
        <pc:chgData name="VINCENT KIPLANGAT" userId="ba5d9b4d273359db" providerId="Windows Live" clId="Web-{DD99623D-0999-450A-A85A-599D8D5CDCAD}" dt="2023-11-07T11:01:47.949" v="241"/>
        <pc:sldMkLst>
          <pc:docMk/>
          <pc:sldMk cId="3823619974" sldId="257"/>
        </pc:sldMkLst>
        <pc:spChg chg="mod">
          <ac:chgData name="VINCENT KIPLANGAT" userId="ba5d9b4d273359db" providerId="Windows Live" clId="Web-{DD99623D-0999-450A-A85A-599D8D5CDCAD}" dt="2023-11-07T11:01:47.949" v="241"/>
          <ac:spMkLst>
            <pc:docMk/>
            <pc:sldMk cId="3823619974" sldId="257"/>
            <ac:spMk id="2" creationId="{69B2D57D-C291-70F4-2E3E-8E78D176ADE7}"/>
          </ac:spMkLst>
        </pc:spChg>
        <pc:spChg chg="mod ord">
          <ac:chgData name="VINCENT KIPLANGAT" userId="ba5d9b4d273359db" providerId="Windows Live" clId="Web-{DD99623D-0999-450A-A85A-599D8D5CDCAD}" dt="2023-11-07T11:01:47.949" v="241"/>
          <ac:spMkLst>
            <pc:docMk/>
            <pc:sldMk cId="3823619974" sldId="257"/>
            <ac:spMk id="3" creationId="{52EBC693-E2FE-BA85-7AC4-AF5C8A7C8921}"/>
          </ac:spMkLst>
        </pc:spChg>
        <pc:spChg chg="add">
          <ac:chgData name="VINCENT KIPLANGAT" userId="ba5d9b4d273359db" providerId="Windows Live" clId="Web-{DD99623D-0999-450A-A85A-599D8D5CDCAD}" dt="2023-11-07T11:01:47.949" v="241"/>
          <ac:spMkLst>
            <pc:docMk/>
            <pc:sldMk cId="3823619974" sldId="257"/>
            <ac:spMk id="9" creationId="{5A0118C5-4F8D-4CF4-BADD-53FEACC6C42A}"/>
          </ac:spMkLst>
        </pc:spChg>
        <pc:grpChg chg="add">
          <ac:chgData name="VINCENT KIPLANGAT" userId="ba5d9b4d273359db" providerId="Windows Live" clId="Web-{DD99623D-0999-450A-A85A-599D8D5CDCAD}" dt="2023-11-07T11:01:47.949" v="241"/>
          <ac:grpSpMkLst>
            <pc:docMk/>
            <pc:sldMk cId="3823619974" sldId="257"/>
            <ac:grpSpMk id="11" creationId="{B894EFA8-F425-4D19-A94B-445388B31E20}"/>
          </ac:grpSpMkLst>
        </pc:grpChg>
        <pc:grpChg chg="add">
          <ac:chgData name="VINCENT KIPLANGAT" userId="ba5d9b4d273359db" providerId="Windows Live" clId="Web-{DD99623D-0999-450A-A85A-599D8D5CDCAD}" dt="2023-11-07T11:01:47.949" v="241"/>
          <ac:grpSpMkLst>
            <pc:docMk/>
            <pc:sldMk cId="3823619974" sldId="257"/>
            <ac:grpSpMk id="15" creationId="{582A903B-6B78-4F0A-B7C9-3D80499020B8}"/>
          </ac:grpSpMkLst>
        </pc:grpChg>
        <pc:picChg chg="add mod">
          <ac:chgData name="VINCENT KIPLANGAT" userId="ba5d9b4d273359db" providerId="Windows Live" clId="Web-{DD99623D-0999-450A-A85A-599D8D5CDCAD}" dt="2023-11-07T11:01:47.949" v="241"/>
          <ac:picMkLst>
            <pc:docMk/>
            <pc:sldMk cId="3823619974" sldId="257"/>
            <ac:picMk id="4" creationId="{EB0BE877-8C8A-3205-5CA7-1D41A60A800A}"/>
          </ac:picMkLst>
        </pc:picChg>
      </pc:sldChg>
      <pc:sldChg chg="addSp delSp modSp new mod setBg">
        <pc:chgData name="VINCENT KIPLANGAT" userId="ba5d9b4d273359db" providerId="Windows Live" clId="Web-{DD99623D-0999-450A-A85A-599D8D5CDCAD}" dt="2023-11-07T11:03:37.002" v="245"/>
        <pc:sldMkLst>
          <pc:docMk/>
          <pc:sldMk cId="910996883" sldId="258"/>
        </pc:sldMkLst>
        <pc:spChg chg="mod">
          <ac:chgData name="VINCENT KIPLANGAT" userId="ba5d9b4d273359db" providerId="Windows Live" clId="Web-{DD99623D-0999-450A-A85A-599D8D5CDCAD}" dt="2023-11-07T11:03:37.002" v="245"/>
          <ac:spMkLst>
            <pc:docMk/>
            <pc:sldMk cId="910996883" sldId="258"/>
            <ac:spMk id="2" creationId="{DDF977F3-7ED2-559F-B40B-230E72BD8421}"/>
          </ac:spMkLst>
        </pc:spChg>
        <pc:spChg chg="mod">
          <ac:chgData name="VINCENT KIPLANGAT" userId="ba5d9b4d273359db" providerId="Windows Live" clId="Web-{DD99623D-0999-450A-A85A-599D8D5CDCAD}" dt="2023-11-07T11:03:37.002" v="245"/>
          <ac:spMkLst>
            <pc:docMk/>
            <pc:sldMk cId="910996883" sldId="258"/>
            <ac:spMk id="3" creationId="{9FE51D7E-4F45-469B-93CB-E59A54B67696}"/>
          </ac:spMkLst>
        </pc:spChg>
        <pc:spChg chg="add del">
          <ac:chgData name="VINCENT KIPLANGAT" userId="ba5d9b4d273359db" providerId="Windows Live" clId="Web-{DD99623D-0999-450A-A85A-599D8D5CDCAD}" dt="2023-11-07T11:03:36.986" v="244"/>
          <ac:spMkLst>
            <pc:docMk/>
            <pc:sldMk cId="910996883" sldId="258"/>
            <ac:spMk id="9" creationId="{7FF47CB7-972F-479F-A36D-9E72D26EC8DA}"/>
          </ac:spMkLst>
        </pc:spChg>
        <pc:spChg chg="add del">
          <ac:chgData name="VINCENT KIPLANGAT" userId="ba5d9b4d273359db" providerId="Windows Live" clId="Web-{DD99623D-0999-450A-A85A-599D8D5CDCAD}" dt="2023-11-07T11:03:36.986" v="244"/>
          <ac:spMkLst>
            <pc:docMk/>
            <pc:sldMk cId="910996883" sldId="258"/>
            <ac:spMk id="11" creationId="{0D153B68-5844-490D-8E67-F616D6D721CA}"/>
          </ac:spMkLst>
        </pc:spChg>
        <pc:spChg chg="add del">
          <ac:chgData name="VINCENT KIPLANGAT" userId="ba5d9b4d273359db" providerId="Windows Live" clId="Web-{DD99623D-0999-450A-A85A-599D8D5CDCAD}" dt="2023-11-07T11:03:36.986" v="244"/>
          <ac:spMkLst>
            <pc:docMk/>
            <pc:sldMk cId="910996883" sldId="258"/>
            <ac:spMk id="13" creationId="{9A0D773F-7A7D-4DBB-9DEA-86BB8B8F4BC8}"/>
          </ac:spMkLst>
        </pc:spChg>
        <pc:spChg chg="add">
          <ac:chgData name="VINCENT KIPLANGAT" userId="ba5d9b4d273359db" providerId="Windows Live" clId="Web-{DD99623D-0999-450A-A85A-599D8D5CDCAD}" dt="2023-11-07T11:03:37.002" v="245"/>
          <ac:spMkLst>
            <pc:docMk/>
            <pc:sldMk cId="910996883" sldId="258"/>
            <ac:spMk id="15" creationId="{E8A8EAB8-D2FF-444D-B34B-7D32F106AD0E}"/>
          </ac:spMkLst>
        </pc:spChg>
        <pc:picChg chg="add mod">
          <ac:chgData name="VINCENT KIPLANGAT" userId="ba5d9b4d273359db" providerId="Windows Live" clId="Web-{DD99623D-0999-450A-A85A-599D8D5CDCAD}" dt="2023-11-07T11:03:37.002" v="245"/>
          <ac:picMkLst>
            <pc:docMk/>
            <pc:sldMk cId="910996883" sldId="258"/>
            <ac:picMk id="4" creationId="{D850981A-D3E2-8661-AF41-0FF78FE90CCC}"/>
          </ac:picMkLst>
        </pc:picChg>
        <pc:cxnChg chg="add">
          <ac:chgData name="VINCENT KIPLANGAT" userId="ba5d9b4d273359db" providerId="Windows Live" clId="Web-{DD99623D-0999-450A-A85A-599D8D5CDCAD}" dt="2023-11-07T11:03:37.002" v="245"/>
          <ac:cxnSpMkLst>
            <pc:docMk/>
            <pc:sldMk cId="910996883" sldId="258"/>
            <ac:cxnSpMk id="16" creationId="{EEA38897-7BA3-4408-8083-3235339C4A60}"/>
          </ac:cxnSpMkLst>
        </pc:cxnChg>
        <pc:cxnChg chg="add">
          <ac:chgData name="VINCENT KIPLANGAT" userId="ba5d9b4d273359db" providerId="Windows Live" clId="Web-{DD99623D-0999-450A-A85A-599D8D5CDCAD}" dt="2023-11-07T11:03:37.002" v="245"/>
          <ac:cxnSpMkLst>
            <pc:docMk/>
            <pc:sldMk cId="910996883" sldId="258"/>
            <ac:cxnSpMk id="17" creationId="{F11AD06B-AB20-4097-8606-5DA00DBACE88}"/>
          </ac:cxnSpMkLst>
        </pc:cxnChg>
      </pc:sldChg>
      <pc:sldChg chg="addSp modSp new mod setBg">
        <pc:chgData name="VINCENT KIPLANGAT" userId="ba5d9b4d273359db" providerId="Windows Live" clId="Web-{DD99623D-0999-450A-A85A-599D8D5CDCAD}" dt="2023-11-07T10:31:08.846" v="103"/>
        <pc:sldMkLst>
          <pc:docMk/>
          <pc:sldMk cId="4157615198" sldId="259"/>
        </pc:sldMkLst>
        <pc:spChg chg="mod">
          <ac:chgData name="VINCENT KIPLANGAT" userId="ba5d9b4d273359db" providerId="Windows Live" clId="Web-{DD99623D-0999-450A-A85A-599D8D5CDCAD}" dt="2023-11-07T10:31:08.846" v="103"/>
          <ac:spMkLst>
            <pc:docMk/>
            <pc:sldMk cId="4157615198" sldId="259"/>
            <ac:spMk id="2" creationId="{B41E316A-F911-2C48-8CBE-5B7E5B3B7AAE}"/>
          </ac:spMkLst>
        </pc:spChg>
        <pc:spChg chg="mod">
          <ac:chgData name="VINCENT KIPLANGAT" userId="ba5d9b4d273359db" providerId="Windows Live" clId="Web-{DD99623D-0999-450A-A85A-599D8D5CDCAD}" dt="2023-11-07T10:31:08.846" v="103"/>
          <ac:spMkLst>
            <pc:docMk/>
            <pc:sldMk cId="4157615198" sldId="259"/>
            <ac:spMk id="3" creationId="{074F531C-0724-03FF-0214-AF749067BBDE}"/>
          </ac:spMkLst>
        </pc:spChg>
        <pc:spChg chg="add">
          <ac:chgData name="VINCENT KIPLANGAT" userId="ba5d9b4d273359db" providerId="Windows Live" clId="Web-{DD99623D-0999-450A-A85A-599D8D5CDCAD}" dt="2023-11-07T10:31:08.846" v="103"/>
          <ac:spMkLst>
            <pc:docMk/>
            <pc:sldMk cId="4157615198" sldId="259"/>
            <ac:spMk id="9" creationId="{F13C74B1-5B17-4795-BED0-7140497B445A}"/>
          </ac:spMkLst>
        </pc:spChg>
        <pc:spChg chg="add">
          <ac:chgData name="VINCENT KIPLANGAT" userId="ba5d9b4d273359db" providerId="Windows Live" clId="Web-{DD99623D-0999-450A-A85A-599D8D5CDCAD}" dt="2023-11-07T10:31:08.846" v="103"/>
          <ac:spMkLst>
            <pc:docMk/>
            <pc:sldMk cId="4157615198" sldId="259"/>
            <ac:spMk id="11" creationId="{D4974D33-8DC5-464E-8C6D-BE58F0669C17}"/>
          </ac:spMkLst>
        </pc:spChg>
        <pc:picChg chg="add mod">
          <ac:chgData name="VINCENT KIPLANGAT" userId="ba5d9b4d273359db" providerId="Windows Live" clId="Web-{DD99623D-0999-450A-A85A-599D8D5CDCAD}" dt="2023-11-07T10:31:08.846" v="103"/>
          <ac:picMkLst>
            <pc:docMk/>
            <pc:sldMk cId="4157615198" sldId="259"/>
            <ac:picMk id="4" creationId="{187A3360-2F52-450E-1830-2DB10EA86CEC}"/>
          </ac:picMkLst>
        </pc:picChg>
      </pc:sldChg>
      <pc:sldChg chg="addSp modSp new mod setBg modNotes">
        <pc:chgData name="VINCENT KIPLANGAT" userId="ba5d9b4d273359db" providerId="Windows Live" clId="Web-{DD99623D-0999-450A-A85A-599D8D5CDCAD}" dt="2023-11-07T11:05:20.130" v="247"/>
        <pc:sldMkLst>
          <pc:docMk/>
          <pc:sldMk cId="2891561481" sldId="260"/>
        </pc:sldMkLst>
        <pc:spChg chg="mod">
          <ac:chgData name="VINCENT KIPLANGAT" userId="ba5d9b4d273359db" providerId="Windows Live" clId="Web-{DD99623D-0999-450A-A85A-599D8D5CDCAD}" dt="2023-11-07T11:05:20.130" v="247"/>
          <ac:spMkLst>
            <pc:docMk/>
            <pc:sldMk cId="2891561481" sldId="260"/>
            <ac:spMk id="2" creationId="{F4A60AA4-B301-D420-590B-28FC3C6D0CA8}"/>
          </ac:spMkLst>
        </pc:spChg>
        <pc:spChg chg="mod">
          <ac:chgData name="VINCENT KIPLANGAT" userId="ba5d9b4d273359db" providerId="Windows Live" clId="Web-{DD99623D-0999-450A-A85A-599D8D5CDCAD}" dt="2023-11-07T11:05:20.130" v="247"/>
          <ac:spMkLst>
            <pc:docMk/>
            <pc:sldMk cId="2891561481" sldId="260"/>
            <ac:spMk id="3" creationId="{1E65CDC1-117C-5A41-6D33-E7A8AF30485D}"/>
          </ac:spMkLst>
        </pc:spChg>
        <pc:spChg chg="add">
          <ac:chgData name="VINCENT KIPLANGAT" userId="ba5d9b4d273359db" providerId="Windows Live" clId="Web-{DD99623D-0999-450A-A85A-599D8D5CDCAD}" dt="2023-11-07T11:05:20.130" v="247"/>
          <ac:spMkLst>
            <pc:docMk/>
            <pc:sldMk cId="2891561481" sldId="260"/>
            <ac:spMk id="9" creationId="{9AA72BD9-2C5A-4EDC-931F-5AA08EACA0F3}"/>
          </ac:spMkLst>
        </pc:spChg>
        <pc:spChg chg="add">
          <ac:chgData name="VINCENT KIPLANGAT" userId="ba5d9b4d273359db" providerId="Windows Live" clId="Web-{DD99623D-0999-450A-A85A-599D8D5CDCAD}" dt="2023-11-07T11:05:20.130" v="247"/>
          <ac:spMkLst>
            <pc:docMk/>
            <pc:sldMk cId="2891561481" sldId="260"/>
            <ac:spMk id="11" creationId="{DD3981AC-7B61-4947-BCF3-F7AA7FA385B9}"/>
          </ac:spMkLst>
        </pc:spChg>
        <pc:spChg chg="add">
          <ac:chgData name="VINCENT KIPLANGAT" userId="ba5d9b4d273359db" providerId="Windows Live" clId="Web-{DD99623D-0999-450A-A85A-599D8D5CDCAD}" dt="2023-11-07T11:05:20.130" v="247"/>
          <ac:spMkLst>
            <pc:docMk/>
            <pc:sldMk cId="2891561481" sldId="260"/>
            <ac:spMk id="13" creationId="{55D4142C-5077-457F-A6AD-3FECFDB39685}"/>
          </ac:spMkLst>
        </pc:spChg>
        <pc:spChg chg="add">
          <ac:chgData name="VINCENT KIPLANGAT" userId="ba5d9b4d273359db" providerId="Windows Live" clId="Web-{DD99623D-0999-450A-A85A-599D8D5CDCAD}" dt="2023-11-07T11:05:20.130" v="247"/>
          <ac:spMkLst>
            <pc:docMk/>
            <pc:sldMk cId="2891561481" sldId="260"/>
            <ac:spMk id="15" creationId="{7A5F0580-5EE9-419F-96EE-B6529EF6E7D0}"/>
          </ac:spMkLst>
        </pc:spChg>
        <pc:picChg chg="add mod ord">
          <ac:chgData name="VINCENT KIPLANGAT" userId="ba5d9b4d273359db" providerId="Windows Live" clId="Web-{DD99623D-0999-450A-A85A-599D8D5CDCAD}" dt="2023-11-07T11:05:20.130" v="247"/>
          <ac:picMkLst>
            <pc:docMk/>
            <pc:sldMk cId="2891561481" sldId="260"/>
            <ac:picMk id="4" creationId="{E89BA87E-092C-C8E5-3C78-32F77A907DF8}"/>
          </ac:picMkLst>
        </pc:picChg>
      </pc:sldChg>
      <pc:sldChg chg="addSp modSp new mod setBg">
        <pc:chgData name="VINCENT KIPLANGAT" userId="ba5d9b4d273359db" providerId="Windows Live" clId="Web-{DD99623D-0999-450A-A85A-599D8D5CDCAD}" dt="2023-11-07T11:06:00.287" v="249"/>
        <pc:sldMkLst>
          <pc:docMk/>
          <pc:sldMk cId="101939608" sldId="261"/>
        </pc:sldMkLst>
        <pc:spChg chg="mod">
          <ac:chgData name="VINCENT KIPLANGAT" userId="ba5d9b4d273359db" providerId="Windows Live" clId="Web-{DD99623D-0999-450A-A85A-599D8D5CDCAD}" dt="2023-11-07T11:06:00.287" v="249"/>
          <ac:spMkLst>
            <pc:docMk/>
            <pc:sldMk cId="101939608" sldId="261"/>
            <ac:spMk id="2" creationId="{2C9B3BC1-FFD2-AEEF-EAB1-5757F4A8DCAB}"/>
          </ac:spMkLst>
        </pc:spChg>
        <pc:spChg chg="mod">
          <ac:chgData name="VINCENT KIPLANGAT" userId="ba5d9b4d273359db" providerId="Windows Live" clId="Web-{DD99623D-0999-450A-A85A-599D8D5CDCAD}" dt="2023-11-07T11:06:00.287" v="249"/>
          <ac:spMkLst>
            <pc:docMk/>
            <pc:sldMk cId="101939608" sldId="261"/>
            <ac:spMk id="3" creationId="{43A5431D-6E0D-6C15-E922-8E76961CB984}"/>
          </ac:spMkLst>
        </pc:spChg>
        <pc:spChg chg="add">
          <ac:chgData name="VINCENT KIPLANGAT" userId="ba5d9b4d273359db" providerId="Windows Live" clId="Web-{DD99623D-0999-450A-A85A-599D8D5CDCAD}" dt="2023-11-07T11:06:00.287" v="249"/>
          <ac:spMkLst>
            <pc:docMk/>
            <pc:sldMk cId="101939608" sldId="261"/>
            <ac:spMk id="9" creationId="{9F27744B-47AB-4459-8C2F-1D5EE63A3E09}"/>
          </ac:spMkLst>
        </pc:spChg>
        <pc:spChg chg="add">
          <ac:chgData name="VINCENT KIPLANGAT" userId="ba5d9b4d273359db" providerId="Windows Live" clId="Web-{DD99623D-0999-450A-A85A-599D8D5CDCAD}" dt="2023-11-07T11:06:00.287" v="249"/>
          <ac:spMkLst>
            <pc:docMk/>
            <pc:sldMk cId="101939608" sldId="261"/>
            <ac:spMk id="11" creationId="{7D266DCC-5218-4AE0-B964-6FC2EA3BDF21}"/>
          </ac:spMkLst>
        </pc:spChg>
        <pc:spChg chg="add">
          <ac:chgData name="VINCENT KIPLANGAT" userId="ba5d9b4d273359db" providerId="Windows Live" clId="Web-{DD99623D-0999-450A-A85A-599D8D5CDCAD}" dt="2023-11-07T11:06:00.287" v="249"/>
          <ac:spMkLst>
            <pc:docMk/>
            <pc:sldMk cId="101939608" sldId="261"/>
            <ac:spMk id="13" creationId="{973DE4F1-1583-4AE3-9696-9659D27C5F66}"/>
          </ac:spMkLst>
        </pc:spChg>
        <pc:spChg chg="add">
          <ac:chgData name="VINCENT KIPLANGAT" userId="ba5d9b4d273359db" providerId="Windows Live" clId="Web-{DD99623D-0999-450A-A85A-599D8D5CDCAD}" dt="2023-11-07T11:06:00.287" v="249"/>
          <ac:spMkLst>
            <pc:docMk/>
            <pc:sldMk cId="101939608" sldId="261"/>
            <ac:spMk id="15" creationId="{D6297641-8B9F-4767-9606-8A11313227BF}"/>
          </ac:spMkLst>
        </pc:spChg>
        <pc:spChg chg="add">
          <ac:chgData name="VINCENT KIPLANGAT" userId="ba5d9b4d273359db" providerId="Windows Live" clId="Web-{DD99623D-0999-450A-A85A-599D8D5CDCAD}" dt="2023-11-07T11:06:00.287" v="249"/>
          <ac:spMkLst>
            <pc:docMk/>
            <pc:sldMk cId="101939608" sldId="261"/>
            <ac:spMk id="17" creationId="{FD3C8959-A2A1-469E-8619-82F077E33FE5}"/>
          </ac:spMkLst>
        </pc:spChg>
        <pc:picChg chg="add mod ord">
          <ac:chgData name="VINCENT KIPLANGAT" userId="ba5d9b4d273359db" providerId="Windows Live" clId="Web-{DD99623D-0999-450A-A85A-599D8D5CDCAD}" dt="2023-11-07T11:06:00.287" v="249"/>
          <ac:picMkLst>
            <pc:docMk/>
            <pc:sldMk cId="101939608" sldId="261"/>
            <ac:picMk id="4" creationId="{E2EDC046-D6DB-7084-ADE3-EBD856358A00}"/>
          </ac:picMkLst>
        </pc:picChg>
      </pc:sldChg>
      <pc:sldChg chg="addSp delSp modSp new mod setBg">
        <pc:chgData name="VINCENT KIPLANGAT" userId="ba5d9b4d273359db" providerId="Windows Live" clId="Web-{DD99623D-0999-450A-A85A-599D8D5CDCAD}" dt="2023-11-07T11:07:12.149" v="253"/>
        <pc:sldMkLst>
          <pc:docMk/>
          <pc:sldMk cId="2410184145" sldId="262"/>
        </pc:sldMkLst>
        <pc:spChg chg="mod">
          <ac:chgData name="VINCENT KIPLANGAT" userId="ba5d9b4d273359db" providerId="Windows Live" clId="Web-{DD99623D-0999-450A-A85A-599D8D5CDCAD}" dt="2023-11-07T11:07:12.149" v="253"/>
          <ac:spMkLst>
            <pc:docMk/>
            <pc:sldMk cId="2410184145" sldId="262"/>
            <ac:spMk id="2" creationId="{099BC510-5D82-98E7-72B8-F3D43B1AF219}"/>
          </ac:spMkLst>
        </pc:spChg>
        <pc:spChg chg="mod">
          <ac:chgData name="VINCENT KIPLANGAT" userId="ba5d9b4d273359db" providerId="Windows Live" clId="Web-{DD99623D-0999-450A-A85A-599D8D5CDCAD}" dt="2023-11-07T11:07:12.149" v="253"/>
          <ac:spMkLst>
            <pc:docMk/>
            <pc:sldMk cId="2410184145" sldId="262"/>
            <ac:spMk id="3" creationId="{FD3A6065-FD55-83FD-1969-C09FD55D7655}"/>
          </ac:spMkLst>
        </pc:spChg>
        <pc:spChg chg="add del">
          <ac:chgData name="VINCENT KIPLANGAT" userId="ba5d9b4d273359db" providerId="Windows Live" clId="Web-{DD99623D-0999-450A-A85A-599D8D5CDCAD}" dt="2023-11-07T11:07:12.133" v="252"/>
          <ac:spMkLst>
            <pc:docMk/>
            <pc:sldMk cId="2410184145" sldId="262"/>
            <ac:spMk id="9" creationId="{E8A8EAB8-D2FF-444D-B34B-7D32F106AD0E}"/>
          </ac:spMkLst>
        </pc:spChg>
        <pc:spChg chg="add">
          <ac:chgData name="VINCENT KIPLANGAT" userId="ba5d9b4d273359db" providerId="Windows Live" clId="Web-{DD99623D-0999-450A-A85A-599D8D5CDCAD}" dt="2023-11-07T11:07:12.149" v="253"/>
          <ac:spMkLst>
            <pc:docMk/>
            <pc:sldMk cId="2410184145" sldId="262"/>
            <ac:spMk id="15" creationId="{9DECDBF4-02B6-4BB4-B65B-B8107AD6A9E8}"/>
          </ac:spMkLst>
        </pc:spChg>
        <pc:spChg chg="add">
          <ac:chgData name="VINCENT KIPLANGAT" userId="ba5d9b4d273359db" providerId="Windows Live" clId="Web-{DD99623D-0999-450A-A85A-599D8D5CDCAD}" dt="2023-11-07T11:07:12.149" v="253"/>
          <ac:spMkLst>
            <pc:docMk/>
            <pc:sldMk cId="2410184145" sldId="262"/>
            <ac:spMk id="16" creationId="{675FFAD0-2409-47F2-980A-2CF4FFC69BE2}"/>
          </ac:spMkLst>
        </pc:spChg>
        <pc:spChg chg="add">
          <ac:chgData name="VINCENT KIPLANGAT" userId="ba5d9b4d273359db" providerId="Windows Live" clId="Web-{DD99623D-0999-450A-A85A-599D8D5CDCAD}" dt="2023-11-07T11:07:12.149" v="253"/>
          <ac:spMkLst>
            <pc:docMk/>
            <pc:sldMk cId="2410184145" sldId="262"/>
            <ac:spMk id="17" creationId="{CBB2B1F0-0DD6-4744-9A46-7A344FB48E40}"/>
          </ac:spMkLst>
        </pc:spChg>
        <pc:spChg chg="add">
          <ac:chgData name="VINCENT KIPLANGAT" userId="ba5d9b4d273359db" providerId="Windows Live" clId="Web-{DD99623D-0999-450A-A85A-599D8D5CDCAD}" dt="2023-11-07T11:07:12.149" v="253"/>
          <ac:spMkLst>
            <pc:docMk/>
            <pc:sldMk cId="2410184145" sldId="262"/>
            <ac:spMk id="18" creationId="{52D502E5-F6B4-4D58-B4AE-FC466FF15EE8}"/>
          </ac:spMkLst>
        </pc:spChg>
        <pc:picChg chg="add mod ord">
          <ac:chgData name="VINCENT KIPLANGAT" userId="ba5d9b4d273359db" providerId="Windows Live" clId="Web-{DD99623D-0999-450A-A85A-599D8D5CDCAD}" dt="2023-11-07T11:07:12.149" v="253"/>
          <ac:picMkLst>
            <pc:docMk/>
            <pc:sldMk cId="2410184145" sldId="262"/>
            <ac:picMk id="4" creationId="{438588F2-7BCB-B3AA-A0DB-3D4BF68CA536}"/>
          </ac:picMkLst>
        </pc:picChg>
        <pc:cxnChg chg="add del">
          <ac:chgData name="VINCENT KIPLANGAT" userId="ba5d9b4d273359db" providerId="Windows Live" clId="Web-{DD99623D-0999-450A-A85A-599D8D5CDCAD}" dt="2023-11-07T11:07:12.133" v="252"/>
          <ac:cxnSpMkLst>
            <pc:docMk/>
            <pc:sldMk cId="2410184145" sldId="262"/>
            <ac:cxnSpMk id="11" creationId="{EEA38897-7BA3-4408-8083-3235339C4A60}"/>
          </ac:cxnSpMkLst>
        </pc:cxnChg>
        <pc:cxnChg chg="add del">
          <ac:chgData name="VINCENT KIPLANGAT" userId="ba5d9b4d273359db" providerId="Windows Live" clId="Web-{DD99623D-0999-450A-A85A-599D8D5CDCAD}" dt="2023-11-07T11:07:12.133" v="252"/>
          <ac:cxnSpMkLst>
            <pc:docMk/>
            <pc:sldMk cId="2410184145" sldId="262"/>
            <ac:cxnSpMk id="13" creationId="{F11AD06B-AB20-4097-8606-5DA00DBACE88}"/>
          </ac:cxnSpMkLst>
        </pc:cxnChg>
      </pc:sldChg>
      <pc:sldChg chg="addSp modSp new mod setBg">
        <pc:chgData name="VINCENT KIPLANGAT" userId="ba5d9b4d273359db" providerId="Windows Live" clId="Web-{DD99623D-0999-450A-A85A-599D8D5CDCAD}" dt="2023-11-07T11:08:27.339" v="255"/>
        <pc:sldMkLst>
          <pc:docMk/>
          <pc:sldMk cId="3276443261" sldId="263"/>
        </pc:sldMkLst>
        <pc:spChg chg="mod">
          <ac:chgData name="VINCENT KIPLANGAT" userId="ba5d9b4d273359db" providerId="Windows Live" clId="Web-{DD99623D-0999-450A-A85A-599D8D5CDCAD}" dt="2023-11-07T11:08:27.339" v="255"/>
          <ac:spMkLst>
            <pc:docMk/>
            <pc:sldMk cId="3276443261" sldId="263"/>
            <ac:spMk id="2" creationId="{457F7197-09C9-3661-597C-3F4270BD20D5}"/>
          </ac:spMkLst>
        </pc:spChg>
        <pc:spChg chg="mod">
          <ac:chgData name="VINCENT KIPLANGAT" userId="ba5d9b4d273359db" providerId="Windows Live" clId="Web-{DD99623D-0999-450A-A85A-599D8D5CDCAD}" dt="2023-11-07T11:08:27.339" v="255"/>
          <ac:spMkLst>
            <pc:docMk/>
            <pc:sldMk cId="3276443261" sldId="263"/>
            <ac:spMk id="3" creationId="{69D86052-CA62-F16E-0A63-B406ABD7303E}"/>
          </ac:spMkLst>
        </pc:spChg>
        <pc:spChg chg="add">
          <ac:chgData name="VINCENT KIPLANGAT" userId="ba5d9b4d273359db" providerId="Windows Live" clId="Web-{DD99623D-0999-450A-A85A-599D8D5CDCAD}" dt="2023-11-07T11:08:27.339" v="255"/>
          <ac:spMkLst>
            <pc:docMk/>
            <pc:sldMk cId="3276443261" sldId="263"/>
            <ac:spMk id="9" creationId="{5A0118C5-4F8D-4CF4-BADD-53FEACC6C42A}"/>
          </ac:spMkLst>
        </pc:spChg>
        <pc:spChg chg="add">
          <ac:chgData name="VINCENT KIPLANGAT" userId="ba5d9b4d273359db" providerId="Windows Live" clId="Web-{DD99623D-0999-450A-A85A-599D8D5CDCAD}" dt="2023-11-07T11:08:27.339" v="255"/>
          <ac:spMkLst>
            <pc:docMk/>
            <pc:sldMk cId="3276443261" sldId="263"/>
            <ac:spMk id="11" creationId="{F98F79A4-A6C7-4101-B1E9-27E05CB7CFA0}"/>
          </ac:spMkLst>
        </pc:spChg>
        <pc:spChg chg="add">
          <ac:chgData name="VINCENT KIPLANGAT" userId="ba5d9b4d273359db" providerId="Windows Live" clId="Web-{DD99623D-0999-450A-A85A-599D8D5CDCAD}" dt="2023-11-07T11:08:27.339" v="255"/>
          <ac:spMkLst>
            <pc:docMk/>
            <pc:sldMk cId="3276443261" sldId="263"/>
            <ac:spMk id="13" creationId="{79AFCB35-9C04-4524-A0B1-57FF6865D013}"/>
          </ac:spMkLst>
        </pc:spChg>
        <pc:spChg chg="add">
          <ac:chgData name="VINCENT KIPLANGAT" userId="ba5d9b4d273359db" providerId="Windows Live" clId="Web-{DD99623D-0999-450A-A85A-599D8D5CDCAD}" dt="2023-11-07T11:08:27.339" v="255"/>
          <ac:spMkLst>
            <pc:docMk/>
            <pc:sldMk cId="3276443261" sldId="263"/>
            <ac:spMk id="15" creationId="{D11AD2AD-0BA0-4DD3-8EEA-84686A0E718C}"/>
          </ac:spMkLst>
        </pc:spChg>
        <pc:spChg chg="add">
          <ac:chgData name="VINCENT KIPLANGAT" userId="ba5d9b4d273359db" providerId="Windows Live" clId="Web-{DD99623D-0999-450A-A85A-599D8D5CDCAD}" dt="2023-11-07T11:08:27.339" v="255"/>
          <ac:spMkLst>
            <pc:docMk/>
            <pc:sldMk cId="3276443261" sldId="263"/>
            <ac:spMk id="17" creationId="{83C8019B-3985-409B-9B87-494B974EE9A2}"/>
          </ac:spMkLst>
        </pc:spChg>
        <pc:spChg chg="add">
          <ac:chgData name="VINCENT KIPLANGAT" userId="ba5d9b4d273359db" providerId="Windows Live" clId="Web-{DD99623D-0999-450A-A85A-599D8D5CDCAD}" dt="2023-11-07T11:08:27.339" v="255"/>
          <ac:spMkLst>
            <pc:docMk/>
            <pc:sldMk cId="3276443261" sldId="263"/>
            <ac:spMk id="19" creationId="{9E5C5460-229E-46C8-A712-CC317985420F}"/>
          </ac:spMkLst>
        </pc:spChg>
        <pc:spChg chg="add">
          <ac:chgData name="VINCENT KIPLANGAT" userId="ba5d9b4d273359db" providerId="Windows Live" clId="Web-{DD99623D-0999-450A-A85A-599D8D5CDCAD}" dt="2023-11-07T11:08:27.339" v="255"/>
          <ac:spMkLst>
            <pc:docMk/>
            <pc:sldMk cId="3276443261" sldId="263"/>
            <ac:spMk id="21" creationId="{B85A4DB3-61AA-49A1-85A9-B3397CD519AB}"/>
          </ac:spMkLst>
        </pc:spChg>
        <pc:grpChg chg="add">
          <ac:chgData name="VINCENT KIPLANGAT" userId="ba5d9b4d273359db" providerId="Windows Live" clId="Web-{DD99623D-0999-450A-A85A-599D8D5CDCAD}" dt="2023-11-07T11:08:27.339" v="255"/>
          <ac:grpSpMkLst>
            <pc:docMk/>
            <pc:sldMk cId="3276443261" sldId="263"/>
            <ac:grpSpMk id="23" creationId="{0C156BF8-7FF7-440F-BE2B-417DFFE8BFA5}"/>
          </ac:grpSpMkLst>
        </pc:grpChg>
        <pc:picChg chg="add mod">
          <ac:chgData name="VINCENT KIPLANGAT" userId="ba5d9b4d273359db" providerId="Windows Live" clId="Web-{DD99623D-0999-450A-A85A-599D8D5CDCAD}" dt="2023-11-07T11:08:27.339" v="255"/>
          <ac:picMkLst>
            <pc:docMk/>
            <pc:sldMk cId="3276443261" sldId="263"/>
            <ac:picMk id="4" creationId="{9858870F-5C4F-BF78-AE77-546F0E11A6B4}"/>
          </ac:picMkLst>
        </pc:picChg>
      </pc:sldChg>
      <pc:sldChg chg="addSp delSp modSp new mod setBg setClrOvrMap">
        <pc:chgData name="VINCENT KIPLANGAT" userId="ba5d9b4d273359db" providerId="Windows Live" clId="Web-{DD99623D-0999-450A-A85A-599D8D5CDCAD}" dt="2023-11-07T11:10:17.904" v="262"/>
        <pc:sldMkLst>
          <pc:docMk/>
          <pc:sldMk cId="2893786948" sldId="264"/>
        </pc:sldMkLst>
        <pc:spChg chg="mod">
          <ac:chgData name="VINCENT KIPLANGAT" userId="ba5d9b4d273359db" providerId="Windows Live" clId="Web-{DD99623D-0999-450A-A85A-599D8D5CDCAD}" dt="2023-11-07T11:10:17.904" v="262"/>
          <ac:spMkLst>
            <pc:docMk/>
            <pc:sldMk cId="2893786948" sldId="264"/>
            <ac:spMk id="2" creationId="{E6EEC963-0C10-DA6A-FE48-219D1DB6C794}"/>
          </ac:spMkLst>
        </pc:spChg>
        <pc:spChg chg="mod">
          <ac:chgData name="VINCENT KIPLANGAT" userId="ba5d9b4d273359db" providerId="Windows Live" clId="Web-{DD99623D-0999-450A-A85A-599D8D5CDCAD}" dt="2023-11-07T11:10:17.904" v="262"/>
          <ac:spMkLst>
            <pc:docMk/>
            <pc:sldMk cId="2893786948" sldId="264"/>
            <ac:spMk id="3" creationId="{955F6CE6-7D4F-0AC0-3F3C-4DB0DA7E679D}"/>
          </ac:spMkLst>
        </pc:spChg>
        <pc:spChg chg="add">
          <ac:chgData name="VINCENT KIPLANGAT" userId="ba5d9b4d273359db" providerId="Windows Live" clId="Web-{DD99623D-0999-450A-A85A-599D8D5CDCAD}" dt="2023-11-07T11:10:17.904" v="262"/>
          <ac:spMkLst>
            <pc:docMk/>
            <pc:sldMk cId="2893786948" sldId="264"/>
            <ac:spMk id="10" creationId="{9228552E-C8B1-4A80-8448-0787CE0FC704}"/>
          </ac:spMkLst>
        </pc:spChg>
        <pc:picChg chg="add del mod">
          <ac:chgData name="VINCENT KIPLANGAT" userId="ba5d9b4d273359db" providerId="Windows Live" clId="Web-{DD99623D-0999-450A-A85A-599D8D5CDCAD}" dt="2023-11-07T11:09:51.513" v="260"/>
          <ac:picMkLst>
            <pc:docMk/>
            <pc:sldMk cId="2893786948" sldId="264"/>
            <ac:picMk id="4" creationId="{03753C7D-69C1-CDBC-0B5D-23DEC59448C6}"/>
          </ac:picMkLst>
        </pc:picChg>
        <pc:picChg chg="add mod ord">
          <ac:chgData name="VINCENT KIPLANGAT" userId="ba5d9b4d273359db" providerId="Windows Live" clId="Web-{DD99623D-0999-450A-A85A-599D8D5CDCAD}" dt="2023-11-07T11:10:17.904" v="262"/>
          <ac:picMkLst>
            <pc:docMk/>
            <pc:sldMk cId="2893786948" sldId="264"/>
            <ac:picMk id="5" creationId="{57C78B20-032D-6B46-352F-62E4975C737E}"/>
          </ac:picMkLst>
        </pc:picChg>
      </pc:sldChg>
      <pc:sldChg chg="addSp delSp modSp new mod setBg setClrOvrMap">
        <pc:chgData name="VINCENT KIPLANGAT" userId="ba5d9b4d273359db" providerId="Windows Live" clId="Web-{DD99623D-0999-450A-A85A-599D8D5CDCAD}" dt="2023-11-07T11:11:27.297" v="268"/>
        <pc:sldMkLst>
          <pc:docMk/>
          <pc:sldMk cId="528150627" sldId="265"/>
        </pc:sldMkLst>
        <pc:spChg chg="mod ord">
          <ac:chgData name="VINCENT KIPLANGAT" userId="ba5d9b4d273359db" providerId="Windows Live" clId="Web-{DD99623D-0999-450A-A85A-599D8D5CDCAD}" dt="2023-11-07T11:11:27.297" v="268"/>
          <ac:spMkLst>
            <pc:docMk/>
            <pc:sldMk cId="528150627" sldId="265"/>
            <ac:spMk id="2" creationId="{D041B6AD-6549-0DC6-89F7-D96BDFF9BA83}"/>
          </ac:spMkLst>
        </pc:spChg>
        <pc:spChg chg="mod ord">
          <ac:chgData name="VINCENT KIPLANGAT" userId="ba5d9b4d273359db" providerId="Windows Live" clId="Web-{DD99623D-0999-450A-A85A-599D8D5CDCAD}" dt="2023-11-07T11:11:27.297" v="268"/>
          <ac:spMkLst>
            <pc:docMk/>
            <pc:sldMk cId="528150627" sldId="265"/>
            <ac:spMk id="3" creationId="{FF0E76B3-C874-F646-EE7D-E0BCC07F8331}"/>
          </ac:spMkLst>
        </pc:spChg>
        <pc:spChg chg="add del">
          <ac:chgData name="VINCENT KIPLANGAT" userId="ba5d9b4d273359db" providerId="Windows Live" clId="Web-{DD99623D-0999-450A-A85A-599D8D5CDCAD}" dt="2023-11-07T11:11:27.297" v="268"/>
          <ac:spMkLst>
            <pc:docMk/>
            <pc:sldMk cId="528150627" sldId="265"/>
            <ac:spMk id="9" creationId="{F944E337-3E5D-4A1F-A5A1-2057F25B8A7B}"/>
          </ac:spMkLst>
        </pc:spChg>
        <pc:spChg chg="add del">
          <ac:chgData name="VINCENT KIPLANGAT" userId="ba5d9b4d273359db" providerId="Windows Live" clId="Web-{DD99623D-0999-450A-A85A-599D8D5CDCAD}" dt="2023-11-07T11:11:27.297" v="268"/>
          <ac:spMkLst>
            <pc:docMk/>
            <pc:sldMk cId="528150627" sldId="265"/>
            <ac:spMk id="11" creationId="{4DA50D69-7CF7-4844-B844-A2B821C77F24}"/>
          </ac:spMkLst>
        </pc:spChg>
        <pc:spChg chg="add del">
          <ac:chgData name="VINCENT KIPLANGAT" userId="ba5d9b4d273359db" providerId="Windows Live" clId="Web-{DD99623D-0999-450A-A85A-599D8D5CDCAD}" dt="2023-11-07T11:11:27.282" v="267"/>
          <ac:spMkLst>
            <pc:docMk/>
            <pc:sldMk cId="528150627" sldId="265"/>
            <ac:spMk id="16" creationId="{9228552E-C8B1-4A80-8448-0787CE0FC704}"/>
          </ac:spMkLst>
        </pc:spChg>
        <pc:spChg chg="add">
          <ac:chgData name="VINCENT KIPLANGAT" userId="ba5d9b4d273359db" providerId="Windows Live" clId="Web-{DD99623D-0999-450A-A85A-599D8D5CDCAD}" dt="2023-11-07T11:11:27.297" v="268"/>
          <ac:spMkLst>
            <pc:docMk/>
            <pc:sldMk cId="528150627" sldId="265"/>
            <ac:spMk id="18" creationId="{835EF3DD-7D43-4A27-8967-A92FD8CC9365}"/>
          </ac:spMkLst>
        </pc:spChg>
        <pc:spChg chg="add">
          <ac:chgData name="VINCENT KIPLANGAT" userId="ba5d9b4d273359db" providerId="Windows Live" clId="Web-{DD99623D-0999-450A-A85A-599D8D5CDCAD}" dt="2023-11-07T11:11:27.297" v="268"/>
          <ac:spMkLst>
            <pc:docMk/>
            <pc:sldMk cId="528150627" sldId="265"/>
            <ac:spMk id="19" creationId="{460B0EFB-53ED-4F35-B05D-F658EA021C65}"/>
          </ac:spMkLst>
        </pc:spChg>
        <pc:picChg chg="add mod">
          <ac:chgData name="VINCENT KIPLANGAT" userId="ba5d9b4d273359db" providerId="Windows Live" clId="Web-{DD99623D-0999-450A-A85A-599D8D5CDCAD}" dt="2023-11-07T11:11:27.297" v="268"/>
          <ac:picMkLst>
            <pc:docMk/>
            <pc:sldMk cId="528150627" sldId="265"/>
            <ac:picMk id="4" creationId="{BC472C54-59F8-D2B0-55D2-C4548BAF4801}"/>
          </ac:picMkLst>
        </pc:picChg>
      </pc:sldChg>
    </pc:docChg>
  </pc:docChgLst>
  <pc:docChgLst>
    <pc:chgData name="Ionut Gageanu" userId="d2c09bb8d6c375dd" providerId="LiveId" clId="{B1FEF9FD-ADAD-4984-951A-2E979D373049}"/>
    <pc:docChg chg="undo custSel modSld">
      <pc:chgData name="Ionut Gageanu" userId="d2c09bb8d6c375dd" providerId="LiveId" clId="{B1FEF9FD-ADAD-4984-951A-2E979D373049}" dt="2023-11-10T20:28:30.477" v="69" actId="1076"/>
      <pc:docMkLst>
        <pc:docMk/>
      </pc:docMkLst>
      <pc:sldChg chg="addSp delSp modSp mod">
        <pc:chgData name="Ionut Gageanu" userId="d2c09bb8d6c375dd" providerId="LiveId" clId="{B1FEF9FD-ADAD-4984-951A-2E979D373049}" dt="2023-11-10T16:54:10.043" v="9" actId="26606"/>
        <pc:sldMkLst>
          <pc:docMk/>
          <pc:sldMk cId="2891561481" sldId="260"/>
        </pc:sldMkLst>
        <pc:spChg chg="mod">
          <ac:chgData name="Ionut Gageanu" userId="d2c09bb8d6c375dd" providerId="LiveId" clId="{B1FEF9FD-ADAD-4984-951A-2E979D373049}" dt="2023-11-10T16:54:10.043" v="9" actId="26606"/>
          <ac:spMkLst>
            <pc:docMk/>
            <pc:sldMk cId="2891561481" sldId="260"/>
            <ac:spMk id="2" creationId="{F4A60AA4-B301-D420-590B-28FC3C6D0CA8}"/>
          </ac:spMkLst>
        </pc:spChg>
        <pc:spChg chg="mod ord">
          <ac:chgData name="Ionut Gageanu" userId="d2c09bb8d6c375dd" providerId="LiveId" clId="{B1FEF9FD-ADAD-4984-951A-2E979D373049}" dt="2023-11-10T16:54:10.043" v="9" actId="26606"/>
          <ac:spMkLst>
            <pc:docMk/>
            <pc:sldMk cId="2891561481" sldId="260"/>
            <ac:spMk id="3" creationId="{1E65CDC1-117C-5A41-6D33-E7A8AF30485D}"/>
          </ac:spMkLst>
        </pc:spChg>
        <pc:spChg chg="del">
          <ac:chgData name="Ionut Gageanu" userId="d2c09bb8d6c375dd" providerId="LiveId" clId="{B1FEF9FD-ADAD-4984-951A-2E979D373049}" dt="2023-11-10T16:54:10.043" v="9" actId="26606"/>
          <ac:spMkLst>
            <pc:docMk/>
            <pc:sldMk cId="2891561481" sldId="260"/>
            <ac:spMk id="20" creationId="{45D37F4E-DDB4-456B-97E0-9937730A039F}"/>
          </ac:spMkLst>
        </pc:spChg>
        <pc:spChg chg="del">
          <ac:chgData name="Ionut Gageanu" userId="d2c09bb8d6c375dd" providerId="LiveId" clId="{B1FEF9FD-ADAD-4984-951A-2E979D373049}" dt="2023-11-10T16:54:10.043" v="9" actId="26606"/>
          <ac:spMkLst>
            <pc:docMk/>
            <pc:sldMk cId="2891561481" sldId="260"/>
            <ac:spMk id="22" creationId="{B2DD41CD-8F47-4F56-AD12-4E2FF7696987}"/>
          </ac:spMkLst>
        </pc:spChg>
        <pc:picChg chg="del">
          <ac:chgData name="Ionut Gageanu" userId="d2c09bb8d6c375dd" providerId="LiveId" clId="{B1FEF9FD-ADAD-4984-951A-2E979D373049}" dt="2023-11-10T16:47:39.775" v="0" actId="21"/>
          <ac:picMkLst>
            <pc:docMk/>
            <pc:sldMk cId="2891561481" sldId="260"/>
            <ac:picMk id="4" creationId="{E89BA87E-092C-C8E5-3C78-32F77A907DF8}"/>
          </ac:picMkLst>
        </pc:picChg>
        <pc:picChg chg="add mod">
          <ac:chgData name="Ionut Gageanu" userId="d2c09bb8d6c375dd" providerId="LiveId" clId="{B1FEF9FD-ADAD-4984-951A-2E979D373049}" dt="2023-11-10T16:54:10.043" v="9" actId="26606"/>
          <ac:picMkLst>
            <pc:docMk/>
            <pc:sldMk cId="2891561481" sldId="260"/>
            <ac:picMk id="6" creationId="{CFEC1C5E-2F16-6C04-433C-6B7C3BF9061C}"/>
          </ac:picMkLst>
        </pc:picChg>
      </pc:sldChg>
      <pc:sldChg chg="addSp delSp modSp mod">
        <pc:chgData name="Ionut Gageanu" userId="d2c09bb8d6c375dd" providerId="LiveId" clId="{B1FEF9FD-ADAD-4984-951A-2E979D373049}" dt="2023-11-10T16:56:23.078" v="20" actId="1076"/>
        <pc:sldMkLst>
          <pc:docMk/>
          <pc:sldMk cId="2410184145" sldId="262"/>
        </pc:sldMkLst>
        <pc:spChg chg="mod">
          <ac:chgData name="Ionut Gageanu" userId="d2c09bb8d6c375dd" providerId="LiveId" clId="{B1FEF9FD-ADAD-4984-951A-2E979D373049}" dt="2023-11-10T16:55:58.781" v="16" actId="26606"/>
          <ac:spMkLst>
            <pc:docMk/>
            <pc:sldMk cId="2410184145" sldId="262"/>
            <ac:spMk id="2" creationId="{099BC510-5D82-98E7-72B8-F3D43B1AF219}"/>
          </ac:spMkLst>
        </pc:spChg>
        <pc:spChg chg="mod">
          <ac:chgData name="Ionut Gageanu" userId="d2c09bb8d6c375dd" providerId="LiveId" clId="{B1FEF9FD-ADAD-4984-951A-2E979D373049}" dt="2023-11-10T16:55:58.781" v="16" actId="26606"/>
          <ac:spMkLst>
            <pc:docMk/>
            <pc:sldMk cId="2410184145" sldId="262"/>
            <ac:spMk id="3" creationId="{FD3A6065-FD55-83FD-1969-C09FD55D7655}"/>
          </ac:spMkLst>
        </pc:spChg>
        <pc:spChg chg="del">
          <ac:chgData name="Ionut Gageanu" userId="d2c09bb8d6c375dd" providerId="LiveId" clId="{B1FEF9FD-ADAD-4984-951A-2E979D373049}" dt="2023-11-10T16:55:50.082" v="15" actId="26606"/>
          <ac:spMkLst>
            <pc:docMk/>
            <pc:sldMk cId="2410184145" sldId="262"/>
            <ac:spMk id="23" creationId="{45D37F4E-DDB4-456B-97E0-9937730A039F}"/>
          </ac:spMkLst>
        </pc:spChg>
        <pc:spChg chg="del">
          <ac:chgData name="Ionut Gageanu" userId="d2c09bb8d6c375dd" providerId="LiveId" clId="{B1FEF9FD-ADAD-4984-951A-2E979D373049}" dt="2023-11-10T16:55:50.082" v="15" actId="26606"/>
          <ac:spMkLst>
            <pc:docMk/>
            <pc:sldMk cId="2410184145" sldId="262"/>
            <ac:spMk id="25" creationId="{B2DD41CD-8F47-4F56-AD12-4E2FF7696987}"/>
          </ac:spMkLst>
        </pc:spChg>
        <pc:spChg chg="add del">
          <ac:chgData name="Ionut Gageanu" userId="d2c09bb8d6c375dd" providerId="LiveId" clId="{B1FEF9FD-ADAD-4984-951A-2E979D373049}" dt="2023-11-10T16:55:58.781" v="16" actId="26606"/>
          <ac:spMkLst>
            <pc:docMk/>
            <pc:sldMk cId="2410184145" sldId="262"/>
            <ac:spMk id="30" creationId="{F13C74B1-5B17-4795-BED0-7140497B445A}"/>
          </ac:spMkLst>
        </pc:spChg>
        <pc:spChg chg="add del">
          <ac:chgData name="Ionut Gageanu" userId="d2c09bb8d6c375dd" providerId="LiveId" clId="{B1FEF9FD-ADAD-4984-951A-2E979D373049}" dt="2023-11-10T16:55:58.781" v="16" actId="26606"/>
          <ac:spMkLst>
            <pc:docMk/>
            <pc:sldMk cId="2410184145" sldId="262"/>
            <ac:spMk id="32" creationId="{D4974D33-8DC5-464E-8C6D-BE58F0669C17}"/>
          </ac:spMkLst>
        </pc:spChg>
        <pc:spChg chg="add">
          <ac:chgData name="Ionut Gageanu" userId="d2c09bb8d6c375dd" providerId="LiveId" clId="{B1FEF9FD-ADAD-4984-951A-2E979D373049}" dt="2023-11-10T16:55:58.781" v="16" actId="26606"/>
          <ac:spMkLst>
            <pc:docMk/>
            <pc:sldMk cId="2410184145" sldId="262"/>
            <ac:spMk id="37" creationId="{04812C46-200A-4DEB-A05E-3ED6C68C2387}"/>
          </ac:spMkLst>
        </pc:spChg>
        <pc:spChg chg="add">
          <ac:chgData name="Ionut Gageanu" userId="d2c09bb8d6c375dd" providerId="LiveId" clId="{B1FEF9FD-ADAD-4984-951A-2E979D373049}" dt="2023-11-10T16:55:58.781" v="16" actId="26606"/>
          <ac:spMkLst>
            <pc:docMk/>
            <pc:sldMk cId="2410184145" sldId="262"/>
            <ac:spMk id="39" creationId="{D1EA859B-E555-4109-94F3-6700E046E008}"/>
          </ac:spMkLst>
        </pc:spChg>
        <pc:picChg chg="del">
          <ac:chgData name="Ionut Gageanu" userId="d2c09bb8d6c375dd" providerId="LiveId" clId="{B1FEF9FD-ADAD-4984-951A-2E979D373049}" dt="2023-11-10T16:54:40.034" v="10" actId="21"/>
          <ac:picMkLst>
            <pc:docMk/>
            <pc:sldMk cId="2410184145" sldId="262"/>
            <ac:picMk id="4" creationId="{438588F2-7BCB-B3AA-A0DB-3D4BF68CA536}"/>
          </ac:picMkLst>
        </pc:picChg>
        <pc:picChg chg="add mod ord">
          <ac:chgData name="Ionut Gageanu" userId="d2c09bb8d6c375dd" providerId="LiveId" clId="{B1FEF9FD-ADAD-4984-951A-2E979D373049}" dt="2023-11-10T16:56:23.078" v="20" actId="1076"/>
          <ac:picMkLst>
            <pc:docMk/>
            <pc:sldMk cId="2410184145" sldId="262"/>
            <ac:picMk id="6" creationId="{B00F31D1-4302-B307-34EC-9976CEE674C6}"/>
          </ac:picMkLst>
        </pc:picChg>
      </pc:sldChg>
      <pc:sldChg chg="addSp delSp modSp mod">
        <pc:chgData name="Ionut Gageanu" userId="d2c09bb8d6c375dd" providerId="LiveId" clId="{B1FEF9FD-ADAD-4984-951A-2E979D373049}" dt="2023-11-10T16:57:28.888" v="26" actId="26606"/>
        <pc:sldMkLst>
          <pc:docMk/>
          <pc:sldMk cId="3276443261" sldId="263"/>
        </pc:sldMkLst>
        <pc:spChg chg="mod">
          <ac:chgData name="Ionut Gageanu" userId="d2c09bb8d6c375dd" providerId="LiveId" clId="{B1FEF9FD-ADAD-4984-951A-2E979D373049}" dt="2023-11-10T16:57:28.888" v="26" actId="26606"/>
          <ac:spMkLst>
            <pc:docMk/>
            <pc:sldMk cId="3276443261" sldId="263"/>
            <ac:spMk id="3" creationId="{69D86052-CA62-F16E-0A63-B406ABD7303E}"/>
          </ac:spMkLst>
        </pc:spChg>
        <pc:spChg chg="del">
          <ac:chgData name="Ionut Gageanu" userId="d2c09bb8d6c375dd" providerId="LiveId" clId="{B1FEF9FD-ADAD-4984-951A-2E979D373049}" dt="2023-11-10T16:57:28.888" v="26" actId="26606"/>
          <ac:spMkLst>
            <pc:docMk/>
            <pc:sldMk cId="3276443261" sldId="263"/>
            <ac:spMk id="33" creationId="{45D37F4E-DDB4-456B-97E0-9937730A039F}"/>
          </ac:spMkLst>
        </pc:spChg>
        <pc:spChg chg="del">
          <ac:chgData name="Ionut Gageanu" userId="d2c09bb8d6c375dd" providerId="LiveId" clId="{B1FEF9FD-ADAD-4984-951A-2E979D373049}" dt="2023-11-10T16:57:28.888" v="26" actId="26606"/>
          <ac:spMkLst>
            <pc:docMk/>
            <pc:sldMk cId="3276443261" sldId="263"/>
            <ac:spMk id="35" creationId="{B2DD41CD-8F47-4F56-AD12-4E2FF7696987}"/>
          </ac:spMkLst>
        </pc:spChg>
        <pc:spChg chg="add">
          <ac:chgData name="Ionut Gageanu" userId="d2c09bb8d6c375dd" providerId="LiveId" clId="{B1FEF9FD-ADAD-4984-951A-2E979D373049}" dt="2023-11-10T16:57:28.888" v="26" actId="26606"/>
          <ac:spMkLst>
            <pc:docMk/>
            <pc:sldMk cId="3276443261" sldId="263"/>
            <ac:spMk id="40" creationId="{45D37F4E-DDB4-456B-97E0-9937730A039F}"/>
          </ac:spMkLst>
        </pc:spChg>
        <pc:spChg chg="add">
          <ac:chgData name="Ionut Gageanu" userId="d2c09bb8d6c375dd" providerId="LiveId" clId="{B1FEF9FD-ADAD-4984-951A-2E979D373049}" dt="2023-11-10T16:57:28.888" v="26" actId="26606"/>
          <ac:spMkLst>
            <pc:docMk/>
            <pc:sldMk cId="3276443261" sldId="263"/>
            <ac:spMk id="42" creationId="{B2DD41CD-8F47-4F56-AD12-4E2FF7696987}"/>
          </ac:spMkLst>
        </pc:spChg>
        <pc:picChg chg="del mod">
          <ac:chgData name="Ionut Gageanu" userId="d2c09bb8d6c375dd" providerId="LiveId" clId="{B1FEF9FD-ADAD-4984-951A-2E979D373049}" dt="2023-11-10T16:57:23.263" v="22" actId="21"/>
          <ac:picMkLst>
            <pc:docMk/>
            <pc:sldMk cId="3276443261" sldId="263"/>
            <ac:picMk id="4" creationId="{9858870F-5C4F-BF78-AE77-546F0E11A6B4}"/>
          </ac:picMkLst>
        </pc:picChg>
        <pc:picChg chg="add mod">
          <ac:chgData name="Ionut Gageanu" userId="d2c09bb8d6c375dd" providerId="LiveId" clId="{B1FEF9FD-ADAD-4984-951A-2E979D373049}" dt="2023-11-10T16:57:28.888" v="26" actId="26606"/>
          <ac:picMkLst>
            <pc:docMk/>
            <pc:sldMk cId="3276443261" sldId="263"/>
            <ac:picMk id="6" creationId="{0C9EE050-7D5D-D09E-7A2F-5EB2166530B5}"/>
          </ac:picMkLst>
        </pc:picChg>
      </pc:sldChg>
      <pc:sldChg chg="addSp delSp modSp mod setClrOvrMap">
        <pc:chgData name="Ionut Gageanu" userId="d2c09bb8d6c375dd" providerId="LiveId" clId="{B1FEF9FD-ADAD-4984-951A-2E979D373049}" dt="2023-11-10T16:58:54.113" v="34" actId="1076"/>
        <pc:sldMkLst>
          <pc:docMk/>
          <pc:sldMk cId="2893786948" sldId="264"/>
        </pc:sldMkLst>
        <pc:spChg chg="mod">
          <ac:chgData name="Ionut Gageanu" userId="d2c09bb8d6c375dd" providerId="LiveId" clId="{B1FEF9FD-ADAD-4984-951A-2E979D373049}" dt="2023-11-10T16:58:51.827" v="33" actId="26606"/>
          <ac:spMkLst>
            <pc:docMk/>
            <pc:sldMk cId="2893786948" sldId="264"/>
            <ac:spMk id="2" creationId="{E6EEC963-0C10-DA6A-FE48-219D1DB6C794}"/>
          </ac:spMkLst>
        </pc:spChg>
        <pc:spChg chg="mod">
          <ac:chgData name="Ionut Gageanu" userId="d2c09bb8d6c375dd" providerId="LiveId" clId="{B1FEF9FD-ADAD-4984-951A-2E979D373049}" dt="2023-11-10T16:58:51.827" v="33" actId="26606"/>
          <ac:spMkLst>
            <pc:docMk/>
            <pc:sldMk cId="2893786948" sldId="264"/>
            <ac:spMk id="3" creationId="{955F6CE6-7D4F-0AC0-3F3C-4DB0DA7E679D}"/>
          </ac:spMkLst>
        </pc:spChg>
        <pc:spChg chg="add del">
          <ac:chgData name="Ionut Gageanu" userId="d2c09bb8d6c375dd" providerId="LiveId" clId="{B1FEF9FD-ADAD-4984-951A-2E979D373049}" dt="2023-11-10T16:58:51.827" v="33" actId="26606"/>
          <ac:spMkLst>
            <pc:docMk/>
            <pc:sldMk cId="2893786948" sldId="264"/>
            <ac:spMk id="10" creationId="{9228552E-C8B1-4A80-8448-0787CE0FC704}"/>
          </ac:spMkLst>
        </pc:spChg>
        <pc:spChg chg="add del">
          <ac:chgData name="Ionut Gageanu" userId="d2c09bb8d6c375dd" providerId="LiveId" clId="{B1FEF9FD-ADAD-4984-951A-2E979D373049}" dt="2023-11-10T16:58:51.812" v="32" actId="26606"/>
          <ac:spMkLst>
            <pc:docMk/>
            <pc:sldMk cId="2893786948" sldId="264"/>
            <ac:spMk id="15" creationId="{04812C46-200A-4DEB-A05E-3ED6C68C2387}"/>
          </ac:spMkLst>
        </pc:spChg>
        <pc:spChg chg="add del">
          <ac:chgData name="Ionut Gageanu" userId="d2c09bb8d6c375dd" providerId="LiveId" clId="{B1FEF9FD-ADAD-4984-951A-2E979D373049}" dt="2023-11-10T16:58:51.812" v="32" actId="26606"/>
          <ac:spMkLst>
            <pc:docMk/>
            <pc:sldMk cId="2893786948" sldId="264"/>
            <ac:spMk id="17" creationId="{D1EA859B-E555-4109-94F3-6700E046E008}"/>
          </ac:spMkLst>
        </pc:spChg>
        <pc:spChg chg="add">
          <ac:chgData name="Ionut Gageanu" userId="d2c09bb8d6c375dd" providerId="LiveId" clId="{B1FEF9FD-ADAD-4984-951A-2E979D373049}" dt="2023-11-10T16:58:51.827" v="33" actId="26606"/>
          <ac:spMkLst>
            <pc:docMk/>
            <pc:sldMk cId="2893786948" sldId="264"/>
            <ac:spMk id="19" creationId="{1A9F7B4E-B03D-4F64-BE33-00D074458D45}"/>
          </ac:spMkLst>
        </pc:spChg>
        <pc:spChg chg="add">
          <ac:chgData name="Ionut Gageanu" userId="d2c09bb8d6c375dd" providerId="LiveId" clId="{B1FEF9FD-ADAD-4984-951A-2E979D373049}" dt="2023-11-10T16:58:51.827" v="33" actId="26606"/>
          <ac:spMkLst>
            <pc:docMk/>
            <pc:sldMk cId="2893786948" sldId="264"/>
            <ac:spMk id="20" creationId="{7E2BE7F7-CA89-4002-ACCE-A478AEA24F5E}"/>
          </ac:spMkLst>
        </pc:spChg>
        <pc:picChg chg="del">
          <ac:chgData name="Ionut Gageanu" userId="d2c09bb8d6c375dd" providerId="LiveId" clId="{B1FEF9FD-ADAD-4984-951A-2E979D373049}" dt="2023-11-10T16:57:40.405" v="27" actId="21"/>
          <ac:picMkLst>
            <pc:docMk/>
            <pc:sldMk cId="2893786948" sldId="264"/>
            <ac:picMk id="5" creationId="{57C78B20-032D-6B46-352F-62E4975C737E}"/>
          </ac:picMkLst>
        </pc:picChg>
        <pc:picChg chg="add mod ord">
          <ac:chgData name="Ionut Gageanu" userId="d2c09bb8d6c375dd" providerId="LiveId" clId="{B1FEF9FD-ADAD-4984-951A-2E979D373049}" dt="2023-11-10T16:58:54.113" v="34" actId="1076"/>
          <ac:picMkLst>
            <pc:docMk/>
            <pc:sldMk cId="2893786948" sldId="264"/>
            <ac:picMk id="6" creationId="{EDF86843-F811-CBE7-68AE-0CA9C245ABC9}"/>
          </ac:picMkLst>
        </pc:picChg>
      </pc:sldChg>
      <pc:sldChg chg="addSp delSp modSp mod">
        <pc:chgData name="Ionut Gageanu" userId="d2c09bb8d6c375dd" providerId="LiveId" clId="{B1FEF9FD-ADAD-4984-951A-2E979D373049}" dt="2023-11-10T20:28:30.477" v="69" actId="1076"/>
        <pc:sldMkLst>
          <pc:docMk/>
          <pc:sldMk cId="528150627" sldId="265"/>
        </pc:sldMkLst>
        <pc:spChg chg="mod">
          <ac:chgData name="Ionut Gageanu" userId="d2c09bb8d6c375dd" providerId="LiveId" clId="{B1FEF9FD-ADAD-4984-951A-2E979D373049}" dt="2023-11-10T17:01:20.878" v="45" actId="26606"/>
          <ac:spMkLst>
            <pc:docMk/>
            <pc:sldMk cId="528150627" sldId="265"/>
            <ac:spMk id="2" creationId="{D041B6AD-6549-0DC6-89F7-D96BDFF9BA83}"/>
          </ac:spMkLst>
        </pc:spChg>
        <pc:spChg chg="mod ord">
          <ac:chgData name="Ionut Gageanu" userId="d2c09bb8d6c375dd" providerId="LiveId" clId="{B1FEF9FD-ADAD-4984-951A-2E979D373049}" dt="2023-11-10T20:28:28.948" v="68" actId="1035"/>
          <ac:spMkLst>
            <pc:docMk/>
            <pc:sldMk cId="528150627" sldId="265"/>
            <ac:spMk id="3" creationId="{FF0E76B3-C874-F646-EE7D-E0BCC07F8331}"/>
          </ac:spMkLst>
        </pc:spChg>
        <pc:spChg chg="add del">
          <ac:chgData name="Ionut Gageanu" userId="d2c09bb8d6c375dd" providerId="LiveId" clId="{B1FEF9FD-ADAD-4984-951A-2E979D373049}" dt="2023-11-10T17:01:14.579" v="42" actId="26606"/>
          <ac:spMkLst>
            <pc:docMk/>
            <pc:sldMk cId="528150627" sldId="265"/>
            <ac:spMk id="18" creationId="{835EF3DD-7D43-4A27-8967-A92FD8CC9365}"/>
          </ac:spMkLst>
        </pc:spChg>
        <pc:spChg chg="add del">
          <ac:chgData name="Ionut Gageanu" userId="d2c09bb8d6c375dd" providerId="LiveId" clId="{B1FEF9FD-ADAD-4984-951A-2E979D373049}" dt="2023-11-10T17:01:14.579" v="42" actId="26606"/>
          <ac:spMkLst>
            <pc:docMk/>
            <pc:sldMk cId="528150627" sldId="265"/>
            <ac:spMk id="19" creationId="{460B0EFB-53ED-4F35-B05D-F658EA021C65}"/>
          </ac:spMkLst>
        </pc:spChg>
        <pc:spChg chg="add del">
          <ac:chgData name="Ionut Gageanu" userId="d2c09bb8d6c375dd" providerId="LiveId" clId="{B1FEF9FD-ADAD-4984-951A-2E979D373049}" dt="2023-11-10T17:01:14.579" v="41" actId="26606"/>
          <ac:spMkLst>
            <pc:docMk/>
            <pc:sldMk cId="528150627" sldId="265"/>
            <ac:spMk id="24" creationId="{F13C74B1-5B17-4795-BED0-7140497B445A}"/>
          </ac:spMkLst>
        </pc:spChg>
        <pc:spChg chg="add del">
          <ac:chgData name="Ionut Gageanu" userId="d2c09bb8d6c375dd" providerId="LiveId" clId="{B1FEF9FD-ADAD-4984-951A-2E979D373049}" dt="2023-11-10T17:01:14.579" v="41" actId="26606"/>
          <ac:spMkLst>
            <pc:docMk/>
            <pc:sldMk cId="528150627" sldId="265"/>
            <ac:spMk id="26" creationId="{D4974D33-8DC5-464E-8C6D-BE58F0669C17}"/>
          </ac:spMkLst>
        </pc:spChg>
        <pc:spChg chg="add del">
          <ac:chgData name="Ionut Gageanu" userId="d2c09bb8d6c375dd" providerId="LiveId" clId="{B1FEF9FD-ADAD-4984-951A-2E979D373049}" dt="2023-11-10T17:01:20.878" v="45" actId="26606"/>
          <ac:spMkLst>
            <pc:docMk/>
            <pc:sldMk cId="528150627" sldId="265"/>
            <ac:spMk id="28" creationId="{743AA782-23D1-4521-8CAD-47662984AA08}"/>
          </ac:spMkLst>
        </pc:spChg>
        <pc:spChg chg="add del">
          <ac:chgData name="Ionut Gageanu" userId="d2c09bb8d6c375dd" providerId="LiveId" clId="{B1FEF9FD-ADAD-4984-951A-2E979D373049}" dt="2023-11-10T17:01:20.878" v="45" actId="26606"/>
          <ac:spMkLst>
            <pc:docMk/>
            <pc:sldMk cId="528150627" sldId="265"/>
            <ac:spMk id="29" creationId="{71877DBC-BB60-40F0-AC93-2ACDBAAE60CE}"/>
          </ac:spMkLst>
        </pc:spChg>
        <pc:spChg chg="add">
          <ac:chgData name="Ionut Gageanu" userId="d2c09bb8d6c375dd" providerId="LiveId" clId="{B1FEF9FD-ADAD-4984-951A-2E979D373049}" dt="2023-11-10T17:01:20.878" v="45" actId="26606"/>
          <ac:spMkLst>
            <pc:docMk/>
            <pc:sldMk cId="528150627" sldId="265"/>
            <ac:spMk id="34" creationId="{2C61293E-6EBE-43EF-A52C-9BEBFD7679D4}"/>
          </ac:spMkLst>
        </pc:spChg>
        <pc:spChg chg="add">
          <ac:chgData name="Ionut Gageanu" userId="d2c09bb8d6c375dd" providerId="LiveId" clId="{B1FEF9FD-ADAD-4984-951A-2E979D373049}" dt="2023-11-10T17:01:20.878" v="45" actId="26606"/>
          <ac:spMkLst>
            <pc:docMk/>
            <pc:sldMk cId="528150627" sldId="265"/>
            <ac:spMk id="36" creationId="{21540236-BFD5-4A9D-8840-4703E7F76825}"/>
          </ac:spMkLst>
        </pc:spChg>
        <pc:picChg chg="del">
          <ac:chgData name="Ionut Gageanu" userId="d2c09bb8d6c375dd" providerId="LiveId" clId="{B1FEF9FD-ADAD-4984-951A-2E979D373049}" dt="2023-11-10T16:59:04.098" v="35" actId="21"/>
          <ac:picMkLst>
            <pc:docMk/>
            <pc:sldMk cId="528150627" sldId="265"/>
            <ac:picMk id="4" creationId="{BC472C54-59F8-D2B0-55D2-C4548BAF4801}"/>
          </ac:picMkLst>
        </pc:picChg>
        <pc:picChg chg="add mod">
          <ac:chgData name="Ionut Gageanu" userId="d2c09bb8d6c375dd" providerId="LiveId" clId="{B1FEF9FD-ADAD-4984-951A-2E979D373049}" dt="2023-11-10T20:28:30.477" v="69" actId="1076"/>
          <ac:picMkLst>
            <pc:docMk/>
            <pc:sldMk cId="528150627" sldId="265"/>
            <ac:picMk id="6" creationId="{BF72A849-AAD6-B307-EEB1-06F19F43EE9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B764BF-8EDC-43BB-8E37-3ABAF3FD74FD}" type="datetimeFigureOut">
              <a:t>11/10/2023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125BF8-6725-4F3F-AE78-F8B5BF1DBA7C}" type="slidenum">
              <a:t>‹#›</a:t>
            </a:fld>
            <a:endParaRPr lang="en-US"/>
          </a:p>
        </p:txBody>
      </p:sp>
    </p:spTree>
    <p:extLst>
      <p:ext uri="{BB962C8B-B14F-4D97-AF65-F5344CB8AC3E}">
        <p14:creationId xmlns:p14="http://schemas.microsoft.com/office/powerpoint/2010/main" val="1393620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Conformity to the Checklist:</a:t>
            </a:r>
          </a:p>
          <a:p>
            <a:r>
              <a:rPr lang="en-US" dirty="0"/>
              <a:t> </a:t>
            </a:r>
            <a:endParaRPr lang="en-US" dirty="0">
              <a:ea typeface="Calibri"/>
              <a:cs typeface="Calibri"/>
            </a:endParaRPr>
          </a:p>
          <a:p>
            <a:r>
              <a:rPr lang="en-US" dirty="0"/>
              <a:t>Our commitment to these brand standards is shown in our room cleaning checklist, which is more than just a list of chores. Let's look at some instances of how our list of requirements makes sure that each guestroom reflects the principles of our brand:</a:t>
            </a:r>
          </a:p>
          <a:p>
            <a:r>
              <a:rPr lang="en-US" dirty="0"/>
              <a:t> </a:t>
            </a:r>
            <a:endParaRPr lang="en-US" dirty="0">
              <a:ea typeface="Calibri"/>
              <a:cs typeface="Calibri"/>
            </a:endParaRPr>
          </a:p>
          <a:p>
            <a:r>
              <a:rPr lang="en-US" dirty="0"/>
              <a:t>Perfect cleaning: Marriott (2020) stresses how crucial perfect cleaning is to upholding brand standards. Our check list guarantees that the entire space is immaculate, from the floor to the ceiling.</a:t>
            </a:r>
          </a:p>
          <a:p>
            <a:r>
              <a:rPr lang="en-US" dirty="0"/>
              <a:t> </a:t>
            </a:r>
            <a:endParaRPr lang="en-US" dirty="0">
              <a:ea typeface="Calibri"/>
              <a:cs typeface="Calibri"/>
            </a:endParaRPr>
          </a:p>
          <a:p>
            <a:r>
              <a:rPr lang="en-US" dirty="0"/>
              <a:t>Marriott's brand standards place a strong emphasis on attention to detail. Careful room inspections are required by our checklist to ensure that no detail is overlooked.</a:t>
            </a:r>
          </a:p>
          <a:p>
            <a:r>
              <a:rPr lang="en-US" dirty="0"/>
              <a:t> </a:t>
            </a:r>
            <a:endParaRPr lang="en-US" dirty="0">
              <a:ea typeface="Calibri"/>
              <a:cs typeface="Calibri"/>
            </a:endParaRPr>
          </a:p>
          <a:p>
            <a:r>
              <a:rPr lang="en-US" dirty="0"/>
              <a:t>Guest Comfort: Delta Hotel's commitment to comfort for visitors is addressed by our checklist, which guarantees every aspect from bedding to amenities will be ready for perfection.</a:t>
            </a:r>
          </a:p>
          <a:p>
            <a:r>
              <a:rPr lang="en-US" dirty="0"/>
              <a:t> </a:t>
            </a:r>
            <a:endParaRPr lang="en-US" dirty="0">
              <a:ea typeface="Calibri"/>
              <a:cs typeface="Calibri"/>
            </a:endParaRPr>
          </a:p>
          <a:p>
            <a:r>
              <a:rPr lang="en-US" dirty="0"/>
              <a:t>Eco-Friendly Practices: Upholding eco-friendly practices is essential to upholding brand values, as Hilton (2018) discussed. Using cleaning supplies that are friendly to the environment is encouraged by our checklist.</a:t>
            </a:r>
          </a:p>
          <a:p>
            <a:r>
              <a:rPr lang="en-US" dirty="0"/>
              <a:t> </a:t>
            </a:r>
            <a:endParaRPr lang="en-US" dirty="0">
              <a:ea typeface="Calibri"/>
              <a:cs typeface="Calibri"/>
            </a:endParaRPr>
          </a:p>
          <a:p>
            <a:r>
              <a:rPr lang="en-US" dirty="0"/>
              <a:t>Uniformity in Each Guestroom:</a:t>
            </a:r>
          </a:p>
          <a:p>
            <a:r>
              <a:rPr lang="en-US" dirty="0"/>
              <a:t> </a:t>
            </a:r>
            <a:endParaRPr lang="en-US" dirty="0">
              <a:ea typeface="Calibri"/>
              <a:cs typeface="Calibri"/>
            </a:endParaRPr>
          </a:p>
          <a:p>
            <a:r>
              <a:rPr lang="en-US" dirty="0"/>
              <a:t>Brand requirements must be met with consistency. We can make sure that every guestroom exemplifies the Delta Hotel experience by using our checklist as a guide. Upon entering the room, guests can be confident that their personal standards will be upheld, resulting in an exceptionally wonderful experience.</a:t>
            </a:r>
          </a:p>
        </p:txBody>
      </p:sp>
      <p:sp>
        <p:nvSpPr>
          <p:cNvPr id="4" name="Slide Number Placeholder 3"/>
          <p:cNvSpPr>
            <a:spLocks noGrp="1"/>
          </p:cNvSpPr>
          <p:nvPr>
            <p:ph type="sldNum" sz="quarter" idx="5"/>
          </p:nvPr>
        </p:nvSpPr>
        <p:spPr/>
        <p:txBody>
          <a:bodyPr/>
          <a:lstStyle/>
          <a:p>
            <a:fld id="{5E125BF8-6725-4F3F-AE78-F8B5BF1DBA7C}" type="slidenum">
              <a:t>5</a:t>
            </a:fld>
            <a:endParaRPr lang="en-US"/>
          </a:p>
        </p:txBody>
      </p:sp>
    </p:spTree>
    <p:extLst>
      <p:ext uri="{BB962C8B-B14F-4D97-AF65-F5344CB8AC3E}">
        <p14:creationId xmlns:p14="http://schemas.microsoft.com/office/powerpoint/2010/main" val="358739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11/10/2023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elta Hotels - Wikipedia">
            <a:extLst>
              <a:ext uri="{FF2B5EF4-FFF2-40B4-BE49-F238E27FC236}">
                <a16:creationId xmlns:a16="http://schemas.microsoft.com/office/drawing/2014/main" id="{0D0C5DFC-9378-A4C4-2F4B-CAEAEB9E6955}"/>
              </a:ext>
            </a:extLst>
          </p:cNvPr>
          <p:cNvPicPr>
            <a:picLocks noChangeAspect="1"/>
          </p:cNvPicPr>
          <p:nvPr/>
        </p:nvPicPr>
        <p:blipFill rotWithShape="1">
          <a:blip r:embed="rId2">
            <a:alphaModFix amt="50000"/>
          </a:blip>
          <a:srcRect t="37198" r="1" b="17240"/>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a:solidFill>
                  <a:srgbClr val="FFFFFF"/>
                </a:solidFill>
                <a:ea typeface="+mj-lt"/>
                <a:cs typeface="+mj-lt"/>
              </a:rPr>
              <a:t>Elevating Housekeeping Excellence at Delta Hotel by Marriott</a:t>
            </a:r>
            <a:endParaRPr lang="en-US">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US" sz="1700">
                <a:solidFill>
                  <a:srgbClr val="FFFFFF"/>
                </a:solidFill>
                <a:ea typeface="+mn-lt"/>
                <a:cs typeface="+mn-lt"/>
              </a:rPr>
              <a:t>Room Cleaning Checklist Training</a:t>
            </a:r>
          </a:p>
          <a:p>
            <a:endParaRPr lang="en-US" sz="1700">
              <a:solidFill>
                <a:srgbClr val="FFFFFF"/>
              </a:solidFill>
              <a:ea typeface="Calibri"/>
              <a:cs typeface="Calibri"/>
            </a:endParaRPr>
          </a:p>
          <a:p>
            <a:r>
              <a:rPr lang="en-US" sz="1700">
                <a:solidFill>
                  <a:srgbClr val="FFFFFF"/>
                </a:solidFill>
                <a:ea typeface="Calibri"/>
                <a:cs typeface="Calibri"/>
              </a:rPr>
              <a:t>Student id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B2D57D-C291-70F4-2E3E-8E78D176ADE7}"/>
              </a:ext>
            </a:extLst>
          </p:cNvPr>
          <p:cNvSpPr>
            <a:spLocks noGrp="1"/>
          </p:cNvSpPr>
          <p:nvPr>
            <p:ph type="title"/>
          </p:nvPr>
        </p:nvSpPr>
        <p:spPr>
          <a:xfrm>
            <a:off x="572493" y="238539"/>
            <a:ext cx="11018520" cy="1434415"/>
          </a:xfrm>
        </p:spPr>
        <p:txBody>
          <a:bodyPr anchor="b">
            <a:normAutofit/>
          </a:bodyPr>
          <a:lstStyle/>
          <a:p>
            <a:r>
              <a:rPr lang="en-US" sz="5400">
                <a:ea typeface="Calibri Light"/>
                <a:cs typeface="Calibri Light"/>
              </a:rPr>
              <a:t>Introduction </a:t>
            </a:r>
            <a:endParaRPr lang="en-US" sz="5400"/>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EBC693-E2FE-BA85-7AC4-AF5C8A7C8921}"/>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400">
                <a:ea typeface="+mn-lt"/>
                <a:cs typeface="+mn-lt"/>
              </a:rPr>
              <a:t>It is critical to uphold constant high standards of service and excellence in the dynamic world of hospitality.</a:t>
            </a:r>
          </a:p>
          <a:p>
            <a:r>
              <a:rPr lang="en-US" sz="1400">
                <a:ea typeface="+mn-lt"/>
                <a:cs typeface="+mn-lt"/>
              </a:rPr>
              <a:t> Checklists are essential for preserving uniformity and quality in the hotel business, claims Smith (2019).</a:t>
            </a:r>
          </a:p>
          <a:p>
            <a:r>
              <a:rPr lang="en-US" sz="1400">
                <a:ea typeface="+mn-lt"/>
                <a:cs typeface="+mn-lt"/>
              </a:rPr>
              <a:t>Our cleaning crews utilize this all-inclusive tool as a reference point. It guarantees that single guestroom in our prestigious Delta Hotel by Marriott is a monument to our brand's relentless commitment to quality with its precise standards and unambiguous directions. </a:t>
            </a:r>
          </a:p>
          <a:p>
            <a:r>
              <a:rPr lang="en-US" sz="1400">
                <a:ea typeface="+mn-lt"/>
                <a:cs typeface="+mn-lt"/>
              </a:rPr>
              <a:t>Successful checklists have a direct correlation with higher guest satisfaction, as demonstrated by Jones (2020), which makes them an essential component of our business performance. </a:t>
            </a:r>
          </a:p>
          <a:p>
            <a:r>
              <a:rPr lang="en-US" sz="1400">
                <a:ea typeface="+mn-lt"/>
                <a:cs typeface="+mn-lt"/>
              </a:rPr>
              <a:t>Strong Room Cleaning Checklist is our compass in a world where guest expectations are always changing. </a:t>
            </a:r>
          </a:p>
          <a:p>
            <a:r>
              <a:rPr lang="en-US" sz="1400">
                <a:ea typeface="+mn-lt"/>
                <a:cs typeface="+mn-lt"/>
              </a:rPr>
              <a:t>It directs our workers to maintain our brand standards, provide the highest level of tidying up, and make every guest experience unforgettable. </a:t>
            </a:r>
          </a:p>
          <a:p>
            <a:r>
              <a:rPr lang="en-US" sz="1400">
                <a:ea typeface="+mn-lt"/>
                <a:cs typeface="+mn-lt"/>
              </a:rPr>
              <a:t>This opening presentation provides context for our exploration of this important tool.</a:t>
            </a:r>
            <a:endParaRPr lang="en-US" sz="1400">
              <a:ea typeface="Calibri"/>
              <a:cs typeface="Calibri"/>
            </a:endParaRPr>
          </a:p>
          <a:p>
            <a:endParaRPr lang="en-US" sz="1400">
              <a:ea typeface="Calibri"/>
              <a:cs typeface="Calibri"/>
            </a:endParaRPr>
          </a:p>
        </p:txBody>
      </p:sp>
      <p:pic>
        <p:nvPicPr>
          <p:cNvPr id="4" name="Picture 3" descr="Delta Hotels">
            <a:extLst>
              <a:ext uri="{FF2B5EF4-FFF2-40B4-BE49-F238E27FC236}">
                <a16:creationId xmlns:a16="http://schemas.microsoft.com/office/drawing/2014/main" id="{EB0BE877-8C8A-3205-5CA7-1D41A60A800A}"/>
              </a:ext>
            </a:extLst>
          </p:cNvPr>
          <p:cNvPicPr>
            <a:picLocks noChangeAspect="1"/>
          </p:cNvPicPr>
          <p:nvPr/>
        </p:nvPicPr>
        <p:blipFill rotWithShape="1">
          <a:blip r:embed="rId2"/>
          <a:srcRect l="1563" r="2233" b="2"/>
          <a:stretch/>
        </p:blipFill>
        <p:spPr>
          <a:xfrm>
            <a:off x="7675658" y="2093976"/>
            <a:ext cx="3941064" cy="4096512"/>
          </a:xfrm>
          <a:prstGeom prst="rect">
            <a:avLst/>
          </a:prstGeom>
        </p:spPr>
      </p:pic>
    </p:spTree>
    <p:extLst>
      <p:ext uri="{BB962C8B-B14F-4D97-AF65-F5344CB8AC3E}">
        <p14:creationId xmlns:p14="http://schemas.microsoft.com/office/powerpoint/2010/main" val="3823619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F977F3-7ED2-559F-B40B-230E72BD8421}"/>
              </a:ext>
            </a:extLst>
          </p:cNvPr>
          <p:cNvSpPr>
            <a:spLocks noGrp="1"/>
          </p:cNvSpPr>
          <p:nvPr>
            <p:ph type="title"/>
          </p:nvPr>
        </p:nvSpPr>
        <p:spPr>
          <a:xfrm>
            <a:off x="572493" y="238539"/>
            <a:ext cx="11018520" cy="1434415"/>
          </a:xfrm>
        </p:spPr>
        <p:txBody>
          <a:bodyPr anchor="b">
            <a:normAutofit/>
          </a:bodyPr>
          <a:lstStyle/>
          <a:p>
            <a:r>
              <a:rPr lang="en-US" sz="5400">
                <a:ea typeface="Calibri Light"/>
                <a:cs typeface="Calibri Light"/>
              </a:rPr>
              <a:t>Employee engagement model </a:t>
            </a:r>
            <a:endParaRPr lang="en-US" sz="5400"/>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E51D7E-4F45-469B-93CB-E59A54B67696}"/>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500">
                <a:ea typeface="+mn-lt"/>
                <a:cs typeface="+mn-lt"/>
              </a:rPr>
              <a:t>We will now investigate the Employee Engagement Model, which is a key component of our sanitation department's outstanding strategy. </a:t>
            </a:r>
          </a:p>
          <a:p>
            <a:r>
              <a:rPr lang="en-US" sz="1500">
                <a:ea typeface="+mn-lt"/>
                <a:cs typeface="+mn-lt"/>
              </a:rPr>
              <a:t>The "Engage for Success" framework, which centres employee engagement around team dynamics, served as the model's inspiration.</a:t>
            </a:r>
          </a:p>
          <a:p>
            <a:r>
              <a:rPr lang="en-US" sz="1500">
                <a:ea typeface="+mn-lt"/>
                <a:cs typeface="+mn-lt"/>
              </a:rPr>
              <a:t>More than just a catchphrase, good performance in our cleaning teams is based on employee engagement.</a:t>
            </a:r>
          </a:p>
          <a:p>
            <a:r>
              <a:rPr lang="en-US" sz="1500">
                <a:ea typeface="+mn-lt"/>
                <a:cs typeface="+mn-lt"/>
              </a:rPr>
              <a:t> The "Engage for Success" paradigm has demonstrated notable effects on organizational performance, as noted by Smith (2018).</a:t>
            </a:r>
          </a:p>
          <a:p>
            <a:r>
              <a:rPr lang="en-US" sz="1500">
                <a:ea typeface="+mn-lt"/>
                <a:cs typeface="+mn-lt"/>
              </a:rPr>
              <a:t>There is a strong correlation between guest pleasure and worker engagement. </a:t>
            </a:r>
          </a:p>
          <a:p>
            <a:r>
              <a:rPr lang="en-US" sz="1500">
                <a:ea typeface="+mn-lt"/>
                <a:cs typeface="+mn-lt"/>
              </a:rPr>
              <a:t>In the hospitality industry, there is a definite association between the two, stated by Brown (2021).</a:t>
            </a:r>
            <a:endParaRPr lang="en-US" sz="1500"/>
          </a:p>
          <a:p>
            <a:r>
              <a:rPr lang="en-US" sz="1500">
                <a:ea typeface="+mn-lt"/>
                <a:cs typeface="+mn-lt"/>
              </a:rPr>
              <a:t> Engaged members of the cleaning crew are more inclined to go above and beyond to make certain our visitors have an unforgettable experience.</a:t>
            </a:r>
            <a:endParaRPr lang="en-US" sz="1500">
              <a:ea typeface="Calibri"/>
              <a:cs typeface="Calibri"/>
            </a:endParaRPr>
          </a:p>
          <a:p>
            <a:endParaRPr lang="en-US" sz="1500">
              <a:ea typeface="Calibri"/>
              <a:cs typeface="Calibri"/>
            </a:endParaRPr>
          </a:p>
        </p:txBody>
      </p:sp>
      <p:pic>
        <p:nvPicPr>
          <p:cNvPr id="4" name="Picture 3" descr="Marriott Hotel example: how a satisfied customer can become a loyal  customer! – Customer Engagement Management in Tourism">
            <a:extLst>
              <a:ext uri="{FF2B5EF4-FFF2-40B4-BE49-F238E27FC236}">
                <a16:creationId xmlns:a16="http://schemas.microsoft.com/office/drawing/2014/main" id="{D850981A-D3E2-8661-AF41-0FF78FE90CCC}"/>
              </a:ext>
            </a:extLst>
          </p:cNvPr>
          <p:cNvPicPr>
            <a:picLocks noChangeAspect="1"/>
          </p:cNvPicPr>
          <p:nvPr/>
        </p:nvPicPr>
        <p:blipFill rotWithShape="1">
          <a:blip r:embed="rId2"/>
          <a:srcRect l="27974" r="30417" b="-1"/>
          <a:stretch/>
        </p:blipFill>
        <p:spPr>
          <a:xfrm>
            <a:off x="7675658" y="2093976"/>
            <a:ext cx="3941064" cy="4096512"/>
          </a:xfrm>
          <a:prstGeom prst="rect">
            <a:avLst/>
          </a:prstGeom>
        </p:spPr>
      </p:pic>
    </p:spTree>
    <p:extLst>
      <p:ext uri="{BB962C8B-B14F-4D97-AF65-F5344CB8AC3E}">
        <p14:creationId xmlns:p14="http://schemas.microsoft.com/office/powerpoint/2010/main" val="910996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1E316A-F911-2C48-8CBE-5B7E5B3B7AAE}"/>
              </a:ext>
            </a:extLst>
          </p:cNvPr>
          <p:cNvSpPr>
            <a:spLocks noGrp="1"/>
          </p:cNvSpPr>
          <p:nvPr>
            <p:ph type="title"/>
          </p:nvPr>
        </p:nvSpPr>
        <p:spPr>
          <a:xfrm>
            <a:off x="640080" y="325369"/>
            <a:ext cx="4368602" cy="1956841"/>
          </a:xfrm>
        </p:spPr>
        <p:txBody>
          <a:bodyPr anchor="b">
            <a:normAutofit/>
          </a:bodyPr>
          <a:lstStyle/>
          <a:p>
            <a:r>
              <a:rPr lang="en-US" sz="4200">
                <a:ea typeface="Calibri Light"/>
                <a:cs typeface="Calibri Light"/>
              </a:rPr>
              <a:t>Employee engagement model </a:t>
            </a: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4F531C-0724-03FF-0214-AF749067BBDE}"/>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900" b="1">
                <a:ea typeface="+mn-lt"/>
                <a:cs typeface="+mn-lt"/>
              </a:rPr>
              <a:t>First Component: Clearly Communicated</a:t>
            </a:r>
            <a:endParaRPr lang="en-US" sz="900" b="1">
              <a:ea typeface="Calibri" panose="020F0502020204030204"/>
              <a:cs typeface="Calibri" panose="020F0502020204030204"/>
            </a:endParaRPr>
          </a:p>
          <a:p>
            <a:r>
              <a:rPr lang="en-US" sz="900">
                <a:ea typeface="+mn-lt"/>
                <a:cs typeface="+mn-lt"/>
              </a:rPr>
              <a:t>Good communication is the foundation of involvement. We encourage our team members to share their thoughts, worries, and suggestions. This guarantees that everyone is in agreement and also promotes a feeling of belonging.</a:t>
            </a:r>
            <a:endParaRPr lang="en-US" sz="900"/>
          </a:p>
          <a:p>
            <a:r>
              <a:rPr lang="en-US" sz="900" b="1">
                <a:ea typeface="+mn-lt"/>
                <a:cs typeface="+mn-lt"/>
              </a:rPr>
              <a:t>Component 2: Acknowledgment</a:t>
            </a:r>
            <a:endParaRPr lang="en-US" sz="900" b="1"/>
          </a:p>
          <a:p>
            <a:r>
              <a:rPr lang="en-US" sz="900" dirty="0">
                <a:ea typeface="+mn-lt"/>
                <a:cs typeface="+mn-lt"/>
              </a:rPr>
              <a:t>It is essential that we acknowledge and thank our colleagues for their efforts. We have a mechanism in place to recognize exceptional efforts, which promotes engagement and incentive.</a:t>
            </a:r>
            <a:endParaRPr lang="en-US" sz="900" dirty="0"/>
          </a:p>
          <a:p>
            <a:r>
              <a:rPr lang="en-US" sz="900" b="1">
                <a:ea typeface="+mn-lt"/>
                <a:cs typeface="+mn-lt"/>
              </a:rPr>
              <a:t>Element 3: Prospects for Growth</a:t>
            </a:r>
            <a:endParaRPr lang="en-US" sz="900" b="1"/>
          </a:p>
          <a:p>
            <a:r>
              <a:rPr lang="en-US" sz="900" dirty="0">
                <a:ea typeface="+mn-lt"/>
                <a:cs typeface="+mn-lt"/>
              </a:rPr>
              <a:t>Making space for expansion and improvement is another crucial element. This entails providing opportunities for growth, mentoring, and training so that our team members may evolve professionally and continuously get better.</a:t>
            </a:r>
            <a:endParaRPr lang="en-US" sz="900" dirty="0"/>
          </a:p>
          <a:p>
            <a:r>
              <a:rPr lang="en-US" sz="900">
                <a:ea typeface="+mn-lt"/>
                <a:cs typeface="+mn-lt"/>
              </a:rPr>
              <a:t>I</a:t>
            </a:r>
            <a:r>
              <a:rPr lang="en-US" sz="900" b="1">
                <a:ea typeface="+mn-lt"/>
                <a:cs typeface="+mn-lt"/>
              </a:rPr>
              <a:t>nstances from Business:</a:t>
            </a:r>
            <a:endParaRPr lang="en-US" sz="900" b="1"/>
          </a:p>
          <a:p>
            <a:r>
              <a:rPr lang="en-US" sz="900" dirty="0">
                <a:ea typeface="+mn-lt"/>
                <a:cs typeface="+mn-lt"/>
              </a:rPr>
              <a:t>A thorough analysis of these essential components and their importance within the "Engage for Success" concept is given by Jones (2019). Businesses all throughout the world have effectively adopted these components, and (Davis, 2020) provides inspiring instances of how they've raised worker satisfaction and productivity.</a:t>
            </a:r>
            <a:endParaRPr lang="en-US" sz="900" dirty="0"/>
          </a:p>
          <a:p>
            <a:endParaRPr lang="en-US" sz="900">
              <a:ea typeface="Calibri"/>
              <a:cs typeface="Calibri"/>
            </a:endParaRPr>
          </a:p>
        </p:txBody>
      </p:sp>
      <p:pic>
        <p:nvPicPr>
          <p:cNvPr id="4" name="Picture 3" descr="Employee Engagement Surveys - The Right Group">
            <a:extLst>
              <a:ext uri="{FF2B5EF4-FFF2-40B4-BE49-F238E27FC236}">
                <a16:creationId xmlns:a16="http://schemas.microsoft.com/office/drawing/2014/main" id="{187A3360-2F52-450E-1830-2DB10EA86CEC}"/>
              </a:ext>
            </a:extLst>
          </p:cNvPr>
          <p:cNvPicPr>
            <a:picLocks noChangeAspect="1"/>
          </p:cNvPicPr>
          <p:nvPr/>
        </p:nvPicPr>
        <p:blipFill rotWithShape="1">
          <a:blip r:embed="rId2"/>
          <a:srcRect t="4690" r="1" b="84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76151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0AA4-B301-D420-590B-28FC3C6D0CA8}"/>
              </a:ext>
            </a:extLst>
          </p:cNvPr>
          <p:cNvSpPr>
            <a:spLocks noGrp="1"/>
          </p:cNvSpPr>
          <p:nvPr>
            <p:ph type="title"/>
          </p:nvPr>
        </p:nvSpPr>
        <p:spPr>
          <a:xfrm>
            <a:off x="481013" y="3752849"/>
            <a:ext cx="3290887" cy="2452687"/>
          </a:xfrm>
        </p:spPr>
        <p:txBody>
          <a:bodyPr anchor="ctr">
            <a:normAutofit/>
          </a:bodyPr>
          <a:lstStyle/>
          <a:p>
            <a:r>
              <a:rPr lang="en-US" sz="3600" b="1">
                <a:ea typeface="+mj-lt"/>
                <a:cs typeface="+mj-lt"/>
              </a:rPr>
              <a:t>Brand Standards at Delta Hotel by Marriott</a:t>
            </a:r>
            <a:endParaRPr lang="en-US" sz="3600"/>
          </a:p>
        </p:txBody>
      </p:sp>
      <p:pic>
        <p:nvPicPr>
          <p:cNvPr id="6" name="Picture 5" descr="A building with a flag in front of it&#10;&#10;Description automatically generated">
            <a:extLst>
              <a:ext uri="{FF2B5EF4-FFF2-40B4-BE49-F238E27FC236}">
                <a16:creationId xmlns:a16="http://schemas.microsoft.com/office/drawing/2014/main" id="{CFEC1C5E-2F16-6C04-433C-6B7C3BF9061C}"/>
              </a:ext>
            </a:extLst>
          </p:cNvPr>
          <p:cNvPicPr>
            <a:picLocks noChangeAspect="1"/>
          </p:cNvPicPr>
          <p:nvPr/>
        </p:nvPicPr>
        <p:blipFill rotWithShape="1">
          <a:blip r:embed="rId3">
            <a:extLst>
              <a:ext uri="{28A0092B-C50C-407E-A947-70E740481C1C}">
                <a14:useLocalDpi xmlns:a14="http://schemas.microsoft.com/office/drawing/2010/main" val="0"/>
              </a:ext>
            </a:extLst>
          </a:blip>
          <a:srcRect t="26612" b="224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1E65CDC1-117C-5A41-6D33-E7A8AF30485D}"/>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100">
                <a:ea typeface="+mn-lt"/>
                <a:cs typeface="+mn-lt"/>
              </a:rPr>
              <a:t>We take great pleasure in our distinct brand standards and values, which make Delta Hotel by Marriott more than just a place to stay—it's something more. </a:t>
            </a:r>
          </a:p>
          <a:p>
            <a:r>
              <a:rPr lang="en-US" sz="1100">
                <a:ea typeface="+mn-lt"/>
                <a:cs typeface="+mn-lt"/>
              </a:rPr>
              <a:t>These requirements go beyond simply guaranteeing quality to create experiences that our customers won't soon forget. Here's a brief overview of our values:</a:t>
            </a:r>
            <a:endParaRPr lang="en-US" sz="1100">
              <a:ea typeface="Calibri" panose="020F0502020204030204"/>
              <a:cs typeface="Calibri" panose="020F0502020204030204"/>
            </a:endParaRPr>
          </a:p>
          <a:p>
            <a:r>
              <a:rPr lang="en-US" sz="1100">
                <a:ea typeface="+mn-lt"/>
                <a:cs typeface="+mn-lt"/>
              </a:rPr>
              <a:t>Exceptional Visitor Experiences:</a:t>
            </a:r>
            <a:endParaRPr lang="en-US" sz="1100"/>
          </a:p>
          <a:p>
            <a:r>
              <a:rPr lang="en-US" sz="1100">
                <a:ea typeface="+mn-lt"/>
                <a:cs typeface="+mn-lt"/>
              </a:rPr>
              <a:t>We at Delta Hotel are committed to going beyond what is necessary to provide guests with extraordinary experiences. </a:t>
            </a:r>
          </a:p>
          <a:p>
            <a:r>
              <a:rPr lang="en-US" sz="1100">
                <a:ea typeface="+mn-lt"/>
                <a:cs typeface="+mn-lt"/>
              </a:rPr>
              <a:t>We think that having a wonderful stay is about the emotions and experiences that visitors carry away from the hotel, not only about having a cozy room. </a:t>
            </a:r>
          </a:p>
          <a:p>
            <a:r>
              <a:rPr lang="en-US" sz="1100">
                <a:ea typeface="+mn-lt"/>
                <a:cs typeface="+mn-lt"/>
              </a:rPr>
              <a:t>Personalized care and outstanding services are key to our brand principles.</a:t>
            </a:r>
            <a:endParaRPr lang="en-US" sz="1100">
              <a:ea typeface="Calibri"/>
              <a:cs typeface="Calibri"/>
            </a:endParaRPr>
          </a:p>
        </p:txBody>
      </p:sp>
    </p:spTree>
    <p:extLst>
      <p:ext uri="{BB962C8B-B14F-4D97-AF65-F5344CB8AC3E}">
        <p14:creationId xmlns:p14="http://schemas.microsoft.com/office/powerpoint/2010/main" val="2891561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27744B-47AB-4459-8C2F-1D5EE63A3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Your workplace housekeeping checklist - TSS Safety">
            <a:extLst>
              <a:ext uri="{FF2B5EF4-FFF2-40B4-BE49-F238E27FC236}">
                <a16:creationId xmlns:a16="http://schemas.microsoft.com/office/drawing/2014/main" id="{E2EDC046-D6DB-7084-ADE3-EBD856358A00}"/>
              </a:ext>
            </a:extLst>
          </p:cNvPr>
          <p:cNvPicPr>
            <a:picLocks noChangeAspect="1"/>
          </p:cNvPicPr>
          <p:nvPr/>
        </p:nvPicPr>
        <p:blipFill rotWithShape="1">
          <a:blip r:embed="rId2"/>
          <a:srcRect l="14131" r="23304"/>
          <a:stretch/>
        </p:blipFill>
        <p:spPr>
          <a:xfrm>
            <a:off x="1" y="10"/>
            <a:ext cx="6865165" cy="6857990"/>
          </a:xfrm>
          <a:custGeom>
            <a:avLst/>
            <a:gdLst/>
            <a:ahLst/>
            <a:cxnLst/>
            <a:rect l="l" t="t" r="r" b="b"/>
            <a:pathLst>
              <a:path w="6865165" h="6858000">
                <a:moveTo>
                  <a:pt x="0" y="0"/>
                </a:moveTo>
                <a:lnTo>
                  <a:pt x="6865165" y="0"/>
                </a:lnTo>
                <a:lnTo>
                  <a:pt x="6859621" y="22952"/>
                </a:lnTo>
                <a:cubicBezTo>
                  <a:pt x="6623056" y="1069835"/>
                  <a:pt x="6492240" y="2220824"/>
                  <a:pt x="6492240" y="3429001"/>
                </a:cubicBezTo>
                <a:cubicBezTo>
                  <a:pt x="6492240" y="4637179"/>
                  <a:pt x="6623056" y="5788167"/>
                  <a:pt x="6859621" y="6835050"/>
                </a:cubicBezTo>
                <a:lnTo>
                  <a:pt x="6865165" y="6858000"/>
                </a:lnTo>
                <a:lnTo>
                  <a:pt x="0" y="6858000"/>
                </a:lnTo>
                <a:close/>
              </a:path>
            </a:pathLst>
          </a:custGeom>
        </p:spPr>
      </p:pic>
      <p:sp useBgFill="1">
        <p:nvSpPr>
          <p:cNvPr id="11" name="Freeform: Shape 10">
            <a:extLst>
              <a:ext uri="{FF2B5EF4-FFF2-40B4-BE49-F238E27FC236}">
                <a16:creationId xmlns:a16="http://schemas.microsoft.com/office/drawing/2014/main" id="{7D266DCC-5218-4AE0-B964-6FC2EA3BD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240" y="0"/>
            <a:ext cx="5699760" cy="6858000"/>
          </a:xfrm>
          <a:custGeom>
            <a:avLst/>
            <a:gdLst>
              <a:gd name="connsiteX0" fmla="*/ 365648 w 5588548"/>
              <a:gd name="connsiteY0" fmla="*/ 0 h 6858000"/>
              <a:gd name="connsiteX1" fmla="*/ 5588548 w 5588548"/>
              <a:gd name="connsiteY1" fmla="*/ 0 h 6858000"/>
              <a:gd name="connsiteX2" fmla="*/ 5588548 w 5588548"/>
              <a:gd name="connsiteY2" fmla="*/ 6858000 h 6858000"/>
              <a:gd name="connsiteX3" fmla="*/ 365648 w 5588548"/>
              <a:gd name="connsiteY3" fmla="*/ 6858000 h 6858000"/>
              <a:gd name="connsiteX4" fmla="*/ 360213 w 5588548"/>
              <a:gd name="connsiteY4" fmla="*/ 6835050 h 6858000"/>
              <a:gd name="connsiteX5" fmla="*/ 0 w 5588548"/>
              <a:gd name="connsiteY5" fmla="*/ 3429001 h 6858000"/>
              <a:gd name="connsiteX6" fmla="*/ 360213 w 5588548"/>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88548" h="6858000">
                <a:moveTo>
                  <a:pt x="365648" y="0"/>
                </a:moveTo>
                <a:lnTo>
                  <a:pt x="5588548" y="0"/>
                </a:lnTo>
                <a:lnTo>
                  <a:pt x="5588548" y="6858000"/>
                </a:lnTo>
                <a:lnTo>
                  <a:pt x="365648" y="6858000"/>
                </a:lnTo>
                <a:lnTo>
                  <a:pt x="360213" y="6835050"/>
                </a:lnTo>
                <a:cubicBezTo>
                  <a:pt x="128263" y="5788167"/>
                  <a:pt x="0" y="4637179"/>
                  <a:pt x="0" y="3429001"/>
                </a:cubicBezTo>
                <a:cubicBezTo>
                  <a:pt x="0" y="2220824"/>
                  <a:pt x="128263" y="1069835"/>
                  <a:pt x="360213" y="22952"/>
                </a:cubicBezTo>
                <a:close/>
              </a:path>
            </a:pathLst>
          </a:custGeom>
          <a:ln w="9525">
            <a:solidFill>
              <a:srgbClr val="EFEFEF"/>
            </a:solidFill>
          </a:ln>
          <a:effectLst>
            <a:outerShdw blurRad="50800" dist="38100" dir="10800000" algn="r"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973DE4F1-1583-4AE3-9696-9659D27C5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384" y="0"/>
            <a:ext cx="5690616" cy="6858000"/>
          </a:xfrm>
          <a:custGeom>
            <a:avLst/>
            <a:gdLst>
              <a:gd name="connsiteX0" fmla="*/ 372925 w 5690616"/>
              <a:gd name="connsiteY0" fmla="*/ 0 h 6858000"/>
              <a:gd name="connsiteX1" fmla="*/ 5690616 w 5690616"/>
              <a:gd name="connsiteY1" fmla="*/ 0 h 6858000"/>
              <a:gd name="connsiteX2" fmla="*/ 5690616 w 5690616"/>
              <a:gd name="connsiteY2" fmla="*/ 6858000 h 6858000"/>
              <a:gd name="connsiteX3" fmla="*/ 372925 w 5690616"/>
              <a:gd name="connsiteY3" fmla="*/ 6858000 h 6858000"/>
              <a:gd name="connsiteX4" fmla="*/ 367381 w 5690616"/>
              <a:gd name="connsiteY4" fmla="*/ 6835050 h 6858000"/>
              <a:gd name="connsiteX5" fmla="*/ 0 w 5690616"/>
              <a:gd name="connsiteY5" fmla="*/ 3429001 h 6858000"/>
              <a:gd name="connsiteX6" fmla="*/ 367381 w 5690616"/>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90616" h="6858000">
                <a:moveTo>
                  <a:pt x="372925" y="0"/>
                </a:moveTo>
                <a:lnTo>
                  <a:pt x="5690616" y="0"/>
                </a:lnTo>
                <a:lnTo>
                  <a:pt x="5690616" y="6858000"/>
                </a:lnTo>
                <a:lnTo>
                  <a:pt x="372925" y="6858000"/>
                </a:lnTo>
                <a:lnTo>
                  <a:pt x="367381" y="6835050"/>
                </a:lnTo>
                <a:cubicBezTo>
                  <a:pt x="130816" y="5788167"/>
                  <a:pt x="0" y="4637179"/>
                  <a:pt x="0" y="3429001"/>
                </a:cubicBezTo>
                <a:cubicBezTo>
                  <a:pt x="0" y="2220824"/>
                  <a:pt x="130816" y="1069835"/>
                  <a:pt x="367381" y="22952"/>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9B3BC1-FFD2-AEEF-EAB1-5757F4A8DCAB}"/>
              </a:ext>
            </a:extLst>
          </p:cNvPr>
          <p:cNvSpPr>
            <a:spLocks noGrp="1"/>
          </p:cNvSpPr>
          <p:nvPr>
            <p:ph type="title"/>
          </p:nvPr>
        </p:nvSpPr>
        <p:spPr>
          <a:xfrm>
            <a:off x="7255564" y="914400"/>
            <a:ext cx="4485861" cy="1106556"/>
          </a:xfrm>
        </p:spPr>
        <p:txBody>
          <a:bodyPr anchor="b">
            <a:normAutofit/>
          </a:bodyPr>
          <a:lstStyle/>
          <a:p>
            <a:r>
              <a:rPr lang="en-US" sz="3200">
                <a:ea typeface="Calibri Light"/>
                <a:cs typeface="Calibri Light"/>
              </a:rPr>
              <a:t>HEALTH AND SAFETY IN HOUSEKEEPING</a:t>
            </a:r>
            <a:endParaRPr lang="en-US" sz="3200"/>
          </a:p>
        </p:txBody>
      </p:sp>
      <p:sp>
        <p:nvSpPr>
          <p:cNvPr id="15" name="Rectangle 14">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2239"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D3C8959-A2A1-469E-8619-82F077E33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4495" y="218239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3A5431D-6E0D-6C15-E922-8E76961CB984}"/>
              </a:ext>
            </a:extLst>
          </p:cNvPr>
          <p:cNvSpPr>
            <a:spLocks noGrp="1"/>
          </p:cNvSpPr>
          <p:nvPr>
            <p:ph idx="1"/>
          </p:nvPr>
        </p:nvSpPr>
        <p:spPr>
          <a:xfrm>
            <a:off x="7255563" y="2440100"/>
            <a:ext cx="4485861" cy="3834804"/>
          </a:xfrm>
        </p:spPr>
        <p:txBody>
          <a:bodyPr vert="horz" lIns="91440" tIns="45720" rIns="91440" bIns="45720" rtlCol="0" anchor="t">
            <a:normAutofit/>
          </a:bodyPr>
          <a:lstStyle/>
          <a:p>
            <a:r>
              <a:rPr lang="en-US" sz="1000">
                <a:ea typeface="+mn-lt"/>
                <a:cs typeface="+mn-lt"/>
              </a:rPr>
              <a:t>It is critical for our cleaning department to prioritize health and safety. It's not just about protecting our staff; it's also about giving our visitors a safe space. We can keep our dedication to excellence while preventing mishaps and injuries by following thorough safety procedures. Here are a few real-world instances of safety precautions in housekeeping:</a:t>
            </a:r>
            <a:endParaRPr lang="en-US" sz="1000">
              <a:ea typeface="Calibri" panose="020F0502020204030204"/>
              <a:cs typeface="Calibri" panose="020F0502020204030204"/>
            </a:endParaRPr>
          </a:p>
          <a:p>
            <a:endParaRPr lang="en-US" sz="1000"/>
          </a:p>
          <a:p>
            <a:r>
              <a:rPr lang="en-US" sz="1000">
                <a:ea typeface="+mn-lt"/>
                <a:cs typeface="+mn-lt"/>
              </a:rPr>
              <a:t>Chemical Safety: We offer thorough instruction on the safe handling of cleaning chemicals, in accordance with the recommendations of the Occupational Safety and Health Administration (OSHA, 2020). Our checklist reduces the possibility of mishaps by providing instructions on how to use, store, and dispose of chemicals properly.</a:t>
            </a:r>
            <a:endParaRPr lang="en-US" sz="1000"/>
          </a:p>
          <a:p>
            <a:endParaRPr lang="en-US" sz="1000"/>
          </a:p>
          <a:p>
            <a:r>
              <a:rPr lang="en-US" sz="1000">
                <a:ea typeface="+mn-lt"/>
                <a:cs typeface="+mn-lt"/>
              </a:rPr>
              <a:t>Ergonomic Practices: In order to lower the number of injuries, Roberts (2018) asserts that ergonomic practices are essential. In order to minimize strain and injuries that might occur, our staff is trained to employ suitable procedures, such as lifting using the legs rather than the back.</a:t>
            </a:r>
            <a:endParaRPr lang="en-US" sz="1000"/>
          </a:p>
          <a:p>
            <a:pPr marL="0" indent="0">
              <a:buNone/>
            </a:pPr>
            <a:endParaRPr lang="en-US" sz="1000">
              <a:ea typeface="Calibri" panose="020F0502020204030204"/>
              <a:cs typeface="Calibri" panose="020F0502020204030204"/>
            </a:endParaRPr>
          </a:p>
          <a:p>
            <a:r>
              <a:rPr lang="en-US" sz="1000">
                <a:ea typeface="+mn-lt"/>
                <a:cs typeface="+mn-lt"/>
              </a:rPr>
              <a:t>Personal Protective Equipment (PPE): Wearing PPE, such as masks and gloves, increases the protection of our crew. Our checklist includes proper PPE use to protect our cleaning staff's health and uphold hygienic standards.</a:t>
            </a:r>
            <a:endParaRPr lang="en-US" sz="1000"/>
          </a:p>
          <a:p>
            <a:endParaRPr lang="en-US" sz="1000">
              <a:ea typeface="Calibri"/>
              <a:cs typeface="Calibri"/>
            </a:endParaRPr>
          </a:p>
        </p:txBody>
      </p:sp>
    </p:spTree>
    <p:extLst>
      <p:ext uri="{BB962C8B-B14F-4D97-AF65-F5344CB8AC3E}">
        <p14:creationId xmlns:p14="http://schemas.microsoft.com/office/powerpoint/2010/main" val="101939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atio area with chairs and tables">
            <a:extLst>
              <a:ext uri="{FF2B5EF4-FFF2-40B4-BE49-F238E27FC236}">
                <a16:creationId xmlns:a16="http://schemas.microsoft.com/office/drawing/2014/main" id="{B00F31D1-4302-B307-34EC-9976CEE674C6}"/>
              </a:ext>
            </a:extLst>
          </p:cNvPr>
          <p:cNvPicPr>
            <a:picLocks noChangeAspect="1"/>
          </p:cNvPicPr>
          <p:nvPr/>
        </p:nvPicPr>
        <p:blipFill rotWithShape="1">
          <a:blip r:embed="rId2">
            <a:extLst>
              <a:ext uri="{28A0092B-C50C-407E-A947-70E740481C1C}">
                <a14:useLocalDpi xmlns:a14="http://schemas.microsoft.com/office/drawing/2010/main" val="0"/>
              </a:ext>
            </a:extLst>
          </a:blip>
          <a:srcRect t="886"/>
          <a:stretch/>
        </p:blipFill>
        <p:spPr>
          <a:xfrm>
            <a:off x="2555441" y="0"/>
            <a:ext cx="9669642" cy="6857990"/>
          </a:xfrm>
          <a:prstGeom prst="rect">
            <a:avLst/>
          </a:prstGeom>
        </p:spPr>
      </p:pic>
      <p:sp>
        <p:nvSpPr>
          <p:cNvPr id="39" name="Rectangle 3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9BC510-5D82-98E7-72B8-F3D43B1AF219}"/>
              </a:ext>
            </a:extLst>
          </p:cNvPr>
          <p:cNvSpPr>
            <a:spLocks noGrp="1"/>
          </p:cNvSpPr>
          <p:nvPr>
            <p:ph type="title"/>
          </p:nvPr>
        </p:nvSpPr>
        <p:spPr>
          <a:xfrm>
            <a:off x="838200" y="365125"/>
            <a:ext cx="3822189" cy="1899912"/>
          </a:xfrm>
        </p:spPr>
        <p:txBody>
          <a:bodyPr>
            <a:normAutofit/>
          </a:bodyPr>
          <a:lstStyle/>
          <a:p>
            <a:r>
              <a:rPr lang="en-US" sz="4000">
                <a:ea typeface="Calibri Light"/>
                <a:cs typeface="Calibri Light"/>
              </a:rPr>
              <a:t>Industry examples </a:t>
            </a:r>
            <a:endParaRPr lang="en-US" sz="4000"/>
          </a:p>
        </p:txBody>
      </p:sp>
      <p:sp>
        <p:nvSpPr>
          <p:cNvPr id="3" name="Content Placeholder 2">
            <a:extLst>
              <a:ext uri="{FF2B5EF4-FFF2-40B4-BE49-F238E27FC236}">
                <a16:creationId xmlns:a16="http://schemas.microsoft.com/office/drawing/2014/main" id="{FD3A6065-FD55-83FD-1969-C09FD55D7655}"/>
              </a:ext>
            </a:extLst>
          </p:cNvPr>
          <p:cNvSpPr>
            <a:spLocks noGrp="1"/>
          </p:cNvSpPr>
          <p:nvPr>
            <p:ph idx="1"/>
          </p:nvPr>
        </p:nvSpPr>
        <p:spPr>
          <a:xfrm>
            <a:off x="838200" y="2434201"/>
            <a:ext cx="3822189" cy="3742762"/>
          </a:xfrm>
        </p:spPr>
        <p:txBody>
          <a:bodyPr vert="horz" lIns="91440" tIns="45720" rIns="91440" bIns="45720" rtlCol="0">
            <a:normAutofit/>
          </a:bodyPr>
          <a:lstStyle/>
          <a:p>
            <a:r>
              <a:rPr lang="en-US" sz="1100">
                <a:ea typeface="+mn-lt"/>
                <a:cs typeface="+mn-lt"/>
              </a:rPr>
              <a:t>Delta Hotel by Marriott seeks inspiration and innovation from industry leaders. </a:t>
            </a:r>
          </a:p>
          <a:p>
            <a:r>
              <a:rPr lang="en-US" sz="1100">
                <a:ea typeface="+mn-lt"/>
                <a:cs typeface="+mn-lt"/>
              </a:rPr>
              <a:t>Established hotels such as the Delta Hotel New York have established a commendable standard by consistently delivering outstanding client service and demonstrating operational efficiency. </a:t>
            </a:r>
          </a:p>
          <a:p>
            <a:r>
              <a:rPr lang="en-US" sz="1100">
                <a:ea typeface="+mn-lt"/>
                <a:cs typeface="+mn-lt"/>
              </a:rPr>
              <a:t> The value of industry best practices in attaining excellent results is emphasized by Best Practice Institute (2019).</a:t>
            </a:r>
          </a:p>
          <a:p>
            <a:r>
              <a:rPr lang="en-US" sz="1100">
                <a:ea typeface="+mn-lt"/>
                <a:cs typeface="+mn-lt"/>
              </a:rPr>
              <a:t> For example, the organization has successfully launched an effective linen reuse program aimed at mitigating environmental consequences and decreasing operational expenses. Hospitality Insights (2021) provides comprehensive case studies that examine the effective implementation of best practices by leading hotels in order to optimize visitor experiences. </a:t>
            </a:r>
          </a:p>
          <a:p>
            <a:r>
              <a:rPr lang="en-US" sz="1100">
                <a:ea typeface="+mn-lt"/>
                <a:cs typeface="+mn-lt"/>
              </a:rPr>
              <a:t>By integrating industry best practices into our checklist, our objective is to achieve a comparable degree of excellence, ensuring the provision of unforgettable experiences while being accountable operations.</a:t>
            </a:r>
            <a:endParaRPr lang="en-US" sz="1100">
              <a:ea typeface="Calibri"/>
              <a:cs typeface="Calibri"/>
            </a:endParaRPr>
          </a:p>
          <a:p>
            <a:endParaRPr lang="en-US" sz="1100">
              <a:ea typeface="Calibri"/>
              <a:cs typeface="Calibri"/>
            </a:endParaRPr>
          </a:p>
        </p:txBody>
      </p:sp>
    </p:spTree>
    <p:extLst>
      <p:ext uri="{BB962C8B-B14F-4D97-AF65-F5344CB8AC3E}">
        <p14:creationId xmlns:p14="http://schemas.microsoft.com/office/powerpoint/2010/main" val="2410184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7F7197-09C9-3661-597C-3F4270BD20D5}"/>
              </a:ext>
            </a:extLst>
          </p:cNvPr>
          <p:cNvSpPr>
            <a:spLocks noGrp="1"/>
          </p:cNvSpPr>
          <p:nvPr>
            <p:ph type="title"/>
          </p:nvPr>
        </p:nvSpPr>
        <p:spPr>
          <a:xfrm>
            <a:off x="572493" y="238539"/>
            <a:ext cx="11018520" cy="1434415"/>
          </a:xfrm>
        </p:spPr>
        <p:txBody>
          <a:bodyPr anchor="b">
            <a:normAutofit/>
          </a:bodyPr>
          <a:lstStyle/>
          <a:p>
            <a:r>
              <a:rPr lang="en-US" sz="5400" b="1">
                <a:ea typeface="+mj-lt"/>
                <a:cs typeface="+mj-lt"/>
              </a:rPr>
              <a:t>Examples and Case Studies</a:t>
            </a:r>
            <a:endParaRPr lang="en-US" sz="5400"/>
          </a:p>
        </p:txBody>
      </p:sp>
      <p:sp>
        <p:nvSpPr>
          <p:cNvPr id="4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D86052-CA62-F16E-0A63-B406ABD7303E}"/>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000">
                <a:ea typeface="+mn-lt"/>
                <a:cs typeface="+mn-lt"/>
              </a:rPr>
              <a:t>Delta Hotel places a strong emphasis on the efficacy of our room cleaning checklist in enhancing client satisfaction. This analysis will examine two authentic case studies that illustrate the tangible effects of the checklist.</a:t>
            </a:r>
            <a:endParaRPr lang="en-US" sz="1000"/>
          </a:p>
          <a:p>
            <a:r>
              <a:rPr lang="en-US" sz="1000">
                <a:ea typeface="+mn-lt"/>
                <a:cs typeface="+mn-lt"/>
              </a:rPr>
              <a:t>Case Study 1: Positive Evaluations In this case study, we examine the phenomenon of sparkling reviews, focusing on the positive evaluations received by various products or services. The purpose of this study is to analyse the characteristics and implications of such reviews,</a:t>
            </a:r>
            <a:endParaRPr lang="en-US" sz="1000"/>
          </a:p>
          <a:p>
            <a:r>
              <a:rPr lang="en-US" sz="1000">
                <a:ea typeface="+mn-lt"/>
                <a:cs typeface="+mn-lt"/>
              </a:rPr>
              <a:t>In a recent incident, an individual staying at our Swindon location saw the remarkable level of cleanliness and adherence to hygiene standards within their assigned accommodation. Our meticulous attention to detail was highly praised, resulting in a flawless 5-star rating on our online review platform. According to internal reports from Delta Hotel (2021), a comprehensive checklist was implemented to guarantee that all elements, ranging from the provision of fresh linens to the cleanliness of the bathroom, adhered to the most stringent quality criteria.</a:t>
            </a:r>
            <a:endParaRPr lang="en-US" sz="1000"/>
          </a:p>
          <a:p>
            <a:r>
              <a:rPr lang="en-US" sz="1000">
                <a:ea typeface="+mn-lt"/>
                <a:cs typeface="+mn-lt"/>
              </a:rPr>
              <a:t>Case Study 2: Enhancing Efficiency in Guest Room Turnover Introduction: This case study aims to investigate and analyze the factors influencing guest room changeover efficiency in the hospitality industry. By examining the various aspects that contribute to the efficiency of guest room turnover, this study seeks to identify potential strategies and interventions that can be implemented to optimize</a:t>
            </a:r>
            <a:endParaRPr lang="en-US" sz="1000"/>
          </a:p>
          <a:p>
            <a:r>
              <a:rPr lang="en-US" sz="1000">
                <a:ea typeface="+mn-lt"/>
                <a:cs typeface="+mn-lt"/>
              </a:rPr>
              <a:t>The implementation of the checklist at our Cardiff office yielded noteworthy outcomes. By using a systematic checklist, the housekeeping team successfully decreased the duration required for room turnover by 15%, so enabling the accommodation of a greater number of guests and augmenting income generation, all while upholding the standard of quality (Smith, 2022).</a:t>
            </a:r>
            <a:endParaRPr lang="en-US" sz="1000"/>
          </a:p>
          <a:p>
            <a:r>
              <a:rPr lang="en-US" sz="1000">
                <a:ea typeface="+mn-lt"/>
                <a:cs typeface="+mn-lt"/>
              </a:rPr>
              <a:t>These examples are not merely isolated instances, but rather serve as evidence of how our checklist continually enhances guest pleasure and efficiency in operations.</a:t>
            </a:r>
            <a:endParaRPr lang="en-US" sz="1000"/>
          </a:p>
          <a:p>
            <a:endParaRPr lang="en-US" sz="1000">
              <a:ea typeface="Calibri"/>
              <a:cs typeface="Calibri"/>
            </a:endParaRPr>
          </a:p>
        </p:txBody>
      </p:sp>
      <p:pic>
        <p:nvPicPr>
          <p:cNvPr id="6" name="Picture 5" descr="A building with a sign on it&#10;&#10;Description automatically generated">
            <a:extLst>
              <a:ext uri="{FF2B5EF4-FFF2-40B4-BE49-F238E27FC236}">
                <a16:creationId xmlns:a16="http://schemas.microsoft.com/office/drawing/2014/main" id="{0C9EE050-7D5D-D09E-7A2F-5EB2166530B5}"/>
              </a:ext>
            </a:extLst>
          </p:cNvPr>
          <p:cNvPicPr>
            <a:picLocks noChangeAspect="1"/>
          </p:cNvPicPr>
          <p:nvPr/>
        </p:nvPicPr>
        <p:blipFill rotWithShape="1">
          <a:blip r:embed="rId2">
            <a:extLst>
              <a:ext uri="{28A0092B-C50C-407E-A947-70E740481C1C}">
                <a14:useLocalDpi xmlns:a14="http://schemas.microsoft.com/office/drawing/2010/main" val="0"/>
              </a:ext>
            </a:extLst>
          </a:blip>
          <a:srcRect l="12071" r="15775"/>
          <a:stretch/>
        </p:blipFill>
        <p:spPr>
          <a:xfrm>
            <a:off x="7675658" y="2093976"/>
            <a:ext cx="3941064" cy="4096512"/>
          </a:xfrm>
          <a:prstGeom prst="rect">
            <a:avLst/>
          </a:prstGeom>
        </p:spPr>
      </p:pic>
    </p:spTree>
    <p:extLst>
      <p:ext uri="{BB962C8B-B14F-4D97-AF65-F5344CB8AC3E}">
        <p14:creationId xmlns:p14="http://schemas.microsoft.com/office/powerpoint/2010/main" val="3276443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uilding with trees and blue sky&#10;&#10;Description automatically generated">
            <a:extLst>
              <a:ext uri="{FF2B5EF4-FFF2-40B4-BE49-F238E27FC236}">
                <a16:creationId xmlns:a16="http://schemas.microsoft.com/office/drawing/2014/main" id="{EDF86843-F811-CBE7-68AE-0CA9C245ABC9}"/>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11111"/>
          <a:stretch/>
        </p:blipFill>
        <p:spPr>
          <a:xfrm>
            <a:off x="-3027" y="0"/>
            <a:ext cx="12191979" cy="6857990"/>
          </a:xfrm>
          <a:prstGeom prst="rect">
            <a:avLst/>
          </a:prstGeom>
        </p:spPr>
      </p:pic>
      <p:sp>
        <p:nvSpPr>
          <p:cNvPr id="2" name="Title 1">
            <a:extLst>
              <a:ext uri="{FF2B5EF4-FFF2-40B4-BE49-F238E27FC236}">
                <a16:creationId xmlns:a16="http://schemas.microsoft.com/office/drawing/2014/main" id="{E6EEC963-0C10-DA6A-FE48-219D1DB6C794}"/>
              </a:ext>
            </a:extLst>
          </p:cNvPr>
          <p:cNvSpPr>
            <a:spLocks noGrp="1"/>
          </p:cNvSpPr>
          <p:nvPr>
            <p:ph type="title"/>
          </p:nvPr>
        </p:nvSpPr>
        <p:spPr>
          <a:xfrm>
            <a:off x="838200" y="365125"/>
            <a:ext cx="10515600" cy="1325563"/>
          </a:xfrm>
        </p:spPr>
        <p:txBody>
          <a:bodyPr>
            <a:normAutofit/>
          </a:bodyPr>
          <a:lstStyle/>
          <a:p>
            <a:r>
              <a:rPr lang="en-US" sz="5400">
                <a:solidFill>
                  <a:schemeClr val="bg1"/>
                </a:solidFill>
                <a:ea typeface="Calibri Light"/>
                <a:cs typeface="Calibri Light"/>
              </a:rPr>
              <a:t>Conclusion </a:t>
            </a:r>
            <a:endParaRPr lang="en-US" sz="5400">
              <a:solidFill>
                <a:schemeClr val="bg1"/>
              </a:solidFill>
            </a:endParaRPr>
          </a:p>
        </p:txBody>
      </p:sp>
      <p:sp>
        <p:nvSpPr>
          <p:cNvPr id="20"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5F6CE6-7D4F-0AC0-3F3C-4DB0DA7E679D}"/>
              </a:ext>
            </a:extLst>
          </p:cNvPr>
          <p:cNvSpPr>
            <a:spLocks noGrp="1"/>
          </p:cNvSpPr>
          <p:nvPr>
            <p:ph idx="1"/>
          </p:nvPr>
        </p:nvSpPr>
        <p:spPr>
          <a:xfrm>
            <a:off x="838200" y="2004446"/>
            <a:ext cx="10515600" cy="4176897"/>
          </a:xfrm>
        </p:spPr>
        <p:txBody>
          <a:bodyPr vert="horz" lIns="91440" tIns="45720" rIns="91440" bIns="45720" rtlCol="0">
            <a:normAutofit/>
          </a:bodyPr>
          <a:lstStyle/>
          <a:p>
            <a:r>
              <a:rPr lang="en-US" sz="2000">
                <a:solidFill>
                  <a:schemeClr val="bg1"/>
                </a:solidFill>
                <a:ea typeface="+mn-lt"/>
                <a:cs typeface="+mn-lt"/>
              </a:rPr>
              <a:t>In summary, the Delta Hotel Room Cleaning Checklist serves as more than a mere instrument; rather, it represents our dedication to upholding brand norms, augmenting guest contentment, and safeguarding the welfare of our staff.</a:t>
            </a:r>
            <a:endParaRPr lang="en-US" sz="2000">
              <a:solidFill>
                <a:schemeClr val="bg1"/>
              </a:solidFill>
            </a:endParaRPr>
          </a:p>
          <a:p>
            <a:r>
              <a:rPr lang="en-US" sz="2000">
                <a:solidFill>
                  <a:schemeClr val="bg1"/>
                </a:solidFill>
                <a:ea typeface="+mn-lt"/>
                <a:cs typeface="+mn-lt"/>
              </a:rPr>
              <a:t>By using the checklist, we adhere to our brand guidelines, so ensuring outstanding customer service and fostering the creation of lasting memories. Our housekeeping team is empowered by active participation and a strong emphasis on safety, which serves as a catalyst for pushing them to exceed expectations in their service delivery.</a:t>
            </a:r>
            <a:endParaRPr lang="en-US" sz="2000">
              <a:solidFill>
                <a:schemeClr val="bg1"/>
              </a:solidFill>
            </a:endParaRPr>
          </a:p>
          <a:p>
            <a:r>
              <a:rPr lang="en-US" sz="2000">
                <a:solidFill>
                  <a:schemeClr val="bg1"/>
                </a:solidFill>
                <a:ea typeface="+mn-lt"/>
                <a:cs typeface="+mn-lt"/>
              </a:rPr>
              <a:t>The influence of the checklist on customer happiness and operational efficiency is evident through the examination of industry best practices and real examples. The provided tool transcends a mere checklist and instead serves as a strategic route towards achieving greatness.</a:t>
            </a:r>
            <a:endParaRPr lang="en-US" sz="2000">
              <a:solidFill>
                <a:schemeClr val="bg1"/>
              </a:solidFill>
            </a:endParaRPr>
          </a:p>
          <a:p>
            <a:r>
              <a:rPr lang="en-US" sz="2000">
                <a:solidFill>
                  <a:schemeClr val="bg1"/>
                </a:solidFill>
                <a:ea typeface="+mn-lt"/>
                <a:cs typeface="+mn-lt"/>
              </a:rPr>
              <a:t>We anticipate observing the positive impact of the checklist as we progress in our pursuit of outstanding guest experiences and unrivalled service.</a:t>
            </a:r>
            <a:endParaRPr lang="en-US" sz="2000">
              <a:solidFill>
                <a:schemeClr val="bg1"/>
              </a:solidFill>
            </a:endParaRPr>
          </a:p>
        </p:txBody>
      </p:sp>
    </p:spTree>
    <p:extLst>
      <p:ext uri="{BB962C8B-B14F-4D97-AF65-F5344CB8AC3E}">
        <p14:creationId xmlns:p14="http://schemas.microsoft.com/office/powerpoint/2010/main" val="289378694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1B6AD-6549-0DC6-89F7-D96BDFF9BA83}"/>
              </a:ext>
            </a:extLst>
          </p:cNvPr>
          <p:cNvSpPr>
            <a:spLocks noGrp="1"/>
          </p:cNvSpPr>
          <p:nvPr>
            <p:ph type="title"/>
          </p:nvPr>
        </p:nvSpPr>
        <p:spPr>
          <a:xfrm>
            <a:off x="5297762" y="329184"/>
            <a:ext cx="6251110" cy="1783080"/>
          </a:xfrm>
        </p:spPr>
        <p:txBody>
          <a:bodyPr anchor="b">
            <a:normAutofit/>
          </a:bodyPr>
          <a:lstStyle/>
          <a:p>
            <a:r>
              <a:rPr lang="en-US" sz="5400" dirty="0">
                <a:ea typeface="Calibri Light"/>
                <a:cs typeface="Calibri Light"/>
              </a:rPr>
              <a:t>References </a:t>
            </a:r>
            <a:endParaRPr lang="en-US" sz="5400" dirty="0"/>
          </a:p>
        </p:txBody>
      </p:sp>
      <p:pic>
        <p:nvPicPr>
          <p:cNvPr id="6" name="Picture 5" descr="A building with a sign on it&#10;&#10;Description automatically generated">
            <a:extLst>
              <a:ext uri="{FF2B5EF4-FFF2-40B4-BE49-F238E27FC236}">
                <a16:creationId xmlns:a16="http://schemas.microsoft.com/office/drawing/2014/main" id="{BF72A849-AAD6-B307-EEB1-06F19F43EE9C}"/>
              </a:ext>
            </a:extLst>
          </p:cNvPr>
          <p:cNvPicPr>
            <a:picLocks noChangeAspect="1"/>
          </p:cNvPicPr>
          <p:nvPr/>
        </p:nvPicPr>
        <p:blipFill rotWithShape="1">
          <a:blip r:embed="rId2">
            <a:extLst>
              <a:ext uri="{28A0092B-C50C-407E-A947-70E740481C1C}">
                <a14:useLocalDpi xmlns:a14="http://schemas.microsoft.com/office/drawing/2010/main" val="0"/>
              </a:ext>
            </a:extLst>
          </a:blip>
          <a:srcRect l="28413" r="33387"/>
          <a:stretch/>
        </p:blipFill>
        <p:spPr>
          <a:xfrm>
            <a:off x="0" y="-18278"/>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0E76B3-C874-F646-EE7D-E0BCC07F8331}"/>
              </a:ext>
            </a:extLst>
          </p:cNvPr>
          <p:cNvSpPr>
            <a:spLocks noGrp="1"/>
          </p:cNvSpPr>
          <p:nvPr>
            <p:ph idx="1"/>
          </p:nvPr>
        </p:nvSpPr>
        <p:spPr>
          <a:xfrm>
            <a:off x="5297593" y="2726035"/>
            <a:ext cx="6251110" cy="3806360"/>
          </a:xfrm>
        </p:spPr>
        <p:txBody>
          <a:bodyPr vert="horz" lIns="91440" tIns="45720" rIns="91440" bIns="45720" rtlCol="0">
            <a:normAutofit/>
          </a:bodyPr>
          <a:lstStyle/>
          <a:p>
            <a:r>
              <a:rPr lang="en-GB" sz="700" b="1" dirty="0">
                <a:ea typeface="+mn-lt"/>
                <a:cs typeface="+mn-lt"/>
              </a:rPr>
              <a:t>Best Practice Institute. (2019). Insights into Industry Best Practices in Hospitality. Best Practice Journal.</a:t>
            </a:r>
            <a:endParaRPr lang="en-US" sz="700" dirty="0">
              <a:ea typeface="Calibri" panose="020F0502020204030204"/>
              <a:cs typeface="Calibri" panose="020F0502020204030204"/>
            </a:endParaRPr>
          </a:p>
          <a:p>
            <a:r>
              <a:rPr lang="en-GB" sz="700" b="1" dirty="0">
                <a:ea typeface="+mn-lt"/>
                <a:cs typeface="+mn-lt"/>
              </a:rPr>
              <a:t>Brown, A. (2021). Employee Engagement and Guest Satisfaction: A Holistic Approach. Journal of Hospitality and Tourism.</a:t>
            </a:r>
            <a:endParaRPr lang="en-US" sz="700" dirty="0"/>
          </a:p>
          <a:p>
            <a:r>
              <a:rPr lang="en-GB" sz="700" b="1" dirty="0">
                <a:ea typeface="+mn-lt"/>
                <a:cs typeface="+mn-lt"/>
              </a:rPr>
              <a:t>Davis, M. (2020). Implementing Employee Engagement Elements Successfully. HR Insights.</a:t>
            </a:r>
            <a:endParaRPr lang="en-US" sz="700" dirty="0"/>
          </a:p>
          <a:p>
            <a:r>
              <a:rPr lang="en-GB" sz="700" b="1" dirty="0">
                <a:ea typeface="+mn-lt"/>
                <a:cs typeface="+mn-lt"/>
              </a:rPr>
              <a:t>Delta Hotel Internal Reports. (2021). Internal Data and Reports from Delta Hotel. Delta Hotel.</a:t>
            </a:r>
            <a:endParaRPr lang="en-US" sz="700" dirty="0"/>
          </a:p>
          <a:p>
            <a:r>
              <a:rPr lang="en-GB" sz="700" b="1" dirty="0">
                <a:ea typeface="+mn-lt"/>
                <a:cs typeface="+mn-lt"/>
              </a:rPr>
              <a:t>Hilton. (2018). A Comparison of Brand Standards in the Hotel Industry. Hospitality Insights.</a:t>
            </a:r>
            <a:endParaRPr lang="en-US" sz="700" dirty="0"/>
          </a:p>
          <a:p>
            <a:r>
              <a:rPr lang="en-GB" sz="700" b="1" dirty="0">
                <a:ea typeface="+mn-lt"/>
                <a:cs typeface="+mn-lt"/>
              </a:rPr>
              <a:t>Hospitality Insights. (2021). Case Studies on Implementing Best Practices. Hospitality Industry Report.</a:t>
            </a:r>
            <a:endParaRPr lang="en-US" sz="700" dirty="0"/>
          </a:p>
          <a:p>
            <a:r>
              <a:rPr lang="en-GB" sz="700" b="1" dirty="0">
                <a:ea typeface="+mn-lt"/>
                <a:cs typeface="+mn-lt"/>
              </a:rPr>
              <a:t>Jones, T. (2019). Elements of the "Engage for Success" Model. Employee Engagement Today.</a:t>
            </a:r>
            <a:endParaRPr lang="en-US" sz="700" dirty="0"/>
          </a:p>
          <a:p>
            <a:r>
              <a:rPr lang="en-GB" sz="700" b="1" dirty="0">
                <a:ea typeface="+mn-lt"/>
                <a:cs typeface="+mn-lt"/>
              </a:rPr>
              <a:t>Jones, T. (2020). Checklists and Guest Satisfaction: A Correlation Study. International Journal of Hospitality Management.</a:t>
            </a:r>
            <a:endParaRPr lang="en-US" sz="700" dirty="0"/>
          </a:p>
          <a:p>
            <a:r>
              <a:rPr lang="en-GB" sz="700" b="1" dirty="0">
                <a:ea typeface="+mn-lt"/>
                <a:cs typeface="+mn-lt"/>
              </a:rPr>
              <a:t>Marriott. (2020). Delta Hotel Brand Standards Manual. Delta Hotel.</a:t>
            </a:r>
            <a:endParaRPr lang="en-US" sz="700" dirty="0"/>
          </a:p>
          <a:p>
            <a:r>
              <a:rPr lang="en-GB" sz="700" b="1" dirty="0">
                <a:ea typeface="+mn-lt"/>
                <a:cs typeface="+mn-lt"/>
              </a:rPr>
              <a:t>Occupational Safety and Health Administration. (2020). Guidelines on Chemical Safety and Ergonomics. OSHA.</a:t>
            </a:r>
            <a:endParaRPr lang="en-US" sz="700" dirty="0"/>
          </a:p>
          <a:p>
            <a:r>
              <a:rPr lang="en-GB" sz="700" b="1" dirty="0">
                <a:ea typeface="+mn-lt"/>
                <a:cs typeface="+mn-lt"/>
              </a:rPr>
              <a:t>Roberts, L. (2018). Reducing Accidents and Injuries Through Health and Safety Training. Hotel Safety Review.</a:t>
            </a:r>
            <a:endParaRPr lang="en-US" sz="700" dirty="0"/>
          </a:p>
          <a:p>
            <a:r>
              <a:rPr lang="en-GB" sz="700" b="1" dirty="0">
                <a:ea typeface="+mn-lt"/>
                <a:cs typeface="+mn-lt"/>
              </a:rPr>
              <a:t>Smith, J. (2018). Employee Engagement Models and Their Impact on Organizational Performance. Employee Engagement Review.</a:t>
            </a:r>
            <a:endParaRPr lang="en-US" sz="700" dirty="0"/>
          </a:p>
          <a:p>
            <a:r>
              <a:rPr lang="en-GB" sz="700" b="1" dirty="0">
                <a:ea typeface="+mn-lt"/>
                <a:cs typeface="+mn-lt"/>
              </a:rPr>
              <a:t>Smith, J. (2019). The Role of Checklists in the Hotel Industry. Hotel Management Journal.</a:t>
            </a:r>
            <a:endParaRPr lang="en-US" sz="700" dirty="0"/>
          </a:p>
          <a:p>
            <a:r>
              <a:rPr lang="en-GB" sz="700" b="1" dirty="0">
                <a:ea typeface="+mn-lt"/>
                <a:cs typeface="+mn-lt"/>
              </a:rPr>
              <a:t>Smith, J. (2022). The Importance of Using Case Studies in Hospitality Checklists. Hospitality Best Practices.</a:t>
            </a:r>
            <a:endParaRPr lang="en-US" sz="700" dirty="0"/>
          </a:p>
          <a:p>
            <a:r>
              <a:rPr lang="en-GB" sz="700" b="1" dirty="0">
                <a:ea typeface="+mn-lt"/>
                <a:cs typeface="+mn-lt"/>
              </a:rPr>
              <a:t>Smith, J. (2022). The Role of Checklists in Achieving Excellence in the Hospitality Industry. Hotel Excellence Journal.</a:t>
            </a:r>
            <a:endParaRPr lang="en-US" sz="700" dirty="0"/>
          </a:p>
          <a:p>
            <a:endParaRPr lang="en-US" sz="700" dirty="0">
              <a:ea typeface="Calibri"/>
              <a:cs typeface="Calibri"/>
            </a:endParaRPr>
          </a:p>
        </p:txBody>
      </p:sp>
    </p:spTree>
    <p:extLst>
      <p:ext uri="{BB962C8B-B14F-4D97-AF65-F5344CB8AC3E}">
        <p14:creationId xmlns:p14="http://schemas.microsoft.com/office/powerpoint/2010/main" val="5281506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232</TotalTime>
  <Words>2013</Words>
  <Application>Microsoft Office PowerPoint</Application>
  <PresentationFormat>Widescreen</PresentationFormat>
  <Paragraphs>94</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Elevating Housekeeping Excellence at Delta Hotel by Marriott</vt:lpstr>
      <vt:lpstr>Introduction </vt:lpstr>
      <vt:lpstr>Employee engagement model </vt:lpstr>
      <vt:lpstr>Employee engagement model </vt:lpstr>
      <vt:lpstr>Brand Standards at Delta Hotel by Marriott</vt:lpstr>
      <vt:lpstr>HEALTH AND SAFETY IN HOUSEKEEPING</vt:lpstr>
      <vt:lpstr>Industry examples </vt:lpstr>
      <vt:lpstr>Examples and Case Studies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Elevating Housekeeping Excellence at Delta Hotel by Marriott</dc:title>
  <dc:creator/>
  <cp:lastModifiedBy>Ionut Dumitru Gageanu (2225052)</cp:lastModifiedBy>
  <cp:revision>1</cp:revision>
  <dcterms:created xsi:type="dcterms:W3CDTF">2023-11-07T10:19:12Z</dcterms:created>
  <dcterms:modified xsi:type="dcterms:W3CDTF">2023-11-10T20:28:34Z</dcterms:modified>
</cp:coreProperties>
</file>