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82" r:id="rId5"/>
    <p:sldId id="297" r:id="rId6"/>
    <p:sldId id="298" r:id="rId7"/>
    <p:sldId id="299" r:id="rId8"/>
    <p:sldId id="300" r:id="rId9"/>
    <p:sldId id="301" r:id="rId10"/>
    <p:sldId id="302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6239E0-E99B-45FA-9675-F1327635C9B3}" v="9" dt="2025-05-31T17:55:53.866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31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31/05/2025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31/05/2025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60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noProof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 noProof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 noProof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Wood piece cut through the middle">
            <a:extLst>
              <a:ext uri="{FF2B5EF4-FFF2-40B4-BE49-F238E27FC236}">
                <a16:creationId xmlns:a16="http://schemas.microsoft.com/office/drawing/2014/main" id="{C0BA96B3-F713-41B0-A2E3-15E9039E474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80476" y="0"/>
            <a:ext cx="2211524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902888"/>
            <a:ext cx="6798250" cy="1674470"/>
          </a:xfrm>
        </p:spPr>
        <p:txBody>
          <a:bodyPr rtlCol="0"/>
          <a:lstStyle/>
          <a:p>
            <a:pPr rtl="0"/>
            <a:r>
              <a:rPr lang="en-GB" dirty="0"/>
              <a:t>Action research: Findings and proposed changes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Kurtis Bray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08F430-0B5F-D4D3-9A72-72A111BF6D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7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8DDF1C-EF0C-D475-08C7-5F687AF79271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2</a:t>
            </a:fld>
            <a:endParaRPr lang="en-GB" noProof="0"/>
          </a:p>
        </p:txBody>
      </p:sp>
      <p:pic>
        <p:nvPicPr>
          <p:cNvPr id="4" name="Picture 3" descr="A rat with livers on its head&#10;&#10;Description automatically generated">
            <a:extLst>
              <a:ext uri="{FF2B5EF4-FFF2-40B4-BE49-F238E27FC236}">
                <a16:creationId xmlns:a16="http://schemas.microsoft.com/office/drawing/2014/main" id="{239F240B-497C-B73A-0BDC-55797B8D0D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49" y="1454834"/>
            <a:ext cx="4201551" cy="2801033"/>
          </a:xfrm>
          <a:prstGeom prst="rect">
            <a:avLst/>
          </a:prstGeom>
        </p:spPr>
      </p:pic>
      <p:sp>
        <p:nvSpPr>
          <p:cNvPr id="5" name="Arrow: Left-Right 4">
            <a:extLst>
              <a:ext uri="{FF2B5EF4-FFF2-40B4-BE49-F238E27FC236}">
                <a16:creationId xmlns:a16="http://schemas.microsoft.com/office/drawing/2014/main" id="{3E811F69-0A1A-B29B-169D-377624FC6D8E}"/>
              </a:ext>
            </a:extLst>
          </p:cNvPr>
          <p:cNvSpPr/>
          <p:nvPr/>
        </p:nvSpPr>
        <p:spPr>
          <a:xfrm>
            <a:off x="4863548" y="2219532"/>
            <a:ext cx="1846970" cy="545123"/>
          </a:xfrm>
          <a:prstGeom prst="leftRight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human head with a brain&#10;&#10;Description automatically generated">
            <a:extLst>
              <a:ext uri="{FF2B5EF4-FFF2-40B4-BE49-F238E27FC236}">
                <a16:creationId xmlns:a16="http://schemas.microsoft.com/office/drawing/2014/main" id="{BE1BD206-D9F7-2191-154B-07AFE62609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3410" y="1454833"/>
            <a:ext cx="4901167" cy="2759357"/>
          </a:xfrm>
          <a:prstGeom prst="rect">
            <a:avLst/>
          </a:prstGeom>
        </p:spPr>
      </p:pic>
      <p:sp>
        <p:nvSpPr>
          <p:cNvPr id="8" name="Multiplication Sign 7">
            <a:extLst>
              <a:ext uri="{FF2B5EF4-FFF2-40B4-BE49-F238E27FC236}">
                <a16:creationId xmlns:a16="http://schemas.microsoft.com/office/drawing/2014/main" id="{4495411F-9D24-95F5-A04D-FC75EFE87236}"/>
              </a:ext>
            </a:extLst>
          </p:cNvPr>
          <p:cNvSpPr/>
          <p:nvPr/>
        </p:nvSpPr>
        <p:spPr>
          <a:xfrm>
            <a:off x="4863548" y="2943902"/>
            <a:ext cx="1846970" cy="1311965"/>
          </a:xfrm>
          <a:prstGeom prst="mathMultiply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6621F1-16A2-A9AF-9FA9-A09175FD47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5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3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72B42A7-05F3-90C2-7924-64EDF22D7963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3</a:t>
            </a:fld>
            <a:endParaRPr lang="en-GB" noProof="0"/>
          </a:p>
        </p:txBody>
      </p:sp>
      <p:pic>
        <p:nvPicPr>
          <p:cNvPr id="4" name="Picture 3" descr="A pyramid of different colored triangles&#10;&#10;Description automatically generated with medium confidence">
            <a:extLst>
              <a:ext uri="{FF2B5EF4-FFF2-40B4-BE49-F238E27FC236}">
                <a16:creationId xmlns:a16="http://schemas.microsoft.com/office/drawing/2014/main" id="{DE058003-814A-AB4E-8462-A8AA5A7553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9624"/>
            <a:ext cx="12192000" cy="677875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89F5A-CC40-0F2D-26FB-8BC2A1A1E4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49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0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E180E96-8178-8CE9-6801-292544380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000" cy="432000"/>
          </a:xfrm>
        </p:spPr>
        <p:txBody>
          <a:bodyPr/>
          <a:lstStyle/>
          <a:p>
            <a:r>
              <a:rPr lang="en-US" dirty="0"/>
              <a:t>Punishment can never be 100% consistent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F843C03-2F7A-F0EF-7407-BA11808FB39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pic>
        <p:nvPicPr>
          <p:cNvPr id="4" name="Picture 3" descr="A cartoon of a teacher teaching children in a classroom&#10;&#10;Description automatically generated">
            <a:extLst>
              <a:ext uri="{FF2B5EF4-FFF2-40B4-BE49-F238E27FC236}">
                <a16:creationId xmlns:a16="http://schemas.microsoft.com/office/drawing/2014/main" id="{3839D218-5A33-07C4-1C38-389525A585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37"/>
          <a:stretch>
            <a:fillRect/>
          </a:stretch>
        </p:blipFill>
        <p:spPr>
          <a:xfrm>
            <a:off x="432000" y="1046375"/>
            <a:ext cx="9198000" cy="5130588"/>
          </a:xfrm>
          <a:prstGeom prst="rect">
            <a:avLst/>
          </a:prstGeom>
          <a:noFill/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C7527E-7FC0-8BCB-CD62-D9B6328CBA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4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08BD-00FE-D5A3-5D0A-28F34BA42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changes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E12364-B8E6-FB17-14C4-58A244C375C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5</a:t>
            </a:fld>
            <a:endParaRPr lang="en-GB" noProof="0"/>
          </a:p>
        </p:txBody>
      </p:sp>
      <p:pic>
        <p:nvPicPr>
          <p:cNvPr id="5" name="Picture 4" descr="A chart of negative behavior&#10;&#10;Description automatically generated">
            <a:extLst>
              <a:ext uri="{FF2B5EF4-FFF2-40B4-BE49-F238E27FC236}">
                <a16:creationId xmlns:a16="http://schemas.microsoft.com/office/drawing/2014/main" id="{F27FFF0D-25F9-90C2-B53B-8E027CB41D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000" y="1131277"/>
            <a:ext cx="7277100" cy="48768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6AC19B-4AFE-22EA-EE13-88C5ADFA6A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581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9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4F4094C-DBDC-2333-2111-7184D9C3BE5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6" name="Picture 5" descr="A person with a device on her head&#10;&#10;Description automatically generated">
            <a:extLst>
              <a:ext uri="{FF2B5EF4-FFF2-40B4-BE49-F238E27FC236}">
                <a16:creationId xmlns:a16="http://schemas.microsoft.com/office/drawing/2014/main" id="{1BF7E48C-6B68-04BF-8D83-0A92C4CBB9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3214" y="918972"/>
            <a:ext cx="8060786" cy="538057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D9D02B-5AB0-CBA5-4AF1-A5B530D12A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567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346DAB-89C5-8D13-DCB3-80EF31FB4947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7</a:t>
            </a:fld>
            <a:endParaRPr lang="en-GB" noProof="0"/>
          </a:p>
        </p:txBody>
      </p:sp>
      <p:pic>
        <p:nvPicPr>
          <p:cNvPr id="4" name="Picture 3" descr="A group of women smiling&#10;&#10;Description automatically generated">
            <a:extLst>
              <a:ext uri="{FF2B5EF4-FFF2-40B4-BE49-F238E27FC236}">
                <a16:creationId xmlns:a16="http://schemas.microsoft.com/office/drawing/2014/main" id="{7FB0D268-6E74-F421-F5AF-A1FFF727A0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230" y="573258"/>
            <a:ext cx="8567225" cy="571148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CE5641-1734-F609-8DFB-9C82BD2637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9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56_TF67328976" id="{8D41288C-A143-4C55-A19F-9A38F7741759}" vid="{98B99BFD-3B7E-4AE0-80A8-38C1178D3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2bbf0b0732dae20ecd5620b11b77837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86e0be613dfb5933cdb833afa8b2b8a1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934E25-8442-49E9-ABDF-3146C4145F3B}">
  <ds:schemaRefs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0085e1a2-9cbf-4b92-866b-21f3c89040b6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0CE0D02-EA2E-4956-875C-D47273DD47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{E00F5BDC-FA28-42B8-95AB-CC745C3EB194}tf67328976_win32</Template>
  <TotalTime>83</TotalTime>
  <Words>25</Words>
  <Application>Microsoft Office PowerPoint</Application>
  <PresentationFormat>Widescreen</PresentationFormat>
  <Paragraphs>11</Paragraphs>
  <Slides>7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Corbel</vt:lpstr>
      <vt:lpstr>Times New Roman</vt:lpstr>
      <vt:lpstr>Office Theme</vt:lpstr>
      <vt:lpstr>Action research: Findings and proposed changes</vt:lpstr>
      <vt:lpstr>PowerPoint Presentation</vt:lpstr>
      <vt:lpstr>PowerPoint Presentation</vt:lpstr>
      <vt:lpstr>Punishment can never be 100% consistent </vt:lpstr>
      <vt:lpstr>Proposed changes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Action research: Findings and proposed changes</dc:title>
  <dc:creator>Kurtis Bray (1401437)</dc:creator>
  <cp:lastModifiedBy>Kurtis Bray (1401437)</cp:lastModifiedBy>
  <cp:revision>3</cp:revision>
  <dcterms:created xsi:type="dcterms:W3CDTF">2025-05-31T16:18:54Z</dcterms:created>
  <dcterms:modified xsi:type="dcterms:W3CDTF">2025-05-31T17:56:14Z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